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1.wav" ContentType="audio/x-wav"/>
  <Override PartName="/ppt/media/audio2.wav" ContentType="audio/x-wav"/>
  <Override PartName="/ppt/media/audio3.wav" ContentType="audio/x-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bookmarkIdSeed="2">
  <p:sldMasterIdLst>
    <p:sldMasterId id="2147483678" r:id="rId1"/>
  </p:sldMasterIdLst>
  <p:notesMasterIdLst>
    <p:notesMasterId r:id="rId33"/>
  </p:notesMasterIdLst>
  <p:sldIdLst>
    <p:sldId id="628" r:id="rId2"/>
    <p:sldId id="629" r:id="rId3"/>
    <p:sldId id="659" r:id="rId4"/>
    <p:sldId id="633" r:id="rId5"/>
    <p:sldId id="657" r:id="rId6"/>
    <p:sldId id="634" r:id="rId7"/>
    <p:sldId id="638" r:id="rId8"/>
    <p:sldId id="640" r:id="rId9"/>
    <p:sldId id="641" r:id="rId10"/>
    <p:sldId id="642" r:id="rId11"/>
    <p:sldId id="643" r:id="rId12"/>
    <p:sldId id="644" r:id="rId13"/>
    <p:sldId id="645" r:id="rId14"/>
    <p:sldId id="646" r:id="rId15"/>
    <p:sldId id="647" r:id="rId16"/>
    <p:sldId id="649" r:id="rId17"/>
    <p:sldId id="650" r:id="rId18"/>
    <p:sldId id="651" r:id="rId19"/>
    <p:sldId id="652" r:id="rId20"/>
    <p:sldId id="660" r:id="rId21"/>
    <p:sldId id="654" r:id="rId22"/>
    <p:sldId id="259" r:id="rId23"/>
    <p:sldId id="258" r:id="rId24"/>
    <p:sldId id="603" r:id="rId25"/>
    <p:sldId id="605" r:id="rId26"/>
    <p:sldId id="261" r:id="rId27"/>
    <p:sldId id="604" r:id="rId28"/>
    <p:sldId id="263" r:id="rId29"/>
    <p:sldId id="265" r:id="rId30"/>
    <p:sldId id="653" r:id="rId31"/>
    <p:sldId id="655" r:id="rId32"/>
  </p:sldIdLst>
  <p:sldSz cx="9144000" cy="5143500" type="screen16x9"/>
  <p:notesSz cx="6858000" cy="9144000"/>
  <p:embeddedFontLst>
    <p:embeddedFont>
      <p:font typeface="Amatic SC" charset="-79"/>
      <p:regular r:id="rId34"/>
      <p:bold r:id="rId35"/>
    </p:embeddedFont>
    <p:embeddedFont>
      <p:font typeface="Didact Gothic" charset="0"/>
      <p:regular r:id="rId36"/>
    </p:embeddedFont>
    <p:embeddedFont>
      <p:font typeface="Calibri"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3A2250-E447-4D6F-8532-CCA87C1AC64A}" v="430" dt="2023-06-18T09:55:59.696"/>
  </p1510:revLst>
</p1510:revInfo>
</file>

<file path=ppt/tableStyles.xml><?xml version="1.0" encoding="utf-8"?>
<a:tblStyleLst xmlns:a="http://schemas.openxmlformats.org/drawingml/2006/main" def="{F575C1A4-07CD-4793-BCF2-6140DFDB6BAE}">
  <a:tblStyle styleId="{F575C1A4-07CD-4793-BCF2-6140DFDB6BA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10" d="100"/>
          <a:sy n="110" d="100"/>
        </p:scale>
        <p:origin x="-1644" y="-6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83"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82"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yền Nguyễn" userId="0fe50ff5e9ef409e" providerId="LiveId" clId="{E73A2250-E447-4D6F-8532-CCA87C1AC64A}"/>
    <pc:docChg chg="undo custSel addSld delSld modSld sldOrd">
      <pc:chgData name="Huyền Nguyễn" userId="0fe50ff5e9ef409e" providerId="LiveId" clId="{E73A2250-E447-4D6F-8532-CCA87C1AC64A}" dt="2023-06-18T09:57:50.558" v="863" actId="47"/>
      <pc:docMkLst>
        <pc:docMk/>
      </pc:docMkLst>
      <pc:sldChg chg="del">
        <pc:chgData name="Huyền Nguyễn" userId="0fe50ff5e9ef409e" providerId="LiveId" clId="{E73A2250-E447-4D6F-8532-CCA87C1AC64A}" dt="2023-06-18T09:17:38.757" v="102" actId="47"/>
        <pc:sldMkLst>
          <pc:docMk/>
          <pc:sldMk cId="0" sldId="257"/>
        </pc:sldMkLst>
      </pc:sldChg>
      <pc:sldChg chg="modSp modAnim">
        <pc:chgData name="Huyền Nguyễn" userId="0fe50ff5e9ef409e" providerId="LiveId" clId="{E73A2250-E447-4D6F-8532-CCA87C1AC64A}" dt="2023-06-18T08:04:28.052" v="18" actId="20577"/>
        <pc:sldMkLst>
          <pc:docMk/>
          <pc:sldMk cId="1364978370" sldId="261"/>
        </pc:sldMkLst>
        <pc:spChg chg="mod">
          <ac:chgData name="Huyền Nguyễn" userId="0fe50ff5e9ef409e" providerId="LiveId" clId="{E73A2250-E447-4D6F-8532-CCA87C1AC64A}" dt="2023-06-18T08:04:28.052" v="18" actId="20577"/>
          <ac:spMkLst>
            <pc:docMk/>
            <pc:sldMk cId="1364978370" sldId="261"/>
            <ac:spMk id="11" creationId="{53E96217-2E7B-4F24-97A8-36BAF2935D1E}"/>
          </ac:spMkLst>
        </pc:spChg>
      </pc:sldChg>
      <pc:sldChg chg="modSp mod">
        <pc:chgData name="Huyền Nguyễn" userId="0fe50ff5e9ef409e" providerId="LiveId" clId="{E73A2250-E447-4D6F-8532-CCA87C1AC64A}" dt="2023-06-18T08:08:51.954" v="53" actId="1076"/>
        <pc:sldMkLst>
          <pc:docMk/>
          <pc:sldMk cId="940041512" sldId="263"/>
        </pc:sldMkLst>
        <pc:spChg chg="mod">
          <ac:chgData name="Huyền Nguyễn" userId="0fe50ff5e9ef409e" providerId="LiveId" clId="{E73A2250-E447-4D6F-8532-CCA87C1AC64A}" dt="2023-06-18T08:05:51.317" v="43" actId="1076"/>
          <ac:spMkLst>
            <pc:docMk/>
            <pc:sldMk cId="940041512" sldId="263"/>
            <ac:spMk id="11" creationId="{53E96217-2E7B-4F24-97A8-36BAF2935D1E}"/>
          </ac:spMkLst>
        </pc:spChg>
        <pc:spChg chg="mod">
          <ac:chgData name="Huyền Nguyễn" userId="0fe50ff5e9ef409e" providerId="LiveId" clId="{E73A2250-E447-4D6F-8532-CCA87C1AC64A}" dt="2023-06-18T08:08:40.923" v="50" actId="1076"/>
          <ac:spMkLst>
            <pc:docMk/>
            <pc:sldMk cId="940041512" sldId="263"/>
            <ac:spMk id="46" creationId="{E9984D5E-333D-4D03-8F8F-5ABF15F3DFB0}"/>
          </ac:spMkLst>
        </pc:spChg>
        <pc:spChg chg="mod">
          <ac:chgData name="Huyền Nguyễn" userId="0fe50ff5e9ef409e" providerId="LiveId" clId="{E73A2250-E447-4D6F-8532-CCA87C1AC64A}" dt="2023-06-18T08:08:37.220" v="49" actId="1076"/>
          <ac:spMkLst>
            <pc:docMk/>
            <pc:sldMk cId="940041512" sldId="263"/>
            <ac:spMk id="49" creationId="{9C7389BB-DF9B-4E23-BFD2-3B8C716EA6D5}"/>
          </ac:spMkLst>
        </pc:spChg>
        <pc:spChg chg="mod">
          <ac:chgData name="Huyền Nguyễn" userId="0fe50ff5e9ef409e" providerId="LiveId" clId="{E73A2250-E447-4D6F-8532-CCA87C1AC64A}" dt="2023-06-18T08:08:30.767" v="48" actId="1076"/>
          <ac:spMkLst>
            <pc:docMk/>
            <pc:sldMk cId="940041512" sldId="263"/>
            <ac:spMk id="50" creationId="{C42898BC-7A38-4527-9153-5D526991FF62}"/>
          </ac:spMkLst>
        </pc:spChg>
        <pc:spChg chg="mod">
          <ac:chgData name="Huyền Nguyễn" userId="0fe50ff5e9ef409e" providerId="LiveId" clId="{E73A2250-E447-4D6F-8532-CCA87C1AC64A}" dt="2023-06-18T08:08:51.954" v="53" actId="1076"/>
          <ac:spMkLst>
            <pc:docMk/>
            <pc:sldMk cId="940041512" sldId="263"/>
            <ac:spMk id="53" creationId="{D505C5AE-2784-4EAC-A464-DE0840FD2154}"/>
          </ac:spMkLst>
        </pc:spChg>
        <pc:grpChg chg="mod">
          <ac:chgData name="Huyền Nguyễn" userId="0fe50ff5e9ef409e" providerId="LiveId" clId="{E73A2250-E447-4D6F-8532-CCA87C1AC64A}" dt="2023-06-18T08:08:43.251" v="52" actId="1076"/>
          <ac:grpSpMkLst>
            <pc:docMk/>
            <pc:sldMk cId="940041512" sldId="263"/>
            <ac:grpSpMk id="8" creationId="{3A50BF28-29EB-4FA7-9761-8208F39192C0}"/>
          </ac:grpSpMkLst>
        </pc:grpChg>
      </pc:sldChg>
      <pc:sldChg chg="modSp mod">
        <pc:chgData name="Huyền Nguyễn" userId="0fe50ff5e9ef409e" providerId="LiveId" clId="{E73A2250-E447-4D6F-8532-CCA87C1AC64A}" dt="2023-06-18T08:09:09.699" v="70" actId="20577"/>
        <pc:sldMkLst>
          <pc:docMk/>
          <pc:sldMk cId="4175750549" sldId="265"/>
        </pc:sldMkLst>
        <pc:spChg chg="mod">
          <ac:chgData name="Huyền Nguyễn" userId="0fe50ff5e9ef409e" providerId="LiveId" clId="{E73A2250-E447-4D6F-8532-CCA87C1AC64A}" dt="2023-06-18T08:09:09.699" v="70" actId="20577"/>
          <ac:spMkLst>
            <pc:docMk/>
            <pc:sldMk cId="4175750549" sldId="265"/>
            <ac:spMk id="11" creationId="{53E96217-2E7B-4F24-97A8-36BAF2935D1E}"/>
          </ac:spMkLst>
        </pc:spChg>
        <pc:spChg chg="mod">
          <ac:chgData name="Huyền Nguyễn" userId="0fe50ff5e9ef409e" providerId="LiveId" clId="{E73A2250-E447-4D6F-8532-CCA87C1AC64A}" dt="2023-06-18T08:07:38.892" v="46" actId="1076"/>
          <ac:spMkLst>
            <pc:docMk/>
            <pc:sldMk cId="4175750549" sldId="265"/>
            <ac:spMk id="46" creationId="{E9984D5E-333D-4D03-8F8F-5ABF15F3DFB0}"/>
          </ac:spMkLst>
        </pc:spChg>
        <pc:spChg chg="mod">
          <ac:chgData name="Huyền Nguyễn" userId="0fe50ff5e9ef409e" providerId="LiveId" clId="{E73A2250-E447-4D6F-8532-CCA87C1AC64A}" dt="2023-06-18T08:07:43.360" v="47" actId="1076"/>
          <ac:spMkLst>
            <pc:docMk/>
            <pc:sldMk cId="4175750549" sldId="265"/>
            <ac:spMk id="49" creationId="{9C7389BB-DF9B-4E23-BFD2-3B8C716EA6D5}"/>
          </ac:spMkLst>
        </pc:spChg>
        <pc:spChg chg="mod">
          <ac:chgData name="Huyền Nguyễn" userId="0fe50ff5e9ef409e" providerId="LiveId" clId="{E73A2250-E447-4D6F-8532-CCA87C1AC64A}" dt="2023-06-18T08:07:21.877" v="44" actId="1076"/>
          <ac:spMkLst>
            <pc:docMk/>
            <pc:sldMk cId="4175750549" sldId="265"/>
            <ac:spMk id="50" creationId="{C42898BC-7A38-4527-9153-5D526991FF62}"/>
          </ac:spMkLst>
        </pc:spChg>
        <pc:spChg chg="mod">
          <ac:chgData name="Huyền Nguyễn" userId="0fe50ff5e9ef409e" providerId="LiveId" clId="{E73A2250-E447-4D6F-8532-CCA87C1AC64A}" dt="2023-06-18T08:07:31.439" v="45" actId="1076"/>
          <ac:spMkLst>
            <pc:docMk/>
            <pc:sldMk cId="4175750549" sldId="265"/>
            <ac:spMk id="53" creationId="{D505C5AE-2784-4EAC-A464-DE0840FD2154}"/>
          </ac:spMkLst>
        </pc:spChg>
      </pc:sldChg>
      <pc:sldChg chg="modSp mod">
        <pc:chgData name="Huyền Nguyễn" userId="0fe50ff5e9ef409e" providerId="LiveId" clId="{E73A2250-E447-4D6F-8532-CCA87C1AC64A}" dt="2023-06-18T09:27:44.553" v="204" actId="1036"/>
        <pc:sldMkLst>
          <pc:docMk/>
          <pc:sldMk cId="0" sldId="266"/>
        </pc:sldMkLst>
        <pc:spChg chg="mod">
          <ac:chgData name="Huyền Nguyễn" userId="0fe50ff5e9ef409e" providerId="LiveId" clId="{E73A2250-E447-4D6F-8532-CCA87C1AC64A}" dt="2023-06-18T09:27:39.319" v="191" actId="1076"/>
          <ac:spMkLst>
            <pc:docMk/>
            <pc:sldMk cId="0" sldId="266"/>
            <ac:spMk id="4" creationId="{4E406F8C-C774-B093-4B7C-F528DDF0C962}"/>
          </ac:spMkLst>
        </pc:spChg>
        <pc:spChg chg="mod">
          <ac:chgData name="Huyền Nguyễn" userId="0fe50ff5e9ef409e" providerId="LiveId" clId="{E73A2250-E447-4D6F-8532-CCA87C1AC64A}" dt="2023-06-18T09:27:44.553" v="204" actId="1036"/>
          <ac:spMkLst>
            <pc:docMk/>
            <pc:sldMk cId="0" sldId="266"/>
            <ac:spMk id="1215" creationId="{00000000-0000-0000-0000-000000000000}"/>
          </ac:spMkLst>
        </pc:spChg>
        <pc:spChg chg="mod">
          <ac:chgData name="Huyền Nguyễn" userId="0fe50ff5e9ef409e" providerId="LiveId" clId="{E73A2250-E447-4D6F-8532-CCA87C1AC64A}" dt="2023-06-18T09:27:44.553" v="204" actId="1036"/>
          <ac:spMkLst>
            <pc:docMk/>
            <pc:sldMk cId="0" sldId="266"/>
            <ac:spMk id="1216" creationId="{00000000-0000-0000-0000-000000000000}"/>
          </ac:spMkLst>
        </pc:spChg>
        <pc:spChg chg="mod">
          <ac:chgData name="Huyền Nguyễn" userId="0fe50ff5e9ef409e" providerId="LiveId" clId="{E73A2250-E447-4D6F-8532-CCA87C1AC64A}" dt="2023-06-18T09:27:44.553" v="204" actId="1036"/>
          <ac:spMkLst>
            <pc:docMk/>
            <pc:sldMk cId="0" sldId="266"/>
            <ac:spMk id="1217" creationId="{00000000-0000-0000-0000-000000000000}"/>
          </ac:spMkLst>
        </pc:spChg>
        <pc:spChg chg="mod">
          <ac:chgData name="Huyền Nguyễn" userId="0fe50ff5e9ef409e" providerId="LiveId" clId="{E73A2250-E447-4D6F-8532-CCA87C1AC64A}" dt="2023-06-18T09:27:44.553" v="204" actId="1036"/>
          <ac:spMkLst>
            <pc:docMk/>
            <pc:sldMk cId="0" sldId="266"/>
            <ac:spMk id="1218" creationId="{00000000-0000-0000-0000-000000000000}"/>
          </ac:spMkLst>
        </pc:spChg>
        <pc:spChg chg="mod">
          <ac:chgData name="Huyền Nguyễn" userId="0fe50ff5e9ef409e" providerId="LiveId" clId="{E73A2250-E447-4D6F-8532-CCA87C1AC64A}" dt="2023-06-18T09:27:44.553" v="204" actId="1036"/>
          <ac:spMkLst>
            <pc:docMk/>
            <pc:sldMk cId="0" sldId="266"/>
            <ac:spMk id="1219" creationId="{00000000-0000-0000-0000-000000000000}"/>
          </ac:spMkLst>
        </pc:spChg>
        <pc:spChg chg="mod">
          <ac:chgData name="Huyền Nguyễn" userId="0fe50ff5e9ef409e" providerId="LiveId" clId="{E73A2250-E447-4D6F-8532-CCA87C1AC64A}" dt="2023-06-18T09:27:44.553" v="204" actId="1036"/>
          <ac:spMkLst>
            <pc:docMk/>
            <pc:sldMk cId="0" sldId="266"/>
            <ac:spMk id="1225" creationId="{00000000-0000-0000-0000-000000000000}"/>
          </ac:spMkLst>
        </pc:spChg>
        <pc:spChg chg="mod">
          <ac:chgData name="Huyền Nguyễn" userId="0fe50ff5e9ef409e" providerId="LiveId" clId="{E73A2250-E447-4D6F-8532-CCA87C1AC64A}" dt="2023-06-18T09:27:44.553" v="204" actId="1036"/>
          <ac:spMkLst>
            <pc:docMk/>
            <pc:sldMk cId="0" sldId="266"/>
            <ac:spMk id="1226" creationId="{00000000-0000-0000-0000-000000000000}"/>
          </ac:spMkLst>
        </pc:spChg>
        <pc:spChg chg="mod">
          <ac:chgData name="Huyền Nguyễn" userId="0fe50ff5e9ef409e" providerId="LiveId" clId="{E73A2250-E447-4D6F-8532-CCA87C1AC64A}" dt="2023-06-18T09:27:44.553" v="204" actId="1036"/>
          <ac:spMkLst>
            <pc:docMk/>
            <pc:sldMk cId="0" sldId="266"/>
            <ac:spMk id="1227" creationId="{00000000-0000-0000-0000-000000000000}"/>
          </ac:spMkLst>
        </pc:spChg>
        <pc:spChg chg="mod">
          <ac:chgData name="Huyền Nguyễn" userId="0fe50ff5e9ef409e" providerId="LiveId" clId="{E73A2250-E447-4D6F-8532-CCA87C1AC64A}" dt="2023-06-18T09:27:44.553" v="204" actId="1036"/>
          <ac:spMkLst>
            <pc:docMk/>
            <pc:sldMk cId="0" sldId="266"/>
            <ac:spMk id="1228" creationId="{00000000-0000-0000-0000-000000000000}"/>
          </ac:spMkLst>
        </pc:spChg>
        <pc:spChg chg="mod">
          <ac:chgData name="Huyền Nguyễn" userId="0fe50ff5e9ef409e" providerId="LiveId" clId="{E73A2250-E447-4D6F-8532-CCA87C1AC64A}" dt="2023-06-18T09:27:44.553" v="204" actId="1036"/>
          <ac:spMkLst>
            <pc:docMk/>
            <pc:sldMk cId="0" sldId="266"/>
            <ac:spMk id="1229" creationId="{00000000-0000-0000-0000-000000000000}"/>
          </ac:spMkLst>
        </pc:spChg>
        <pc:spChg chg="mod">
          <ac:chgData name="Huyền Nguyễn" userId="0fe50ff5e9ef409e" providerId="LiveId" clId="{E73A2250-E447-4D6F-8532-CCA87C1AC64A}" dt="2023-06-18T09:27:44.553" v="204" actId="1036"/>
          <ac:spMkLst>
            <pc:docMk/>
            <pc:sldMk cId="0" sldId="266"/>
            <ac:spMk id="1230" creationId="{00000000-0000-0000-0000-000000000000}"/>
          </ac:spMkLst>
        </pc:spChg>
        <pc:spChg chg="mod">
          <ac:chgData name="Huyền Nguyễn" userId="0fe50ff5e9ef409e" providerId="LiveId" clId="{E73A2250-E447-4D6F-8532-CCA87C1AC64A}" dt="2023-06-18T09:27:44.553" v="204" actId="1036"/>
          <ac:spMkLst>
            <pc:docMk/>
            <pc:sldMk cId="0" sldId="266"/>
            <ac:spMk id="1231" creationId="{00000000-0000-0000-0000-000000000000}"/>
          </ac:spMkLst>
        </pc:spChg>
        <pc:spChg chg="mod">
          <ac:chgData name="Huyền Nguyễn" userId="0fe50ff5e9ef409e" providerId="LiveId" clId="{E73A2250-E447-4D6F-8532-CCA87C1AC64A}" dt="2023-06-18T09:27:44.553" v="204" actId="1036"/>
          <ac:spMkLst>
            <pc:docMk/>
            <pc:sldMk cId="0" sldId="266"/>
            <ac:spMk id="1232" creationId="{00000000-0000-0000-0000-000000000000}"/>
          </ac:spMkLst>
        </pc:spChg>
        <pc:spChg chg="mod">
          <ac:chgData name="Huyền Nguyễn" userId="0fe50ff5e9ef409e" providerId="LiveId" clId="{E73A2250-E447-4D6F-8532-CCA87C1AC64A}" dt="2023-06-18T09:27:44.553" v="204" actId="1036"/>
          <ac:spMkLst>
            <pc:docMk/>
            <pc:sldMk cId="0" sldId="266"/>
            <ac:spMk id="1233" creationId="{00000000-0000-0000-0000-000000000000}"/>
          </ac:spMkLst>
        </pc:spChg>
        <pc:spChg chg="mod">
          <ac:chgData name="Huyền Nguyễn" userId="0fe50ff5e9ef409e" providerId="LiveId" clId="{E73A2250-E447-4D6F-8532-CCA87C1AC64A}" dt="2023-06-18T09:27:44.553" v="204" actId="1036"/>
          <ac:spMkLst>
            <pc:docMk/>
            <pc:sldMk cId="0" sldId="266"/>
            <ac:spMk id="1234" creationId="{00000000-0000-0000-0000-000000000000}"/>
          </ac:spMkLst>
        </pc:spChg>
        <pc:spChg chg="mod">
          <ac:chgData name="Huyền Nguyễn" userId="0fe50ff5e9ef409e" providerId="LiveId" clId="{E73A2250-E447-4D6F-8532-CCA87C1AC64A}" dt="2023-06-18T09:27:44.553" v="204" actId="1036"/>
          <ac:spMkLst>
            <pc:docMk/>
            <pc:sldMk cId="0" sldId="266"/>
            <ac:spMk id="1235" creationId="{00000000-0000-0000-0000-000000000000}"/>
          </ac:spMkLst>
        </pc:spChg>
        <pc:spChg chg="mod">
          <ac:chgData name="Huyền Nguyễn" userId="0fe50ff5e9ef409e" providerId="LiveId" clId="{E73A2250-E447-4D6F-8532-CCA87C1AC64A}" dt="2023-06-18T09:27:44.553" v="204" actId="1036"/>
          <ac:spMkLst>
            <pc:docMk/>
            <pc:sldMk cId="0" sldId="266"/>
            <ac:spMk id="1236" creationId="{00000000-0000-0000-0000-000000000000}"/>
          </ac:spMkLst>
        </pc:spChg>
        <pc:grpChg chg="mod">
          <ac:chgData name="Huyền Nguyễn" userId="0fe50ff5e9ef409e" providerId="LiveId" clId="{E73A2250-E447-4D6F-8532-CCA87C1AC64A}" dt="2023-06-18T09:26:02.181" v="139" actId="1035"/>
          <ac:grpSpMkLst>
            <pc:docMk/>
            <pc:sldMk cId="0" sldId="266"/>
            <ac:grpSpMk id="1220" creationId="{00000000-0000-0000-0000-000000000000}"/>
          </ac:grpSpMkLst>
        </pc:grpChg>
        <pc:graphicFrameChg chg="mod modGraphic">
          <ac:chgData name="Huyền Nguyễn" userId="0fe50ff5e9ef409e" providerId="LiveId" clId="{E73A2250-E447-4D6F-8532-CCA87C1AC64A}" dt="2023-06-18T09:27:44.553" v="204" actId="1036"/>
          <ac:graphicFrameMkLst>
            <pc:docMk/>
            <pc:sldMk cId="0" sldId="266"/>
            <ac:graphicFrameMk id="1214" creationId="{00000000-0000-0000-0000-000000000000}"/>
          </ac:graphicFrameMkLst>
        </pc:graphicFrameChg>
      </pc:sldChg>
      <pc:sldChg chg="modSp">
        <pc:chgData name="Huyền Nguyễn" userId="0fe50ff5e9ef409e" providerId="LiveId" clId="{E73A2250-E447-4D6F-8532-CCA87C1AC64A}" dt="2023-06-18T08:32:54.949" v="101" actId="20577"/>
        <pc:sldMkLst>
          <pc:docMk/>
          <pc:sldMk cId="1021515162" sldId="267"/>
        </pc:sldMkLst>
        <pc:spChg chg="mod">
          <ac:chgData name="Huyền Nguyễn" userId="0fe50ff5e9ef409e" providerId="LiveId" clId="{E73A2250-E447-4D6F-8532-CCA87C1AC64A}" dt="2023-06-18T08:32:54.949" v="101" actId="20577"/>
          <ac:spMkLst>
            <pc:docMk/>
            <pc:sldMk cId="1021515162" sldId="267"/>
            <ac:spMk id="11" creationId="{53E96217-2E7B-4F24-97A8-36BAF2935D1E}"/>
          </ac:spMkLst>
        </pc:spChg>
      </pc:sldChg>
      <pc:sldChg chg="addSp modSp mod modAnim">
        <pc:chgData name="Huyền Nguyễn" userId="0fe50ff5e9ef409e" providerId="LiveId" clId="{E73A2250-E447-4D6F-8532-CCA87C1AC64A}" dt="2023-06-18T09:43:45.279" v="440" actId="113"/>
        <pc:sldMkLst>
          <pc:docMk/>
          <pc:sldMk cId="0" sldId="273"/>
        </pc:sldMkLst>
        <pc:spChg chg="add mod">
          <ac:chgData name="Huyền Nguyễn" userId="0fe50ff5e9ef409e" providerId="LiveId" clId="{E73A2250-E447-4D6F-8532-CCA87C1AC64A}" dt="2023-06-18T09:43:45.279" v="440" actId="113"/>
          <ac:spMkLst>
            <pc:docMk/>
            <pc:sldMk cId="0" sldId="273"/>
            <ac:spMk id="2" creationId="{D76B5221-AF42-4A69-D7BC-302A89F5235C}"/>
          </ac:spMkLst>
        </pc:spChg>
        <pc:spChg chg="mod">
          <ac:chgData name="Huyền Nguyễn" userId="0fe50ff5e9ef409e" providerId="LiveId" clId="{E73A2250-E447-4D6F-8532-CCA87C1AC64A}" dt="2023-06-18T09:42:40.139" v="413" actId="1076"/>
          <ac:spMkLst>
            <pc:docMk/>
            <pc:sldMk cId="0" sldId="273"/>
            <ac:spMk id="1336" creationId="{00000000-0000-0000-0000-000000000000}"/>
          </ac:spMkLst>
        </pc:spChg>
        <pc:spChg chg="mod">
          <ac:chgData name="Huyền Nguyễn" userId="0fe50ff5e9ef409e" providerId="LiveId" clId="{E73A2250-E447-4D6F-8532-CCA87C1AC64A}" dt="2023-06-18T09:43:43.185" v="439" actId="113"/>
          <ac:spMkLst>
            <pc:docMk/>
            <pc:sldMk cId="0" sldId="273"/>
            <ac:spMk id="1337" creationId="{00000000-0000-0000-0000-000000000000}"/>
          </ac:spMkLst>
        </pc:spChg>
      </pc:sldChg>
      <pc:sldChg chg="addSp delSp modSp mod delAnim modAnim">
        <pc:chgData name="Huyền Nguyễn" userId="0fe50ff5e9ef409e" providerId="LiveId" clId="{E73A2250-E447-4D6F-8532-CCA87C1AC64A}" dt="2023-06-18T09:37:21.415" v="365" actId="1076"/>
        <pc:sldMkLst>
          <pc:docMk/>
          <pc:sldMk cId="0" sldId="276"/>
        </pc:sldMkLst>
        <pc:spChg chg="mod">
          <ac:chgData name="Huyền Nguyễn" userId="0fe50ff5e9ef409e" providerId="LiveId" clId="{E73A2250-E447-4D6F-8532-CCA87C1AC64A}" dt="2023-06-18T09:37:19.587" v="364" actId="1076"/>
          <ac:spMkLst>
            <pc:docMk/>
            <pc:sldMk cId="0" sldId="276"/>
            <ac:spMk id="2" creationId="{DFE13D90-AD5E-AA9C-CE12-8C1C1E199ED3}"/>
          </ac:spMkLst>
        </pc:spChg>
        <pc:spChg chg="del mod">
          <ac:chgData name="Huyền Nguyễn" userId="0fe50ff5e9ef409e" providerId="LiveId" clId="{E73A2250-E447-4D6F-8532-CCA87C1AC64A}" dt="2023-06-18T09:36:09.744" v="347" actId="478"/>
          <ac:spMkLst>
            <pc:docMk/>
            <pc:sldMk cId="0" sldId="276"/>
            <ac:spMk id="1355" creationId="{00000000-0000-0000-0000-000000000000}"/>
          </ac:spMkLst>
        </pc:spChg>
        <pc:picChg chg="add mod">
          <ac:chgData name="Huyền Nguyễn" userId="0fe50ff5e9ef409e" providerId="LiveId" clId="{E73A2250-E447-4D6F-8532-CCA87C1AC64A}" dt="2023-06-18T09:37:21.415" v="365" actId="1076"/>
          <ac:picMkLst>
            <pc:docMk/>
            <pc:sldMk cId="0" sldId="276"/>
            <ac:picMk id="4" creationId="{2355F87E-B95D-7A2F-DA8E-536F8A04AC4E}"/>
          </ac:picMkLst>
        </pc:picChg>
      </pc:sldChg>
      <pc:sldChg chg="del ord">
        <pc:chgData name="Huyền Nguyễn" userId="0fe50ff5e9ef409e" providerId="LiveId" clId="{E73A2250-E447-4D6F-8532-CCA87C1AC64A}" dt="2023-06-18T09:52:06.076" v="586" actId="2696"/>
        <pc:sldMkLst>
          <pc:docMk/>
          <pc:sldMk cId="0" sldId="291"/>
        </pc:sldMkLst>
      </pc:sldChg>
      <pc:sldChg chg="add del setBg">
        <pc:chgData name="Huyền Nguyễn" userId="0fe50ff5e9ef409e" providerId="LiveId" clId="{E73A2250-E447-4D6F-8532-CCA87C1AC64A}" dt="2023-06-18T09:52:14.638" v="588"/>
        <pc:sldMkLst>
          <pc:docMk/>
          <pc:sldMk cId="2605317830" sldId="291"/>
        </pc:sldMkLst>
      </pc:sldChg>
      <pc:sldChg chg="modSp modAnim">
        <pc:chgData name="Huyền Nguyễn" userId="0fe50ff5e9ef409e" providerId="LiveId" clId="{E73A2250-E447-4D6F-8532-CCA87C1AC64A}" dt="2023-06-18T09:54:23.228" v="726" actId="20577"/>
        <pc:sldMkLst>
          <pc:docMk/>
          <pc:sldMk cId="3805705291" sldId="291"/>
        </pc:sldMkLst>
        <pc:spChg chg="mod">
          <ac:chgData name="Huyền Nguyễn" userId="0fe50ff5e9ef409e" providerId="LiveId" clId="{E73A2250-E447-4D6F-8532-CCA87C1AC64A}" dt="2023-06-18T09:54:23.228" v="726" actId="20577"/>
          <ac:spMkLst>
            <pc:docMk/>
            <pc:sldMk cId="3805705291" sldId="291"/>
            <ac:spMk id="1486" creationId="{00000000-0000-0000-0000-000000000000}"/>
          </ac:spMkLst>
        </pc:spChg>
      </pc:sldChg>
      <pc:sldChg chg="modSp mod">
        <pc:chgData name="Huyền Nguyễn" userId="0fe50ff5e9ef409e" providerId="LiveId" clId="{E73A2250-E447-4D6F-8532-CCA87C1AC64A}" dt="2023-06-18T09:32:28.577" v="242" actId="1076"/>
        <pc:sldMkLst>
          <pc:docMk/>
          <pc:sldMk cId="0" sldId="298"/>
        </pc:sldMkLst>
        <pc:spChg chg="mod">
          <ac:chgData name="Huyền Nguyễn" userId="0fe50ff5e9ef409e" providerId="LiveId" clId="{E73A2250-E447-4D6F-8532-CCA87C1AC64A}" dt="2023-06-18T09:32:28.577" v="242" actId="1076"/>
          <ac:spMkLst>
            <pc:docMk/>
            <pc:sldMk cId="0" sldId="298"/>
            <ac:spMk id="2" creationId="{64AAC008-168D-9651-7144-D26A38342700}"/>
          </ac:spMkLst>
        </pc:spChg>
        <pc:spChg chg="mod">
          <ac:chgData name="Huyền Nguyễn" userId="0fe50ff5e9ef409e" providerId="LiveId" clId="{E73A2250-E447-4D6F-8532-CCA87C1AC64A}" dt="2023-06-18T09:32:23.561" v="240" actId="1076"/>
          <ac:spMkLst>
            <pc:docMk/>
            <pc:sldMk cId="0" sldId="298"/>
            <ac:spMk id="1549" creationId="{00000000-0000-0000-0000-000000000000}"/>
          </ac:spMkLst>
        </pc:spChg>
      </pc:sldChg>
      <pc:sldChg chg="delSp modSp mod">
        <pc:chgData name="Huyền Nguyễn" userId="0fe50ff5e9ef409e" providerId="LiveId" clId="{E73A2250-E447-4D6F-8532-CCA87C1AC64A}" dt="2023-06-18T09:32:04.531" v="238" actId="478"/>
        <pc:sldMkLst>
          <pc:docMk/>
          <pc:sldMk cId="0" sldId="310"/>
        </pc:sldMkLst>
        <pc:spChg chg="del">
          <ac:chgData name="Huyền Nguyễn" userId="0fe50ff5e9ef409e" providerId="LiveId" clId="{E73A2250-E447-4D6F-8532-CCA87C1AC64A}" dt="2023-06-18T09:32:01.089" v="237" actId="478"/>
          <ac:spMkLst>
            <pc:docMk/>
            <pc:sldMk cId="0" sldId="310"/>
            <ac:spMk id="1717" creationId="{00000000-0000-0000-0000-000000000000}"/>
          </ac:spMkLst>
        </pc:spChg>
        <pc:spChg chg="del">
          <ac:chgData name="Huyền Nguyễn" userId="0fe50ff5e9ef409e" providerId="LiveId" clId="{E73A2250-E447-4D6F-8532-CCA87C1AC64A}" dt="2023-06-18T09:32:04.531" v="238" actId="478"/>
          <ac:spMkLst>
            <pc:docMk/>
            <pc:sldMk cId="0" sldId="310"/>
            <ac:spMk id="1718" creationId="{00000000-0000-0000-0000-000000000000}"/>
          </ac:spMkLst>
        </pc:spChg>
        <pc:spChg chg="mod">
          <ac:chgData name="Huyền Nguyễn" userId="0fe50ff5e9ef409e" providerId="LiveId" clId="{E73A2250-E447-4D6F-8532-CCA87C1AC64A}" dt="2023-06-18T09:31:54.892" v="236" actId="14100"/>
          <ac:spMkLst>
            <pc:docMk/>
            <pc:sldMk cId="0" sldId="310"/>
            <ac:spMk id="1719" creationId="{00000000-0000-0000-0000-000000000000}"/>
          </ac:spMkLst>
        </pc:spChg>
        <pc:grpChg chg="del">
          <ac:chgData name="Huyền Nguyễn" userId="0fe50ff5e9ef409e" providerId="LiveId" clId="{E73A2250-E447-4D6F-8532-CCA87C1AC64A}" dt="2023-06-18T09:32:04.531" v="238" actId="478"/>
          <ac:grpSpMkLst>
            <pc:docMk/>
            <pc:sldMk cId="0" sldId="310"/>
            <ac:grpSpMk id="1714" creationId="{00000000-0000-0000-0000-000000000000}"/>
          </ac:grpSpMkLst>
        </pc:grpChg>
        <pc:grpChg chg="del">
          <ac:chgData name="Huyền Nguyễn" userId="0fe50ff5e9ef409e" providerId="LiveId" clId="{E73A2250-E447-4D6F-8532-CCA87C1AC64A}" dt="2023-06-18T09:32:01.089" v="237" actId="478"/>
          <ac:grpSpMkLst>
            <pc:docMk/>
            <pc:sldMk cId="0" sldId="310"/>
            <ac:grpSpMk id="1716" creationId="{00000000-0000-0000-0000-000000000000}"/>
          </ac:grpSpMkLst>
        </pc:grpChg>
      </pc:sldChg>
      <pc:sldChg chg="del">
        <pc:chgData name="Huyền Nguyễn" userId="0fe50ff5e9ef409e" providerId="LiveId" clId="{E73A2250-E447-4D6F-8532-CCA87C1AC64A}" dt="2023-06-18T09:57:50.558" v="863" actId="47"/>
        <pc:sldMkLst>
          <pc:docMk/>
          <pc:sldMk cId="0" sldId="322"/>
        </pc:sldMkLst>
      </pc:sldChg>
      <pc:sldChg chg="add del setBg">
        <pc:chgData name="Huyền Nguyễn" userId="0fe50ff5e9ef409e" providerId="LiveId" clId="{E73A2250-E447-4D6F-8532-CCA87C1AC64A}" dt="2023-06-18T09:41:12.457" v="411"/>
        <pc:sldMkLst>
          <pc:docMk/>
          <pc:sldMk cId="871516988" sldId="342"/>
        </pc:sldMkLst>
      </pc:sldChg>
      <pc:sldChg chg="del">
        <pc:chgData name="Huyền Nguyễn" userId="0fe50ff5e9ef409e" providerId="LiveId" clId="{E73A2250-E447-4D6F-8532-CCA87C1AC64A}" dt="2023-06-18T09:41:05.894" v="409" actId="2696"/>
        <pc:sldMkLst>
          <pc:docMk/>
          <pc:sldMk cId="3443380847" sldId="342"/>
        </pc:sldMkLst>
      </pc:sldChg>
      <pc:sldChg chg="modSp mod">
        <pc:chgData name="Huyền Nguyễn" userId="0fe50ff5e9ef409e" providerId="LiveId" clId="{E73A2250-E447-4D6F-8532-CCA87C1AC64A}" dt="2023-06-18T08:11:51.116" v="84" actId="1076"/>
        <pc:sldMkLst>
          <pc:docMk/>
          <pc:sldMk cId="3295015329" sldId="573"/>
        </pc:sldMkLst>
        <pc:spChg chg="mod">
          <ac:chgData name="Huyền Nguyễn" userId="0fe50ff5e9ef409e" providerId="LiveId" clId="{E73A2250-E447-4D6F-8532-CCA87C1AC64A}" dt="2023-06-18T08:11:51.116" v="84" actId="1076"/>
          <ac:spMkLst>
            <pc:docMk/>
            <pc:sldMk cId="3295015329" sldId="573"/>
            <ac:spMk id="1116" creationId="{00000000-0000-0000-0000-000000000000}"/>
          </ac:spMkLst>
        </pc:spChg>
      </pc:sldChg>
      <pc:sldChg chg="modSp mod">
        <pc:chgData name="Huyền Nguyễn" userId="0fe50ff5e9ef409e" providerId="LiveId" clId="{E73A2250-E447-4D6F-8532-CCA87C1AC64A}" dt="2023-06-18T09:49:53.472" v="574" actId="1076"/>
        <pc:sldMkLst>
          <pc:docMk/>
          <pc:sldMk cId="2849174256" sldId="575"/>
        </pc:sldMkLst>
        <pc:spChg chg="mod">
          <ac:chgData name="Huyền Nguyễn" userId="0fe50ff5e9ef409e" providerId="LiveId" clId="{E73A2250-E447-4D6F-8532-CCA87C1AC64A}" dt="2023-06-18T09:49:53.472" v="574" actId="1076"/>
          <ac:spMkLst>
            <pc:docMk/>
            <pc:sldMk cId="2849174256" sldId="575"/>
            <ac:spMk id="1689" creationId="{00000000-0000-0000-0000-000000000000}"/>
          </ac:spMkLst>
        </pc:spChg>
      </pc:sldChg>
      <pc:sldChg chg="modSp mod">
        <pc:chgData name="Huyền Nguyễn" userId="0fe50ff5e9ef409e" providerId="LiveId" clId="{E73A2250-E447-4D6F-8532-CCA87C1AC64A}" dt="2023-06-18T09:49:43.425" v="570" actId="1076"/>
        <pc:sldMkLst>
          <pc:docMk/>
          <pc:sldMk cId="887717687" sldId="576"/>
        </pc:sldMkLst>
        <pc:spChg chg="mod">
          <ac:chgData name="Huyền Nguyễn" userId="0fe50ff5e9ef409e" providerId="LiveId" clId="{E73A2250-E447-4D6F-8532-CCA87C1AC64A}" dt="2023-06-18T09:49:43.425" v="570" actId="1076"/>
          <ac:spMkLst>
            <pc:docMk/>
            <pc:sldMk cId="887717687" sldId="576"/>
            <ac:spMk id="1689" creationId="{00000000-0000-0000-0000-000000000000}"/>
          </ac:spMkLst>
        </pc:spChg>
      </pc:sldChg>
      <pc:sldChg chg="addSp delSp modSp mod delAnim modAnim">
        <pc:chgData name="Huyền Nguyễn" userId="0fe50ff5e9ef409e" providerId="LiveId" clId="{E73A2250-E447-4D6F-8532-CCA87C1AC64A}" dt="2023-06-18T09:40:07.099" v="407"/>
        <pc:sldMkLst>
          <pc:docMk/>
          <pc:sldMk cId="1397225629" sldId="579"/>
        </pc:sldMkLst>
        <pc:spChg chg="mod">
          <ac:chgData name="Huyền Nguyễn" userId="0fe50ff5e9ef409e" providerId="LiveId" clId="{E73A2250-E447-4D6F-8532-CCA87C1AC64A}" dt="2023-06-18T09:37:31.165" v="382" actId="1076"/>
          <ac:spMkLst>
            <pc:docMk/>
            <pc:sldMk cId="1397225629" sldId="579"/>
            <ac:spMk id="2" creationId="{DFE13D90-AD5E-AA9C-CE12-8C1C1E199ED3}"/>
          </ac:spMkLst>
        </pc:spChg>
        <pc:spChg chg="del">
          <ac:chgData name="Huyền Nguyễn" userId="0fe50ff5e9ef409e" providerId="LiveId" clId="{E73A2250-E447-4D6F-8532-CCA87C1AC64A}" dt="2023-06-18T09:37:36.258" v="383" actId="478"/>
          <ac:spMkLst>
            <pc:docMk/>
            <pc:sldMk cId="1397225629" sldId="579"/>
            <ac:spMk id="4" creationId="{D53E0CCB-3279-D3AF-2225-7CDE402B3C34}"/>
          </ac:spMkLst>
        </pc:spChg>
        <pc:spChg chg="del">
          <ac:chgData name="Huyền Nguyễn" userId="0fe50ff5e9ef409e" providerId="LiveId" clId="{E73A2250-E447-4D6F-8532-CCA87C1AC64A}" dt="2023-06-18T09:37:36.258" v="383" actId="478"/>
          <ac:spMkLst>
            <pc:docMk/>
            <pc:sldMk cId="1397225629" sldId="579"/>
            <ac:spMk id="5" creationId="{CCFDE31D-FD34-C512-5934-F5526D156034}"/>
          </ac:spMkLst>
        </pc:spChg>
        <pc:spChg chg="del">
          <ac:chgData name="Huyền Nguyễn" userId="0fe50ff5e9ef409e" providerId="LiveId" clId="{E73A2250-E447-4D6F-8532-CCA87C1AC64A}" dt="2023-06-18T09:37:36.258" v="383" actId="478"/>
          <ac:spMkLst>
            <pc:docMk/>
            <pc:sldMk cId="1397225629" sldId="579"/>
            <ac:spMk id="6" creationId="{17EDA4C7-1440-2ED3-4BC5-B1D82E8C5E53}"/>
          </ac:spMkLst>
        </pc:spChg>
        <pc:spChg chg="del">
          <ac:chgData name="Huyền Nguyễn" userId="0fe50ff5e9ef409e" providerId="LiveId" clId="{E73A2250-E447-4D6F-8532-CCA87C1AC64A}" dt="2023-06-18T09:37:36.258" v="383" actId="478"/>
          <ac:spMkLst>
            <pc:docMk/>
            <pc:sldMk cId="1397225629" sldId="579"/>
            <ac:spMk id="7" creationId="{F49085DE-58F1-F0CB-9F23-BB36E650D314}"/>
          </ac:spMkLst>
        </pc:spChg>
        <pc:spChg chg="add del mod">
          <ac:chgData name="Huyền Nguyễn" userId="0fe50ff5e9ef409e" providerId="LiveId" clId="{E73A2250-E447-4D6F-8532-CCA87C1AC64A}" dt="2023-06-18T09:37:38.571" v="384" actId="478"/>
          <ac:spMkLst>
            <pc:docMk/>
            <pc:sldMk cId="1397225629" sldId="579"/>
            <ac:spMk id="8" creationId="{CAEC0DD8-8B20-29D7-8D42-F0383CC64FE6}"/>
          </ac:spMkLst>
        </pc:spChg>
        <pc:spChg chg="del">
          <ac:chgData name="Huyền Nguyễn" userId="0fe50ff5e9ef409e" providerId="LiveId" clId="{E73A2250-E447-4D6F-8532-CCA87C1AC64A}" dt="2023-06-18T09:37:36.258" v="383" actId="478"/>
          <ac:spMkLst>
            <pc:docMk/>
            <pc:sldMk cId="1397225629" sldId="579"/>
            <ac:spMk id="1355" creationId="{00000000-0000-0000-0000-000000000000}"/>
          </ac:spMkLst>
        </pc:spChg>
        <pc:picChg chg="add del mod">
          <ac:chgData name="Huyền Nguyễn" userId="0fe50ff5e9ef409e" providerId="LiveId" clId="{E73A2250-E447-4D6F-8532-CCA87C1AC64A}" dt="2023-06-18T09:38:26.726" v="387" actId="478"/>
          <ac:picMkLst>
            <pc:docMk/>
            <pc:sldMk cId="1397225629" sldId="579"/>
            <ac:picMk id="10" creationId="{87AB2149-0E23-5024-67B9-34A394AA0271}"/>
          </ac:picMkLst>
        </pc:picChg>
        <pc:picChg chg="add mod">
          <ac:chgData name="Huyền Nguyễn" userId="0fe50ff5e9ef409e" providerId="LiveId" clId="{E73A2250-E447-4D6F-8532-CCA87C1AC64A}" dt="2023-06-18T09:39:12.896" v="397" actId="1036"/>
          <ac:picMkLst>
            <pc:docMk/>
            <pc:sldMk cId="1397225629" sldId="579"/>
            <ac:picMk id="12" creationId="{02C17D36-F079-AADB-E39D-CD69DDC6A2F6}"/>
          </ac:picMkLst>
        </pc:picChg>
        <pc:picChg chg="add mod">
          <ac:chgData name="Huyền Nguyễn" userId="0fe50ff5e9ef409e" providerId="LiveId" clId="{E73A2250-E447-4D6F-8532-CCA87C1AC64A}" dt="2023-06-18T09:39:58.457" v="406" actId="1035"/>
          <ac:picMkLst>
            <pc:docMk/>
            <pc:sldMk cId="1397225629" sldId="579"/>
            <ac:picMk id="14" creationId="{22CA4649-D38E-CBF5-AF47-F6989CFB1AEB}"/>
          </ac:picMkLst>
        </pc:picChg>
      </pc:sldChg>
      <pc:sldChg chg="addSp modSp mod modAnim">
        <pc:chgData name="Huyền Nguyễn" userId="0fe50ff5e9ef409e" providerId="LiveId" clId="{E73A2250-E447-4D6F-8532-CCA87C1AC64A}" dt="2023-06-18T09:45:03.198" v="472" actId="113"/>
        <pc:sldMkLst>
          <pc:docMk/>
          <pc:sldMk cId="1112673587" sldId="581"/>
        </pc:sldMkLst>
        <pc:spChg chg="add mod">
          <ac:chgData name="Huyền Nguyễn" userId="0fe50ff5e9ef409e" providerId="LiveId" clId="{E73A2250-E447-4D6F-8532-CCA87C1AC64A}" dt="2023-06-18T09:45:01.183" v="471" actId="113"/>
          <ac:spMkLst>
            <pc:docMk/>
            <pc:sldMk cId="1112673587" sldId="581"/>
            <ac:spMk id="2" creationId="{F360E41F-FCA2-5065-8299-E8693CE951FF}"/>
          </ac:spMkLst>
        </pc:spChg>
        <pc:spChg chg="mod">
          <ac:chgData name="Huyền Nguyễn" userId="0fe50ff5e9ef409e" providerId="LiveId" clId="{E73A2250-E447-4D6F-8532-CCA87C1AC64A}" dt="2023-06-18T09:45:03.198" v="472" actId="113"/>
          <ac:spMkLst>
            <pc:docMk/>
            <pc:sldMk cId="1112673587" sldId="581"/>
            <ac:spMk id="1337" creationId="{00000000-0000-0000-0000-000000000000}"/>
          </ac:spMkLst>
        </pc:spChg>
      </pc:sldChg>
      <pc:sldChg chg="del">
        <pc:chgData name="Huyền Nguyễn" userId="0fe50ff5e9ef409e" providerId="LiveId" clId="{E73A2250-E447-4D6F-8532-CCA87C1AC64A}" dt="2023-06-18T09:44:22.887" v="453" actId="47"/>
        <pc:sldMkLst>
          <pc:docMk/>
          <pc:sldMk cId="3259483416" sldId="582"/>
        </pc:sldMkLst>
      </pc:sldChg>
      <pc:sldChg chg="del">
        <pc:chgData name="Huyền Nguyễn" userId="0fe50ff5e9ef409e" providerId="LiveId" clId="{E73A2250-E447-4D6F-8532-CCA87C1AC64A}" dt="2023-06-18T09:43:04.842" v="429" actId="47"/>
        <pc:sldMkLst>
          <pc:docMk/>
          <pc:sldMk cId="741926686" sldId="584"/>
        </pc:sldMkLst>
      </pc:sldChg>
      <pc:sldChg chg="del">
        <pc:chgData name="Huyền Nguyễn" userId="0fe50ff5e9ef409e" providerId="LiveId" clId="{E73A2250-E447-4D6F-8532-CCA87C1AC64A}" dt="2023-06-18T09:44:25.699" v="454" actId="47"/>
        <pc:sldMkLst>
          <pc:docMk/>
          <pc:sldMk cId="3731424269" sldId="587"/>
        </pc:sldMkLst>
      </pc:sldChg>
      <pc:sldChg chg="del">
        <pc:chgData name="Huyền Nguyễn" userId="0fe50ff5e9ef409e" providerId="LiveId" clId="{E73A2250-E447-4D6F-8532-CCA87C1AC64A}" dt="2023-06-18T09:40:44.473" v="408" actId="47"/>
        <pc:sldMkLst>
          <pc:docMk/>
          <pc:sldMk cId="3077034685" sldId="588"/>
        </pc:sldMkLst>
      </pc:sldChg>
      <pc:sldChg chg="del">
        <pc:chgData name="Huyền Nguyễn" userId="0fe50ff5e9ef409e" providerId="LiveId" clId="{E73A2250-E447-4D6F-8532-CCA87C1AC64A}" dt="2023-06-18T09:50:46.166" v="581" actId="47"/>
        <pc:sldMkLst>
          <pc:docMk/>
          <pc:sldMk cId="174948529" sldId="590"/>
        </pc:sldMkLst>
      </pc:sldChg>
      <pc:sldChg chg="del">
        <pc:chgData name="Huyền Nguyễn" userId="0fe50ff5e9ef409e" providerId="LiveId" clId="{E73A2250-E447-4D6F-8532-CCA87C1AC64A}" dt="2023-06-18T09:50:50.760" v="582" actId="47"/>
        <pc:sldMkLst>
          <pc:docMk/>
          <pc:sldMk cId="1414231854" sldId="591"/>
        </pc:sldMkLst>
      </pc:sldChg>
      <pc:sldChg chg="del">
        <pc:chgData name="Huyền Nguyễn" userId="0fe50ff5e9ef409e" providerId="LiveId" clId="{E73A2250-E447-4D6F-8532-CCA87C1AC64A}" dt="2023-06-18T09:43:23.201" v="430" actId="47"/>
        <pc:sldMkLst>
          <pc:docMk/>
          <pc:sldMk cId="658749407" sldId="592"/>
        </pc:sldMkLst>
      </pc:sldChg>
      <pc:sldChg chg="del">
        <pc:chgData name="Huyền Nguyễn" userId="0fe50ff5e9ef409e" providerId="LiveId" clId="{E73A2250-E447-4D6F-8532-CCA87C1AC64A}" dt="2023-06-18T09:47:56.723" v="543" actId="47"/>
        <pc:sldMkLst>
          <pc:docMk/>
          <pc:sldMk cId="475765388" sldId="593"/>
        </pc:sldMkLst>
      </pc:sldChg>
      <pc:sldChg chg="del">
        <pc:chgData name="Huyền Nguyễn" userId="0fe50ff5e9ef409e" providerId="LiveId" clId="{E73A2250-E447-4D6F-8532-CCA87C1AC64A}" dt="2023-06-18T09:44:30.637" v="455" actId="47"/>
        <pc:sldMkLst>
          <pc:docMk/>
          <pc:sldMk cId="681471555" sldId="594"/>
        </pc:sldMkLst>
      </pc:sldChg>
      <pc:sldChg chg="modSp mod">
        <pc:chgData name="Huyền Nguyễn" userId="0fe50ff5e9ef409e" providerId="LiveId" clId="{E73A2250-E447-4D6F-8532-CCA87C1AC64A}" dt="2023-06-18T09:48:21.566" v="548" actId="1076"/>
        <pc:sldMkLst>
          <pc:docMk/>
          <pc:sldMk cId="1458763221" sldId="595"/>
        </pc:sldMkLst>
        <pc:spChg chg="mod">
          <ac:chgData name="Huyền Nguyễn" userId="0fe50ff5e9ef409e" providerId="LiveId" clId="{E73A2250-E447-4D6F-8532-CCA87C1AC64A}" dt="2023-06-18T09:48:21.566" v="548" actId="1076"/>
          <ac:spMkLst>
            <pc:docMk/>
            <pc:sldMk cId="1458763221" sldId="595"/>
            <ac:spMk id="10" creationId="{28EBF9E9-5C80-2AF9-14D9-45FBEEB38064}"/>
          </ac:spMkLst>
        </pc:spChg>
      </pc:sldChg>
      <pc:sldChg chg="del">
        <pc:chgData name="Huyền Nguyễn" userId="0fe50ff5e9ef409e" providerId="LiveId" clId="{E73A2250-E447-4D6F-8532-CCA87C1AC64A}" dt="2023-06-18T09:48:01.067" v="544" actId="47"/>
        <pc:sldMkLst>
          <pc:docMk/>
          <pc:sldMk cId="4022409999" sldId="596"/>
        </pc:sldMkLst>
      </pc:sldChg>
      <pc:sldChg chg="modSp mod">
        <pc:chgData name="Huyền Nguyễn" userId="0fe50ff5e9ef409e" providerId="LiveId" clId="{E73A2250-E447-4D6F-8532-CCA87C1AC64A}" dt="2023-06-18T09:48:37.988" v="552" actId="1076"/>
        <pc:sldMkLst>
          <pc:docMk/>
          <pc:sldMk cId="1882375632" sldId="597"/>
        </pc:sldMkLst>
        <pc:spChg chg="mod">
          <ac:chgData name="Huyền Nguyễn" userId="0fe50ff5e9ef409e" providerId="LiveId" clId="{E73A2250-E447-4D6F-8532-CCA87C1AC64A}" dt="2023-06-18T09:48:37.988" v="552" actId="1076"/>
          <ac:spMkLst>
            <pc:docMk/>
            <pc:sldMk cId="1882375632" sldId="597"/>
            <ac:spMk id="10" creationId="{28EBF9E9-5C80-2AF9-14D9-45FBEEB38064}"/>
          </ac:spMkLst>
        </pc:spChg>
      </pc:sldChg>
      <pc:sldChg chg="modSp">
        <pc:chgData name="Huyền Nguyễn" userId="0fe50ff5e9ef409e" providerId="LiveId" clId="{E73A2250-E447-4D6F-8532-CCA87C1AC64A}" dt="2023-06-18T09:41:32.566" v="412" actId="20577"/>
        <pc:sldMkLst>
          <pc:docMk/>
          <pc:sldMk cId="2196572129" sldId="598"/>
        </pc:sldMkLst>
        <pc:spChg chg="mod">
          <ac:chgData name="Huyền Nguyễn" userId="0fe50ff5e9ef409e" providerId="LiveId" clId="{E73A2250-E447-4D6F-8532-CCA87C1AC64A}" dt="2023-06-18T09:41:32.566" v="412" actId="20577"/>
          <ac:spMkLst>
            <pc:docMk/>
            <pc:sldMk cId="2196572129" sldId="598"/>
            <ac:spMk id="10" creationId="{28EBF9E9-5C80-2AF9-14D9-45FBEEB38064}"/>
          </ac:spMkLst>
        </pc:spChg>
      </pc:sldChg>
      <pc:sldChg chg="modSp mod modAnim">
        <pc:chgData name="Huyền Nguyễn" userId="0fe50ff5e9ef409e" providerId="LiveId" clId="{E73A2250-E447-4D6F-8532-CCA87C1AC64A}" dt="2023-06-18T09:50:33.901" v="580"/>
        <pc:sldMkLst>
          <pc:docMk/>
          <pc:sldMk cId="3483285030" sldId="599"/>
        </pc:sldMkLst>
        <pc:spChg chg="mod">
          <ac:chgData name="Huyền Nguyễn" userId="0fe50ff5e9ef409e" providerId="LiveId" clId="{E73A2250-E447-4D6F-8532-CCA87C1AC64A}" dt="2023-06-18T09:50:23.080" v="579" actId="1076"/>
          <ac:spMkLst>
            <pc:docMk/>
            <pc:sldMk cId="3483285030" sldId="599"/>
            <ac:spMk id="2" creationId="{13392B00-BD49-50FD-6D69-9252FE652BCD}"/>
          </ac:spMkLst>
        </pc:spChg>
        <pc:spChg chg="mod">
          <ac:chgData name="Huyền Nguyễn" userId="0fe50ff5e9ef409e" providerId="LiveId" clId="{E73A2250-E447-4D6F-8532-CCA87C1AC64A}" dt="2023-06-18T09:50:19.033" v="578" actId="20577"/>
          <ac:spMkLst>
            <pc:docMk/>
            <pc:sldMk cId="3483285030" sldId="599"/>
            <ac:spMk id="10" creationId="{28EBF9E9-5C80-2AF9-14D9-45FBEEB38064}"/>
          </ac:spMkLst>
        </pc:spChg>
      </pc:sldChg>
      <pc:sldChg chg="modSp mod ord">
        <pc:chgData name="Huyền Nguyễn" userId="0fe50ff5e9ef409e" providerId="LiveId" clId="{E73A2250-E447-4D6F-8532-CCA87C1AC64A}" dt="2023-06-18T09:52:40.825" v="624" actId="1076"/>
        <pc:sldMkLst>
          <pc:docMk/>
          <pc:sldMk cId="2814919474" sldId="601"/>
        </pc:sldMkLst>
        <pc:spChg chg="mod">
          <ac:chgData name="Huyền Nguyễn" userId="0fe50ff5e9ef409e" providerId="LiveId" clId="{E73A2250-E447-4D6F-8532-CCA87C1AC64A}" dt="2023-06-18T09:52:40.825" v="624" actId="1076"/>
          <ac:spMkLst>
            <pc:docMk/>
            <pc:sldMk cId="2814919474" sldId="601"/>
            <ac:spMk id="1689" creationId="{00000000-0000-0000-0000-000000000000}"/>
          </ac:spMkLst>
        </pc:spChg>
      </pc:sldChg>
      <pc:sldChg chg="del">
        <pc:chgData name="Huyền Nguyễn" userId="0fe50ff5e9ef409e" providerId="LiveId" clId="{E73A2250-E447-4D6F-8532-CCA87C1AC64A}" dt="2023-06-18T09:41:05.894" v="409" actId="2696"/>
        <pc:sldMkLst>
          <pc:docMk/>
          <pc:sldMk cId="2679830224" sldId="602"/>
        </pc:sldMkLst>
      </pc:sldChg>
      <pc:sldChg chg="add del setBg">
        <pc:chgData name="Huyền Nguyễn" userId="0fe50ff5e9ef409e" providerId="LiveId" clId="{E73A2250-E447-4D6F-8532-CCA87C1AC64A}" dt="2023-06-18T09:41:12.457" v="411"/>
        <pc:sldMkLst>
          <pc:docMk/>
          <pc:sldMk cId="3045753588" sldId="602"/>
        </pc:sldMkLst>
      </pc:sldChg>
      <pc:sldChg chg="modSp mod modAnim">
        <pc:chgData name="Huyền Nguyễn" userId="0fe50ff5e9ef409e" providerId="LiveId" clId="{E73A2250-E447-4D6F-8532-CCA87C1AC64A}" dt="2023-06-18T08:05:21.192" v="41" actId="1076"/>
        <pc:sldMkLst>
          <pc:docMk/>
          <pc:sldMk cId="3256900623" sldId="603"/>
        </pc:sldMkLst>
        <pc:spChg chg="mod">
          <ac:chgData name="Huyền Nguyễn" userId="0fe50ff5e9ef409e" providerId="LiveId" clId="{E73A2250-E447-4D6F-8532-CCA87C1AC64A}" dt="2023-06-18T08:05:09.441" v="39" actId="1076"/>
          <ac:spMkLst>
            <pc:docMk/>
            <pc:sldMk cId="3256900623" sldId="603"/>
            <ac:spMk id="11" creationId="{53E96217-2E7B-4F24-97A8-36BAF2935D1E}"/>
          </ac:spMkLst>
        </pc:spChg>
        <pc:picChg chg="mod">
          <ac:chgData name="Huyền Nguyễn" userId="0fe50ff5e9ef409e" providerId="LiveId" clId="{E73A2250-E447-4D6F-8532-CCA87C1AC64A}" dt="2023-06-18T08:05:21.192" v="41" actId="1076"/>
          <ac:picMkLst>
            <pc:docMk/>
            <pc:sldMk cId="3256900623" sldId="603"/>
            <ac:picMk id="42" creationId="{1479832E-EE4D-4321-ACFE-C319EB39FF3F}"/>
          </ac:picMkLst>
        </pc:picChg>
      </pc:sldChg>
      <pc:sldChg chg="modSp">
        <pc:chgData name="Huyền Nguyễn" userId="0fe50ff5e9ef409e" providerId="LiveId" clId="{E73A2250-E447-4D6F-8532-CCA87C1AC64A}" dt="2023-06-18T08:04:38.536" v="19" actId="20577"/>
        <pc:sldMkLst>
          <pc:docMk/>
          <pc:sldMk cId="1260832005" sldId="605"/>
        </pc:sldMkLst>
        <pc:spChg chg="mod">
          <ac:chgData name="Huyền Nguyễn" userId="0fe50ff5e9ef409e" providerId="LiveId" clId="{E73A2250-E447-4D6F-8532-CCA87C1AC64A}" dt="2023-06-18T08:04:38.536" v="19" actId="20577"/>
          <ac:spMkLst>
            <pc:docMk/>
            <pc:sldMk cId="1260832005" sldId="605"/>
            <ac:spMk id="11" creationId="{53E96217-2E7B-4F24-97A8-36BAF2935D1E}"/>
          </ac:spMkLst>
        </pc:spChg>
      </pc:sldChg>
      <pc:sldChg chg="modSp mod">
        <pc:chgData name="Huyền Nguyễn" userId="0fe50ff5e9ef409e" providerId="LiveId" clId="{E73A2250-E447-4D6F-8532-CCA87C1AC64A}" dt="2023-06-18T08:10:14.556" v="71" actId="1076"/>
        <pc:sldMkLst>
          <pc:docMk/>
          <pc:sldMk cId="4091738444" sldId="606"/>
        </pc:sldMkLst>
        <pc:spChg chg="mod">
          <ac:chgData name="Huyền Nguyễn" userId="0fe50ff5e9ef409e" providerId="LiveId" clId="{E73A2250-E447-4D6F-8532-CCA87C1AC64A}" dt="2023-06-18T08:10:14.556" v="71" actId="1076"/>
          <ac:spMkLst>
            <pc:docMk/>
            <pc:sldMk cId="4091738444" sldId="606"/>
            <ac:spMk id="50" creationId="{C42898BC-7A38-4527-9153-5D526991FF62}"/>
          </ac:spMkLst>
        </pc:spChg>
      </pc:sldChg>
      <pc:sldChg chg="modSp mod">
        <pc:chgData name="Huyền Nguyễn" userId="0fe50ff5e9ef409e" providerId="LiveId" clId="{E73A2250-E447-4D6F-8532-CCA87C1AC64A}" dt="2023-06-18T08:10:55.086" v="73" actId="1076"/>
        <pc:sldMkLst>
          <pc:docMk/>
          <pc:sldMk cId="1745764490" sldId="607"/>
        </pc:sldMkLst>
        <pc:spChg chg="mod">
          <ac:chgData name="Huyền Nguyễn" userId="0fe50ff5e9ef409e" providerId="LiveId" clId="{E73A2250-E447-4D6F-8532-CCA87C1AC64A}" dt="2023-06-18T08:10:55.086" v="73" actId="1076"/>
          <ac:spMkLst>
            <pc:docMk/>
            <pc:sldMk cId="1745764490" sldId="607"/>
            <ac:spMk id="11" creationId="{53E96217-2E7B-4F24-97A8-36BAF2935D1E}"/>
          </ac:spMkLst>
        </pc:spChg>
      </pc:sldChg>
      <pc:sldChg chg="modSp mod">
        <pc:chgData name="Huyền Nguyễn" userId="0fe50ff5e9ef409e" providerId="LiveId" clId="{E73A2250-E447-4D6F-8532-CCA87C1AC64A}" dt="2023-06-18T08:11:06.555" v="75" actId="1076"/>
        <pc:sldMkLst>
          <pc:docMk/>
          <pc:sldMk cId="715743174" sldId="610"/>
        </pc:sldMkLst>
        <pc:spChg chg="mod">
          <ac:chgData name="Huyền Nguyễn" userId="0fe50ff5e9ef409e" providerId="LiveId" clId="{E73A2250-E447-4D6F-8532-CCA87C1AC64A}" dt="2023-06-18T08:11:06.555" v="75" actId="1076"/>
          <ac:spMkLst>
            <pc:docMk/>
            <pc:sldMk cId="715743174" sldId="610"/>
            <ac:spMk id="11" creationId="{53E96217-2E7B-4F24-97A8-36BAF2935D1E}"/>
          </ac:spMkLst>
        </pc:spChg>
      </pc:sldChg>
      <pc:sldChg chg="del">
        <pc:chgData name="Huyền Nguyễn" userId="0fe50ff5e9ef409e" providerId="LiveId" clId="{E73A2250-E447-4D6F-8532-CCA87C1AC64A}" dt="2023-06-18T09:57:38.060" v="862" actId="47"/>
        <pc:sldMkLst>
          <pc:docMk/>
          <pc:sldMk cId="1718495031" sldId="612"/>
        </pc:sldMkLst>
      </pc:sldChg>
      <pc:sldChg chg="modSp mod">
        <pc:chgData name="Huyền Nguyễn" userId="0fe50ff5e9ef409e" providerId="LiveId" clId="{E73A2250-E447-4D6F-8532-CCA87C1AC64A}" dt="2023-06-18T09:55:59.696" v="861" actId="20577"/>
        <pc:sldMkLst>
          <pc:docMk/>
          <pc:sldMk cId="3562176829" sldId="615"/>
        </pc:sldMkLst>
        <pc:spChg chg="mod">
          <ac:chgData name="Huyền Nguyễn" userId="0fe50ff5e9ef409e" providerId="LiveId" clId="{E73A2250-E447-4D6F-8532-CCA87C1AC64A}" dt="2023-06-18T09:55:59.696" v="861" actId="20577"/>
          <ac:spMkLst>
            <pc:docMk/>
            <pc:sldMk cId="3562176829" sldId="615"/>
            <ac:spMk id="2" creationId="{A0675218-A5F7-BF6E-8A26-8B3FC9790D22}"/>
          </ac:spMkLst>
        </pc:spChg>
      </pc:sldChg>
      <pc:sldChg chg="addSp delSp modSp add mod delAnim">
        <pc:chgData name="Huyền Nguyễn" userId="0fe50ff5e9ef409e" providerId="LiveId" clId="{E73A2250-E447-4D6F-8532-CCA87C1AC64A}" dt="2023-06-18T09:31:02.706" v="234" actId="478"/>
        <pc:sldMkLst>
          <pc:docMk/>
          <pc:sldMk cId="2246562757" sldId="616"/>
        </pc:sldMkLst>
        <pc:spChg chg="add mod">
          <ac:chgData name="Huyền Nguyễn" userId="0fe50ff5e9ef409e" providerId="LiveId" clId="{E73A2250-E447-4D6F-8532-CCA87C1AC64A}" dt="2023-06-18T09:30:54.361" v="233" actId="20577"/>
          <ac:spMkLst>
            <pc:docMk/>
            <pc:sldMk cId="2246562757" sldId="616"/>
            <ac:spMk id="2" creationId="{9AAA0230-1DCC-51C2-A47A-E3E42C5AFA92}"/>
          </ac:spMkLst>
        </pc:spChg>
        <pc:spChg chg="del mod">
          <ac:chgData name="Huyền Nguyễn" userId="0fe50ff5e9ef409e" providerId="LiveId" clId="{E73A2250-E447-4D6F-8532-CCA87C1AC64A}" dt="2023-06-18T09:31:02.706" v="234" actId="478"/>
          <ac:spMkLst>
            <pc:docMk/>
            <pc:sldMk cId="2246562757" sldId="616"/>
            <ac:spMk id="4" creationId="{4E406F8C-C774-B093-4B7C-F528DDF0C962}"/>
          </ac:spMkLst>
        </pc:spChg>
        <pc:spChg chg="del">
          <ac:chgData name="Huyền Nguyễn" userId="0fe50ff5e9ef409e" providerId="LiveId" clId="{E73A2250-E447-4D6F-8532-CCA87C1AC64A}" dt="2023-06-18T09:29:19.364" v="208" actId="478"/>
          <ac:spMkLst>
            <pc:docMk/>
            <pc:sldMk cId="2246562757" sldId="616"/>
            <ac:spMk id="1215" creationId="{00000000-0000-0000-0000-000000000000}"/>
          </ac:spMkLst>
        </pc:spChg>
        <pc:spChg chg="del">
          <ac:chgData name="Huyền Nguyễn" userId="0fe50ff5e9ef409e" providerId="LiveId" clId="{E73A2250-E447-4D6F-8532-CCA87C1AC64A}" dt="2023-06-18T09:29:19.364" v="208" actId="478"/>
          <ac:spMkLst>
            <pc:docMk/>
            <pc:sldMk cId="2246562757" sldId="616"/>
            <ac:spMk id="1216" creationId="{00000000-0000-0000-0000-000000000000}"/>
          </ac:spMkLst>
        </pc:spChg>
        <pc:spChg chg="del">
          <ac:chgData name="Huyền Nguyễn" userId="0fe50ff5e9ef409e" providerId="LiveId" clId="{E73A2250-E447-4D6F-8532-CCA87C1AC64A}" dt="2023-06-18T09:29:19.364" v="208" actId="478"/>
          <ac:spMkLst>
            <pc:docMk/>
            <pc:sldMk cId="2246562757" sldId="616"/>
            <ac:spMk id="1217" creationId="{00000000-0000-0000-0000-000000000000}"/>
          </ac:spMkLst>
        </pc:spChg>
        <pc:spChg chg="del">
          <ac:chgData name="Huyền Nguyễn" userId="0fe50ff5e9ef409e" providerId="LiveId" clId="{E73A2250-E447-4D6F-8532-CCA87C1AC64A}" dt="2023-06-18T09:29:19.364" v="208" actId="478"/>
          <ac:spMkLst>
            <pc:docMk/>
            <pc:sldMk cId="2246562757" sldId="616"/>
            <ac:spMk id="1218" creationId="{00000000-0000-0000-0000-000000000000}"/>
          </ac:spMkLst>
        </pc:spChg>
        <pc:spChg chg="del">
          <ac:chgData name="Huyền Nguyễn" userId="0fe50ff5e9ef409e" providerId="LiveId" clId="{E73A2250-E447-4D6F-8532-CCA87C1AC64A}" dt="2023-06-18T09:29:19.364" v="208" actId="478"/>
          <ac:spMkLst>
            <pc:docMk/>
            <pc:sldMk cId="2246562757" sldId="616"/>
            <ac:spMk id="1219" creationId="{00000000-0000-0000-0000-000000000000}"/>
          </ac:spMkLst>
        </pc:spChg>
        <pc:spChg chg="del">
          <ac:chgData name="Huyền Nguyễn" userId="0fe50ff5e9ef409e" providerId="LiveId" clId="{E73A2250-E447-4D6F-8532-CCA87C1AC64A}" dt="2023-06-18T09:29:19.364" v="208" actId="478"/>
          <ac:spMkLst>
            <pc:docMk/>
            <pc:sldMk cId="2246562757" sldId="616"/>
            <ac:spMk id="1225" creationId="{00000000-0000-0000-0000-000000000000}"/>
          </ac:spMkLst>
        </pc:spChg>
        <pc:spChg chg="del">
          <ac:chgData name="Huyền Nguyễn" userId="0fe50ff5e9ef409e" providerId="LiveId" clId="{E73A2250-E447-4D6F-8532-CCA87C1AC64A}" dt="2023-06-18T09:29:19.364" v="208" actId="478"/>
          <ac:spMkLst>
            <pc:docMk/>
            <pc:sldMk cId="2246562757" sldId="616"/>
            <ac:spMk id="1226" creationId="{00000000-0000-0000-0000-000000000000}"/>
          </ac:spMkLst>
        </pc:spChg>
        <pc:spChg chg="del">
          <ac:chgData name="Huyền Nguyễn" userId="0fe50ff5e9ef409e" providerId="LiveId" clId="{E73A2250-E447-4D6F-8532-CCA87C1AC64A}" dt="2023-06-18T09:29:19.364" v="208" actId="478"/>
          <ac:spMkLst>
            <pc:docMk/>
            <pc:sldMk cId="2246562757" sldId="616"/>
            <ac:spMk id="1227" creationId="{00000000-0000-0000-0000-000000000000}"/>
          </ac:spMkLst>
        </pc:spChg>
        <pc:spChg chg="del">
          <ac:chgData name="Huyền Nguyễn" userId="0fe50ff5e9ef409e" providerId="LiveId" clId="{E73A2250-E447-4D6F-8532-CCA87C1AC64A}" dt="2023-06-18T09:29:19.364" v="208" actId="478"/>
          <ac:spMkLst>
            <pc:docMk/>
            <pc:sldMk cId="2246562757" sldId="616"/>
            <ac:spMk id="1228" creationId="{00000000-0000-0000-0000-000000000000}"/>
          </ac:spMkLst>
        </pc:spChg>
        <pc:spChg chg="del">
          <ac:chgData name="Huyền Nguyễn" userId="0fe50ff5e9ef409e" providerId="LiveId" clId="{E73A2250-E447-4D6F-8532-CCA87C1AC64A}" dt="2023-06-18T09:29:19.364" v="208" actId="478"/>
          <ac:spMkLst>
            <pc:docMk/>
            <pc:sldMk cId="2246562757" sldId="616"/>
            <ac:spMk id="1229" creationId="{00000000-0000-0000-0000-000000000000}"/>
          </ac:spMkLst>
        </pc:spChg>
        <pc:spChg chg="del">
          <ac:chgData name="Huyền Nguyễn" userId="0fe50ff5e9ef409e" providerId="LiveId" clId="{E73A2250-E447-4D6F-8532-CCA87C1AC64A}" dt="2023-06-18T09:29:19.364" v="208" actId="478"/>
          <ac:spMkLst>
            <pc:docMk/>
            <pc:sldMk cId="2246562757" sldId="616"/>
            <ac:spMk id="1230" creationId="{00000000-0000-0000-0000-000000000000}"/>
          </ac:spMkLst>
        </pc:spChg>
        <pc:spChg chg="del">
          <ac:chgData name="Huyền Nguyễn" userId="0fe50ff5e9ef409e" providerId="LiveId" clId="{E73A2250-E447-4D6F-8532-CCA87C1AC64A}" dt="2023-06-18T09:29:19.364" v="208" actId="478"/>
          <ac:spMkLst>
            <pc:docMk/>
            <pc:sldMk cId="2246562757" sldId="616"/>
            <ac:spMk id="1231" creationId="{00000000-0000-0000-0000-000000000000}"/>
          </ac:spMkLst>
        </pc:spChg>
        <pc:spChg chg="del">
          <ac:chgData name="Huyền Nguyễn" userId="0fe50ff5e9ef409e" providerId="LiveId" clId="{E73A2250-E447-4D6F-8532-CCA87C1AC64A}" dt="2023-06-18T09:29:19.364" v="208" actId="478"/>
          <ac:spMkLst>
            <pc:docMk/>
            <pc:sldMk cId="2246562757" sldId="616"/>
            <ac:spMk id="1232" creationId="{00000000-0000-0000-0000-000000000000}"/>
          </ac:spMkLst>
        </pc:spChg>
        <pc:spChg chg="del">
          <ac:chgData name="Huyền Nguyễn" userId="0fe50ff5e9ef409e" providerId="LiveId" clId="{E73A2250-E447-4D6F-8532-CCA87C1AC64A}" dt="2023-06-18T09:29:19.364" v="208" actId="478"/>
          <ac:spMkLst>
            <pc:docMk/>
            <pc:sldMk cId="2246562757" sldId="616"/>
            <ac:spMk id="1233" creationId="{00000000-0000-0000-0000-000000000000}"/>
          </ac:spMkLst>
        </pc:spChg>
        <pc:spChg chg="del">
          <ac:chgData name="Huyền Nguyễn" userId="0fe50ff5e9ef409e" providerId="LiveId" clId="{E73A2250-E447-4D6F-8532-CCA87C1AC64A}" dt="2023-06-18T09:29:19.364" v="208" actId="478"/>
          <ac:spMkLst>
            <pc:docMk/>
            <pc:sldMk cId="2246562757" sldId="616"/>
            <ac:spMk id="1234" creationId="{00000000-0000-0000-0000-000000000000}"/>
          </ac:spMkLst>
        </pc:spChg>
        <pc:spChg chg="del">
          <ac:chgData name="Huyền Nguyễn" userId="0fe50ff5e9ef409e" providerId="LiveId" clId="{E73A2250-E447-4D6F-8532-CCA87C1AC64A}" dt="2023-06-18T09:29:19.364" v="208" actId="478"/>
          <ac:spMkLst>
            <pc:docMk/>
            <pc:sldMk cId="2246562757" sldId="616"/>
            <ac:spMk id="1235" creationId="{00000000-0000-0000-0000-000000000000}"/>
          </ac:spMkLst>
        </pc:spChg>
        <pc:spChg chg="del">
          <ac:chgData name="Huyền Nguyễn" userId="0fe50ff5e9ef409e" providerId="LiveId" clId="{E73A2250-E447-4D6F-8532-CCA87C1AC64A}" dt="2023-06-18T09:29:19.364" v="208" actId="478"/>
          <ac:spMkLst>
            <pc:docMk/>
            <pc:sldMk cId="2246562757" sldId="616"/>
            <ac:spMk id="1236" creationId="{00000000-0000-0000-0000-000000000000}"/>
          </ac:spMkLst>
        </pc:spChg>
        <pc:graphicFrameChg chg="del">
          <ac:chgData name="Huyền Nguyễn" userId="0fe50ff5e9ef409e" providerId="LiveId" clId="{E73A2250-E447-4D6F-8532-CCA87C1AC64A}" dt="2023-06-18T09:29:19.364" v="208" actId="478"/>
          <ac:graphicFrameMkLst>
            <pc:docMk/>
            <pc:sldMk cId="2246562757" sldId="616"/>
            <ac:graphicFrameMk id="1214" creationId="{00000000-0000-0000-0000-000000000000}"/>
          </ac:graphicFrameMkLst>
        </pc:graphicFrameChg>
      </pc:sldChg>
      <pc:sldChg chg="addSp delSp modSp new mod">
        <pc:chgData name="Huyền Nguyễn" userId="0fe50ff5e9ef409e" providerId="LiveId" clId="{E73A2250-E447-4D6F-8532-CCA87C1AC64A}" dt="2023-06-18T09:35:28.011" v="327" actId="1076"/>
        <pc:sldMkLst>
          <pc:docMk/>
          <pc:sldMk cId="4136182046" sldId="617"/>
        </pc:sldMkLst>
        <pc:spChg chg="mod">
          <ac:chgData name="Huyền Nguyễn" userId="0fe50ff5e9ef409e" providerId="LiveId" clId="{E73A2250-E447-4D6F-8532-CCA87C1AC64A}" dt="2023-06-18T09:34:10.700" v="320" actId="1076"/>
          <ac:spMkLst>
            <pc:docMk/>
            <pc:sldMk cId="4136182046" sldId="617"/>
            <ac:spMk id="2" creationId="{FF534917-3058-7B03-9F7B-B7BD183B53B8}"/>
          </ac:spMkLst>
        </pc:spChg>
        <pc:spChg chg="del">
          <ac:chgData name="Huyền Nguyễn" userId="0fe50ff5e9ef409e" providerId="LiveId" clId="{E73A2250-E447-4D6F-8532-CCA87C1AC64A}" dt="2023-06-18T09:34:17.935" v="321" actId="478"/>
          <ac:spMkLst>
            <pc:docMk/>
            <pc:sldMk cId="4136182046" sldId="617"/>
            <ac:spMk id="3" creationId="{F610AAB1-7001-42F1-B3AD-03D1FC8FD93F}"/>
          </ac:spMkLst>
        </pc:spChg>
        <pc:graphicFrameChg chg="add del mod">
          <ac:chgData name="Huyền Nguyễn" userId="0fe50ff5e9ef409e" providerId="LiveId" clId="{E73A2250-E447-4D6F-8532-CCA87C1AC64A}" dt="2023-06-18T09:34:21.825" v="323"/>
          <ac:graphicFrameMkLst>
            <pc:docMk/>
            <pc:sldMk cId="4136182046" sldId="617"/>
            <ac:graphicFrameMk id="4" creationId="{501F7276-3B89-4B83-210E-33F80B3A06F3}"/>
          </ac:graphicFrameMkLst>
        </pc:graphicFrameChg>
        <pc:graphicFrameChg chg="add del mod">
          <ac:chgData name="Huyền Nguyễn" userId="0fe50ff5e9ef409e" providerId="LiveId" clId="{E73A2250-E447-4D6F-8532-CCA87C1AC64A}" dt="2023-06-18T09:34:45.309" v="325"/>
          <ac:graphicFrameMkLst>
            <pc:docMk/>
            <pc:sldMk cId="4136182046" sldId="617"/>
            <ac:graphicFrameMk id="5" creationId="{D99C3285-027F-4B68-819C-1AA835088994}"/>
          </ac:graphicFrameMkLst>
        </pc:graphicFrameChg>
        <pc:picChg chg="add mod">
          <ac:chgData name="Huyền Nguyễn" userId="0fe50ff5e9ef409e" providerId="LiveId" clId="{E73A2250-E447-4D6F-8532-CCA87C1AC64A}" dt="2023-06-18T09:35:28.011" v="327" actId="1076"/>
          <ac:picMkLst>
            <pc:docMk/>
            <pc:sldMk cId="4136182046" sldId="617"/>
            <ac:picMk id="7" creationId="{7FA6AB63-E6B4-FF3A-26CE-BC46C05EB68E}"/>
          </ac:picMkLst>
        </pc:picChg>
        <pc:picChg chg="add del mod">
          <ac:chgData name="Huyền Nguyễn" userId="0fe50ff5e9ef409e" providerId="LiveId" clId="{E73A2250-E447-4D6F-8532-CCA87C1AC64A}" dt="2023-06-18T09:34:21.825" v="323"/>
          <ac:picMkLst>
            <pc:docMk/>
            <pc:sldMk cId="4136182046" sldId="617"/>
            <ac:picMk id="1025" creationId="{EF1CEA91-57DD-B2A5-F83A-425DF2689021}"/>
          </ac:picMkLst>
        </pc:picChg>
        <pc:picChg chg="add del mod">
          <ac:chgData name="Huyền Nguyễn" userId="0fe50ff5e9ef409e" providerId="LiveId" clId="{E73A2250-E447-4D6F-8532-CCA87C1AC64A}" dt="2023-06-18T09:34:21.825" v="323"/>
          <ac:picMkLst>
            <pc:docMk/>
            <pc:sldMk cId="4136182046" sldId="617"/>
            <ac:picMk id="1026" creationId="{227DC04C-2707-DDB9-F560-66DF4DCE03CE}"/>
          </ac:picMkLst>
        </pc:picChg>
        <pc:picChg chg="add del mod">
          <ac:chgData name="Huyền Nguyễn" userId="0fe50ff5e9ef409e" providerId="LiveId" clId="{E73A2250-E447-4D6F-8532-CCA87C1AC64A}" dt="2023-06-18T09:34:21.825" v="323"/>
          <ac:picMkLst>
            <pc:docMk/>
            <pc:sldMk cId="4136182046" sldId="617"/>
            <ac:picMk id="1027" creationId="{42344BA5-060F-CC38-7F25-19F76927DD00}"/>
          </ac:picMkLst>
        </pc:picChg>
      </pc:sldChg>
      <pc:sldChg chg="addSp delSp modSp add mod">
        <pc:chgData name="Huyền Nguyễn" userId="0fe50ff5e9ef409e" providerId="LiveId" clId="{E73A2250-E447-4D6F-8532-CCA87C1AC64A}" dt="2023-06-18T09:46:28.804" v="488" actId="1036"/>
        <pc:sldMkLst>
          <pc:docMk/>
          <pc:sldMk cId="1318959648" sldId="618"/>
        </pc:sldMkLst>
        <pc:spChg chg="mod">
          <ac:chgData name="Huyền Nguyễn" userId="0fe50ff5e9ef409e" providerId="LiveId" clId="{E73A2250-E447-4D6F-8532-CCA87C1AC64A}" dt="2023-06-18T09:45:46.194" v="475" actId="20577"/>
          <ac:spMkLst>
            <pc:docMk/>
            <pc:sldMk cId="1318959648" sldId="618"/>
            <ac:spMk id="2" creationId="{DFE13D90-AD5E-AA9C-CE12-8C1C1E199ED3}"/>
          </ac:spMkLst>
        </pc:spChg>
        <pc:picChg chg="del">
          <ac:chgData name="Huyền Nguyễn" userId="0fe50ff5e9ef409e" providerId="LiveId" clId="{E73A2250-E447-4D6F-8532-CCA87C1AC64A}" dt="2023-06-18T09:45:49.226" v="476" actId="478"/>
          <ac:picMkLst>
            <pc:docMk/>
            <pc:sldMk cId="1318959648" sldId="618"/>
            <ac:picMk id="4" creationId="{2355F87E-B95D-7A2F-DA8E-536F8A04AC4E}"/>
          </ac:picMkLst>
        </pc:picChg>
        <pc:picChg chg="add mod">
          <ac:chgData name="Huyền Nguyễn" userId="0fe50ff5e9ef409e" providerId="LiveId" clId="{E73A2250-E447-4D6F-8532-CCA87C1AC64A}" dt="2023-06-18T09:46:28.804" v="488" actId="1036"/>
          <ac:picMkLst>
            <pc:docMk/>
            <pc:sldMk cId="1318959648" sldId="618"/>
            <ac:picMk id="5" creationId="{443FDEA5-7407-40DC-0185-D0A944FE716D}"/>
          </ac:picMkLst>
        </pc:picChg>
      </pc:sldChg>
      <pc:sldChg chg="addSp delSp modSp add mod delAnim">
        <pc:chgData name="Huyền Nguyễn" userId="0fe50ff5e9ef409e" providerId="LiveId" clId="{E73A2250-E447-4D6F-8532-CCA87C1AC64A}" dt="2023-06-18T09:47:12.397" v="497" actId="1076"/>
        <pc:sldMkLst>
          <pc:docMk/>
          <pc:sldMk cId="2649095319" sldId="619"/>
        </pc:sldMkLst>
        <pc:picChg chg="add mod">
          <ac:chgData name="Huyền Nguyễn" userId="0fe50ff5e9ef409e" providerId="LiveId" clId="{E73A2250-E447-4D6F-8532-CCA87C1AC64A}" dt="2023-06-18T09:47:12.397" v="497" actId="1076"/>
          <ac:picMkLst>
            <pc:docMk/>
            <pc:sldMk cId="2649095319" sldId="619"/>
            <ac:picMk id="4" creationId="{0BB153A8-2AA3-7A20-F386-27EDA701A0CF}"/>
          </ac:picMkLst>
        </pc:picChg>
        <pc:picChg chg="add del mod">
          <ac:chgData name="Huyền Nguyễn" userId="0fe50ff5e9ef409e" providerId="LiveId" clId="{E73A2250-E447-4D6F-8532-CCA87C1AC64A}" dt="2023-06-18T09:47:06.475" v="494" actId="478"/>
          <ac:picMkLst>
            <pc:docMk/>
            <pc:sldMk cId="2649095319" sldId="619"/>
            <ac:picMk id="6" creationId="{46B05400-0141-C86E-F11F-5DED29F67057}"/>
          </ac:picMkLst>
        </pc:picChg>
        <pc:picChg chg="del">
          <ac:chgData name="Huyền Nguyễn" userId="0fe50ff5e9ef409e" providerId="LiveId" clId="{E73A2250-E447-4D6F-8532-CCA87C1AC64A}" dt="2023-06-18T09:46:34.007" v="490" actId="478"/>
          <ac:picMkLst>
            <pc:docMk/>
            <pc:sldMk cId="2649095319" sldId="619"/>
            <ac:picMk id="12" creationId="{02C17D36-F079-AADB-E39D-CD69DDC6A2F6}"/>
          </ac:picMkLst>
        </pc:picChg>
        <pc:picChg chg="del">
          <ac:chgData name="Huyền Nguyễn" userId="0fe50ff5e9ef409e" providerId="LiveId" clId="{E73A2250-E447-4D6F-8532-CCA87C1AC64A}" dt="2023-06-18T09:46:32.648" v="489" actId="478"/>
          <ac:picMkLst>
            <pc:docMk/>
            <pc:sldMk cId="2649095319" sldId="619"/>
            <ac:picMk id="14" creationId="{22CA4649-D38E-CBF5-AF47-F6989CFB1AEB}"/>
          </ac:picMkLst>
        </pc:picChg>
      </pc:sldChg>
      <pc:sldMasterChg chg="delSldLayout">
        <pc:chgData name="Huyền Nguyễn" userId="0fe50ff5e9ef409e" providerId="LiveId" clId="{E73A2250-E447-4D6F-8532-CCA87C1AC64A}" dt="2023-06-18T09:52:06.076" v="586" actId="2696"/>
        <pc:sldMasterMkLst>
          <pc:docMk/>
          <pc:sldMasterMk cId="0" sldId="2147483678"/>
        </pc:sldMasterMkLst>
        <pc:sldLayoutChg chg="del">
          <pc:chgData name="Huyền Nguyễn" userId="0fe50ff5e9ef409e" providerId="LiveId" clId="{E73A2250-E447-4D6F-8532-CCA87C1AC64A}" dt="2023-06-18T09:43:04.842" v="429" actId="47"/>
          <pc:sldLayoutMkLst>
            <pc:docMk/>
            <pc:sldMasterMk cId="0" sldId="2147483678"/>
            <pc:sldLayoutMk cId="0" sldId="2147483650"/>
          </pc:sldLayoutMkLst>
        </pc:sldLayoutChg>
        <pc:sldLayoutChg chg="del">
          <pc:chgData name="Huyền Nguyễn" userId="0fe50ff5e9ef409e" providerId="LiveId" clId="{E73A2250-E447-4D6F-8532-CCA87C1AC64A}" dt="2023-06-18T09:52:06.076" v="586" actId="2696"/>
          <pc:sldLayoutMkLst>
            <pc:docMk/>
            <pc:sldMasterMk cId="0" sldId="2147483678"/>
            <pc:sldLayoutMk cId="0" sldId="214748365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12705417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41999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CHUỘT HIỆN BÀN TAY ĐÁP ÁN B ĐÚNG</a:t>
            </a:r>
          </a:p>
        </p:txBody>
      </p:sp>
    </p:spTree>
    <p:extLst>
      <p:ext uri="{BB962C8B-B14F-4D97-AF65-F5344CB8AC3E}">
        <p14:creationId xmlns:p14="http://schemas.microsoft.com/office/powerpoint/2010/main" val="3965526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CLICK CHUỘT HIỆN BÀN TAY ĐÁP ÁN A ĐÚNG</a:t>
            </a:r>
          </a:p>
          <a:p>
            <a:endParaRPr lang="en-US" dirty="0"/>
          </a:p>
        </p:txBody>
      </p:sp>
    </p:spTree>
    <p:extLst>
      <p:ext uri="{BB962C8B-B14F-4D97-AF65-F5344CB8AC3E}">
        <p14:creationId xmlns:p14="http://schemas.microsoft.com/office/powerpoint/2010/main" val="3506317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CLICK CHUỘT HIỆN BÀN TAY ĐÁP ÁN D ĐÚNG</a:t>
            </a:r>
          </a:p>
          <a:p>
            <a:endParaRPr lang="en-US" dirty="0"/>
          </a:p>
        </p:txBody>
      </p:sp>
    </p:spTree>
    <p:extLst>
      <p:ext uri="{BB962C8B-B14F-4D97-AF65-F5344CB8AC3E}">
        <p14:creationId xmlns:p14="http://schemas.microsoft.com/office/powerpoint/2010/main" val="1789289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CLICK CHUỘT HIỆN BÀN TAY ĐÁP ÁN B ĐÚNG</a:t>
            </a:r>
          </a:p>
          <a:p>
            <a:endParaRPr lang="en-US" dirty="0"/>
          </a:p>
        </p:txBody>
      </p:sp>
    </p:spTree>
    <p:extLst>
      <p:ext uri="{BB962C8B-B14F-4D97-AF65-F5344CB8AC3E}">
        <p14:creationId xmlns:p14="http://schemas.microsoft.com/office/powerpoint/2010/main" val="1039377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CLICK CHUỘT HIỆN BÀN TAY ĐÁP ÁN D ĐÚNG</a:t>
            </a:r>
          </a:p>
          <a:p>
            <a:endParaRPr lang="en-US" dirty="0"/>
          </a:p>
        </p:txBody>
      </p:sp>
    </p:spTree>
    <p:extLst>
      <p:ext uri="{BB962C8B-B14F-4D97-AF65-F5344CB8AC3E}">
        <p14:creationId xmlns:p14="http://schemas.microsoft.com/office/powerpoint/2010/main" val="702296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CLICK CHUỘT HIỆN BÀN TAY ĐÁP ÁN A ĐÚNG</a:t>
            </a:r>
          </a:p>
          <a:p>
            <a:endParaRPr lang="en-US" dirty="0"/>
          </a:p>
        </p:txBody>
      </p:sp>
    </p:spTree>
    <p:extLst>
      <p:ext uri="{BB962C8B-B14F-4D97-AF65-F5344CB8AC3E}">
        <p14:creationId xmlns:p14="http://schemas.microsoft.com/office/powerpoint/2010/main" val="3626090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8"/>
        <p:cNvGrpSpPr/>
        <p:nvPr/>
      </p:nvGrpSpPr>
      <p:grpSpPr>
        <a:xfrm>
          <a:off x="0" y="0"/>
          <a:ext cx="0" cy="0"/>
          <a:chOff x="0" y="0"/>
          <a:chExt cx="0" cy="0"/>
        </a:xfrm>
      </p:grpSpPr>
      <p:sp>
        <p:nvSpPr>
          <p:cNvPr id="369" name="Google Shape;369;p7"/>
          <p:cNvSpPr txBox="1">
            <a:spLocks noGrp="1"/>
          </p:cNvSpPr>
          <p:nvPr>
            <p:ph type="subTitle" idx="1"/>
          </p:nvPr>
        </p:nvSpPr>
        <p:spPr>
          <a:xfrm>
            <a:off x="1069850" y="2212525"/>
            <a:ext cx="4449300" cy="18369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0" name="Google Shape;370;p7"/>
          <p:cNvSpPr txBox="1">
            <a:spLocks noGrp="1"/>
          </p:cNvSpPr>
          <p:nvPr>
            <p:ph type="title"/>
          </p:nvPr>
        </p:nvSpPr>
        <p:spPr>
          <a:xfrm>
            <a:off x="1069850" y="1148075"/>
            <a:ext cx="4032900" cy="755700"/>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71" name="Google Shape;371;p7"/>
          <p:cNvSpPr/>
          <p:nvPr/>
        </p:nvSpPr>
        <p:spPr>
          <a:xfrm>
            <a:off x="8430787" y="1273913"/>
            <a:ext cx="292795" cy="225879"/>
          </a:xfrm>
          <a:custGeom>
            <a:avLst/>
            <a:gdLst/>
            <a:ahLst/>
            <a:cxnLst/>
            <a:rect l="l" t="t" r="r" b="b"/>
            <a:pathLst>
              <a:path w="7855" h="6232" extrusionOk="0">
                <a:moveTo>
                  <a:pt x="6497" y="1"/>
                </a:moveTo>
                <a:cubicBezTo>
                  <a:pt x="6111" y="1"/>
                  <a:pt x="5698" y="160"/>
                  <a:pt x="5348" y="444"/>
                </a:cubicBezTo>
                <a:cubicBezTo>
                  <a:pt x="4471" y="1154"/>
                  <a:pt x="4429" y="2700"/>
                  <a:pt x="4429" y="2700"/>
                </a:cubicBezTo>
                <a:cubicBezTo>
                  <a:pt x="4429" y="2700"/>
                  <a:pt x="3081" y="1547"/>
                  <a:pt x="1900" y="1547"/>
                </a:cubicBezTo>
                <a:cubicBezTo>
                  <a:pt x="1471" y="1547"/>
                  <a:pt x="1065" y="1700"/>
                  <a:pt x="753" y="2115"/>
                </a:cubicBezTo>
                <a:cubicBezTo>
                  <a:pt x="1" y="3116"/>
                  <a:pt x="878" y="4835"/>
                  <a:pt x="2590" y="5417"/>
                </a:cubicBezTo>
                <a:cubicBezTo>
                  <a:pt x="4303" y="6000"/>
                  <a:pt x="6308" y="6231"/>
                  <a:pt x="6308" y="6231"/>
                </a:cubicBezTo>
                <a:cubicBezTo>
                  <a:pt x="6308" y="6231"/>
                  <a:pt x="7854" y="3252"/>
                  <a:pt x="7771" y="1535"/>
                </a:cubicBezTo>
                <a:cubicBezTo>
                  <a:pt x="7719" y="456"/>
                  <a:pt x="7148" y="1"/>
                  <a:pt x="64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7"/>
          <p:cNvSpPr/>
          <p:nvPr/>
        </p:nvSpPr>
        <p:spPr>
          <a:xfrm rot="-891763">
            <a:off x="8381822" y="1939036"/>
            <a:ext cx="390741" cy="550613"/>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7"/>
          <p:cNvSpPr/>
          <p:nvPr/>
        </p:nvSpPr>
        <p:spPr>
          <a:xfrm>
            <a:off x="8590550" y="2972200"/>
            <a:ext cx="292801" cy="289432"/>
          </a:xfrm>
          <a:custGeom>
            <a:avLst/>
            <a:gdLst/>
            <a:ahLst/>
            <a:cxnLst/>
            <a:rect l="l" t="t" r="r" b="b"/>
            <a:pathLst>
              <a:path w="6432" h="6358" extrusionOk="0">
                <a:moveTo>
                  <a:pt x="2639" y="368"/>
                </a:moveTo>
                <a:lnTo>
                  <a:pt x="2639" y="368"/>
                </a:lnTo>
                <a:cubicBezTo>
                  <a:pt x="3102" y="814"/>
                  <a:pt x="3522" y="1314"/>
                  <a:pt x="3927" y="1821"/>
                </a:cubicBezTo>
                <a:cubicBezTo>
                  <a:pt x="3494" y="1966"/>
                  <a:pt x="3058" y="2108"/>
                  <a:pt x="2625" y="2253"/>
                </a:cubicBezTo>
                <a:cubicBezTo>
                  <a:pt x="2650" y="1621"/>
                  <a:pt x="2656" y="993"/>
                  <a:pt x="2639" y="368"/>
                </a:cubicBezTo>
                <a:close/>
                <a:moveTo>
                  <a:pt x="5677" y="1509"/>
                </a:moveTo>
                <a:lnTo>
                  <a:pt x="5677" y="1509"/>
                </a:lnTo>
                <a:cubicBezTo>
                  <a:pt x="5407" y="1878"/>
                  <a:pt x="5136" y="2243"/>
                  <a:pt x="4866" y="2612"/>
                </a:cubicBezTo>
                <a:cubicBezTo>
                  <a:pt x="4693" y="2392"/>
                  <a:pt x="4522" y="2172"/>
                  <a:pt x="4342" y="1956"/>
                </a:cubicBezTo>
                <a:cubicBezTo>
                  <a:pt x="4788" y="1807"/>
                  <a:pt x="5231" y="1659"/>
                  <a:pt x="5677" y="1509"/>
                </a:cubicBezTo>
                <a:close/>
                <a:moveTo>
                  <a:pt x="2301" y="2642"/>
                </a:moveTo>
                <a:cubicBezTo>
                  <a:pt x="2288" y="2946"/>
                  <a:pt x="2274" y="3253"/>
                  <a:pt x="2264" y="3561"/>
                </a:cubicBezTo>
                <a:cubicBezTo>
                  <a:pt x="1727" y="3439"/>
                  <a:pt x="1190" y="3314"/>
                  <a:pt x="652" y="3189"/>
                </a:cubicBezTo>
                <a:cubicBezTo>
                  <a:pt x="1203" y="3007"/>
                  <a:pt x="1750" y="2824"/>
                  <a:pt x="2301" y="2642"/>
                </a:cubicBezTo>
                <a:close/>
                <a:moveTo>
                  <a:pt x="4102" y="2037"/>
                </a:moveTo>
                <a:cubicBezTo>
                  <a:pt x="4231" y="2199"/>
                  <a:pt x="4359" y="2358"/>
                  <a:pt x="4487" y="2517"/>
                </a:cubicBezTo>
                <a:cubicBezTo>
                  <a:pt x="4528" y="2564"/>
                  <a:pt x="4609" y="2673"/>
                  <a:pt x="4718" y="2814"/>
                </a:cubicBezTo>
                <a:cubicBezTo>
                  <a:pt x="4444" y="3183"/>
                  <a:pt x="4170" y="3551"/>
                  <a:pt x="3896" y="3919"/>
                </a:cubicBezTo>
                <a:cubicBezTo>
                  <a:pt x="3592" y="3855"/>
                  <a:pt x="3285" y="3791"/>
                  <a:pt x="2984" y="3727"/>
                </a:cubicBezTo>
                <a:cubicBezTo>
                  <a:pt x="2835" y="3693"/>
                  <a:pt x="2693" y="3659"/>
                  <a:pt x="2548" y="3625"/>
                </a:cubicBezTo>
                <a:cubicBezTo>
                  <a:pt x="2572" y="3264"/>
                  <a:pt x="2595" y="2899"/>
                  <a:pt x="2612" y="2537"/>
                </a:cubicBezTo>
                <a:cubicBezTo>
                  <a:pt x="3109" y="2372"/>
                  <a:pt x="3606" y="2206"/>
                  <a:pt x="4102" y="2037"/>
                </a:cubicBezTo>
                <a:close/>
                <a:moveTo>
                  <a:pt x="4863" y="3000"/>
                </a:moveTo>
                <a:cubicBezTo>
                  <a:pt x="5217" y="3470"/>
                  <a:pt x="5724" y="4122"/>
                  <a:pt x="6022" y="4419"/>
                </a:cubicBezTo>
                <a:cubicBezTo>
                  <a:pt x="5894" y="4382"/>
                  <a:pt x="5758" y="4355"/>
                  <a:pt x="5748" y="4351"/>
                </a:cubicBezTo>
                <a:cubicBezTo>
                  <a:pt x="5383" y="4261"/>
                  <a:pt x="5018" y="4173"/>
                  <a:pt x="4650" y="4085"/>
                </a:cubicBezTo>
                <a:cubicBezTo>
                  <a:pt x="4481" y="4044"/>
                  <a:pt x="4308" y="4011"/>
                  <a:pt x="4140" y="3973"/>
                </a:cubicBezTo>
                <a:cubicBezTo>
                  <a:pt x="4380" y="3649"/>
                  <a:pt x="4620" y="3325"/>
                  <a:pt x="4863" y="3000"/>
                </a:cubicBezTo>
                <a:close/>
                <a:moveTo>
                  <a:pt x="2531" y="3844"/>
                </a:moveTo>
                <a:cubicBezTo>
                  <a:pt x="2937" y="3936"/>
                  <a:pt x="3342" y="4024"/>
                  <a:pt x="3748" y="4115"/>
                </a:cubicBezTo>
                <a:cubicBezTo>
                  <a:pt x="3294" y="4710"/>
                  <a:pt x="2839" y="5301"/>
                  <a:pt x="2372" y="5886"/>
                </a:cubicBezTo>
                <a:cubicBezTo>
                  <a:pt x="2427" y="5210"/>
                  <a:pt x="2483" y="4527"/>
                  <a:pt x="2531" y="3844"/>
                </a:cubicBezTo>
                <a:close/>
                <a:moveTo>
                  <a:pt x="2601" y="1"/>
                </a:moveTo>
                <a:cubicBezTo>
                  <a:pt x="2588" y="1"/>
                  <a:pt x="2575" y="10"/>
                  <a:pt x="2572" y="29"/>
                </a:cubicBezTo>
                <a:cubicBezTo>
                  <a:pt x="2569" y="46"/>
                  <a:pt x="2569" y="60"/>
                  <a:pt x="2565" y="77"/>
                </a:cubicBezTo>
                <a:cubicBezTo>
                  <a:pt x="2500" y="87"/>
                  <a:pt x="2470" y="188"/>
                  <a:pt x="2538" y="263"/>
                </a:cubicBezTo>
                <a:cubicBezTo>
                  <a:pt x="2427" y="949"/>
                  <a:pt x="2359" y="1648"/>
                  <a:pt x="2318" y="2355"/>
                </a:cubicBezTo>
                <a:cubicBezTo>
                  <a:pt x="1585" y="2598"/>
                  <a:pt x="855" y="2841"/>
                  <a:pt x="125" y="3085"/>
                </a:cubicBezTo>
                <a:cubicBezTo>
                  <a:pt x="0" y="3125"/>
                  <a:pt x="101" y="3304"/>
                  <a:pt x="189" y="3325"/>
                </a:cubicBezTo>
                <a:cubicBezTo>
                  <a:pt x="875" y="3484"/>
                  <a:pt x="1565" y="3635"/>
                  <a:pt x="2254" y="3788"/>
                </a:cubicBezTo>
                <a:cubicBezTo>
                  <a:pt x="2227" y="4595"/>
                  <a:pt x="2204" y="5402"/>
                  <a:pt x="2146" y="6200"/>
                </a:cubicBezTo>
                <a:cubicBezTo>
                  <a:pt x="2140" y="6258"/>
                  <a:pt x="2206" y="6358"/>
                  <a:pt x="2271" y="6358"/>
                </a:cubicBezTo>
                <a:cubicBezTo>
                  <a:pt x="2290" y="6358"/>
                  <a:pt x="2308" y="6349"/>
                  <a:pt x="2325" y="6329"/>
                </a:cubicBezTo>
                <a:cubicBezTo>
                  <a:pt x="2896" y="5622"/>
                  <a:pt x="3447" y="4899"/>
                  <a:pt x="3991" y="4169"/>
                </a:cubicBezTo>
                <a:cubicBezTo>
                  <a:pt x="4762" y="4342"/>
                  <a:pt x="5532" y="4521"/>
                  <a:pt x="6295" y="4720"/>
                </a:cubicBezTo>
                <a:cubicBezTo>
                  <a:pt x="6306" y="4723"/>
                  <a:pt x="6315" y="4724"/>
                  <a:pt x="6324" y="4724"/>
                </a:cubicBezTo>
                <a:cubicBezTo>
                  <a:pt x="6407" y="4724"/>
                  <a:pt x="6431" y="4621"/>
                  <a:pt x="6376" y="4554"/>
                </a:cubicBezTo>
                <a:cubicBezTo>
                  <a:pt x="5921" y="3983"/>
                  <a:pt x="5471" y="3389"/>
                  <a:pt x="5011" y="2797"/>
                </a:cubicBezTo>
                <a:cubicBezTo>
                  <a:pt x="5370" y="2314"/>
                  <a:pt x="5728" y="1834"/>
                  <a:pt x="6086" y="1358"/>
                </a:cubicBezTo>
                <a:cubicBezTo>
                  <a:pt x="6139" y="1293"/>
                  <a:pt x="6066" y="1151"/>
                  <a:pt x="5982" y="1151"/>
                </a:cubicBezTo>
                <a:cubicBezTo>
                  <a:pt x="5974" y="1151"/>
                  <a:pt x="5966" y="1152"/>
                  <a:pt x="5958" y="1155"/>
                </a:cubicBezTo>
                <a:cubicBezTo>
                  <a:pt x="5359" y="1347"/>
                  <a:pt x="4765" y="1547"/>
                  <a:pt x="4170" y="1743"/>
                </a:cubicBezTo>
                <a:cubicBezTo>
                  <a:pt x="3690" y="1165"/>
                  <a:pt x="3193" y="614"/>
                  <a:pt x="2656" y="114"/>
                </a:cubicBezTo>
                <a:cubicBezTo>
                  <a:pt x="2646" y="104"/>
                  <a:pt x="2639" y="101"/>
                  <a:pt x="2633" y="97"/>
                </a:cubicBezTo>
                <a:cubicBezTo>
                  <a:pt x="2629" y="77"/>
                  <a:pt x="2629" y="53"/>
                  <a:pt x="2629" y="33"/>
                </a:cubicBezTo>
                <a:cubicBezTo>
                  <a:pt x="2629" y="12"/>
                  <a:pt x="2616" y="1"/>
                  <a:pt x="26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0"/>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TITLE_ONLY_4_1">
    <p:spTree>
      <p:nvGrpSpPr>
        <p:cNvPr id="1" name="Shape 962"/>
        <p:cNvGrpSpPr/>
        <p:nvPr/>
      </p:nvGrpSpPr>
      <p:grpSpPr>
        <a:xfrm>
          <a:off x="0" y="0"/>
          <a:ext cx="0" cy="0"/>
          <a:chOff x="0" y="0"/>
          <a:chExt cx="0" cy="0"/>
        </a:xfrm>
      </p:grpSpPr>
      <p:grpSp>
        <p:nvGrpSpPr>
          <p:cNvPr id="963" name="Google Shape;963;p27"/>
          <p:cNvGrpSpPr/>
          <p:nvPr/>
        </p:nvGrpSpPr>
        <p:grpSpPr>
          <a:xfrm>
            <a:off x="7842664" y="539498"/>
            <a:ext cx="860132" cy="881281"/>
            <a:chOff x="918850" y="1629150"/>
            <a:chExt cx="442250" cy="453124"/>
          </a:xfrm>
        </p:grpSpPr>
        <p:sp>
          <p:nvSpPr>
            <p:cNvPr id="964" name="Google Shape;964;p27"/>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7"/>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7"/>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7"/>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7"/>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7"/>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7"/>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7"/>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7"/>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7"/>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7"/>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7"/>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6" name="Google Shape;976;p27"/>
          <p:cNvSpPr/>
          <p:nvPr/>
        </p:nvSpPr>
        <p:spPr>
          <a:xfrm>
            <a:off x="8195000" y="22946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7"/>
          <p:cNvSpPr/>
          <p:nvPr/>
        </p:nvSpPr>
        <p:spPr>
          <a:xfrm rot="2209237">
            <a:off x="8773029" y="571836"/>
            <a:ext cx="160797" cy="158947"/>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7"/>
          <p:cNvSpPr/>
          <p:nvPr/>
        </p:nvSpPr>
        <p:spPr>
          <a:xfrm rot="2209237">
            <a:off x="7501079" y="1050061"/>
            <a:ext cx="160797" cy="158947"/>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7"/>
          <p:cNvSpPr/>
          <p:nvPr/>
        </p:nvSpPr>
        <p:spPr>
          <a:xfrm>
            <a:off x="7535850" y="442263"/>
            <a:ext cx="268173" cy="194470"/>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7"/>
          <p:cNvSpPr/>
          <p:nvPr/>
        </p:nvSpPr>
        <p:spPr>
          <a:xfrm rot="10800000" flipH="1">
            <a:off x="-4385" y="4061805"/>
            <a:ext cx="640745" cy="985667"/>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7"/>
          <p:cNvSpPr/>
          <p:nvPr/>
        </p:nvSpPr>
        <p:spPr>
          <a:xfrm flipH="1">
            <a:off x="383795" y="3814558"/>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7"/>
          <p:cNvSpPr/>
          <p:nvPr/>
        </p:nvSpPr>
        <p:spPr>
          <a:xfrm flipH="1">
            <a:off x="628438" y="4824038"/>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7"/>
          <p:cNvSpPr/>
          <p:nvPr/>
        </p:nvSpPr>
        <p:spPr>
          <a:xfrm flipH="1">
            <a:off x="1657613" y="459941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7"/>
          <p:cNvSpPr/>
          <p:nvPr/>
        </p:nvSpPr>
        <p:spPr>
          <a:xfrm flipH="1">
            <a:off x="383795" y="292258"/>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7"/>
          <p:cNvSpPr/>
          <p:nvPr/>
        </p:nvSpPr>
        <p:spPr>
          <a:xfrm flipH="1">
            <a:off x="8773026" y="459941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TITLE_1">
    <p:spTree>
      <p:nvGrpSpPr>
        <p:cNvPr id="1" name="Shape 986"/>
        <p:cNvGrpSpPr/>
        <p:nvPr/>
      </p:nvGrpSpPr>
      <p:grpSpPr>
        <a:xfrm>
          <a:off x="0" y="0"/>
          <a:ext cx="0" cy="0"/>
          <a:chOff x="0" y="0"/>
          <a:chExt cx="0" cy="0"/>
        </a:xfrm>
      </p:grpSpPr>
      <p:sp>
        <p:nvSpPr>
          <p:cNvPr id="987" name="Google Shape;987;p28"/>
          <p:cNvSpPr/>
          <p:nvPr/>
        </p:nvSpPr>
        <p:spPr>
          <a:xfrm>
            <a:off x="8449228" y="1205097"/>
            <a:ext cx="394320" cy="34269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8"/>
          <p:cNvSpPr/>
          <p:nvPr/>
        </p:nvSpPr>
        <p:spPr>
          <a:xfrm>
            <a:off x="2530199" y="544675"/>
            <a:ext cx="250089" cy="24183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8"/>
          <p:cNvSpPr/>
          <p:nvPr/>
        </p:nvSpPr>
        <p:spPr>
          <a:xfrm>
            <a:off x="225365" y="232622"/>
            <a:ext cx="394320" cy="34269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8"/>
          <p:cNvSpPr/>
          <p:nvPr/>
        </p:nvSpPr>
        <p:spPr>
          <a:xfrm>
            <a:off x="0" y="1420650"/>
            <a:ext cx="478330" cy="735822"/>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8"/>
          <p:cNvSpPr/>
          <p:nvPr/>
        </p:nvSpPr>
        <p:spPr>
          <a:xfrm rot="10800000">
            <a:off x="5688479" y="-3"/>
            <a:ext cx="1508696" cy="487128"/>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2" name="Google Shape;992;p28"/>
          <p:cNvGrpSpPr/>
          <p:nvPr/>
        </p:nvGrpSpPr>
        <p:grpSpPr>
          <a:xfrm>
            <a:off x="184775" y="4068600"/>
            <a:ext cx="581394" cy="933655"/>
            <a:chOff x="304350" y="3911000"/>
            <a:chExt cx="581394" cy="933655"/>
          </a:xfrm>
        </p:grpSpPr>
        <p:sp>
          <p:nvSpPr>
            <p:cNvPr id="993" name="Google Shape;993;p2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3" name="Google Shape;1003;p28"/>
          <p:cNvGrpSpPr/>
          <p:nvPr/>
        </p:nvGrpSpPr>
        <p:grpSpPr>
          <a:xfrm>
            <a:off x="8425263" y="4599425"/>
            <a:ext cx="442250" cy="453124"/>
            <a:chOff x="918850" y="1629150"/>
            <a:chExt cx="442250" cy="453124"/>
          </a:xfrm>
        </p:grpSpPr>
        <p:sp>
          <p:nvSpPr>
            <p:cNvPr id="1004" name="Google Shape;1004;p28"/>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8"/>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8"/>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8"/>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8"/>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8"/>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8"/>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8"/>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8"/>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8"/>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8"/>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8"/>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6" name="Google Shape;1016;p28"/>
          <p:cNvSpPr/>
          <p:nvPr/>
        </p:nvSpPr>
        <p:spPr>
          <a:xfrm rot="4884482">
            <a:off x="1482574" y="322344"/>
            <a:ext cx="308207" cy="434310"/>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8"/>
          <p:cNvSpPr/>
          <p:nvPr/>
        </p:nvSpPr>
        <p:spPr>
          <a:xfrm>
            <a:off x="579560" y="3387410"/>
            <a:ext cx="267320" cy="241825"/>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8"/>
          <p:cNvSpPr/>
          <p:nvPr/>
        </p:nvSpPr>
        <p:spPr>
          <a:xfrm rot="10800000">
            <a:off x="8665675" y="3393663"/>
            <a:ext cx="478330" cy="735822"/>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9" name="Google Shape;1019;p28"/>
          <p:cNvGrpSpPr/>
          <p:nvPr/>
        </p:nvGrpSpPr>
        <p:grpSpPr>
          <a:xfrm>
            <a:off x="835688" y="2346230"/>
            <a:ext cx="468336" cy="446495"/>
            <a:chOff x="984375" y="2346230"/>
            <a:chExt cx="468336" cy="446495"/>
          </a:xfrm>
        </p:grpSpPr>
        <p:sp>
          <p:nvSpPr>
            <p:cNvPr id="1020" name="Google Shape;1020;p28"/>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8"/>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8"/>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8"/>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4" name="Google Shape;1024;p28"/>
          <p:cNvSpPr/>
          <p:nvPr/>
        </p:nvSpPr>
        <p:spPr>
          <a:xfrm>
            <a:off x="1788828" y="4656375"/>
            <a:ext cx="1508696" cy="487128"/>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8"/>
          <p:cNvSpPr/>
          <p:nvPr/>
        </p:nvSpPr>
        <p:spPr>
          <a:xfrm>
            <a:off x="8622825" y="2542127"/>
            <a:ext cx="394302" cy="520333"/>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6" name="Google Shape;1026;p28"/>
          <p:cNvGrpSpPr/>
          <p:nvPr/>
        </p:nvGrpSpPr>
        <p:grpSpPr>
          <a:xfrm rot="8999956">
            <a:off x="8178284" y="72684"/>
            <a:ext cx="581381" cy="933635"/>
            <a:chOff x="304350" y="3911000"/>
            <a:chExt cx="581394" cy="933655"/>
          </a:xfrm>
        </p:grpSpPr>
        <p:sp>
          <p:nvSpPr>
            <p:cNvPr id="1027" name="Google Shape;1027;p2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7" name="Google Shape;1037;p28"/>
          <p:cNvSpPr/>
          <p:nvPr/>
        </p:nvSpPr>
        <p:spPr>
          <a:xfrm>
            <a:off x="6887410" y="702048"/>
            <a:ext cx="267320" cy="241825"/>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8"/>
          <p:cNvSpPr/>
          <p:nvPr/>
        </p:nvSpPr>
        <p:spPr>
          <a:xfrm>
            <a:off x="4255863" y="541971"/>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2">
  <p:cSld name="ONE_COLUMN_TEXT_1_2_1">
    <p:spTree>
      <p:nvGrpSpPr>
        <p:cNvPr id="1" name="Shape 1039"/>
        <p:cNvGrpSpPr/>
        <p:nvPr/>
      </p:nvGrpSpPr>
      <p:grpSpPr>
        <a:xfrm>
          <a:off x="0" y="0"/>
          <a:ext cx="0" cy="0"/>
          <a:chOff x="0" y="0"/>
          <a:chExt cx="0" cy="0"/>
        </a:xfrm>
      </p:grpSpPr>
      <p:sp>
        <p:nvSpPr>
          <p:cNvPr id="1040" name="Google Shape;1040;p29"/>
          <p:cNvSpPr/>
          <p:nvPr/>
        </p:nvSpPr>
        <p:spPr>
          <a:xfrm flipH="1">
            <a:off x="8382696" y="357350"/>
            <a:ext cx="761305" cy="1171125"/>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9"/>
          <p:cNvSpPr/>
          <p:nvPr/>
        </p:nvSpPr>
        <p:spPr>
          <a:xfrm rot="10800000" flipH="1">
            <a:off x="-4385" y="4061805"/>
            <a:ext cx="640745" cy="985667"/>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9"/>
          <p:cNvSpPr/>
          <p:nvPr/>
        </p:nvSpPr>
        <p:spPr>
          <a:xfrm flipH="1">
            <a:off x="8687009" y="185323"/>
            <a:ext cx="297142" cy="293755"/>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9"/>
          <p:cNvSpPr/>
          <p:nvPr/>
        </p:nvSpPr>
        <p:spPr>
          <a:xfrm flipH="1">
            <a:off x="8143478" y="1017363"/>
            <a:ext cx="191046" cy="188864"/>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9"/>
          <p:cNvSpPr/>
          <p:nvPr/>
        </p:nvSpPr>
        <p:spPr>
          <a:xfrm flipH="1">
            <a:off x="8658430" y="1399716"/>
            <a:ext cx="191046" cy="188864"/>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9"/>
          <p:cNvSpPr/>
          <p:nvPr/>
        </p:nvSpPr>
        <p:spPr>
          <a:xfrm flipH="1">
            <a:off x="383795" y="3814558"/>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9"/>
          <p:cNvSpPr/>
          <p:nvPr/>
        </p:nvSpPr>
        <p:spPr>
          <a:xfrm flipH="1">
            <a:off x="8704363" y="4728450"/>
            <a:ext cx="149925" cy="139300"/>
          </a:xfrm>
          <a:custGeom>
            <a:avLst/>
            <a:gdLst/>
            <a:ahLst/>
            <a:cxnLst/>
            <a:rect l="l" t="t" r="r" b="b"/>
            <a:pathLst>
              <a:path w="5997" h="5572" extrusionOk="0">
                <a:moveTo>
                  <a:pt x="2361" y="0"/>
                </a:moveTo>
                <a:cubicBezTo>
                  <a:pt x="2319" y="0"/>
                  <a:pt x="2277" y="6"/>
                  <a:pt x="2234" y="18"/>
                </a:cubicBezTo>
                <a:cubicBezTo>
                  <a:pt x="1874" y="119"/>
                  <a:pt x="2093" y="1897"/>
                  <a:pt x="2093" y="1897"/>
                </a:cubicBezTo>
                <a:cubicBezTo>
                  <a:pt x="2093" y="1897"/>
                  <a:pt x="1" y="2502"/>
                  <a:pt x="35" y="2820"/>
                </a:cubicBezTo>
                <a:cubicBezTo>
                  <a:pt x="72" y="3140"/>
                  <a:pt x="2059" y="3566"/>
                  <a:pt x="2059" y="3566"/>
                </a:cubicBezTo>
                <a:cubicBezTo>
                  <a:pt x="2059" y="3566"/>
                  <a:pt x="1704" y="5341"/>
                  <a:pt x="2093" y="5553"/>
                </a:cubicBezTo>
                <a:cubicBezTo>
                  <a:pt x="2115" y="5565"/>
                  <a:pt x="2140" y="5571"/>
                  <a:pt x="2167" y="5571"/>
                </a:cubicBezTo>
                <a:cubicBezTo>
                  <a:pt x="2608" y="5571"/>
                  <a:pt x="3583" y="4026"/>
                  <a:pt x="3583" y="4026"/>
                </a:cubicBezTo>
                <a:cubicBezTo>
                  <a:pt x="3583" y="4026"/>
                  <a:pt x="4679" y="4585"/>
                  <a:pt x="5273" y="4585"/>
                </a:cubicBezTo>
                <a:cubicBezTo>
                  <a:pt x="5428" y="4585"/>
                  <a:pt x="5549" y="4547"/>
                  <a:pt x="5608" y="4452"/>
                </a:cubicBezTo>
                <a:cubicBezTo>
                  <a:pt x="5891" y="3992"/>
                  <a:pt x="4647" y="2792"/>
                  <a:pt x="4647" y="2792"/>
                </a:cubicBezTo>
                <a:cubicBezTo>
                  <a:pt x="4647" y="2792"/>
                  <a:pt x="5996" y="1543"/>
                  <a:pt x="5820" y="1225"/>
                </a:cubicBezTo>
                <a:cubicBezTo>
                  <a:pt x="5786" y="1163"/>
                  <a:pt x="5689" y="1138"/>
                  <a:pt x="5554" y="1138"/>
                </a:cubicBezTo>
                <a:cubicBezTo>
                  <a:pt x="4989" y="1138"/>
                  <a:pt x="3762" y="1579"/>
                  <a:pt x="3762" y="1579"/>
                </a:cubicBezTo>
                <a:cubicBezTo>
                  <a:pt x="3762" y="1579"/>
                  <a:pt x="3067" y="0"/>
                  <a:pt x="2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7" name="Google Shape;1047;p29"/>
          <p:cNvGrpSpPr/>
          <p:nvPr/>
        </p:nvGrpSpPr>
        <p:grpSpPr>
          <a:xfrm rot="-932503">
            <a:off x="7539588" y="370388"/>
            <a:ext cx="1146642" cy="694934"/>
            <a:chOff x="478326" y="2825649"/>
            <a:chExt cx="1012293" cy="613511"/>
          </a:xfrm>
        </p:grpSpPr>
        <p:sp>
          <p:nvSpPr>
            <p:cNvPr id="1048" name="Google Shape;1048;p29"/>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9"/>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9"/>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9"/>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9"/>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3" name="Google Shape;1053;p29"/>
          <p:cNvSpPr/>
          <p:nvPr/>
        </p:nvSpPr>
        <p:spPr>
          <a:xfrm flipH="1">
            <a:off x="628438" y="4824038"/>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9"/>
          <p:cNvSpPr/>
          <p:nvPr/>
        </p:nvSpPr>
        <p:spPr>
          <a:xfrm flipH="1">
            <a:off x="1657613" y="459941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9"/>
          <p:cNvSpPr/>
          <p:nvPr/>
        </p:nvSpPr>
        <p:spPr>
          <a:xfrm flipH="1">
            <a:off x="783813" y="22946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9"/>
          <p:cNvSpPr/>
          <p:nvPr/>
        </p:nvSpPr>
        <p:spPr>
          <a:xfrm rot="-2209237" flipH="1">
            <a:off x="205787" y="571836"/>
            <a:ext cx="160797" cy="158947"/>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7" name="Google Shape;1057;p29"/>
          <p:cNvGrpSpPr/>
          <p:nvPr/>
        </p:nvGrpSpPr>
        <p:grpSpPr>
          <a:xfrm flipH="1">
            <a:off x="617852" y="733926"/>
            <a:ext cx="903988" cy="755732"/>
            <a:chOff x="-304950" y="1799125"/>
            <a:chExt cx="1469422" cy="1228432"/>
          </a:xfrm>
        </p:grpSpPr>
        <p:sp>
          <p:nvSpPr>
            <p:cNvPr id="1058" name="Google Shape;1058;p29"/>
            <p:cNvSpPr/>
            <p:nvPr/>
          </p:nvSpPr>
          <p:spPr>
            <a:xfrm>
              <a:off x="-304950" y="2353565"/>
              <a:ext cx="1181737" cy="673993"/>
            </a:xfrm>
            <a:custGeom>
              <a:avLst/>
              <a:gdLst/>
              <a:ahLst/>
              <a:cxnLst/>
              <a:rect l="l" t="t" r="r" b="b"/>
              <a:pathLst>
                <a:path w="22071" h="12588" extrusionOk="0">
                  <a:moveTo>
                    <a:pt x="7465" y="0"/>
                  </a:moveTo>
                  <a:lnTo>
                    <a:pt x="7154" y="254"/>
                  </a:lnTo>
                  <a:cubicBezTo>
                    <a:pt x="7161" y="278"/>
                    <a:pt x="7161" y="312"/>
                    <a:pt x="7140" y="328"/>
                  </a:cubicBezTo>
                  <a:cubicBezTo>
                    <a:pt x="6028" y="1251"/>
                    <a:pt x="4971" y="2251"/>
                    <a:pt x="3843" y="3167"/>
                  </a:cubicBezTo>
                  <a:cubicBezTo>
                    <a:pt x="2714" y="4083"/>
                    <a:pt x="1491" y="5367"/>
                    <a:pt x="136" y="5935"/>
                  </a:cubicBezTo>
                  <a:cubicBezTo>
                    <a:pt x="129" y="5937"/>
                    <a:pt x="124" y="5938"/>
                    <a:pt x="119" y="5938"/>
                  </a:cubicBezTo>
                  <a:cubicBezTo>
                    <a:pt x="109" y="5938"/>
                    <a:pt x="101" y="5935"/>
                    <a:pt x="95" y="5928"/>
                  </a:cubicBezTo>
                  <a:lnTo>
                    <a:pt x="0" y="6002"/>
                  </a:lnTo>
                  <a:cubicBezTo>
                    <a:pt x="0" y="6002"/>
                    <a:pt x="2126" y="9831"/>
                    <a:pt x="10169" y="11930"/>
                  </a:cubicBezTo>
                  <a:cubicBezTo>
                    <a:pt x="12055" y="12423"/>
                    <a:pt x="14007" y="12588"/>
                    <a:pt x="15770" y="12588"/>
                  </a:cubicBezTo>
                  <a:cubicBezTo>
                    <a:pt x="19297" y="12588"/>
                    <a:pt x="22071" y="11930"/>
                    <a:pt x="22071" y="11930"/>
                  </a:cubicBezTo>
                  <a:lnTo>
                    <a:pt x="21921" y="10973"/>
                  </a:lnTo>
                  <a:cubicBezTo>
                    <a:pt x="21912" y="10980"/>
                    <a:pt x="21901" y="10984"/>
                    <a:pt x="21890" y="10984"/>
                  </a:cubicBezTo>
                  <a:cubicBezTo>
                    <a:pt x="21871" y="10984"/>
                    <a:pt x="21851" y="10971"/>
                    <a:pt x="21840" y="10943"/>
                  </a:cubicBezTo>
                  <a:cubicBezTo>
                    <a:pt x="21364" y="9530"/>
                    <a:pt x="21232" y="7969"/>
                    <a:pt x="21009" y="6502"/>
                  </a:cubicBezTo>
                  <a:cubicBezTo>
                    <a:pt x="20881" y="5685"/>
                    <a:pt x="20762" y="4863"/>
                    <a:pt x="20664" y="4039"/>
                  </a:cubicBezTo>
                  <a:cubicBezTo>
                    <a:pt x="20634" y="3803"/>
                    <a:pt x="20472" y="3191"/>
                    <a:pt x="20624" y="2937"/>
                  </a:cubicBezTo>
                  <a:cubicBezTo>
                    <a:pt x="17805" y="2876"/>
                    <a:pt x="15552" y="2623"/>
                    <a:pt x="13555" y="2177"/>
                  </a:cubicBezTo>
                  <a:lnTo>
                    <a:pt x="13555" y="2187"/>
                  </a:lnTo>
                  <a:cubicBezTo>
                    <a:pt x="13217" y="3617"/>
                    <a:pt x="12585" y="5012"/>
                    <a:pt x="12081" y="6387"/>
                  </a:cubicBezTo>
                  <a:cubicBezTo>
                    <a:pt x="11530" y="7888"/>
                    <a:pt x="10899" y="9368"/>
                    <a:pt x="10351" y="10865"/>
                  </a:cubicBezTo>
                  <a:cubicBezTo>
                    <a:pt x="10342" y="10890"/>
                    <a:pt x="10328" y="10901"/>
                    <a:pt x="10314" y="10901"/>
                  </a:cubicBezTo>
                  <a:cubicBezTo>
                    <a:pt x="10281" y="10901"/>
                    <a:pt x="10246" y="10847"/>
                    <a:pt x="10263" y="10804"/>
                  </a:cubicBezTo>
                  <a:cubicBezTo>
                    <a:pt x="10807" y="9321"/>
                    <a:pt x="11273" y="7797"/>
                    <a:pt x="11818" y="6309"/>
                  </a:cubicBezTo>
                  <a:cubicBezTo>
                    <a:pt x="12321" y="4935"/>
                    <a:pt x="12736" y="3455"/>
                    <a:pt x="13402" y="2146"/>
                  </a:cubicBezTo>
                  <a:cubicBezTo>
                    <a:pt x="11264" y="1657"/>
                    <a:pt x="9414" y="944"/>
                    <a:pt x="7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9"/>
            <p:cNvSpPr/>
            <p:nvPr/>
          </p:nvSpPr>
          <p:spPr>
            <a:xfrm>
              <a:off x="-20901" y="2114387"/>
              <a:ext cx="51454" cy="33036"/>
            </a:xfrm>
            <a:custGeom>
              <a:avLst/>
              <a:gdLst/>
              <a:ahLst/>
              <a:cxnLst/>
              <a:rect l="l" t="t" r="r" b="b"/>
              <a:pathLst>
                <a:path w="961" h="617" extrusionOk="0">
                  <a:moveTo>
                    <a:pt x="586" y="0"/>
                  </a:moveTo>
                  <a:cubicBezTo>
                    <a:pt x="511" y="4"/>
                    <a:pt x="433" y="0"/>
                    <a:pt x="366" y="17"/>
                  </a:cubicBezTo>
                  <a:cubicBezTo>
                    <a:pt x="204" y="51"/>
                    <a:pt x="1" y="197"/>
                    <a:pt x="65" y="389"/>
                  </a:cubicBezTo>
                  <a:cubicBezTo>
                    <a:pt x="119" y="547"/>
                    <a:pt x="387" y="616"/>
                    <a:pt x="596" y="616"/>
                  </a:cubicBezTo>
                  <a:cubicBezTo>
                    <a:pt x="674" y="616"/>
                    <a:pt x="744" y="606"/>
                    <a:pt x="792" y="588"/>
                  </a:cubicBezTo>
                  <a:cubicBezTo>
                    <a:pt x="960" y="524"/>
                    <a:pt x="946" y="355"/>
                    <a:pt x="869" y="220"/>
                  </a:cubicBezTo>
                  <a:cubicBezTo>
                    <a:pt x="795" y="91"/>
                    <a:pt x="700" y="3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9"/>
            <p:cNvSpPr/>
            <p:nvPr/>
          </p:nvSpPr>
          <p:spPr>
            <a:xfrm>
              <a:off x="421690" y="2290491"/>
              <a:ext cx="51026" cy="24951"/>
            </a:xfrm>
            <a:custGeom>
              <a:avLst/>
              <a:gdLst/>
              <a:ahLst/>
              <a:cxnLst/>
              <a:rect l="l" t="t" r="r" b="b"/>
              <a:pathLst>
                <a:path w="953" h="466" extrusionOk="0">
                  <a:moveTo>
                    <a:pt x="440" y="0"/>
                  </a:moveTo>
                  <a:cubicBezTo>
                    <a:pt x="277" y="0"/>
                    <a:pt x="68" y="57"/>
                    <a:pt x="41" y="212"/>
                  </a:cubicBezTo>
                  <a:cubicBezTo>
                    <a:pt x="0" y="439"/>
                    <a:pt x="423" y="466"/>
                    <a:pt x="561" y="466"/>
                  </a:cubicBezTo>
                  <a:cubicBezTo>
                    <a:pt x="700" y="466"/>
                    <a:pt x="953" y="411"/>
                    <a:pt x="848" y="222"/>
                  </a:cubicBezTo>
                  <a:cubicBezTo>
                    <a:pt x="778" y="97"/>
                    <a:pt x="636" y="43"/>
                    <a:pt x="491" y="2"/>
                  </a:cubicBezTo>
                  <a:cubicBezTo>
                    <a:pt x="474" y="1"/>
                    <a:pt x="457" y="0"/>
                    <a:pt x="4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9"/>
            <p:cNvSpPr/>
            <p:nvPr/>
          </p:nvSpPr>
          <p:spPr>
            <a:xfrm>
              <a:off x="839544" y="2338519"/>
              <a:ext cx="64947" cy="39943"/>
            </a:xfrm>
            <a:custGeom>
              <a:avLst/>
              <a:gdLst/>
              <a:ahLst/>
              <a:cxnLst/>
              <a:rect l="l" t="t" r="r" b="b"/>
              <a:pathLst>
                <a:path w="1213" h="746" extrusionOk="0">
                  <a:moveTo>
                    <a:pt x="800" y="1"/>
                  </a:moveTo>
                  <a:cubicBezTo>
                    <a:pt x="546" y="15"/>
                    <a:pt x="259" y="116"/>
                    <a:pt x="144" y="333"/>
                  </a:cubicBezTo>
                  <a:cubicBezTo>
                    <a:pt x="0" y="606"/>
                    <a:pt x="500" y="745"/>
                    <a:pt x="746" y="745"/>
                  </a:cubicBezTo>
                  <a:cubicBezTo>
                    <a:pt x="770" y="745"/>
                    <a:pt x="792" y="744"/>
                    <a:pt x="810" y="741"/>
                  </a:cubicBezTo>
                  <a:cubicBezTo>
                    <a:pt x="1030" y="707"/>
                    <a:pt x="1212" y="521"/>
                    <a:pt x="1212" y="295"/>
                  </a:cubicBezTo>
                  <a:cubicBezTo>
                    <a:pt x="1212" y="204"/>
                    <a:pt x="1178" y="127"/>
                    <a:pt x="1104" y="72"/>
                  </a:cubicBezTo>
                  <a:cubicBezTo>
                    <a:pt x="1013" y="8"/>
                    <a:pt x="902" y="25"/>
                    <a:pt x="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9"/>
            <p:cNvSpPr/>
            <p:nvPr/>
          </p:nvSpPr>
          <p:spPr>
            <a:xfrm>
              <a:off x="-216496" y="2018117"/>
              <a:ext cx="1366458" cy="435193"/>
            </a:xfrm>
            <a:custGeom>
              <a:avLst/>
              <a:gdLst/>
              <a:ahLst/>
              <a:cxnLst/>
              <a:rect l="l" t="t" r="r" b="b"/>
              <a:pathLst>
                <a:path w="25521" h="8128" extrusionOk="0">
                  <a:moveTo>
                    <a:pt x="4138" y="1493"/>
                  </a:moveTo>
                  <a:cubicBezTo>
                    <a:pt x="4230" y="1493"/>
                    <a:pt x="4330" y="1525"/>
                    <a:pt x="4404" y="1561"/>
                  </a:cubicBezTo>
                  <a:cubicBezTo>
                    <a:pt x="4552" y="1633"/>
                    <a:pt x="4677" y="1747"/>
                    <a:pt x="4769" y="1883"/>
                  </a:cubicBezTo>
                  <a:cubicBezTo>
                    <a:pt x="4891" y="2065"/>
                    <a:pt x="4972" y="2335"/>
                    <a:pt x="4827" y="2528"/>
                  </a:cubicBezTo>
                  <a:cubicBezTo>
                    <a:pt x="4721" y="2670"/>
                    <a:pt x="4541" y="2716"/>
                    <a:pt x="4358" y="2716"/>
                  </a:cubicBezTo>
                  <a:cubicBezTo>
                    <a:pt x="4217" y="2716"/>
                    <a:pt x="4074" y="2689"/>
                    <a:pt x="3961" y="2656"/>
                  </a:cubicBezTo>
                  <a:cubicBezTo>
                    <a:pt x="3617" y="2555"/>
                    <a:pt x="3252" y="2265"/>
                    <a:pt x="3428" y="1869"/>
                  </a:cubicBezTo>
                  <a:cubicBezTo>
                    <a:pt x="3525" y="1643"/>
                    <a:pt x="3768" y="1528"/>
                    <a:pt x="4016" y="1518"/>
                  </a:cubicBezTo>
                  <a:cubicBezTo>
                    <a:pt x="4052" y="1500"/>
                    <a:pt x="4094" y="1493"/>
                    <a:pt x="4138" y="1493"/>
                  </a:cubicBezTo>
                  <a:close/>
                  <a:moveTo>
                    <a:pt x="12348" y="4862"/>
                  </a:moveTo>
                  <a:cubicBezTo>
                    <a:pt x="12607" y="4862"/>
                    <a:pt x="12888" y="5063"/>
                    <a:pt x="12987" y="5289"/>
                  </a:cubicBezTo>
                  <a:cubicBezTo>
                    <a:pt x="13138" y="5630"/>
                    <a:pt x="12838" y="5802"/>
                    <a:pt x="12535" y="5802"/>
                  </a:cubicBezTo>
                  <a:cubicBezTo>
                    <a:pt x="12531" y="5802"/>
                    <a:pt x="12528" y="5802"/>
                    <a:pt x="12524" y="5802"/>
                  </a:cubicBezTo>
                  <a:cubicBezTo>
                    <a:pt x="12210" y="5802"/>
                    <a:pt x="11663" y="5644"/>
                    <a:pt x="11724" y="5225"/>
                  </a:cubicBezTo>
                  <a:cubicBezTo>
                    <a:pt x="11744" y="5086"/>
                    <a:pt x="11842" y="4978"/>
                    <a:pt x="11967" y="4924"/>
                  </a:cubicBezTo>
                  <a:cubicBezTo>
                    <a:pt x="12030" y="4895"/>
                    <a:pt x="12092" y="4884"/>
                    <a:pt x="12151" y="4884"/>
                  </a:cubicBezTo>
                  <a:cubicBezTo>
                    <a:pt x="12167" y="4884"/>
                    <a:pt x="12184" y="4885"/>
                    <a:pt x="12200" y="4887"/>
                  </a:cubicBezTo>
                  <a:cubicBezTo>
                    <a:pt x="12247" y="4870"/>
                    <a:pt x="12297" y="4862"/>
                    <a:pt x="12348" y="4862"/>
                  </a:cubicBezTo>
                  <a:close/>
                  <a:moveTo>
                    <a:pt x="20574" y="5778"/>
                  </a:moveTo>
                  <a:cubicBezTo>
                    <a:pt x="20861" y="5778"/>
                    <a:pt x="21106" y="5988"/>
                    <a:pt x="21149" y="6282"/>
                  </a:cubicBezTo>
                  <a:cubicBezTo>
                    <a:pt x="21182" y="6526"/>
                    <a:pt x="21063" y="6772"/>
                    <a:pt x="20848" y="6894"/>
                  </a:cubicBezTo>
                  <a:cubicBezTo>
                    <a:pt x="20741" y="6955"/>
                    <a:pt x="20621" y="6981"/>
                    <a:pt x="20498" y="6981"/>
                  </a:cubicBezTo>
                  <a:cubicBezTo>
                    <a:pt x="20271" y="6981"/>
                    <a:pt x="20036" y="6892"/>
                    <a:pt x="19861" y="6769"/>
                  </a:cubicBezTo>
                  <a:cubicBezTo>
                    <a:pt x="19600" y="6587"/>
                    <a:pt x="19509" y="6265"/>
                    <a:pt x="19756" y="6029"/>
                  </a:cubicBezTo>
                  <a:cubicBezTo>
                    <a:pt x="19924" y="5868"/>
                    <a:pt x="20150" y="5796"/>
                    <a:pt x="20376" y="5796"/>
                  </a:cubicBezTo>
                  <a:cubicBezTo>
                    <a:pt x="20405" y="5796"/>
                    <a:pt x="20434" y="5797"/>
                    <a:pt x="20462" y="5799"/>
                  </a:cubicBezTo>
                  <a:cubicBezTo>
                    <a:pt x="20469" y="5796"/>
                    <a:pt x="20469" y="5786"/>
                    <a:pt x="20475" y="5786"/>
                  </a:cubicBezTo>
                  <a:cubicBezTo>
                    <a:pt x="20509" y="5781"/>
                    <a:pt x="20542" y="5778"/>
                    <a:pt x="20574" y="5778"/>
                  </a:cubicBezTo>
                  <a:close/>
                  <a:moveTo>
                    <a:pt x="3776" y="0"/>
                  </a:moveTo>
                  <a:cubicBezTo>
                    <a:pt x="3554" y="0"/>
                    <a:pt x="3332" y="6"/>
                    <a:pt x="3110" y="20"/>
                  </a:cubicBezTo>
                  <a:cubicBezTo>
                    <a:pt x="2363" y="72"/>
                    <a:pt x="1484" y="166"/>
                    <a:pt x="886" y="666"/>
                  </a:cubicBezTo>
                  <a:cubicBezTo>
                    <a:pt x="1" y="1407"/>
                    <a:pt x="440" y="2305"/>
                    <a:pt x="1221" y="2917"/>
                  </a:cubicBezTo>
                  <a:cubicBezTo>
                    <a:pt x="2964" y="4282"/>
                    <a:pt x="5381" y="5141"/>
                    <a:pt x="7458" y="5827"/>
                  </a:cubicBezTo>
                  <a:cubicBezTo>
                    <a:pt x="10105" y="6699"/>
                    <a:pt x="12848" y="7239"/>
                    <a:pt x="15606" y="7607"/>
                  </a:cubicBezTo>
                  <a:cubicBezTo>
                    <a:pt x="17347" y="7842"/>
                    <a:pt x="19174" y="8128"/>
                    <a:pt x="20973" y="8128"/>
                  </a:cubicBezTo>
                  <a:cubicBezTo>
                    <a:pt x="21741" y="8128"/>
                    <a:pt x="22504" y="8076"/>
                    <a:pt x="23253" y="7945"/>
                  </a:cubicBezTo>
                  <a:cubicBezTo>
                    <a:pt x="24003" y="7817"/>
                    <a:pt x="25521" y="7505"/>
                    <a:pt x="25078" y="6438"/>
                  </a:cubicBezTo>
                  <a:cubicBezTo>
                    <a:pt x="24724" y="5579"/>
                    <a:pt x="23548" y="4968"/>
                    <a:pt x="22780" y="4535"/>
                  </a:cubicBezTo>
                  <a:cubicBezTo>
                    <a:pt x="22114" y="4160"/>
                    <a:pt x="21422" y="3843"/>
                    <a:pt x="20689" y="3633"/>
                  </a:cubicBezTo>
                  <a:cubicBezTo>
                    <a:pt x="20682" y="3647"/>
                    <a:pt x="20675" y="3664"/>
                    <a:pt x="20651" y="3670"/>
                  </a:cubicBezTo>
                  <a:cubicBezTo>
                    <a:pt x="19356" y="4080"/>
                    <a:pt x="17946" y="4264"/>
                    <a:pt x="16537" y="4264"/>
                  </a:cubicBezTo>
                  <a:cubicBezTo>
                    <a:pt x="15295" y="4264"/>
                    <a:pt x="14054" y="4121"/>
                    <a:pt x="12892" y="3863"/>
                  </a:cubicBezTo>
                  <a:cubicBezTo>
                    <a:pt x="10950" y="3430"/>
                    <a:pt x="8168" y="2491"/>
                    <a:pt x="7073" y="663"/>
                  </a:cubicBezTo>
                  <a:cubicBezTo>
                    <a:pt x="7045" y="677"/>
                    <a:pt x="7013" y="683"/>
                    <a:pt x="6980" y="683"/>
                  </a:cubicBezTo>
                  <a:cubicBezTo>
                    <a:pt x="6868" y="683"/>
                    <a:pt x="6751" y="607"/>
                    <a:pt x="6769" y="484"/>
                  </a:cubicBezTo>
                  <a:cubicBezTo>
                    <a:pt x="6789" y="359"/>
                    <a:pt x="6827" y="237"/>
                    <a:pt x="6867" y="115"/>
                  </a:cubicBezTo>
                  <a:lnTo>
                    <a:pt x="6867" y="115"/>
                  </a:lnTo>
                  <a:cubicBezTo>
                    <a:pt x="6823" y="116"/>
                    <a:pt x="6779" y="116"/>
                    <a:pt x="6734" y="116"/>
                  </a:cubicBezTo>
                  <a:cubicBezTo>
                    <a:pt x="5747" y="116"/>
                    <a:pt x="4762" y="0"/>
                    <a:pt x="3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9"/>
            <p:cNvSpPr/>
            <p:nvPr/>
          </p:nvSpPr>
          <p:spPr>
            <a:xfrm>
              <a:off x="589067" y="2438216"/>
              <a:ext cx="176423" cy="24362"/>
            </a:xfrm>
            <a:custGeom>
              <a:avLst/>
              <a:gdLst/>
              <a:ahLst/>
              <a:cxnLst/>
              <a:rect l="l" t="t" r="r" b="b"/>
              <a:pathLst>
                <a:path w="3295" h="455" extrusionOk="0">
                  <a:moveTo>
                    <a:pt x="1" y="1"/>
                  </a:moveTo>
                  <a:lnTo>
                    <a:pt x="1" y="1"/>
                  </a:lnTo>
                  <a:cubicBezTo>
                    <a:pt x="1227" y="221"/>
                    <a:pt x="2325" y="366"/>
                    <a:pt x="3295" y="454"/>
                  </a:cubicBezTo>
                  <a:cubicBezTo>
                    <a:pt x="2342" y="339"/>
                    <a:pt x="1409" y="194"/>
                    <a:pt x="524" y="76"/>
                  </a:cubicBezTo>
                  <a:cubicBezTo>
                    <a:pt x="348" y="52"/>
                    <a:pt x="172" y="2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9"/>
            <p:cNvSpPr/>
            <p:nvPr/>
          </p:nvSpPr>
          <p:spPr>
            <a:xfrm>
              <a:off x="-229507" y="1799125"/>
              <a:ext cx="1393979" cy="673618"/>
            </a:xfrm>
            <a:custGeom>
              <a:avLst/>
              <a:gdLst/>
              <a:ahLst/>
              <a:cxnLst/>
              <a:rect l="l" t="t" r="r" b="b"/>
              <a:pathLst>
                <a:path w="26035" h="12581" extrusionOk="0">
                  <a:moveTo>
                    <a:pt x="13867" y="419"/>
                  </a:moveTo>
                  <a:cubicBezTo>
                    <a:pt x="13999" y="419"/>
                    <a:pt x="14132" y="424"/>
                    <a:pt x="14264" y="434"/>
                  </a:cubicBezTo>
                  <a:cubicBezTo>
                    <a:pt x="16100" y="570"/>
                    <a:pt x="17752" y="1401"/>
                    <a:pt x="18954" y="2789"/>
                  </a:cubicBezTo>
                  <a:cubicBezTo>
                    <a:pt x="19546" y="3475"/>
                    <a:pt x="19874" y="4121"/>
                    <a:pt x="20191" y="4976"/>
                  </a:cubicBezTo>
                  <a:cubicBezTo>
                    <a:pt x="20520" y="5857"/>
                    <a:pt x="20611" y="6642"/>
                    <a:pt x="20763" y="7537"/>
                  </a:cubicBezTo>
                  <a:cubicBezTo>
                    <a:pt x="19285" y="7770"/>
                    <a:pt x="17839" y="7952"/>
                    <a:pt x="16384" y="7952"/>
                  </a:cubicBezTo>
                  <a:cubicBezTo>
                    <a:pt x="15433" y="7952"/>
                    <a:pt x="14478" y="7875"/>
                    <a:pt x="13508" y="7682"/>
                  </a:cubicBezTo>
                  <a:cubicBezTo>
                    <a:pt x="12365" y="7459"/>
                    <a:pt x="11257" y="7094"/>
                    <a:pt x="10206" y="6591"/>
                  </a:cubicBezTo>
                  <a:cubicBezTo>
                    <a:pt x="9253" y="6135"/>
                    <a:pt x="8050" y="5587"/>
                    <a:pt x="7486" y="4648"/>
                  </a:cubicBezTo>
                  <a:cubicBezTo>
                    <a:pt x="7475" y="4628"/>
                    <a:pt x="7458" y="4614"/>
                    <a:pt x="7445" y="4600"/>
                  </a:cubicBezTo>
                  <a:cubicBezTo>
                    <a:pt x="8175" y="3479"/>
                    <a:pt x="8821" y="2488"/>
                    <a:pt x="9976" y="1721"/>
                  </a:cubicBezTo>
                  <a:cubicBezTo>
                    <a:pt x="11125" y="959"/>
                    <a:pt x="12476" y="419"/>
                    <a:pt x="13867" y="419"/>
                  </a:cubicBezTo>
                  <a:close/>
                  <a:moveTo>
                    <a:pt x="4019" y="4090"/>
                  </a:moveTo>
                  <a:cubicBezTo>
                    <a:pt x="5005" y="4090"/>
                    <a:pt x="5990" y="4206"/>
                    <a:pt x="6977" y="4206"/>
                  </a:cubicBezTo>
                  <a:cubicBezTo>
                    <a:pt x="7022" y="4206"/>
                    <a:pt x="7066" y="4206"/>
                    <a:pt x="7110" y="4205"/>
                  </a:cubicBezTo>
                  <a:lnTo>
                    <a:pt x="7110" y="4205"/>
                  </a:lnTo>
                  <a:cubicBezTo>
                    <a:pt x="7070" y="4327"/>
                    <a:pt x="7032" y="4449"/>
                    <a:pt x="7012" y="4574"/>
                  </a:cubicBezTo>
                  <a:cubicBezTo>
                    <a:pt x="6994" y="4697"/>
                    <a:pt x="7111" y="4773"/>
                    <a:pt x="7223" y="4773"/>
                  </a:cubicBezTo>
                  <a:cubicBezTo>
                    <a:pt x="7256" y="4773"/>
                    <a:pt x="7288" y="4767"/>
                    <a:pt x="7316" y="4753"/>
                  </a:cubicBezTo>
                  <a:cubicBezTo>
                    <a:pt x="8411" y="6581"/>
                    <a:pt x="11193" y="7520"/>
                    <a:pt x="13135" y="7953"/>
                  </a:cubicBezTo>
                  <a:cubicBezTo>
                    <a:pt x="14297" y="8211"/>
                    <a:pt x="15538" y="8354"/>
                    <a:pt x="16780" y="8354"/>
                  </a:cubicBezTo>
                  <a:cubicBezTo>
                    <a:pt x="18189" y="8354"/>
                    <a:pt x="19599" y="8170"/>
                    <a:pt x="20894" y="7760"/>
                  </a:cubicBezTo>
                  <a:cubicBezTo>
                    <a:pt x="20918" y="7754"/>
                    <a:pt x="20925" y="7737"/>
                    <a:pt x="20932" y="7723"/>
                  </a:cubicBezTo>
                  <a:cubicBezTo>
                    <a:pt x="21665" y="7933"/>
                    <a:pt x="22357" y="8250"/>
                    <a:pt x="23023" y="8625"/>
                  </a:cubicBezTo>
                  <a:cubicBezTo>
                    <a:pt x="23791" y="9058"/>
                    <a:pt x="24967" y="9669"/>
                    <a:pt x="25321" y="10528"/>
                  </a:cubicBezTo>
                  <a:cubicBezTo>
                    <a:pt x="25764" y="11595"/>
                    <a:pt x="24246" y="11907"/>
                    <a:pt x="23496" y="12035"/>
                  </a:cubicBezTo>
                  <a:cubicBezTo>
                    <a:pt x="22747" y="12166"/>
                    <a:pt x="21984" y="12218"/>
                    <a:pt x="21216" y="12218"/>
                  </a:cubicBezTo>
                  <a:cubicBezTo>
                    <a:pt x="19417" y="12218"/>
                    <a:pt x="17590" y="11932"/>
                    <a:pt x="15849" y="11697"/>
                  </a:cubicBezTo>
                  <a:cubicBezTo>
                    <a:pt x="13091" y="11329"/>
                    <a:pt x="10348" y="10789"/>
                    <a:pt x="7701" y="9917"/>
                  </a:cubicBezTo>
                  <a:cubicBezTo>
                    <a:pt x="5624" y="9231"/>
                    <a:pt x="3207" y="8372"/>
                    <a:pt x="1464" y="7007"/>
                  </a:cubicBezTo>
                  <a:cubicBezTo>
                    <a:pt x="683" y="6395"/>
                    <a:pt x="244" y="5497"/>
                    <a:pt x="1129" y="4756"/>
                  </a:cubicBezTo>
                  <a:cubicBezTo>
                    <a:pt x="1727" y="4256"/>
                    <a:pt x="2606" y="4162"/>
                    <a:pt x="3353" y="4110"/>
                  </a:cubicBezTo>
                  <a:cubicBezTo>
                    <a:pt x="3575" y="4096"/>
                    <a:pt x="3797" y="4090"/>
                    <a:pt x="4019" y="4090"/>
                  </a:cubicBezTo>
                  <a:close/>
                  <a:moveTo>
                    <a:pt x="13880" y="1"/>
                  </a:moveTo>
                  <a:cubicBezTo>
                    <a:pt x="12554" y="1"/>
                    <a:pt x="11270" y="398"/>
                    <a:pt x="10114" y="1089"/>
                  </a:cubicBezTo>
                  <a:cubicBezTo>
                    <a:pt x="9094" y="1694"/>
                    <a:pt x="7709" y="2763"/>
                    <a:pt x="7191" y="3982"/>
                  </a:cubicBezTo>
                  <a:lnTo>
                    <a:pt x="7191" y="3979"/>
                  </a:lnTo>
                  <a:cubicBezTo>
                    <a:pt x="6430" y="3945"/>
                    <a:pt x="5018" y="3713"/>
                    <a:pt x="3660" y="3713"/>
                  </a:cubicBezTo>
                  <a:cubicBezTo>
                    <a:pt x="2040" y="3713"/>
                    <a:pt x="498" y="4044"/>
                    <a:pt x="233" y="5436"/>
                  </a:cubicBezTo>
                  <a:cubicBezTo>
                    <a:pt x="1" y="6668"/>
                    <a:pt x="1545" y="7497"/>
                    <a:pt x="2430" y="7977"/>
                  </a:cubicBezTo>
                  <a:cubicBezTo>
                    <a:pt x="3630" y="8622"/>
                    <a:pt x="4870" y="9196"/>
                    <a:pt x="6140" y="9686"/>
                  </a:cubicBezTo>
                  <a:cubicBezTo>
                    <a:pt x="9084" y="10819"/>
                    <a:pt x="12173" y="11491"/>
                    <a:pt x="15289" y="11937"/>
                  </a:cubicBezTo>
                  <a:cubicBezTo>
                    <a:pt x="15460" y="11960"/>
                    <a:pt x="15636" y="11988"/>
                    <a:pt x="15812" y="12012"/>
                  </a:cubicBezTo>
                  <a:cubicBezTo>
                    <a:pt x="16697" y="12130"/>
                    <a:pt x="17630" y="12275"/>
                    <a:pt x="18583" y="12390"/>
                  </a:cubicBezTo>
                  <a:cubicBezTo>
                    <a:pt x="19496" y="12500"/>
                    <a:pt x="20425" y="12580"/>
                    <a:pt x="21342" y="12580"/>
                  </a:cubicBezTo>
                  <a:cubicBezTo>
                    <a:pt x="22402" y="12580"/>
                    <a:pt x="23445" y="12472"/>
                    <a:pt x="24426" y="12177"/>
                  </a:cubicBezTo>
                  <a:cubicBezTo>
                    <a:pt x="25169" y="11954"/>
                    <a:pt x="26035" y="11488"/>
                    <a:pt x="25723" y="10582"/>
                  </a:cubicBezTo>
                  <a:cubicBezTo>
                    <a:pt x="25460" y="9819"/>
                    <a:pt x="24656" y="9271"/>
                    <a:pt x="24017" y="8862"/>
                  </a:cubicBezTo>
                  <a:cubicBezTo>
                    <a:pt x="23047" y="8237"/>
                    <a:pt x="22047" y="7676"/>
                    <a:pt x="20891" y="7520"/>
                  </a:cubicBezTo>
                  <a:cubicBezTo>
                    <a:pt x="21432" y="3915"/>
                    <a:pt x="18255" y="562"/>
                    <a:pt x="14829" y="69"/>
                  </a:cubicBezTo>
                  <a:cubicBezTo>
                    <a:pt x="14511" y="23"/>
                    <a:pt x="14194" y="1"/>
                    <a:pt x="1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9"/>
            <p:cNvSpPr/>
            <p:nvPr/>
          </p:nvSpPr>
          <p:spPr>
            <a:xfrm>
              <a:off x="238143" y="2057953"/>
              <a:ext cx="581150" cy="144832"/>
            </a:xfrm>
            <a:custGeom>
              <a:avLst/>
              <a:gdLst/>
              <a:ahLst/>
              <a:cxnLst/>
              <a:rect l="l" t="t" r="r" b="b"/>
              <a:pathLst>
                <a:path w="10854" h="2705" extrusionOk="0">
                  <a:moveTo>
                    <a:pt x="28" y="1"/>
                  </a:moveTo>
                  <a:cubicBezTo>
                    <a:pt x="9" y="1"/>
                    <a:pt x="0" y="42"/>
                    <a:pt x="15" y="54"/>
                  </a:cubicBezTo>
                  <a:cubicBezTo>
                    <a:pt x="2191" y="1722"/>
                    <a:pt x="5067" y="2705"/>
                    <a:pt x="7880" y="2705"/>
                  </a:cubicBezTo>
                  <a:cubicBezTo>
                    <a:pt x="8864" y="2705"/>
                    <a:pt x="9839" y="2585"/>
                    <a:pt x="10775" y="2332"/>
                  </a:cubicBezTo>
                  <a:cubicBezTo>
                    <a:pt x="10854" y="2309"/>
                    <a:pt x="10808" y="2145"/>
                    <a:pt x="10738" y="2145"/>
                  </a:cubicBezTo>
                  <a:cubicBezTo>
                    <a:pt x="10736" y="2145"/>
                    <a:pt x="10734" y="2146"/>
                    <a:pt x="10731" y="2146"/>
                  </a:cubicBezTo>
                  <a:cubicBezTo>
                    <a:pt x="9681" y="2269"/>
                    <a:pt x="8590" y="2407"/>
                    <a:pt x="7517" y="2407"/>
                  </a:cubicBezTo>
                  <a:cubicBezTo>
                    <a:pt x="7182" y="2407"/>
                    <a:pt x="6848" y="2393"/>
                    <a:pt x="6517" y="2362"/>
                  </a:cubicBezTo>
                  <a:cubicBezTo>
                    <a:pt x="4182" y="2143"/>
                    <a:pt x="2040" y="1156"/>
                    <a:pt x="35" y="3"/>
                  </a:cubicBezTo>
                  <a:cubicBezTo>
                    <a:pt x="33" y="2"/>
                    <a:pt x="30"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9"/>
            <p:cNvSpPr/>
            <p:nvPr/>
          </p:nvSpPr>
          <p:spPr>
            <a:xfrm>
              <a:off x="-42426" y="2098003"/>
              <a:ext cx="92147" cy="65536"/>
            </a:xfrm>
            <a:custGeom>
              <a:avLst/>
              <a:gdLst/>
              <a:ahLst/>
              <a:cxnLst/>
              <a:rect l="l" t="t" r="r" b="b"/>
              <a:pathLst>
                <a:path w="1721" h="1224" extrusionOk="0">
                  <a:moveTo>
                    <a:pt x="988" y="306"/>
                  </a:moveTo>
                  <a:cubicBezTo>
                    <a:pt x="1102" y="336"/>
                    <a:pt x="1197" y="397"/>
                    <a:pt x="1271" y="526"/>
                  </a:cubicBezTo>
                  <a:cubicBezTo>
                    <a:pt x="1348" y="661"/>
                    <a:pt x="1362" y="830"/>
                    <a:pt x="1194" y="894"/>
                  </a:cubicBezTo>
                  <a:cubicBezTo>
                    <a:pt x="1146" y="912"/>
                    <a:pt x="1076" y="922"/>
                    <a:pt x="998" y="922"/>
                  </a:cubicBezTo>
                  <a:cubicBezTo>
                    <a:pt x="789" y="922"/>
                    <a:pt x="521" y="853"/>
                    <a:pt x="467" y="695"/>
                  </a:cubicBezTo>
                  <a:cubicBezTo>
                    <a:pt x="403" y="503"/>
                    <a:pt x="606" y="357"/>
                    <a:pt x="768" y="323"/>
                  </a:cubicBezTo>
                  <a:cubicBezTo>
                    <a:pt x="835" y="306"/>
                    <a:pt x="913" y="310"/>
                    <a:pt x="988" y="306"/>
                  </a:cubicBezTo>
                  <a:close/>
                  <a:moveTo>
                    <a:pt x="887" y="1"/>
                  </a:moveTo>
                  <a:cubicBezTo>
                    <a:pt x="843" y="1"/>
                    <a:pt x="801" y="8"/>
                    <a:pt x="765" y="26"/>
                  </a:cubicBezTo>
                  <a:cubicBezTo>
                    <a:pt x="517" y="36"/>
                    <a:pt x="274" y="151"/>
                    <a:pt x="177" y="377"/>
                  </a:cubicBezTo>
                  <a:cubicBezTo>
                    <a:pt x="1" y="773"/>
                    <a:pt x="366" y="1063"/>
                    <a:pt x="710" y="1164"/>
                  </a:cubicBezTo>
                  <a:cubicBezTo>
                    <a:pt x="823" y="1197"/>
                    <a:pt x="966" y="1224"/>
                    <a:pt x="1107" y="1224"/>
                  </a:cubicBezTo>
                  <a:cubicBezTo>
                    <a:pt x="1290" y="1224"/>
                    <a:pt x="1470" y="1178"/>
                    <a:pt x="1576" y="1036"/>
                  </a:cubicBezTo>
                  <a:cubicBezTo>
                    <a:pt x="1721" y="843"/>
                    <a:pt x="1640" y="573"/>
                    <a:pt x="1518" y="391"/>
                  </a:cubicBezTo>
                  <a:cubicBezTo>
                    <a:pt x="1426" y="255"/>
                    <a:pt x="1301" y="141"/>
                    <a:pt x="1153" y="69"/>
                  </a:cubicBezTo>
                  <a:cubicBezTo>
                    <a:pt x="1079" y="33"/>
                    <a:pt x="979" y="1"/>
                    <a:pt x="8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9"/>
            <p:cNvSpPr/>
            <p:nvPr/>
          </p:nvSpPr>
          <p:spPr>
            <a:xfrm>
              <a:off x="407929" y="2278443"/>
              <a:ext cx="79029" cy="50383"/>
            </a:xfrm>
            <a:custGeom>
              <a:avLst/>
              <a:gdLst/>
              <a:ahLst/>
              <a:cxnLst/>
              <a:rect l="l" t="t" r="r" b="b"/>
              <a:pathLst>
                <a:path w="1476" h="941" extrusionOk="0">
                  <a:moveTo>
                    <a:pt x="697" y="225"/>
                  </a:moveTo>
                  <a:cubicBezTo>
                    <a:pt x="714" y="225"/>
                    <a:pt x="731" y="226"/>
                    <a:pt x="748" y="227"/>
                  </a:cubicBezTo>
                  <a:cubicBezTo>
                    <a:pt x="893" y="268"/>
                    <a:pt x="1035" y="322"/>
                    <a:pt x="1105" y="447"/>
                  </a:cubicBezTo>
                  <a:cubicBezTo>
                    <a:pt x="1210" y="636"/>
                    <a:pt x="957" y="691"/>
                    <a:pt x="818" y="691"/>
                  </a:cubicBezTo>
                  <a:cubicBezTo>
                    <a:pt x="680" y="691"/>
                    <a:pt x="257" y="664"/>
                    <a:pt x="298" y="437"/>
                  </a:cubicBezTo>
                  <a:cubicBezTo>
                    <a:pt x="325" y="282"/>
                    <a:pt x="534" y="225"/>
                    <a:pt x="697" y="225"/>
                  </a:cubicBezTo>
                  <a:close/>
                  <a:moveTo>
                    <a:pt x="686" y="0"/>
                  </a:moveTo>
                  <a:cubicBezTo>
                    <a:pt x="635" y="0"/>
                    <a:pt x="585" y="8"/>
                    <a:pt x="538" y="25"/>
                  </a:cubicBezTo>
                  <a:cubicBezTo>
                    <a:pt x="522" y="23"/>
                    <a:pt x="505" y="22"/>
                    <a:pt x="489" y="22"/>
                  </a:cubicBezTo>
                  <a:cubicBezTo>
                    <a:pt x="430" y="22"/>
                    <a:pt x="368" y="33"/>
                    <a:pt x="305" y="62"/>
                  </a:cubicBezTo>
                  <a:cubicBezTo>
                    <a:pt x="180" y="116"/>
                    <a:pt x="82" y="224"/>
                    <a:pt x="62" y="363"/>
                  </a:cubicBezTo>
                  <a:cubicBezTo>
                    <a:pt x="1" y="782"/>
                    <a:pt x="548" y="940"/>
                    <a:pt x="862" y="940"/>
                  </a:cubicBezTo>
                  <a:cubicBezTo>
                    <a:pt x="866" y="940"/>
                    <a:pt x="869" y="940"/>
                    <a:pt x="873" y="940"/>
                  </a:cubicBezTo>
                  <a:cubicBezTo>
                    <a:pt x="1176" y="940"/>
                    <a:pt x="1476" y="768"/>
                    <a:pt x="1325" y="427"/>
                  </a:cubicBezTo>
                  <a:cubicBezTo>
                    <a:pt x="1226" y="201"/>
                    <a:pt x="945"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9"/>
            <p:cNvSpPr/>
            <p:nvPr/>
          </p:nvSpPr>
          <p:spPr>
            <a:xfrm>
              <a:off x="828086" y="2327435"/>
              <a:ext cx="89577" cy="64465"/>
            </a:xfrm>
            <a:custGeom>
              <a:avLst/>
              <a:gdLst/>
              <a:ahLst/>
              <a:cxnLst/>
              <a:rect l="l" t="t" r="r" b="b"/>
              <a:pathLst>
                <a:path w="1673" h="1204" extrusionOk="0">
                  <a:moveTo>
                    <a:pt x="1014" y="208"/>
                  </a:moveTo>
                  <a:cubicBezTo>
                    <a:pt x="1116" y="232"/>
                    <a:pt x="1227" y="215"/>
                    <a:pt x="1318" y="279"/>
                  </a:cubicBezTo>
                  <a:cubicBezTo>
                    <a:pt x="1392" y="334"/>
                    <a:pt x="1426" y="411"/>
                    <a:pt x="1426" y="502"/>
                  </a:cubicBezTo>
                  <a:cubicBezTo>
                    <a:pt x="1426" y="728"/>
                    <a:pt x="1244" y="914"/>
                    <a:pt x="1024" y="948"/>
                  </a:cubicBezTo>
                  <a:cubicBezTo>
                    <a:pt x="1006" y="951"/>
                    <a:pt x="984" y="952"/>
                    <a:pt x="960" y="952"/>
                  </a:cubicBezTo>
                  <a:cubicBezTo>
                    <a:pt x="714" y="952"/>
                    <a:pt x="214" y="813"/>
                    <a:pt x="358" y="540"/>
                  </a:cubicBezTo>
                  <a:cubicBezTo>
                    <a:pt x="473" y="323"/>
                    <a:pt x="760" y="222"/>
                    <a:pt x="1014" y="208"/>
                  </a:cubicBezTo>
                  <a:close/>
                  <a:moveTo>
                    <a:pt x="1065" y="1"/>
                  </a:moveTo>
                  <a:cubicBezTo>
                    <a:pt x="1033" y="1"/>
                    <a:pt x="1000" y="4"/>
                    <a:pt x="966" y="9"/>
                  </a:cubicBezTo>
                  <a:cubicBezTo>
                    <a:pt x="960" y="9"/>
                    <a:pt x="960" y="19"/>
                    <a:pt x="953" y="22"/>
                  </a:cubicBezTo>
                  <a:cubicBezTo>
                    <a:pt x="925" y="20"/>
                    <a:pt x="896" y="19"/>
                    <a:pt x="867" y="19"/>
                  </a:cubicBezTo>
                  <a:cubicBezTo>
                    <a:pt x="641" y="19"/>
                    <a:pt x="415" y="91"/>
                    <a:pt x="247" y="252"/>
                  </a:cubicBezTo>
                  <a:cubicBezTo>
                    <a:pt x="0" y="488"/>
                    <a:pt x="91" y="810"/>
                    <a:pt x="352" y="992"/>
                  </a:cubicBezTo>
                  <a:cubicBezTo>
                    <a:pt x="527" y="1115"/>
                    <a:pt x="762" y="1204"/>
                    <a:pt x="989" y="1204"/>
                  </a:cubicBezTo>
                  <a:cubicBezTo>
                    <a:pt x="1112" y="1204"/>
                    <a:pt x="1232" y="1178"/>
                    <a:pt x="1339" y="1117"/>
                  </a:cubicBezTo>
                  <a:cubicBezTo>
                    <a:pt x="1554" y="995"/>
                    <a:pt x="1673" y="749"/>
                    <a:pt x="1640" y="505"/>
                  </a:cubicBezTo>
                  <a:cubicBezTo>
                    <a:pt x="1597" y="211"/>
                    <a:pt x="1352" y="1"/>
                    <a:pt x="1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9"/>
            <p:cNvSpPr/>
            <p:nvPr/>
          </p:nvSpPr>
          <p:spPr>
            <a:xfrm>
              <a:off x="243658" y="2462900"/>
              <a:ext cx="177333" cy="474333"/>
            </a:xfrm>
            <a:custGeom>
              <a:avLst/>
              <a:gdLst/>
              <a:ahLst/>
              <a:cxnLst/>
              <a:rect l="l" t="t" r="r" b="b"/>
              <a:pathLst>
                <a:path w="3312" h="8859" extrusionOk="0">
                  <a:moveTo>
                    <a:pt x="3226" y="1"/>
                  </a:moveTo>
                  <a:cubicBezTo>
                    <a:pt x="3213" y="1"/>
                    <a:pt x="3201" y="9"/>
                    <a:pt x="3190" y="30"/>
                  </a:cubicBezTo>
                  <a:cubicBezTo>
                    <a:pt x="3177" y="54"/>
                    <a:pt x="3167" y="81"/>
                    <a:pt x="3156" y="104"/>
                  </a:cubicBezTo>
                  <a:cubicBezTo>
                    <a:pt x="2490" y="1413"/>
                    <a:pt x="2075" y="2893"/>
                    <a:pt x="1572" y="4267"/>
                  </a:cubicBezTo>
                  <a:cubicBezTo>
                    <a:pt x="1027" y="5755"/>
                    <a:pt x="561" y="7279"/>
                    <a:pt x="17" y="8762"/>
                  </a:cubicBezTo>
                  <a:cubicBezTo>
                    <a:pt x="0" y="8805"/>
                    <a:pt x="35" y="8859"/>
                    <a:pt x="68" y="8859"/>
                  </a:cubicBezTo>
                  <a:cubicBezTo>
                    <a:pt x="82" y="8859"/>
                    <a:pt x="96" y="8848"/>
                    <a:pt x="105" y="8823"/>
                  </a:cubicBezTo>
                  <a:cubicBezTo>
                    <a:pt x="653" y="7326"/>
                    <a:pt x="1284" y="5846"/>
                    <a:pt x="1835" y="4345"/>
                  </a:cubicBezTo>
                  <a:cubicBezTo>
                    <a:pt x="2339" y="2970"/>
                    <a:pt x="2971" y="1575"/>
                    <a:pt x="3309" y="145"/>
                  </a:cubicBezTo>
                  <a:lnTo>
                    <a:pt x="3309" y="135"/>
                  </a:lnTo>
                  <a:cubicBezTo>
                    <a:pt x="3311" y="89"/>
                    <a:pt x="3266" y="1"/>
                    <a:pt x="3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9"/>
            <p:cNvSpPr/>
            <p:nvPr/>
          </p:nvSpPr>
          <p:spPr>
            <a:xfrm>
              <a:off x="791194" y="2507394"/>
              <a:ext cx="78868" cy="434283"/>
            </a:xfrm>
            <a:custGeom>
              <a:avLst/>
              <a:gdLst/>
              <a:ahLst/>
              <a:cxnLst/>
              <a:rect l="l" t="t" r="r" b="b"/>
              <a:pathLst>
                <a:path w="1473" h="8111" extrusionOk="0">
                  <a:moveTo>
                    <a:pt x="208" y="1"/>
                  </a:moveTo>
                  <a:cubicBezTo>
                    <a:pt x="201" y="1"/>
                    <a:pt x="193" y="3"/>
                    <a:pt x="186" y="10"/>
                  </a:cubicBezTo>
                  <a:cubicBezTo>
                    <a:pt x="172" y="24"/>
                    <a:pt x="166" y="47"/>
                    <a:pt x="152" y="64"/>
                  </a:cubicBezTo>
                  <a:cubicBezTo>
                    <a:pt x="0" y="318"/>
                    <a:pt x="162" y="930"/>
                    <a:pt x="192" y="1166"/>
                  </a:cubicBezTo>
                  <a:cubicBezTo>
                    <a:pt x="290" y="1990"/>
                    <a:pt x="409" y="2812"/>
                    <a:pt x="537" y="3629"/>
                  </a:cubicBezTo>
                  <a:cubicBezTo>
                    <a:pt x="760" y="5096"/>
                    <a:pt x="892" y="6657"/>
                    <a:pt x="1368" y="8070"/>
                  </a:cubicBezTo>
                  <a:cubicBezTo>
                    <a:pt x="1379" y="8098"/>
                    <a:pt x="1399" y="8111"/>
                    <a:pt x="1418" y="8111"/>
                  </a:cubicBezTo>
                  <a:cubicBezTo>
                    <a:pt x="1429" y="8111"/>
                    <a:pt x="1440" y="8107"/>
                    <a:pt x="1449" y="8100"/>
                  </a:cubicBezTo>
                  <a:cubicBezTo>
                    <a:pt x="1463" y="8087"/>
                    <a:pt x="1473" y="8070"/>
                    <a:pt x="1473" y="8046"/>
                  </a:cubicBezTo>
                  <a:cubicBezTo>
                    <a:pt x="1426" y="6664"/>
                    <a:pt x="1101" y="5278"/>
                    <a:pt x="895" y="3913"/>
                  </a:cubicBezTo>
                  <a:cubicBezTo>
                    <a:pt x="760" y="3028"/>
                    <a:pt x="625" y="2143"/>
                    <a:pt x="493" y="1257"/>
                  </a:cubicBezTo>
                  <a:cubicBezTo>
                    <a:pt x="436" y="869"/>
                    <a:pt x="436" y="385"/>
                    <a:pt x="247" y="30"/>
                  </a:cubicBezTo>
                  <a:cubicBezTo>
                    <a:pt x="239" y="14"/>
                    <a:pt x="22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9"/>
            <p:cNvSpPr/>
            <p:nvPr/>
          </p:nvSpPr>
          <p:spPr>
            <a:xfrm>
              <a:off x="-301523" y="2365398"/>
              <a:ext cx="379991" cy="306156"/>
            </a:xfrm>
            <a:custGeom>
              <a:avLst/>
              <a:gdLst/>
              <a:ahLst/>
              <a:cxnLst/>
              <a:rect l="l" t="t" r="r" b="b"/>
              <a:pathLst>
                <a:path w="7097" h="5718" extrusionOk="0">
                  <a:moveTo>
                    <a:pt x="7059" y="1"/>
                  </a:moveTo>
                  <a:cubicBezTo>
                    <a:pt x="7053" y="1"/>
                    <a:pt x="7047" y="3"/>
                    <a:pt x="7039" y="10"/>
                  </a:cubicBezTo>
                  <a:cubicBezTo>
                    <a:pt x="5941" y="922"/>
                    <a:pt x="4755" y="1760"/>
                    <a:pt x="3643" y="2666"/>
                  </a:cubicBezTo>
                  <a:cubicBezTo>
                    <a:pt x="2450" y="3639"/>
                    <a:pt x="1271" y="4673"/>
                    <a:pt x="34" y="5586"/>
                  </a:cubicBezTo>
                  <a:cubicBezTo>
                    <a:pt x="0" y="5609"/>
                    <a:pt x="0" y="5680"/>
                    <a:pt x="31" y="5707"/>
                  </a:cubicBezTo>
                  <a:cubicBezTo>
                    <a:pt x="37" y="5714"/>
                    <a:pt x="45" y="5717"/>
                    <a:pt x="55" y="5717"/>
                  </a:cubicBezTo>
                  <a:cubicBezTo>
                    <a:pt x="60" y="5717"/>
                    <a:pt x="65" y="5716"/>
                    <a:pt x="72" y="5714"/>
                  </a:cubicBezTo>
                  <a:cubicBezTo>
                    <a:pt x="1427" y="5146"/>
                    <a:pt x="2650" y="3862"/>
                    <a:pt x="3779" y="2946"/>
                  </a:cubicBezTo>
                  <a:cubicBezTo>
                    <a:pt x="4907" y="2030"/>
                    <a:pt x="5964" y="1030"/>
                    <a:pt x="7076" y="107"/>
                  </a:cubicBezTo>
                  <a:cubicBezTo>
                    <a:pt x="7097" y="91"/>
                    <a:pt x="7097" y="57"/>
                    <a:pt x="7090" y="33"/>
                  </a:cubicBezTo>
                  <a:cubicBezTo>
                    <a:pt x="7083" y="14"/>
                    <a:pt x="7073" y="1"/>
                    <a:pt x="70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2" name="Google Shape;1072;p29"/>
          <p:cNvGrpSpPr/>
          <p:nvPr/>
        </p:nvGrpSpPr>
        <p:grpSpPr>
          <a:xfrm>
            <a:off x="713222" y="3764704"/>
            <a:ext cx="976966" cy="613408"/>
            <a:chOff x="6925510" y="205316"/>
            <a:chExt cx="905688" cy="530354"/>
          </a:xfrm>
        </p:grpSpPr>
        <p:sp>
          <p:nvSpPr>
            <p:cNvPr id="1073" name="Google Shape;1073;p29"/>
            <p:cNvSpPr/>
            <p:nvPr/>
          </p:nvSpPr>
          <p:spPr>
            <a:xfrm>
              <a:off x="7093437" y="213374"/>
              <a:ext cx="568549" cy="515598"/>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9"/>
            <p:cNvSpPr/>
            <p:nvPr/>
          </p:nvSpPr>
          <p:spPr>
            <a:xfrm>
              <a:off x="7077360" y="205316"/>
              <a:ext cx="624386" cy="530354"/>
            </a:xfrm>
            <a:custGeom>
              <a:avLst/>
              <a:gdLst/>
              <a:ahLst/>
              <a:cxnLst/>
              <a:rect l="l" t="t"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9"/>
            <p:cNvSpPr/>
            <p:nvPr/>
          </p:nvSpPr>
          <p:spPr>
            <a:xfrm>
              <a:off x="6925510" y="360379"/>
              <a:ext cx="905688" cy="259660"/>
            </a:xfrm>
            <a:custGeom>
              <a:avLst/>
              <a:gdLst/>
              <a:ahLst/>
              <a:cxnLst/>
              <a:rect l="l" t="t"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9"/>
            <p:cNvSpPr/>
            <p:nvPr/>
          </p:nvSpPr>
          <p:spPr>
            <a:xfrm>
              <a:off x="7368361" y="296401"/>
              <a:ext cx="63222" cy="55523"/>
            </a:xfrm>
            <a:custGeom>
              <a:avLst/>
              <a:gdLst/>
              <a:ahLst/>
              <a:cxnLst/>
              <a:rect l="l" t="t" r="r" b="b"/>
              <a:pathLst>
                <a:path w="1404" h="1268" extrusionOk="0">
                  <a:moveTo>
                    <a:pt x="853" y="427"/>
                  </a:moveTo>
                  <a:lnTo>
                    <a:pt x="853" y="427"/>
                  </a:lnTo>
                  <a:cubicBezTo>
                    <a:pt x="853" y="427"/>
                    <a:pt x="859" y="430"/>
                    <a:pt x="873" y="436"/>
                  </a:cubicBezTo>
                  <a:cubicBezTo>
                    <a:pt x="872" y="435"/>
                    <a:pt x="871" y="435"/>
                    <a:pt x="870" y="434"/>
                  </a:cubicBezTo>
                  <a:lnTo>
                    <a:pt x="870" y="434"/>
                  </a:ln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lnTo>
                    <a:pt x="870" y="434"/>
                  </a:ln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9"/>
            <p:cNvSpPr/>
            <p:nvPr/>
          </p:nvSpPr>
          <p:spPr>
            <a:xfrm>
              <a:off x="7477926" y="310939"/>
              <a:ext cx="82855" cy="61609"/>
            </a:xfrm>
            <a:custGeom>
              <a:avLst/>
              <a:gdLst/>
              <a:ahLst/>
              <a:cxnLst/>
              <a:rect l="l" t="t"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9"/>
            <p:cNvSpPr/>
            <p:nvPr/>
          </p:nvSpPr>
          <p:spPr>
            <a:xfrm>
              <a:off x="7504540" y="416781"/>
              <a:ext cx="57999" cy="46590"/>
            </a:xfrm>
            <a:custGeom>
              <a:avLst/>
              <a:gdLst/>
              <a:ahLst/>
              <a:cxnLst/>
              <a:rect l="l" t="t"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4000"/>
              <a:buFont typeface="Amatic SC"/>
              <a:buNone/>
              <a:defRPr sz="4000" b="1">
                <a:solidFill>
                  <a:schemeClr val="dk1"/>
                </a:solidFill>
                <a:latin typeface="Amatic SC"/>
                <a:ea typeface="Amatic SC"/>
                <a:cs typeface="Amatic SC"/>
                <a:sym typeface="Amatic SC"/>
              </a:defRPr>
            </a:lvl1pPr>
            <a:lvl2pPr lvl="1">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2pPr>
            <a:lvl3pPr lvl="2">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3pPr>
            <a:lvl4pPr lvl="3">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4pPr>
            <a:lvl5pPr lvl="4">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5pPr>
            <a:lvl6pPr lvl="5">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6pPr>
            <a:lvl7pPr lvl="6">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7pPr>
            <a:lvl8pPr lvl="7">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8pPr>
            <a:lvl9pPr lvl="8">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1pPr>
            <a:lvl2pPr marL="914400" lvl="1"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2pPr>
            <a:lvl3pPr marL="1371600" lvl="2"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3pPr>
            <a:lvl4pPr marL="1828800" lvl="3"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4pPr>
            <a:lvl5pPr marL="2286000" lvl="4"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5pPr>
            <a:lvl6pPr marL="2743200" lvl="5"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6pPr>
            <a:lvl7pPr marL="3200400" lvl="6"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7pPr>
            <a:lvl8pPr marL="3657600" lvl="7"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8pPr>
            <a:lvl9pPr marL="4114800" lvl="8"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53" r:id="rId1"/>
    <p:sldLayoutId id="2147483658" r:id="rId2"/>
    <p:sldLayoutId id="2147483673" r:id="rId3"/>
    <p:sldLayoutId id="2147483674" r:id="rId4"/>
    <p:sldLayoutId id="214748367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1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image" Target="../media/image2.jpeg"/><Relationship Id="rId16"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5" Type="http://schemas.openxmlformats.org/officeDocument/2006/relationships/image" Target="../media/image1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jpeg"/></Relationships>
</file>

<file path=ppt/slides/_rels/slide2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2.xml"/><Relationship Id="rId7" Type="http://schemas.openxmlformats.org/officeDocument/2006/relationships/image" Target="../media/image5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jpg"/><Relationship Id="rId4" Type="http://schemas.openxmlformats.org/officeDocument/2006/relationships/notesSlide" Target="../notesSlides/notesSlide1.xml"/><Relationship Id="rId9"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slide" Target="slide24.xml"/><Relationship Id="rId3" Type="http://schemas.microsoft.com/office/2007/relationships/media" Target="../media/media3.mp3"/><Relationship Id="rId7" Type="http://schemas.openxmlformats.org/officeDocument/2006/relationships/slideLayout" Target="../slideLayouts/slideLayout2.xml"/><Relationship Id="rId12" Type="http://schemas.openxmlformats.org/officeDocument/2006/relationships/image" Target="../media/image6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audio" Target="../media/media4.wav"/><Relationship Id="rId11" Type="http://schemas.openxmlformats.org/officeDocument/2006/relationships/slide" Target="slide25.xml"/><Relationship Id="rId5" Type="http://schemas.microsoft.com/office/2007/relationships/media" Target="../media/media4.wav"/><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image" Target="../media/image61.png"/><Relationship Id="rId14"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4.png"/><Relationship Id="rId3" Type="http://schemas.openxmlformats.org/officeDocument/2006/relationships/slideLayout" Target="../slideLayouts/slideLayout2.xml"/><Relationship Id="rId7" Type="http://schemas.openxmlformats.org/officeDocument/2006/relationships/audio" Target="../media/audio3.wav"/><Relationship Id="rId12" Type="http://schemas.openxmlformats.org/officeDocument/2006/relationships/image" Target="../media/image69.png"/><Relationship Id="rId17" Type="http://schemas.openxmlformats.org/officeDocument/2006/relationships/image" Target="../media/image73.png"/><Relationship Id="rId2" Type="http://schemas.openxmlformats.org/officeDocument/2006/relationships/video" Target="../media/media5.mp4"/><Relationship Id="rId16" Type="http://schemas.microsoft.com/office/2007/relationships/hdphoto" Target="../media/hdphoto1.wdp"/><Relationship Id="rId20" Type="http://schemas.openxmlformats.org/officeDocument/2006/relationships/image" Target="../media/image76.png"/><Relationship Id="rId1" Type="http://schemas.microsoft.com/office/2007/relationships/media" Target="../media/media5.mp4"/><Relationship Id="rId6" Type="http://schemas.openxmlformats.org/officeDocument/2006/relationships/audio" Target="../media/audio2.wav"/><Relationship Id="rId11" Type="http://schemas.openxmlformats.org/officeDocument/2006/relationships/image" Target="../media/image68.png"/><Relationship Id="rId5" Type="http://schemas.openxmlformats.org/officeDocument/2006/relationships/audio" Target="../media/audio1.wav"/><Relationship Id="rId15" Type="http://schemas.openxmlformats.org/officeDocument/2006/relationships/image" Target="../media/image72.png"/><Relationship Id="rId10" Type="http://schemas.openxmlformats.org/officeDocument/2006/relationships/image" Target="../media/image67.png"/><Relationship Id="rId19" Type="http://schemas.openxmlformats.org/officeDocument/2006/relationships/image" Target="../media/image75.png"/><Relationship Id="rId4" Type="http://schemas.openxmlformats.org/officeDocument/2006/relationships/notesSlide" Target="../notesSlides/notesSlide2.xml"/><Relationship Id="rId9" Type="http://schemas.openxmlformats.org/officeDocument/2006/relationships/image" Target="../media/image66.png"/><Relationship Id="rId14" Type="http://schemas.openxmlformats.org/officeDocument/2006/relationships/image" Target="../media/image71.png"/></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4.png"/><Relationship Id="rId3" Type="http://schemas.openxmlformats.org/officeDocument/2006/relationships/slideLayout" Target="../slideLayouts/slideLayout2.xml"/><Relationship Id="rId7" Type="http://schemas.openxmlformats.org/officeDocument/2006/relationships/audio" Target="../media/audio3.wav"/><Relationship Id="rId12" Type="http://schemas.openxmlformats.org/officeDocument/2006/relationships/image" Target="../media/image69.png"/><Relationship Id="rId17" Type="http://schemas.openxmlformats.org/officeDocument/2006/relationships/image" Target="../media/image73.png"/><Relationship Id="rId2" Type="http://schemas.openxmlformats.org/officeDocument/2006/relationships/video" Target="../media/media5.mp4"/><Relationship Id="rId16" Type="http://schemas.microsoft.com/office/2007/relationships/hdphoto" Target="../media/hdphoto1.wdp"/><Relationship Id="rId20" Type="http://schemas.openxmlformats.org/officeDocument/2006/relationships/image" Target="../media/image76.png"/><Relationship Id="rId1" Type="http://schemas.microsoft.com/office/2007/relationships/media" Target="../media/media5.mp4"/><Relationship Id="rId6" Type="http://schemas.openxmlformats.org/officeDocument/2006/relationships/audio" Target="../media/audio2.wav"/><Relationship Id="rId11" Type="http://schemas.openxmlformats.org/officeDocument/2006/relationships/image" Target="../media/image68.png"/><Relationship Id="rId5" Type="http://schemas.openxmlformats.org/officeDocument/2006/relationships/audio" Target="../media/audio1.wav"/><Relationship Id="rId15" Type="http://schemas.openxmlformats.org/officeDocument/2006/relationships/image" Target="../media/image72.png"/><Relationship Id="rId10" Type="http://schemas.openxmlformats.org/officeDocument/2006/relationships/image" Target="../media/image67.png"/><Relationship Id="rId19" Type="http://schemas.openxmlformats.org/officeDocument/2006/relationships/image" Target="../media/image75.png"/><Relationship Id="rId4" Type="http://schemas.openxmlformats.org/officeDocument/2006/relationships/notesSlide" Target="../notesSlides/notesSlide3.xml"/><Relationship Id="rId9" Type="http://schemas.openxmlformats.org/officeDocument/2006/relationships/image" Target="../media/image66.png"/><Relationship Id="rId14" Type="http://schemas.openxmlformats.org/officeDocument/2006/relationships/image" Target="../media/image71.png"/></Relationships>
</file>

<file path=ppt/slides/_rels/slide2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4.png"/><Relationship Id="rId3" Type="http://schemas.openxmlformats.org/officeDocument/2006/relationships/slideLayout" Target="../slideLayouts/slideLayout2.xml"/><Relationship Id="rId7" Type="http://schemas.openxmlformats.org/officeDocument/2006/relationships/audio" Target="../media/audio3.wav"/><Relationship Id="rId12" Type="http://schemas.openxmlformats.org/officeDocument/2006/relationships/image" Target="../media/image69.png"/><Relationship Id="rId17" Type="http://schemas.openxmlformats.org/officeDocument/2006/relationships/image" Target="../media/image73.png"/><Relationship Id="rId2" Type="http://schemas.openxmlformats.org/officeDocument/2006/relationships/video" Target="../media/media5.mp4"/><Relationship Id="rId16" Type="http://schemas.microsoft.com/office/2007/relationships/hdphoto" Target="../media/hdphoto1.wdp"/><Relationship Id="rId20" Type="http://schemas.openxmlformats.org/officeDocument/2006/relationships/image" Target="../media/image76.png"/><Relationship Id="rId1" Type="http://schemas.microsoft.com/office/2007/relationships/media" Target="../media/media5.mp4"/><Relationship Id="rId6" Type="http://schemas.openxmlformats.org/officeDocument/2006/relationships/audio" Target="../media/audio2.wav"/><Relationship Id="rId11" Type="http://schemas.openxmlformats.org/officeDocument/2006/relationships/image" Target="../media/image68.png"/><Relationship Id="rId5" Type="http://schemas.openxmlformats.org/officeDocument/2006/relationships/audio" Target="../media/audio1.wav"/><Relationship Id="rId15" Type="http://schemas.openxmlformats.org/officeDocument/2006/relationships/image" Target="../media/image72.png"/><Relationship Id="rId10" Type="http://schemas.openxmlformats.org/officeDocument/2006/relationships/image" Target="../media/image67.png"/><Relationship Id="rId19" Type="http://schemas.openxmlformats.org/officeDocument/2006/relationships/image" Target="../media/image75.png"/><Relationship Id="rId4" Type="http://schemas.openxmlformats.org/officeDocument/2006/relationships/notesSlide" Target="../notesSlides/notesSlide4.xml"/><Relationship Id="rId9" Type="http://schemas.openxmlformats.org/officeDocument/2006/relationships/image" Target="../media/image66.png"/><Relationship Id="rId14" Type="http://schemas.openxmlformats.org/officeDocument/2006/relationships/image" Target="../media/image71.png"/></Relationships>
</file>

<file path=ppt/slides/_rels/slide27.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4.png"/><Relationship Id="rId3" Type="http://schemas.openxmlformats.org/officeDocument/2006/relationships/slideLayout" Target="../slideLayouts/slideLayout2.xml"/><Relationship Id="rId7" Type="http://schemas.openxmlformats.org/officeDocument/2006/relationships/audio" Target="../media/audio3.wav"/><Relationship Id="rId12" Type="http://schemas.openxmlformats.org/officeDocument/2006/relationships/image" Target="../media/image69.png"/><Relationship Id="rId17" Type="http://schemas.openxmlformats.org/officeDocument/2006/relationships/image" Target="../media/image73.png"/><Relationship Id="rId2" Type="http://schemas.openxmlformats.org/officeDocument/2006/relationships/video" Target="../media/media5.mp4"/><Relationship Id="rId16" Type="http://schemas.microsoft.com/office/2007/relationships/hdphoto" Target="../media/hdphoto1.wdp"/><Relationship Id="rId20" Type="http://schemas.openxmlformats.org/officeDocument/2006/relationships/image" Target="../media/image76.png"/><Relationship Id="rId1" Type="http://schemas.microsoft.com/office/2007/relationships/media" Target="../media/media5.mp4"/><Relationship Id="rId6" Type="http://schemas.openxmlformats.org/officeDocument/2006/relationships/audio" Target="../media/audio2.wav"/><Relationship Id="rId11" Type="http://schemas.openxmlformats.org/officeDocument/2006/relationships/image" Target="../media/image68.png"/><Relationship Id="rId5" Type="http://schemas.openxmlformats.org/officeDocument/2006/relationships/audio" Target="../media/audio1.wav"/><Relationship Id="rId15" Type="http://schemas.openxmlformats.org/officeDocument/2006/relationships/image" Target="../media/image72.png"/><Relationship Id="rId10" Type="http://schemas.openxmlformats.org/officeDocument/2006/relationships/image" Target="../media/image67.png"/><Relationship Id="rId19" Type="http://schemas.openxmlformats.org/officeDocument/2006/relationships/image" Target="../media/image75.png"/><Relationship Id="rId4" Type="http://schemas.openxmlformats.org/officeDocument/2006/relationships/notesSlide" Target="../notesSlides/notesSlide5.xml"/><Relationship Id="rId9" Type="http://schemas.openxmlformats.org/officeDocument/2006/relationships/image" Target="../media/image66.png"/><Relationship Id="rId14" Type="http://schemas.openxmlformats.org/officeDocument/2006/relationships/image" Target="../media/image71.png"/></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4.png"/><Relationship Id="rId3" Type="http://schemas.openxmlformats.org/officeDocument/2006/relationships/slideLayout" Target="../slideLayouts/slideLayout2.xml"/><Relationship Id="rId7" Type="http://schemas.openxmlformats.org/officeDocument/2006/relationships/audio" Target="../media/audio3.wav"/><Relationship Id="rId12" Type="http://schemas.openxmlformats.org/officeDocument/2006/relationships/image" Target="../media/image69.png"/><Relationship Id="rId17" Type="http://schemas.openxmlformats.org/officeDocument/2006/relationships/image" Target="../media/image73.png"/><Relationship Id="rId2" Type="http://schemas.openxmlformats.org/officeDocument/2006/relationships/video" Target="../media/media5.mp4"/><Relationship Id="rId16" Type="http://schemas.microsoft.com/office/2007/relationships/hdphoto" Target="../media/hdphoto1.wdp"/><Relationship Id="rId20" Type="http://schemas.openxmlformats.org/officeDocument/2006/relationships/image" Target="../media/image76.png"/><Relationship Id="rId1" Type="http://schemas.microsoft.com/office/2007/relationships/media" Target="../media/media5.mp4"/><Relationship Id="rId6" Type="http://schemas.openxmlformats.org/officeDocument/2006/relationships/audio" Target="../media/audio2.wav"/><Relationship Id="rId11" Type="http://schemas.openxmlformats.org/officeDocument/2006/relationships/image" Target="../media/image68.png"/><Relationship Id="rId5" Type="http://schemas.openxmlformats.org/officeDocument/2006/relationships/audio" Target="../media/audio1.wav"/><Relationship Id="rId15" Type="http://schemas.openxmlformats.org/officeDocument/2006/relationships/image" Target="../media/image72.png"/><Relationship Id="rId10" Type="http://schemas.openxmlformats.org/officeDocument/2006/relationships/image" Target="../media/image67.png"/><Relationship Id="rId19" Type="http://schemas.openxmlformats.org/officeDocument/2006/relationships/image" Target="../media/image75.png"/><Relationship Id="rId4" Type="http://schemas.openxmlformats.org/officeDocument/2006/relationships/notesSlide" Target="../notesSlides/notesSlide6.xml"/><Relationship Id="rId9" Type="http://schemas.openxmlformats.org/officeDocument/2006/relationships/image" Target="../media/image66.png"/><Relationship Id="rId14" Type="http://schemas.openxmlformats.org/officeDocument/2006/relationships/image" Target="../media/image71.png"/></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4.png"/><Relationship Id="rId3" Type="http://schemas.openxmlformats.org/officeDocument/2006/relationships/slideLayout" Target="../slideLayouts/slideLayout2.xml"/><Relationship Id="rId7" Type="http://schemas.openxmlformats.org/officeDocument/2006/relationships/audio" Target="../media/audio3.wav"/><Relationship Id="rId12" Type="http://schemas.openxmlformats.org/officeDocument/2006/relationships/image" Target="../media/image69.png"/><Relationship Id="rId17" Type="http://schemas.openxmlformats.org/officeDocument/2006/relationships/image" Target="../media/image73.png"/><Relationship Id="rId2" Type="http://schemas.openxmlformats.org/officeDocument/2006/relationships/video" Target="../media/media5.mp4"/><Relationship Id="rId16" Type="http://schemas.microsoft.com/office/2007/relationships/hdphoto" Target="../media/hdphoto1.wdp"/><Relationship Id="rId20" Type="http://schemas.openxmlformats.org/officeDocument/2006/relationships/image" Target="../media/image76.png"/><Relationship Id="rId1" Type="http://schemas.microsoft.com/office/2007/relationships/media" Target="../media/media5.mp4"/><Relationship Id="rId6" Type="http://schemas.openxmlformats.org/officeDocument/2006/relationships/audio" Target="../media/audio2.wav"/><Relationship Id="rId11" Type="http://schemas.openxmlformats.org/officeDocument/2006/relationships/image" Target="../media/image68.png"/><Relationship Id="rId5" Type="http://schemas.openxmlformats.org/officeDocument/2006/relationships/audio" Target="../media/audio1.wav"/><Relationship Id="rId15" Type="http://schemas.openxmlformats.org/officeDocument/2006/relationships/image" Target="../media/image72.png"/><Relationship Id="rId10" Type="http://schemas.openxmlformats.org/officeDocument/2006/relationships/image" Target="../media/image67.png"/><Relationship Id="rId19" Type="http://schemas.openxmlformats.org/officeDocument/2006/relationships/image" Target="../media/image75.png"/><Relationship Id="rId4" Type="http://schemas.openxmlformats.org/officeDocument/2006/relationships/notesSlide" Target="../notesSlides/notesSlide7.xml"/><Relationship Id="rId9" Type="http://schemas.openxmlformats.org/officeDocument/2006/relationships/image" Target="../media/image66.png"/><Relationship Id="rId14" Type="http://schemas.openxmlformats.org/officeDocument/2006/relationships/image" Target="../media/image71.pn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8.jpeg"/><Relationship Id="rId3" Type="http://schemas.openxmlformats.org/officeDocument/2006/relationships/image" Target="../media/image5.jpeg"/><Relationship Id="rId7" Type="http://schemas.openxmlformats.org/officeDocument/2006/relationships/image" Target="../media/image13.jpeg"/><Relationship Id="rId12" Type="http://schemas.openxmlformats.org/officeDocument/2006/relationships/image" Target="../media/image6.jpeg"/><Relationship Id="rId2" Type="http://schemas.openxmlformats.org/officeDocument/2006/relationships/image" Target="../media/image2.jpeg"/><Relationship Id="rId16"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4.jpeg"/><Relationship Id="rId5" Type="http://schemas.openxmlformats.org/officeDocument/2006/relationships/image" Target="../media/image9.jpeg"/><Relationship Id="rId15" Type="http://schemas.openxmlformats.org/officeDocument/2006/relationships/image" Target="../media/image12.jpeg"/><Relationship Id="rId10" Type="http://schemas.openxmlformats.org/officeDocument/2006/relationships/image" Target="../media/image3.jpeg"/><Relationship Id="rId4" Type="http://schemas.openxmlformats.org/officeDocument/2006/relationships/image" Target="../media/image7.jpeg"/><Relationship Id="rId9" Type="http://schemas.openxmlformats.org/officeDocument/2006/relationships/image" Target="../media/image16.jpeg"/><Relationship Id="rId14"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7.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2.jpeg"/><Relationship Id="rId4" Type="http://schemas.openxmlformats.org/officeDocument/2006/relationships/image" Target="../media/image9.jpeg"/><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hòng Giáo Dục Và Đào Tạo Quận Long Bi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4950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466134" y="96328"/>
            <a:ext cx="5633406" cy="1446550"/>
          </a:xfrm>
          <a:prstGeom prst="rect">
            <a:avLst/>
          </a:prstGeom>
        </p:spPr>
        <p:txBody>
          <a:bodyPr wrap="square">
            <a:spAutoFit/>
          </a:bodyPr>
          <a:lstStyle/>
          <a:p>
            <a:pPr algn="ctr"/>
            <a:r>
              <a:rPr lang="en-US" sz="4400" b="1" dirty="0" smtClean="0"/>
              <a:t>TRÒ CHƠI</a:t>
            </a:r>
          </a:p>
          <a:p>
            <a:pPr algn="ctr"/>
            <a:r>
              <a:rPr lang="en-US" sz="4400" b="1" dirty="0" smtClean="0"/>
              <a:t>"AI NHANH HƠN"</a:t>
            </a:r>
            <a:endParaRPr lang="en-US" sz="4400" b="1" dirty="0">
              <a:effectLst/>
            </a:endParaRPr>
          </a:p>
        </p:txBody>
      </p:sp>
      <p:sp>
        <p:nvSpPr>
          <p:cNvPr id="4" name="Rectangle 3"/>
          <p:cNvSpPr/>
          <p:nvPr/>
        </p:nvSpPr>
        <p:spPr>
          <a:xfrm>
            <a:off x="499181" y="1547004"/>
            <a:ext cx="6876403" cy="3785652"/>
          </a:xfrm>
          <a:prstGeom prst="rect">
            <a:avLst/>
          </a:prstGeom>
        </p:spPr>
        <p:txBody>
          <a:bodyPr wrap="square">
            <a:spAutoFit/>
          </a:bodyPr>
          <a:lstStyle/>
          <a:p>
            <a:pPr algn="just"/>
            <a:r>
              <a:rPr lang="en-US" sz="4000" dirty="0" err="1"/>
              <a:t>Các</a:t>
            </a:r>
            <a:r>
              <a:rPr lang="en-US" sz="4000" dirty="0"/>
              <a:t> </a:t>
            </a:r>
            <a:r>
              <a:rPr lang="en-US" sz="4000" dirty="0" err="1"/>
              <a:t>nhóm</a:t>
            </a:r>
            <a:r>
              <a:rPr lang="en-US" sz="4000" dirty="0"/>
              <a:t> </a:t>
            </a:r>
            <a:r>
              <a:rPr lang="en-US" sz="4000" dirty="0" err="1"/>
              <a:t>quan</a:t>
            </a:r>
            <a:r>
              <a:rPr lang="en-US" sz="4000" dirty="0"/>
              <a:t> </a:t>
            </a:r>
            <a:r>
              <a:rPr lang="en-US" sz="4000" dirty="0" err="1"/>
              <a:t>sát</a:t>
            </a:r>
            <a:r>
              <a:rPr lang="en-US" sz="4000" dirty="0"/>
              <a:t> </a:t>
            </a:r>
            <a:r>
              <a:rPr lang="en-US" sz="4000" dirty="0" err="1"/>
              <a:t>tranh</a:t>
            </a:r>
            <a:r>
              <a:rPr lang="en-US" sz="4000" dirty="0"/>
              <a:t>, </a:t>
            </a:r>
            <a:r>
              <a:rPr lang="en-US" sz="4000" dirty="0" err="1"/>
              <a:t>thảo</a:t>
            </a:r>
            <a:r>
              <a:rPr lang="en-US" sz="4000" dirty="0"/>
              <a:t> </a:t>
            </a:r>
            <a:r>
              <a:rPr lang="en-US" sz="4000" dirty="0" err="1"/>
              <a:t>luận</a:t>
            </a:r>
            <a:r>
              <a:rPr lang="en-US" sz="4000" dirty="0"/>
              <a:t> </a:t>
            </a:r>
            <a:r>
              <a:rPr lang="en-US" sz="4000" dirty="0" err="1"/>
              <a:t>nhóm</a:t>
            </a:r>
            <a:r>
              <a:rPr lang="en-US" sz="4000" dirty="0"/>
              <a:t>. </a:t>
            </a:r>
            <a:r>
              <a:rPr lang="en-US" sz="4000" dirty="0" err="1"/>
              <a:t>Sau</a:t>
            </a:r>
            <a:r>
              <a:rPr lang="en-US" sz="4000" dirty="0"/>
              <a:t> </a:t>
            </a:r>
            <a:r>
              <a:rPr lang="en-US" sz="4000" dirty="0" err="1"/>
              <a:t>đó</a:t>
            </a:r>
            <a:r>
              <a:rPr lang="en-US" sz="4000" dirty="0"/>
              <a:t> </a:t>
            </a:r>
            <a:r>
              <a:rPr lang="en-US" sz="4000" dirty="0" err="1"/>
              <a:t>viết</a:t>
            </a:r>
            <a:r>
              <a:rPr lang="en-US" sz="4000" dirty="0"/>
              <a:t> </a:t>
            </a:r>
            <a:r>
              <a:rPr lang="en-US" sz="4000" dirty="0" err="1"/>
              <a:t>lên</a:t>
            </a:r>
            <a:r>
              <a:rPr lang="en-US" sz="4000" dirty="0"/>
              <a:t> </a:t>
            </a:r>
            <a:r>
              <a:rPr lang="en-US" sz="4000" dirty="0" err="1"/>
              <a:t>bảng</a:t>
            </a:r>
            <a:r>
              <a:rPr lang="en-US" sz="4000" dirty="0"/>
              <a:t> </a:t>
            </a:r>
            <a:r>
              <a:rPr lang="en-US" sz="4000" dirty="0" err="1"/>
              <a:t>những</a:t>
            </a:r>
            <a:r>
              <a:rPr lang="en-US" sz="4000" dirty="0"/>
              <a:t> </a:t>
            </a:r>
            <a:r>
              <a:rPr lang="en-US" sz="4000" dirty="0" err="1"/>
              <a:t>thức</a:t>
            </a:r>
            <a:r>
              <a:rPr lang="en-US" sz="4000" dirty="0"/>
              <a:t> </a:t>
            </a:r>
            <a:r>
              <a:rPr lang="en-US" sz="4000" dirty="0" err="1"/>
              <a:t>ăn</a:t>
            </a:r>
            <a:r>
              <a:rPr lang="en-US" sz="4000" dirty="0"/>
              <a:t> </a:t>
            </a:r>
            <a:r>
              <a:rPr lang="en-US" sz="4000" dirty="0" err="1"/>
              <a:t>là</a:t>
            </a:r>
            <a:r>
              <a:rPr lang="en-US" sz="4000" dirty="0"/>
              <a:t> </a:t>
            </a:r>
            <a:r>
              <a:rPr lang="en-US" sz="4000" dirty="0" err="1"/>
              <a:t>lương</a:t>
            </a:r>
            <a:r>
              <a:rPr lang="en-US" sz="4000" dirty="0"/>
              <a:t> </a:t>
            </a:r>
            <a:r>
              <a:rPr lang="en-US" sz="4000" dirty="0" err="1"/>
              <a:t>thực</a:t>
            </a:r>
            <a:r>
              <a:rPr lang="en-US" sz="4000" dirty="0"/>
              <a:t> </a:t>
            </a:r>
            <a:r>
              <a:rPr lang="en-US" sz="4000" dirty="0" err="1"/>
              <a:t>và</a:t>
            </a:r>
            <a:r>
              <a:rPr lang="en-US" sz="4000" dirty="0"/>
              <a:t> </a:t>
            </a:r>
            <a:r>
              <a:rPr lang="en-US" sz="4000" dirty="0" err="1" smtClean="0"/>
              <a:t>những</a:t>
            </a:r>
            <a:r>
              <a:rPr lang="en-US" sz="4000" dirty="0" smtClean="0"/>
              <a:t> </a:t>
            </a:r>
            <a:r>
              <a:rPr lang="en-US" sz="4000" dirty="0" err="1" smtClean="0"/>
              <a:t>thức</a:t>
            </a:r>
            <a:r>
              <a:rPr lang="en-US" sz="4000" dirty="0" smtClean="0"/>
              <a:t> </a:t>
            </a:r>
            <a:r>
              <a:rPr lang="en-US" sz="4000" dirty="0" err="1"/>
              <a:t>ăn</a:t>
            </a:r>
            <a:r>
              <a:rPr lang="en-US" sz="4000" dirty="0"/>
              <a:t> </a:t>
            </a:r>
            <a:r>
              <a:rPr lang="en-US" sz="4000" dirty="0" err="1"/>
              <a:t>là</a:t>
            </a:r>
            <a:r>
              <a:rPr lang="en-US" sz="4000" dirty="0"/>
              <a:t> </a:t>
            </a:r>
            <a:r>
              <a:rPr lang="en-US" sz="4000" dirty="0" err="1"/>
              <a:t>thực</a:t>
            </a:r>
            <a:r>
              <a:rPr lang="en-US" sz="4000" dirty="0"/>
              <a:t> </a:t>
            </a:r>
            <a:r>
              <a:rPr lang="en-US" sz="4000" dirty="0" err="1" smtClean="0"/>
              <a:t>phẩm</a:t>
            </a:r>
            <a:r>
              <a:rPr lang="en-US" sz="4000" dirty="0" smtClean="0"/>
              <a:t> </a:t>
            </a:r>
            <a:r>
              <a:rPr lang="en-US" sz="4000" dirty="0" err="1" smtClean="0"/>
              <a:t>trong</a:t>
            </a:r>
            <a:r>
              <a:rPr lang="en-US" sz="4000" dirty="0" smtClean="0"/>
              <a:t> </a:t>
            </a:r>
            <a:r>
              <a:rPr lang="en-US" sz="4000" dirty="0" err="1" smtClean="0"/>
              <a:t>thời</a:t>
            </a:r>
            <a:r>
              <a:rPr lang="en-US" sz="4000" dirty="0" smtClean="0"/>
              <a:t> </a:t>
            </a:r>
            <a:r>
              <a:rPr lang="en-US" sz="4000" dirty="0" err="1" smtClean="0"/>
              <a:t>gian</a:t>
            </a:r>
            <a:r>
              <a:rPr lang="en-US" sz="4000" dirty="0" smtClean="0"/>
              <a:t> 7 </a:t>
            </a:r>
            <a:r>
              <a:rPr lang="en-US" sz="4000" dirty="0" err="1" smtClean="0"/>
              <a:t>phút</a:t>
            </a:r>
            <a:endParaRPr lang="en-US" sz="4000" dirty="0">
              <a:effectLst/>
            </a:endParaRPr>
          </a:p>
        </p:txBody>
      </p:sp>
    </p:spTree>
    <p:extLst>
      <p:ext uri="{BB962C8B-B14F-4D97-AF65-F5344CB8AC3E}">
        <p14:creationId xmlns:p14="http://schemas.microsoft.com/office/powerpoint/2010/main" val="11042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iết kế, phông nền hoa s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879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6200" y="0"/>
            <a:ext cx="8991600" cy="4524315"/>
          </a:xfrm>
          <a:prstGeom prst="rect">
            <a:avLst/>
          </a:prstGeom>
        </p:spPr>
        <p:txBody>
          <a:bodyPr wrap="square">
            <a:spAutoFit/>
          </a:bodyPr>
          <a:lstStyle/>
          <a:p>
            <a:pPr eaLnBrk="0"/>
            <a:r>
              <a:rPr lang="en-US" sz="3200" b="1" dirty="0"/>
              <a:t>1. MỘT SỐ </a:t>
            </a:r>
            <a:r>
              <a:rPr lang="en-US" sz="3200" b="1" dirty="0" smtClean="0"/>
              <a:t>LƯƠNG THỰC PHỔ </a:t>
            </a:r>
            <a:r>
              <a:rPr lang="en-US" sz="3200" b="1" dirty="0"/>
              <a:t>BIẾN </a:t>
            </a:r>
            <a:endParaRPr lang="en-US" sz="3200" dirty="0"/>
          </a:p>
          <a:p>
            <a:pPr algn="just"/>
            <a:r>
              <a:rPr lang="nl-NL" sz="3200" dirty="0" smtClean="0"/>
              <a:t>- Lương </a:t>
            </a:r>
            <a:r>
              <a:rPr lang="nl-NL" sz="3200" dirty="0"/>
              <a:t>thực là thức ăn chứa hàm lượng lớn tinh bột, nguồn cung cấp chính về năng lượng và chất bột carbohydrate trong khẩu phần thức </a:t>
            </a:r>
            <a:r>
              <a:rPr lang="nl-NL" sz="3200" dirty="0" smtClean="0"/>
              <a:t>ăn</a:t>
            </a:r>
            <a:endParaRPr lang="en-US" sz="3200" dirty="0"/>
          </a:p>
          <a:p>
            <a:pPr algn="just"/>
            <a:r>
              <a:rPr lang="nl-NL" sz="3200" dirty="0" smtClean="0"/>
              <a:t>- Ngoài </a:t>
            </a:r>
            <a:r>
              <a:rPr lang="nl-NL" sz="3200" dirty="0"/>
              <a:t>ra, lương thực chứa nhiều dưỡng chất khác như protein (chất đạm), lipid (chất béo), calcium, phosphotus, sắt, các vitamin nhóm B (như, B1, B2, ...) và các khoáng </a:t>
            </a:r>
            <a:r>
              <a:rPr lang="nl-NL" sz="3200" dirty="0" smtClean="0"/>
              <a:t>chất</a:t>
            </a:r>
            <a:endParaRPr lang="en-US" sz="3200" dirty="0"/>
          </a:p>
        </p:txBody>
      </p:sp>
    </p:spTree>
    <p:extLst>
      <p:ext uri="{BB962C8B-B14F-4D97-AF65-F5344CB8AC3E}">
        <p14:creationId xmlns:p14="http://schemas.microsoft.com/office/powerpoint/2010/main" val="321359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50+ Khung Powerpoint mới nhất và top những khung đẹp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
            <a:ext cx="9220200" cy="5143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p:cNvGraphicFramePr>
            <a:graphicFrameLocks noGrp="1"/>
          </p:cNvGraphicFramePr>
          <p:nvPr>
            <p:extLst>
              <p:ext uri="{D42A27DB-BD31-4B8C-83A1-F6EECF244321}">
                <p14:modId xmlns:p14="http://schemas.microsoft.com/office/powerpoint/2010/main" val="1361408446"/>
              </p:ext>
            </p:extLst>
          </p:nvPr>
        </p:nvGraphicFramePr>
        <p:xfrm>
          <a:off x="609600" y="1414733"/>
          <a:ext cx="7924800" cy="3566687"/>
        </p:xfrm>
        <a:graphic>
          <a:graphicData uri="http://schemas.openxmlformats.org/drawingml/2006/table">
            <a:tbl>
              <a:tblPr firstRow="1" firstCol="1" bandRow="1">
                <a:tableStyleId>{5C22544A-7EE6-4342-B048-85BDC9FD1C3A}</a:tableStyleId>
              </a:tblPr>
              <a:tblGrid>
                <a:gridCol w="2556294"/>
                <a:gridCol w="2363638"/>
                <a:gridCol w="3004868"/>
              </a:tblGrid>
              <a:tr h="622319">
                <a:tc>
                  <a:txBody>
                    <a:bodyPr/>
                    <a:lstStyle/>
                    <a:p>
                      <a:pPr algn="ctr" eaLnBrk="0">
                        <a:lnSpc>
                          <a:spcPct val="115000"/>
                        </a:lnSpc>
                        <a:spcAft>
                          <a:spcPts val="0"/>
                        </a:spcAft>
                      </a:pPr>
                      <a:r>
                        <a:rPr lang="en-US" sz="2800" b="0" dirty="0" err="1">
                          <a:solidFill>
                            <a:schemeClr val="tx1"/>
                          </a:solidFill>
                          <a:effectLst/>
                        </a:rPr>
                        <a:t>Lương</a:t>
                      </a:r>
                      <a:r>
                        <a:rPr lang="en-US" sz="2800" b="0" dirty="0">
                          <a:solidFill>
                            <a:schemeClr val="tx1"/>
                          </a:solidFill>
                          <a:effectLst/>
                        </a:rPr>
                        <a:t> </a:t>
                      </a:r>
                      <a:r>
                        <a:rPr lang="en-US" sz="2800" b="0" dirty="0" err="1">
                          <a:solidFill>
                            <a:schemeClr val="tx1"/>
                          </a:solidFill>
                          <a:effectLst/>
                        </a:rPr>
                        <a:t>thực</a:t>
                      </a:r>
                      <a:endParaRPr lang="en-US" sz="28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a:lnSpc>
                          <a:spcPct val="115000"/>
                        </a:lnSpc>
                        <a:spcAft>
                          <a:spcPts val="0"/>
                        </a:spcAft>
                      </a:pPr>
                      <a:r>
                        <a:rPr lang="en-US" sz="2800" b="0" dirty="0" err="1">
                          <a:solidFill>
                            <a:schemeClr val="tx1"/>
                          </a:solidFill>
                          <a:effectLst/>
                        </a:rPr>
                        <a:t>Tinh</a:t>
                      </a:r>
                      <a:r>
                        <a:rPr lang="en-US" sz="2800" b="0" dirty="0">
                          <a:solidFill>
                            <a:schemeClr val="tx1"/>
                          </a:solidFill>
                          <a:effectLst/>
                        </a:rPr>
                        <a:t> </a:t>
                      </a:r>
                      <a:r>
                        <a:rPr lang="en-US" sz="2800" b="0" dirty="0" err="1">
                          <a:solidFill>
                            <a:schemeClr val="tx1"/>
                          </a:solidFill>
                          <a:effectLst/>
                        </a:rPr>
                        <a:t>bột</a:t>
                      </a:r>
                      <a:r>
                        <a:rPr lang="en-US" sz="2800" b="0" dirty="0">
                          <a:solidFill>
                            <a:schemeClr val="tx1"/>
                          </a:solidFill>
                          <a:effectLst/>
                        </a:rPr>
                        <a:t> (g)</a:t>
                      </a:r>
                      <a:endParaRPr lang="en-US" sz="28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a:lnSpc>
                          <a:spcPct val="115000"/>
                        </a:lnSpc>
                        <a:spcAft>
                          <a:spcPts val="0"/>
                        </a:spcAft>
                      </a:pPr>
                      <a:r>
                        <a:rPr lang="en-US" sz="2800" b="0" dirty="0" err="1">
                          <a:solidFill>
                            <a:schemeClr val="tx1"/>
                          </a:solidFill>
                          <a:effectLst/>
                        </a:rPr>
                        <a:t>Năng</a:t>
                      </a:r>
                      <a:r>
                        <a:rPr lang="en-US" sz="2800" b="0" dirty="0">
                          <a:solidFill>
                            <a:schemeClr val="tx1"/>
                          </a:solidFill>
                          <a:effectLst/>
                        </a:rPr>
                        <a:t> </a:t>
                      </a:r>
                      <a:r>
                        <a:rPr lang="en-US" sz="2800" b="0" dirty="0" err="1">
                          <a:solidFill>
                            <a:schemeClr val="tx1"/>
                          </a:solidFill>
                          <a:effectLst/>
                        </a:rPr>
                        <a:t>lượng</a:t>
                      </a:r>
                      <a:r>
                        <a:rPr lang="en-US" sz="2800" b="0" dirty="0">
                          <a:solidFill>
                            <a:schemeClr val="tx1"/>
                          </a:solidFill>
                          <a:effectLst/>
                        </a:rPr>
                        <a:t> (</a:t>
                      </a:r>
                      <a:r>
                        <a:rPr lang="en-US" sz="2800" b="0" dirty="0" err="1">
                          <a:solidFill>
                            <a:schemeClr val="tx1"/>
                          </a:solidFill>
                          <a:effectLst/>
                        </a:rPr>
                        <a:t>kj</a:t>
                      </a:r>
                      <a:r>
                        <a:rPr lang="en-US" sz="2800" b="0" dirty="0">
                          <a:solidFill>
                            <a:schemeClr val="tx1"/>
                          </a:solidFill>
                          <a:effectLst/>
                        </a:rPr>
                        <a:t>)</a:t>
                      </a:r>
                      <a:endParaRPr lang="en-US" sz="28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33075">
                <a:tc>
                  <a:txBody>
                    <a:bodyPr/>
                    <a:lstStyle/>
                    <a:p>
                      <a:pPr algn="just" eaLnBrk="0">
                        <a:lnSpc>
                          <a:spcPct val="115000"/>
                        </a:lnSpc>
                        <a:spcAft>
                          <a:spcPts val="0"/>
                        </a:spcAft>
                      </a:pPr>
                      <a:r>
                        <a:rPr lang="en-US" sz="2800" b="0" dirty="0" err="1">
                          <a:solidFill>
                            <a:schemeClr val="tx1"/>
                          </a:solidFill>
                          <a:effectLst/>
                        </a:rPr>
                        <a:t>Gạo</a:t>
                      </a:r>
                      <a:endParaRPr lang="en-US" sz="28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a:lnSpc>
                          <a:spcPct val="115000"/>
                        </a:lnSpc>
                        <a:spcAft>
                          <a:spcPts val="0"/>
                        </a:spcAft>
                      </a:pPr>
                      <a:r>
                        <a:rPr lang="en-US" sz="2800" b="0" dirty="0">
                          <a:solidFill>
                            <a:schemeClr val="tx1"/>
                          </a:solidFill>
                          <a:effectLst/>
                        </a:rPr>
                        <a:t>80</a:t>
                      </a:r>
                      <a:endParaRPr lang="en-US" sz="28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a:lnSpc>
                          <a:spcPct val="115000"/>
                        </a:lnSpc>
                        <a:spcAft>
                          <a:spcPts val="0"/>
                        </a:spcAft>
                      </a:pPr>
                      <a:r>
                        <a:rPr lang="en-US" sz="2800" b="0" dirty="0">
                          <a:solidFill>
                            <a:schemeClr val="tx1"/>
                          </a:solidFill>
                          <a:effectLst/>
                        </a:rPr>
                        <a:t>1528</a:t>
                      </a:r>
                      <a:endParaRPr lang="en-US" sz="28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33075">
                <a:tc>
                  <a:txBody>
                    <a:bodyPr/>
                    <a:lstStyle/>
                    <a:p>
                      <a:pPr algn="just" eaLnBrk="0">
                        <a:lnSpc>
                          <a:spcPct val="115000"/>
                        </a:lnSpc>
                        <a:spcAft>
                          <a:spcPts val="0"/>
                        </a:spcAft>
                      </a:pPr>
                      <a:r>
                        <a:rPr lang="en-US" sz="2800" b="0" dirty="0" err="1">
                          <a:solidFill>
                            <a:schemeClr val="tx1"/>
                          </a:solidFill>
                          <a:effectLst/>
                        </a:rPr>
                        <a:t>Ngô</a:t>
                      </a:r>
                      <a:endParaRPr lang="en-US" sz="28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a:lnSpc>
                          <a:spcPct val="115000"/>
                        </a:lnSpc>
                        <a:spcAft>
                          <a:spcPts val="0"/>
                        </a:spcAft>
                      </a:pPr>
                      <a:r>
                        <a:rPr lang="en-US" sz="2800" b="0" dirty="0">
                          <a:solidFill>
                            <a:schemeClr val="tx1"/>
                          </a:solidFill>
                          <a:effectLst/>
                        </a:rPr>
                        <a:t>74</a:t>
                      </a:r>
                      <a:endParaRPr lang="en-US" sz="28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a:lnSpc>
                          <a:spcPct val="115000"/>
                        </a:lnSpc>
                        <a:spcAft>
                          <a:spcPts val="0"/>
                        </a:spcAft>
                      </a:pPr>
                      <a:r>
                        <a:rPr lang="en-US" sz="2800" b="0" dirty="0">
                          <a:solidFill>
                            <a:schemeClr val="tx1"/>
                          </a:solidFill>
                          <a:effectLst/>
                        </a:rPr>
                        <a:t>1528</a:t>
                      </a:r>
                      <a:endParaRPr lang="en-US" sz="28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33075">
                <a:tc>
                  <a:txBody>
                    <a:bodyPr/>
                    <a:lstStyle/>
                    <a:p>
                      <a:pPr algn="just" eaLnBrk="0">
                        <a:lnSpc>
                          <a:spcPct val="115000"/>
                        </a:lnSpc>
                        <a:spcAft>
                          <a:spcPts val="0"/>
                        </a:spcAft>
                      </a:pPr>
                      <a:r>
                        <a:rPr lang="en-US" sz="2800" b="0" dirty="0" err="1">
                          <a:solidFill>
                            <a:schemeClr val="tx1"/>
                          </a:solidFill>
                          <a:effectLst/>
                        </a:rPr>
                        <a:t>Lúa</a:t>
                      </a:r>
                      <a:r>
                        <a:rPr lang="en-US" sz="2800" b="0" dirty="0">
                          <a:solidFill>
                            <a:schemeClr val="tx1"/>
                          </a:solidFill>
                          <a:effectLst/>
                        </a:rPr>
                        <a:t> </a:t>
                      </a:r>
                      <a:r>
                        <a:rPr lang="en-US" sz="2800" b="0" dirty="0" err="1">
                          <a:solidFill>
                            <a:schemeClr val="tx1"/>
                          </a:solidFill>
                          <a:effectLst/>
                        </a:rPr>
                        <a:t>mì</a:t>
                      </a:r>
                      <a:endParaRPr lang="en-US" sz="28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a:lnSpc>
                          <a:spcPct val="115000"/>
                        </a:lnSpc>
                        <a:spcAft>
                          <a:spcPts val="0"/>
                        </a:spcAft>
                      </a:pPr>
                      <a:r>
                        <a:rPr lang="en-US" sz="2800" b="0" dirty="0">
                          <a:solidFill>
                            <a:schemeClr val="tx1"/>
                          </a:solidFill>
                          <a:effectLst/>
                        </a:rPr>
                        <a:t>71</a:t>
                      </a:r>
                      <a:endParaRPr lang="en-US" sz="28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a:lnSpc>
                          <a:spcPct val="115000"/>
                        </a:lnSpc>
                        <a:spcAft>
                          <a:spcPts val="0"/>
                        </a:spcAft>
                      </a:pPr>
                      <a:r>
                        <a:rPr lang="en-US" sz="2800" b="0" dirty="0">
                          <a:solidFill>
                            <a:schemeClr val="tx1"/>
                          </a:solidFill>
                          <a:effectLst/>
                        </a:rPr>
                        <a:t>1369</a:t>
                      </a:r>
                      <a:endParaRPr lang="en-US" sz="28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33075">
                <a:tc>
                  <a:txBody>
                    <a:bodyPr/>
                    <a:lstStyle/>
                    <a:p>
                      <a:pPr algn="just" eaLnBrk="0">
                        <a:lnSpc>
                          <a:spcPct val="115000"/>
                        </a:lnSpc>
                        <a:spcAft>
                          <a:spcPts val="0"/>
                        </a:spcAft>
                      </a:pPr>
                      <a:r>
                        <a:rPr lang="en-US" sz="2800" b="0" dirty="0" err="1">
                          <a:solidFill>
                            <a:schemeClr val="tx1"/>
                          </a:solidFill>
                          <a:effectLst/>
                        </a:rPr>
                        <a:t>Khoai</a:t>
                      </a:r>
                      <a:r>
                        <a:rPr lang="en-US" sz="2800" b="0" dirty="0">
                          <a:solidFill>
                            <a:schemeClr val="tx1"/>
                          </a:solidFill>
                          <a:effectLst/>
                        </a:rPr>
                        <a:t> </a:t>
                      </a:r>
                      <a:r>
                        <a:rPr lang="en-US" sz="2800" b="0" dirty="0" err="1">
                          <a:solidFill>
                            <a:schemeClr val="tx1"/>
                          </a:solidFill>
                          <a:effectLst/>
                        </a:rPr>
                        <a:t>mì</a:t>
                      </a:r>
                      <a:endParaRPr lang="en-US" sz="28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a:lnSpc>
                          <a:spcPct val="115000"/>
                        </a:lnSpc>
                        <a:spcAft>
                          <a:spcPts val="0"/>
                        </a:spcAft>
                      </a:pPr>
                      <a:r>
                        <a:rPr lang="en-US" sz="2800" b="0" dirty="0">
                          <a:solidFill>
                            <a:schemeClr val="tx1"/>
                          </a:solidFill>
                          <a:effectLst/>
                        </a:rPr>
                        <a:t>38</a:t>
                      </a:r>
                      <a:endParaRPr lang="en-US" sz="28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a:lnSpc>
                          <a:spcPct val="115000"/>
                        </a:lnSpc>
                        <a:spcAft>
                          <a:spcPts val="0"/>
                        </a:spcAft>
                      </a:pPr>
                      <a:r>
                        <a:rPr lang="en-US" sz="2800" b="0" dirty="0">
                          <a:solidFill>
                            <a:schemeClr val="tx1"/>
                          </a:solidFill>
                          <a:effectLst/>
                        </a:rPr>
                        <a:t>670</a:t>
                      </a:r>
                      <a:endParaRPr lang="en-US" sz="28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33075">
                <a:tc>
                  <a:txBody>
                    <a:bodyPr/>
                    <a:lstStyle/>
                    <a:p>
                      <a:pPr algn="just" eaLnBrk="0">
                        <a:lnSpc>
                          <a:spcPct val="115000"/>
                        </a:lnSpc>
                        <a:spcAft>
                          <a:spcPts val="0"/>
                        </a:spcAft>
                      </a:pPr>
                      <a:r>
                        <a:rPr lang="en-US" sz="2800" b="0" dirty="0" err="1" smtClean="0">
                          <a:solidFill>
                            <a:schemeClr val="tx1"/>
                          </a:solidFill>
                          <a:effectLst/>
                        </a:rPr>
                        <a:t>Khoai</a:t>
                      </a:r>
                      <a:r>
                        <a:rPr lang="en-US" sz="2800" b="0" dirty="0" smtClean="0">
                          <a:solidFill>
                            <a:schemeClr val="tx1"/>
                          </a:solidFill>
                          <a:effectLst/>
                        </a:rPr>
                        <a:t> </a:t>
                      </a:r>
                      <a:r>
                        <a:rPr lang="en-US" sz="2800" b="0" dirty="0" err="1">
                          <a:solidFill>
                            <a:schemeClr val="tx1"/>
                          </a:solidFill>
                          <a:effectLst/>
                        </a:rPr>
                        <a:t>lang</a:t>
                      </a:r>
                      <a:endParaRPr lang="en-US" sz="28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a:lnSpc>
                          <a:spcPct val="115000"/>
                        </a:lnSpc>
                        <a:spcAft>
                          <a:spcPts val="0"/>
                        </a:spcAft>
                      </a:pPr>
                      <a:r>
                        <a:rPr lang="en-US" sz="2800" b="0" dirty="0">
                          <a:solidFill>
                            <a:schemeClr val="tx1"/>
                          </a:solidFill>
                          <a:effectLst/>
                        </a:rPr>
                        <a:t>20</a:t>
                      </a:r>
                      <a:endParaRPr lang="en-US" sz="28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a:lnSpc>
                          <a:spcPct val="115000"/>
                        </a:lnSpc>
                        <a:spcAft>
                          <a:spcPts val="0"/>
                        </a:spcAft>
                      </a:pPr>
                      <a:r>
                        <a:rPr lang="en-US" sz="2800" b="0" dirty="0">
                          <a:solidFill>
                            <a:schemeClr val="tx1"/>
                          </a:solidFill>
                          <a:effectLst/>
                        </a:rPr>
                        <a:t>360</a:t>
                      </a:r>
                      <a:endParaRPr lang="en-US" sz="28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33075">
                <a:tc>
                  <a:txBody>
                    <a:bodyPr/>
                    <a:lstStyle/>
                    <a:p>
                      <a:pPr algn="just" eaLnBrk="0">
                        <a:lnSpc>
                          <a:spcPct val="115000"/>
                        </a:lnSpc>
                        <a:spcAft>
                          <a:spcPts val="0"/>
                        </a:spcAft>
                      </a:pPr>
                      <a:r>
                        <a:rPr lang="en-US" sz="2800" b="0" dirty="0" err="1">
                          <a:solidFill>
                            <a:schemeClr val="tx1"/>
                          </a:solidFill>
                          <a:effectLst/>
                        </a:rPr>
                        <a:t>Khoai</a:t>
                      </a:r>
                      <a:r>
                        <a:rPr lang="en-US" sz="2800" b="0" dirty="0">
                          <a:solidFill>
                            <a:schemeClr val="tx1"/>
                          </a:solidFill>
                          <a:effectLst/>
                        </a:rPr>
                        <a:t> </a:t>
                      </a:r>
                      <a:r>
                        <a:rPr lang="en-US" sz="2800" b="0" dirty="0" err="1">
                          <a:solidFill>
                            <a:schemeClr val="tx1"/>
                          </a:solidFill>
                          <a:effectLst/>
                        </a:rPr>
                        <a:t>tây</a:t>
                      </a:r>
                      <a:endParaRPr lang="en-US" sz="28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a:lnSpc>
                          <a:spcPct val="115000"/>
                        </a:lnSpc>
                        <a:spcAft>
                          <a:spcPts val="0"/>
                        </a:spcAft>
                      </a:pPr>
                      <a:r>
                        <a:rPr lang="en-US" sz="2800" b="0" dirty="0">
                          <a:solidFill>
                            <a:schemeClr val="tx1"/>
                          </a:solidFill>
                          <a:effectLst/>
                        </a:rPr>
                        <a:t>17</a:t>
                      </a:r>
                      <a:endParaRPr lang="en-US" sz="28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a:lnSpc>
                          <a:spcPct val="115000"/>
                        </a:lnSpc>
                        <a:spcAft>
                          <a:spcPts val="0"/>
                        </a:spcAft>
                      </a:pPr>
                      <a:r>
                        <a:rPr lang="en-US" sz="2800" b="0" dirty="0">
                          <a:solidFill>
                            <a:schemeClr val="tx1"/>
                          </a:solidFill>
                          <a:effectLst/>
                        </a:rPr>
                        <a:t>322</a:t>
                      </a:r>
                      <a:endParaRPr lang="en-US" sz="28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4" name="Rectangle 3"/>
          <p:cNvSpPr/>
          <p:nvPr/>
        </p:nvSpPr>
        <p:spPr>
          <a:xfrm>
            <a:off x="603848" y="434002"/>
            <a:ext cx="7944929" cy="1015663"/>
          </a:xfrm>
          <a:prstGeom prst="rect">
            <a:avLst/>
          </a:prstGeom>
        </p:spPr>
        <p:txBody>
          <a:bodyPr wrap="square">
            <a:spAutoFit/>
          </a:bodyPr>
          <a:lstStyle/>
          <a:p>
            <a:pPr algn="just"/>
            <a:r>
              <a:rPr lang="en-US" sz="2000" dirty="0" err="1" smtClean="0"/>
              <a:t>Quan</a:t>
            </a:r>
            <a:r>
              <a:rPr lang="en-US" sz="2000" dirty="0" smtClean="0"/>
              <a:t> </a:t>
            </a:r>
            <a:r>
              <a:rPr lang="en-US" sz="2000" dirty="0" err="1"/>
              <a:t>sát</a:t>
            </a:r>
            <a:r>
              <a:rPr lang="en-US" sz="2000" dirty="0"/>
              <a:t> </a:t>
            </a:r>
            <a:r>
              <a:rPr lang="en-US" sz="2000" dirty="0" err="1"/>
              <a:t>bảng</a:t>
            </a:r>
            <a:r>
              <a:rPr lang="en-US" sz="2000" dirty="0"/>
              <a:t> </a:t>
            </a:r>
            <a:r>
              <a:rPr lang="en-US" sz="2000" dirty="0" err="1"/>
              <a:t>Hàm</a:t>
            </a:r>
            <a:r>
              <a:rPr lang="en-US" sz="2000" dirty="0"/>
              <a:t> </a:t>
            </a:r>
            <a:r>
              <a:rPr lang="en-US" sz="2000" dirty="0" err="1"/>
              <a:t>lượng</a:t>
            </a:r>
            <a:r>
              <a:rPr lang="en-US" sz="2000" dirty="0"/>
              <a:t> </a:t>
            </a:r>
            <a:r>
              <a:rPr lang="en-US" sz="2000" dirty="0" err="1"/>
              <a:t>tinh</a:t>
            </a:r>
            <a:r>
              <a:rPr lang="en-US" sz="2000" dirty="0"/>
              <a:t> </a:t>
            </a:r>
            <a:r>
              <a:rPr lang="en-US" sz="2000" dirty="0" err="1"/>
              <a:t>bột</a:t>
            </a:r>
            <a:r>
              <a:rPr lang="en-US" sz="2000" dirty="0"/>
              <a:t> </a:t>
            </a:r>
            <a:r>
              <a:rPr lang="en-US" sz="2000" dirty="0" err="1"/>
              <a:t>và</a:t>
            </a:r>
            <a:r>
              <a:rPr lang="en-US" sz="2000" dirty="0"/>
              <a:t> </a:t>
            </a:r>
            <a:r>
              <a:rPr lang="en-US" sz="2000" dirty="0" err="1"/>
              <a:t>năng</a:t>
            </a:r>
            <a:r>
              <a:rPr lang="en-US" sz="2000" dirty="0"/>
              <a:t> </a:t>
            </a:r>
            <a:r>
              <a:rPr lang="en-US" sz="2000" dirty="0" err="1"/>
              <a:t>lượng</a:t>
            </a:r>
            <a:r>
              <a:rPr lang="en-US" sz="2000" dirty="0"/>
              <a:t> </a:t>
            </a:r>
            <a:r>
              <a:rPr lang="en-US" sz="2000" dirty="0" err="1"/>
              <a:t>của</a:t>
            </a:r>
            <a:r>
              <a:rPr lang="en-US" sz="2000" dirty="0"/>
              <a:t> </a:t>
            </a:r>
            <a:r>
              <a:rPr lang="en-US" sz="2000" dirty="0" err="1"/>
              <a:t>một</a:t>
            </a:r>
            <a:r>
              <a:rPr lang="en-US" sz="2000" dirty="0"/>
              <a:t> </a:t>
            </a:r>
            <a:r>
              <a:rPr lang="en-US" sz="2000" dirty="0" err="1"/>
              <a:t>số</a:t>
            </a:r>
            <a:r>
              <a:rPr lang="en-US" sz="2000" dirty="0"/>
              <a:t> </a:t>
            </a:r>
            <a:r>
              <a:rPr lang="en-US" sz="2000" dirty="0" err="1"/>
              <a:t>loại</a:t>
            </a:r>
            <a:r>
              <a:rPr lang="en-US" sz="2000" dirty="0"/>
              <a:t> </a:t>
            </a:r>
            <a:r>
              <a:rPr lang="en-US" sz="2000" dirty="0" err="1"/>
              <a:t>lương</a:t>
            </a:r>
            <a:r>
              <a:rPr lang="en-US" sz="2000" dirty="0"/>
              <a:t> </a:t>
            </a:r>
            <a:r>
              <a:rPr lang="en-US" sz="2000" dirty="0" err="1"/>
              <a:t>thực</a:t>
            </a:r>
            <a:r>
              <a:rPr lang="en-US" sz="2000" dirty="0"/>
              <a:t> (</a:t>
            </a:r>
            <a:r>
              <a:rPr lang="en-US" sz="2000" dirty="0" err="1"/>
              <a:t>có</a:t>
            </a:r>
            <a:r>
              <a:rPr lang="en-US" sz="2000" dirty="0"/>
              <a:t> </a:t>
            </a:r>
            <a:r>
              <a:rPr lang="en-US" sz="2000" dirty="0" err="1"/>
              <a:t>trong</a:t>
            </a:r>
            <a:r>
              <a:rPr lang="en-US" sz="2000" dirty="0"/>
              <a:t> 100g </a:t>
            </a:r>
            <a:r>
              <a:rPr lang="en-US" sz="2000" dirty="0" err="1"/>
              <a:t>lương</a:t>
            </a:r>
            <a:r>
              <a:rPr lang="en-US" sz="2000" dirty="0"/>
              <a:t> </a:t>
            </a:r>
            <a:r>
              <a:rPr lang="en-US" sz="2000" dirty="0" err="1"/>
              <a:t>thực</a:t>
            </a:r>
            <a:r>
              <a:rPr lang="en-US" sz="2000" dirty="0"/>
              <a:t>), </a:t>
            </a:r>
            <a:r>
              <a:rPr lang="en-US" sz="2000" dirty="0" err="1"/>
              <a:t>thảo</a:t>
            </a:r>
            <a:r>
              <a:rPr lang="en-US" sz="2000" dirty="0"/>
              <a:t> </a:t>
            </a:r>
            <a:r>
              <a:rPr lang="en-US" sz="2000" dirty="0" err="1"/>
              <a:t>luận</a:t>
            </a:r>
            <a:r>
              <a:rPr lang="en-US" sz="2000" dirty="0"/>
              <a:t> </a:t>
            </a:r>
            <a:r>
              <a:rPr lang="en-US" sz="2000" dirty="0" err="1"/>
              <a:t>nhóm</a:t>
            </a:r>
            <a:r>
              <a:rPr lang="en-US" sz="2000" dirty="0"/>
              <a:t> </a:t>
            </a:r>
            <a:r>
              <a:rPr lang="en-US" sz="2000" dirty="0" err="1"/>
              <a:t>trả</a:t>
            </a:r>
            <a:r>
              <a:rPr lang="en-US" sz="2000" dirty="0"/>
              <a:t> </a:t>
            </a:r>
            <a:r>
              <a:rPr lang="en-US" sz="2000" dirty="0" err="1"/>
              <a:t>lời</a:t>
            </a:r>
            <a:r>
              <a:rPr lang="en-US" sz="2000" dirty="0"/>
              <a:t> </a:t>
            </a:r>
            <a:r>
              <a:rPr lang="en-US" sz="2000" dirty="0" err="1"/>
              <a:t>các</a:t>
            </a:r>
            <a:r>
              <a:rPr lang="en-US" sz="2000" dirty="0"/>
              <a:t> </a:t>
            </a:r>
            <a:r>
              <a:rPr lang="en-US" sz="2000" dirty="0" err="1"/>
              <a:t>câu</a:t>
            </a:r>
            <a:r>
              <a:rPr lang="en-US" sz="2000" dirty="0"/>
              <a:t> </a:t>
            </a:r>
            <a:r>
              <a:rPr lang="en-US" sz="2000" dirty="0" err="1"/>
              <a:t>hỏi</a:t>
            </a:r>
            <a:endParaRPr lang="en-US" sz="2000" dirty="0"/>
          </a:p>
        </p:txBody>
      </p:sp>
    </p:spTree>
    <p:extLst>
      <p:ext uri="{BB962C8B-B14F-4D97-AF65-F5344CB8AC3E}">
        <p14:creationId xmlns:p14="http://schemas.microsoft.com/office/powerpoint/2010/main" val="34868866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50+ Khung Powerpoint mới nhất và top những khung đẹp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931"/>
            <a:ext cx="9220200" cy="57481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p:cNvGraphicFramePr>
            <a:graphicFrameLocks noGrp="1"/>
          </p:cNvGraphicFramePr>
          <p:nvPr>
            <p:extLst>
              <p:ext uri="{D42A27DB-BD31-4B8C-83A1-F6EECF244321}">
                <p14:modId xmlns:p14="http://schemas.microsoft.com/office/powerpoint/2010/main" val="2937350738"/>
              </p:ext>
            </p:extLst>
          </p:nvPr>
        </p:nvGraphicFramePr>
        <p:xfrm>
          <a:off x="571500" y="609600"/>
          <a:ext cx="7924800" cy="3138121"/>
        </p:xfrm>
        <a:graphic>
          <a:graphicData uri="http://schemas.openxmlformats.org/drawingml/2006/table">
            <a:tbl>
              <a:tblPr firstRow="1" firstCol="1" bandRow="1">
                <a:tableStyleId>{5C22544A-7EE6-4342-B048-85BDC9FD1C3A}</a:tableStyleId>
              </a:tblPr>
              <a:tblGrid>
                <a:gridCol w="2400300"/>
                <a:gridCol w="2362200"/>
                <a:gridCol w="3162300"/>
              </a:tblGrid>
              <a:tr h="614377">
                <a:tc>
                  <a:txBody>
                    <a:bodyPr/>
                    <a:lstStyle/>
                    <a:p>
                      <a:pPr algn="ctr" eaLnBrk="0">
                        <a:lnSpc>
                          <a:spcPct val="115000"/>
                        </a:lnSpc>
                        <a:spcAft>
                          <a:spcPts val="0"/>
                        </a:spcAft>
                      </a:pPr>
                      <a:r>
                        <a:rPr lang="en-US" sz="2400" b="0" dirty="0" err="1">
                          <a:solidFill>
                            <a:schemeClr val="tx1"/>
                          </a:solidFill>
                          <a:effectLst/>
                        </a:rPr>
                        <a:t>Lương</a:t>
                      </a:r>
                      <a:r>
                        <a:rPr lang="en-US" sz="2400" b="0" dirty="0">
                          <a:solidFill>
                            <a:schemeClr val="tx1"/>
                          </a:solidFill>
                          <a:effectLst/>
                        </a:rPr>
                        <a:t> </a:t>
                      </a:r>
                      <a:r>
                        <a:rPr lang="en-US" sz="2400" b="0" dirty="0" err="1">
                          <a:solidFill>
                            <a:schemeClr val="tx1"/>
                          </a:solidFill>
                          <a:effectLst/>
                        </a:rPr>
                        <a:t>thực</a:t>
                      </a:r>
                      <a:endParaRPr lang="en-US" sz="28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a:lnSpc>
                          <a:spcPct val="115000"/>
                        </a:lnSpc>
                        <a:spcAft>
                          <a:spcPts val="0"/>
                        </a:spcAft>
                      </a:pPr>
                      <a:r>
                        <a:rPr lang="en-US" sz="2400" b="0" dirty="0" err="1">
                          <a:solidFill>
                            <a:schemeClr val="tx1"/>
                          </a:solidFill>
                          <a:effectLst/>
                        </a:rPr>
                        <a:t>Tinh</a:t>
                      </a:r>
                      <a:r>
                        <a:rPr lang="en-US" sz="2400" b="0" dirty="0">
                          <a:solidFill>
                            <a:schemeClr val="tx1"/>
                          </a:solidFill>
                          <a:effectLst/>
                        </a:rPr>
                        <a:t> </a:t>
                      </a:r>
                      <a:r>
                        <a:rPr lang="en-US" sz="2400" b="0" dirty="0" err="1">
                          <a:solidFill>
                            <a:schemeClr val="tx1"/>
                          </a:solidFill>
                          <a:effectLst/>
                        </a:rPr>
                        <a:t>bột</a:t>
                      </a:r>
                      <a:r>
                        <a:rPr lang="en-US" sz="2400" b="0" dirty="0">
                          <a:solidFill>
                            <a:schemeClr val="tx1"/>
                          </a:solidFill>
                          <a:effectLst/>
                        </a:rPr>
                        <a:t> (g)</a:t>
                      </a:r>
                      <a:endParaRPr lang="en-US" sz="28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a:lnSpc>
                          <a:spcPct val="115000"/>
                        </a:lnSpc>
                        <a:spcAft>
                          <a:spcPts val="0"/>
                        </a:spcAft>
                      </a:pPr>
                      <a:r>
                        <a:rPr lang="en-US" sz="2400" b="0" dirty="0" err="1">
                          <a:solidFill>
                            <a:schemeClr val="tx1"/>
                          </a:solidFill>
                          <a:effectLst/>
                        </a:rPr>
                        <a:t>Năng</a:t>
                      </a:r>
                      <a:r>
                        <a:rPr lang="en-US" sz="2400" b="0" dirty="0">
                          <a:solidFill>
                            <a:schemeClr val="tx1"/>
                          </a:solidFill>
                          <a:effectLst/>
                        </a:rPr>
                        <a:t> </a:t>
                      </a:r>
                      <a:r>
                        <a:rPr lang="en-US" sz="2400" b="0" dirty="0" err="1">
                          <a:solidFill>
                            <a:schemeClr val="tx1"/>
                          </a:solidFill>
                          <a:effectLst/>
                        </a:rPr>
                        <a:t>lượng</a:t>
                      </a:r>
                      <a:r>
                        <a:rPr lang="en-US" sz="2400" b="0" dirty="0">
                          <a:solidFill>
                            <a:schemeClr val="tx1"/>
                          </a:solidFill>
                          <a:effectLst/>
                        </a:rPr>
                        <a:t> (</a:t>
                      </a:r>
                      <a:r>
                        <a:rPr lang="en-US" sz="2400" b="0" dirty="0" err="1">
                          <a:solidFill>
                            <a:schemeClr val="tx1"/>
                          </a:solidFill>
                          <a:effectLst/>
                        </a:rPr>
                        <a:t>kj</a:t>
                      </a:r>
                      <a:r>
                        <a:rPr lang="en-US" sz="2400" b="0" dirty="0">
                          <a:solidFill>
                            <a:schemeClr val="tx1"/>
                          </a:solidFill>
                          <a:effectLst/>
                        </a:rPr>
                        <a:t>)</a:t>
                      </a:r>
                      <a:endParaRPr lang="en-US" sz="28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7015">
                <a:tc>
                  <a:txBody>
                    <a:bodyPr/>
                    <a:lstStyle/>
                    <a:p>
                      <a:pPr algn="just" eaLnBrk="0">
                        <a:lnSpc>
                          <a:spcPct val="115000"/>
                        </a:lnSpc>
                        <a:spcAft>
                          <a:spcPts val="0"/>
                        </a:spcAft>
                      </a:pPr>
                      <a:r>
                        <a:rPr lang="en-US" sz="2400" b="0" dirty="0" err="1">
                          <a:solidFill>
                            <a:schemeClr val="tx1"/>
                          </a:solidFill>
                          <a:effectLst/>
                        </a:rPr>
                        <a:t>Gạo</a:t>
                      </a:r>
                      <a:endParaRPr lang="en-US" sz="28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a:lnSpc>
                          <a:spcPct val="115000"/>
                        </a:lnSpc>
                        <a:spcAft>
                          <a:spcPts val="0"/>
                        </a:spcAft>
                      </a:pPr>
                      <a:r>
                        <a:rPr lang="en-US" sz="2400" b="0" dirty="0">
                          <a:solidFill>
                            <a:schemeClr val="tx1"/>
                          </a:solidFill>
                          <a:effectLst/>
                        </a:rPr>
                        <a:t>80</a:t>
                      </a:r>
                      <a:endParaRPr lang="en-US" sz="28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a:lnSpc>
                          <a:spcPct val="115000"/>
                        </a:lnSpc>
                        <a:spcAft>
                          <a:spcPts val="0"/>
                        </a:spcAft>
                      </a:pPr>
                      <a:r>
                        <a:rPr lang="en-US" sz="2400" b="0" dirty="0">
                          <a:solidFill>
                            <a:schemeClr val="tx1"/>
                          </a:solidFill>
                          <a:effectLst/>
                        </a:rPr>
                        <a:t>1528</a:t>
                      </a:r>
                      <a:endParaRPr lang="en-US" sz="28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7015">
                <a:tc>
                  <a:txBody>
                    <a:bodyPr/>
                    <a:lstStyle/>
                    <a:p>
                      <a:pPr algn="just" eaLnBrk="0">
                        <a:lnSpc>
                          <a:spcPct val="115000"/>
                        </a:lnSpc>
                        <a:spcAft>
                          <a:spcPts val="0"/>
                        </a:spcAft>
                      </a:pPr>
                      <a:r>
                        <a:rPr lang="en-US" sz="2400" b="0" dirty="0" err="1">
                          <a:solidFill>
                            <a:schemeClr val="tx1"/>
                          </a:solidFill>
                          <a:effectLst/>
                        </a:rPr>
                        <a:t>Ngô</a:t>
                      </a:r>
                      <a:endParaRPr lang="en-US" sz="28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a:lnSpc>
                          <a:spcPct val="115000"/>
                        </a:lnSpc>
                        <a:spcAft>
                          <a:spcPts val="0"/>
                        </a:spcAft>
                      </a:pPr>
                      <a:r>
                        <a:rPr lang="en-US" sz="2400" b="0" dirty="0">
                          <a:solidFill>
                            <a:schemeClr val="tx1"/>
                          </a:solidFill>
                          <a:effectLst/>
                        </a:rPr>
                        <a:t>74</a:t>
                      </a:r>
                      <a:endParaRPr lang="en-US" sz="28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a:lnSpc>
                          <a:spcPct val="115000"/>
                        </a:lnSpc>
                        <a:spcAft>
                          <a:spcPts val="0"/>
                        </a:spcAft>
                      </a:pPr>
                      <a:r>
                        <a:rPr lang="en-US" sz="2400" b="0" dirty="0">
                          <a:solidFill>
                            <a:schemeClr val="tx1"/>
                          </a:solidFill>
                          <a:effectLst/>
                        </a:rPr>
                        <a:t>1528</a:t>
                      </a:r>
                      <a:endParaRPr lang="en-US" sz="28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7015">
                <a:tc>
                  <a:txBody>
                    <a:bodyPr/>
                    <a:lstStyle/>
                    <a:p>
                      <a:pPr algn="just" eaLnBrk="0">
                        <a:lnSpc>
                          <a:spcPct val="115000"/>
                        </a:lnSpc>
                        <a:spcAft>
                          <a:spcPts val="0"/>
                        </a:spcAft>
                      </a:pPr>
                      <a:r>
                        <a:rPr lang="en-US" sz="2400" b="0" dirty="0" err="1">
                          <a:solidFill>
                            <a:schemeClr val="tx1"/>
                          </a:solidFill>
                          <a:effectLst/>
                        </a:rPr>
                        <a:t>Lúa</a:t>
                      </a:r>
                      <a:r>
                        <a:rPr lang="en-US" sz="2400" b="0" dirty="0">
                          <a:solidFill>
                            <a:schemeClr val="tx1"/>
                          </a:solidFill>
                          <a:effectLst/>
                        </a:rPr>
                        <a:t> </a:t>
                      </a:r>
                      <a:r>
                        <a:rPr lang="en-US" sz="2400" b="0" dirty="0" err="1">
                          <a:solidFill>
                            <a:schemeClr val="tx1"/>
                          </a:solidFill>
                          <a:effectLst/>
                        </a:rPr>
                        <a:t>mì</a:t>
                      </a:r>
                      <a:endParaRPr lang="en-US" sz="28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a:lnSpc>
                          <a:spcPct val="115000"/>
                        </a:lnSpc>
                        <a:spcAft>
                          <a:spcPts val="0"/>
                        </a:spcAft>
                      </a:pPr>
                      <a:r>
                        <a:rPr lang="en-US" sz="2400" b="0" dirty="0">
                          <a:solidFill>
                            <a:schemeClr val="tx1"/>
                          </a:solidFill>
                          <a:effectLst/>
                        </a:rPr>
                        <a:t>71</a:t>
                      </a:r>
                      <a:endParaRPr lang="en-US" sz="28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a:lnSpc>
                          <a:spcPct val="115000"/>
                        </a:lnSpc>
                        <a:spcAft>
                          <a:spcPts val="0"/>
                        </a:spcAft>
                      </a:pPr>
                      <a:r>
                        <a:rPr lang="en-US" sz="2400" b="0" dirty="0">
                          <a:solidFill>
                            <a:schemeClr val="tx1"/>
                          </a:solidFill>
                          <a:effectLst/>
                        </a:rPr>
                        <a:t>1369</a:t>
                      </a:r>
                      <a:endParaRPr lang="en-US" sz="28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7015">
                <a:tc>
                  <a:txBody>
                    <a:bodyPr/>
                    <a:lstStyle/>
                    <a:p>
                      <a:pPr algn="just" eaLnBrk="0">
                        <a:lnSpc>
                          <a:spcPct val="115000"/>
                        </a:lnSpc>
                        <a:spcAft>
                          <a:spcPts val="0"/>
                        </a:spcAft>
                      </a:pPr>
                      <a:r>
                        <a:rPr lang="en-US" sz="2400" b="0" dirty="0" err="1">
                          <a:solidFill>
                            <a:schemeClr val="tx1"/>
                          </a:solidFill>
                          <a:effectLst/>
                        </a:rPr>
                        <a:t>Khoai</a:t>
                      </a:r>
                      <a:r>
                        <a:rPr lang="en-US" sz="2400" b="0" dirty="0">
                          <a:solidFill>
                            <a:schemeClr val="tx1"/>
                          </a:solidFill>
                          <a:effectLst/>
                        </a:rPr>
                        <a:t> </a:t>
                      </a:r>
                      <a:r>
                        <a:rPr lang="en-US" sz="2400" b="0" dirty="0" err="1">
                          <a:solidFill>
                            <a:schemeClr val="tx1"/>
                          </a:solidFill>
                          <a:effectLst/>
                        </a:rPr>
                        <a:t>mì</a:t>
                      </a:r>
                      <a:endParaRPr lang="en-US" sz="28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a:lnSpc>
                          <a:spcPct val="115000"/>
                        </a:lnSpc>
                        <a:spcAft>
                          <a:spcPts val="0"/>
                        </a:spcAft>
                      </a:pPr>
                      <a:r>
                        <a:rPr lang="en-US" sz="2400" b="0" dirty="0">
                          <a:solidFill>
                            <a:schemeClr val="tx1"/>
                          </a:solidFill>
                          <a:effectLst/>
                        </a:rPr>
                        <a:t>38</a:t>
                      </a:r>
                      <a:endParaRPr lang="en-US" sz="28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a:lnSpc>
                          <a:spcPct val="115000"/>
                        </a:lnSpc>
                        <a:spcAft>
                          <a:spcPts val="0"/>
                        </a:spcAft>
                      </a:pPr>
                      <a:r>
                        <a:rPr lang="en-US" sz="2400" b="0" dirty="0">
                          <a:solidFill>
                            <a:schemeClr val="tx1"/>
                          </a:solidFill>
                          <a:effectLst/>
                        </a:rPr>
                        <a:t>670</a:t>
                      </a:r>
                      <a:endParaRPr lang="en-US" sz="28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7015">
                <a:tc>
                  <a:txBody>
                    <a:bodyPr/>
                    <a:lstStyle/>
                    <a:p>
                      <a:pPr algn="just" eaLnBrk="0">
                        <a:lnSpc>
                          <a:spcPct val="115000"/>
                        </a:lnSpc>
                        <a:spcAft>
                          <a:spcPts val="0"/>
                        </a:spcAft>
                      </a:pPr>
                      <a:r>
                        <a:rPr lang="en-US" sz="2400" b="0" dirty="0" err="1" smtClean="0">
                          <a:solidFill>
                            <a:schemeClr val="tx1"/>
                          </a:solidFill>
                          <a:effectLst/>
                        </a:rPr>
                        <a:t>Khoai</a:t>
                      </a:r>
                      <a:r>
                        <a:rPr lang="en-US" sz="2400" b="0" dirty="0" smtClean="0">
                          <a:solidFill>
                            <a:schemeClr val="tx1"/>
                          </a:solidFill>
                          <a:effectLst/>
                        </a:rPr>
                        <a:t> </a:t>
                      </a:r>
                      <a:r>
                        <a:rPr lang="en-US" sz="2400" b="0" dirty="0" err="1">
                          <a:solidFill>
                            <a:schemeClr val="tx1"/>
                          </a:solidFill>
                          <a:effectLst/>
                        </a:rPr>
                        <a:t>lang</a:t>
                      </a:r>
                      <a:endParaRPr lang="en-US" sz="28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a:lnSpc>
                          <a:spcPct val="115000"/>
                        </a:lnSpc>
                        <a:spcAft>
                          <a:spcPts val="0"/>
                        </a:spcAft>
                      </a:pPr>
                      <a:r>
                        <a:rPr lang="en-US" sz="2400" b="0" dirty="0">
                          <a:solidFill>
                            <a:schemeClr val="tx1"/>
                          </a:solidFill>
                          <a:effectLst/>
                        </a:rPr>
                        <a:t>20</a:t>
                      </a:r>
                      <a:endParaRPr lang="en-US" sz="28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a:lnSpc>
                          <a:spcPct val="115000"/>
                        </a:lnSpc>
                        <a:spcAft>
                          <a:spcPts val="0"/>
                        </a:spcAft>
                      </a:pPr>
                      <a:r>
                        <a:rPr lang="en-US" sz="2400" b="0" dirty="0">
                          <a:solidFill>
                            <a:schemeClr val="tx1"/>
                          </a:solidFill>
                          <a:effectLst/>
                        </a:rPr>
                        <a:t>360</a:t>
                      </a:r>
                      <a:endParaRPr lang="en-US" sz="28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7015">
                <a:tc>
                  <a:txBody>
                    <a:bodyPr/>
                    <a:lstStyle/>
                    <a:p>
                      <a:pPr algn="just" eaLnBrk="0">
                        <a:lnSpc>
                          <a:spcPct val="115000"/>
                        </a:lnSpc>
                        <a:spcAft>
                          <a:spcPts val="0"/>
                        </a:spcAft>
                      </a:pPr>
                      <a:r>
                        <a:rPr lang="en-US" sz="2400" b="0" dirty="0" err="1">
                          <a:solidFill>
                            <a:schemeClr val="tx1"/>
                          </a:solidFill>
                          <a:effectLst/>
                        </a:rPr>
                        <a:t>Khoai</a:t>
                      </a:r>
                      <a:r>
                        <a:rPr lang="en-US" sz="2400" b="0" dirty="0">
                          <a:solidFill>
                            <a:schemeClr val="tx1"/>
                          </a:solidFill>
                          <a:effectLst/>
                        </a:rPr>
                        <a:t> </a:t>
                      </a:r>
                      <a:r>
                        <a:rPr lang="en-US" sz="2400" b="0" dirty="0" err="1">
                          <a:solidFill>
                            <a:schemeClr val="tx1"/>
                          </a:solidFill>
                          <a:effectLst/>
                        </a:rPr>
                        <a:t>tây</a:t>
                      </a:r>
                      <a:endParaRPr lang="en-US" sz="28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a:lnSpc>
                          <a:spcPct val="115000"/>
                        </a:lnSpc>
                        <a:spcAft>
                          <a:spcPts val="0"/>
                        </a:spcAft>
                      </a:pPr>
                      <a:r>
                        <a:rPr lang="en-US" sz="2400" b="0">
                          <a:solidFill>
                            <a:schemeClr val="tx1"/>
                          </a:solidFill>
                          <a:effectLst/>
                        </a:rPr>
                        <a:t>17</a:t>
                      </a:r>
                      <a:endParaRPr lang="en-US" sz="2800" b="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a:lnSpc>
                          <a:spcPct val="115000"/>
                        </a:lnSpc>
                        <a:spcAft>
                          <a:spcPts val="0"/>
                        </a:spcAft>
                      </a:pPr>
                      <a:r>
                        <a:rPr lang="en-US" sz="2400" b="0" dirty="0">
                          <a:solidFill>
                            <a:schemeClr val="tx1"/>
                          </a:solidFill>
                          <a:effectLst/>
                        </a:rPr>
                        <a:t>322</a:t>
                      </a:r>
                      <a:endParaRPr lang="en-US" sz="28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4" name="Rectangle 3"/>
          <p:cNvSpPr/>
          <p:nvPr/>
        </p:nvSpPr>
        <p:spPr>
          <a:xfrm>
            <a:off x="609600" y="3677009"/>
            <a:ext cx="7848600" cy="1569660"/>
          </a:xfrm>
          <a:prstGeom prst="rect">
            <a:avLst/>
          </a:prstGeom>
        </p:spPr>
        <p:txBody>
          <a:bodyPr wrap="square">
            <a:spAutoFit/>
          </a:bodyPr>
          <a:lstStyle/>
          <a:p>
            <a:pPr algn="just" eaLnBrk="0"/>
            <a:r>
              <a:rPr lang="en-US" sz="2400" dirty="0"/>
              <a:t>? </a:t>
            </a:r>
            <a:r>
              <a:rPr lang="en-US" sz="2400" dirty="0" err="1"/>
              <a:t>Từ</a:t>
            </a:r>
            <a:r>
              <a:rPr lang="en-US" sz="2400" dirty="0"/>
              <a:t> </a:t>
            </a:r>
            <a:r>
              <a:rPr lang="en-US" sz="2400" dirty="0" err="1"/>
              <a:t>thông</a:t>
            </a:r>
            <a:r>
              <a:rPr lang="en-US" sz="2400" dirty="0"/>
              <a:t> tin </a:t>
            </a:r>
            <a:r>
              <a:rPr lang="en-US" sz="2400" dirty="0" err="1"/>
              <a:t>trong</a:t>
            </a:r>
            <a:r>
              <a:rPr lang="en-US" sz="2400" dirty="0"/>
              <a:t> </a:t>
            </a:r>
            <a:r>
              <a:rPr lang="en-US" sz="2400" dirty="0" err="1"/>
              <a:t>phần</a:t>
            </a:r>
            <a:r>
              <a:rPr lang="en-US" sz="2400" dirty="0"/>
              <a:t> </a:t>
            </a:r>
            <a:r>
              <a:rPr lang="en-US" sz="2400" dirty="0" err="1"/>
              <a:t>mở</a:t>
            </a:r>
            <a:r>
              <a:rPr lang="en-US" sz="2400" dirty="0"/>
              <a:t> </a:t>
            </a:r>
            <a:r>
              <a:rPr lang="en-US" sz="2400" dirty="0" err="1"/>
              <a:t>rộng</a:t>
            </a:r>
            <a:r>
              <a:rPr lang="en-US" sz="2400" dirty="0"/>
              <a:t> </a:t>
            </a:r>
            <a:r>
              <a:rPr lang="en-US" sz="2400" dirty="0" err="1"/>
              <a:t>về</a:t>
            </a:r>
            <a:r>
              <a:rPr lang="en-US" sz="2400" dirty="0"/>
              <a:t> </a:t>
            </a:r>
            <a:r>
              <a:rPr lang="en-US" sz="2400" dirty="0" err="1"/>
              <a:t>hàm</a:t>
            </a:r>
            <a:r>
              <a:rPr lang="en-US" sz="2400" dirty="0"/>
              <a:t> </a:t>
            </a:r>
            <a:r>
              <a:rPr lang="en-US" sz="2400" dirty="0" err="1"/>
              <a:t>lượng</a:t>
            </a:r>
            <a:r>
              <a:rPr lang="en-US" sz="2400" dirty="0"/>
              <a:t> </a:t>
            </a:r>
            <a:r>
              <a:rPr lang="en-US" sz="2400" dirty="0" err="1"/>
              <a:t>tinh</a:t>
            </a:r>
            <a:r>
              <a:rPr lang="en-US" sz="2400" dirty="0"/>
              <a:t> </a:t>
            </a:r>
            <a:r>
              <a:rPr lang="en-US" sz="2400" dirty="0" err="1"/>
              <a:t>bột</a:t>
            </a:r>
            <a:r>
              <a:rPr lang="en-US" sz="2400" dirty="0"/>
              <a:t> </a:t>
            </a:r>
            <a:r>
              <a:rPr lang="en-US" sz="2400" dirty="0" err="1"/>
              <a:t>và</a:t>
            </a:r>
            <a:r>
              <a:rPr lang="en-US" sz="2400" dirty="0"/>
              <a:t> </a:t>
            </a:r>
            <a:r>
              <a:rPr lang="en-US" sz="2400" dirty="0" err="1"/>
              <a:t>năng</a:t>
            </a:r>
            <a:r>
              <a:rPr lang="en-US" sz="2400" dirty="0"/>
              <a:t> </a:t>
            </a:r>
            <a:r>
              <a:rPr lang="en-US" sz="2400" dirty="0" err="1"/>
              <a:t>lượng</a:t>
            </a:r>
            <a:r>
              <a:rPr lang="en-US" sz="2400" dirty="0"/>
              <a:t> </a:t>
            </a:r>
            <a:r>
              <a:rPr lang="en-US" sz="2400" dirty="0" err="1"/>
              <a:t>của</a:t>
            </a:r>
            <a:r>
              <a:rPr lang="en-US" sz="2400" dirty="0"/>
              <a:t> </a:t>
            </a:r>
            <a:r>
              <a:rPr lang="en-US" sz="2400" dirty="0" err="1"/>
              <a:t>một</a:t>
            </a:r>
            <a:r>
              <a:rPr lang="en-US" sz="2400" dirty="0"/>
              <a:t> </a:t>
            </a:r>
            <a:r>
              <a:rPr lang="en-US" sz="2400" dirty="0" err="1"/>
              <a:t>số</a:t>
            </a:r>
            <a:r>
              <a:rPr lang="en-US" sz="2400" dirty="0"/>
              <a:t> </a:t>
            </a:r>
            <a:r>
              <a:rPr lang="en-US" sz="2400" dirty="0" err="1"/>
              <a:t>loại</a:t>
            </a:r>
            <a:r>
              <a:rPr lang="en-US" sz="2400" dirty="0"/>
              <a:t> </a:t>
            </a:r>
            <a:r>
              <a:rPr lang="en-US" sz="2400" dirty="0" err="1"/>
              <a:t>lương</a:t>
            </a:r>
            <a:r>
              <a:rPr lang="en-US" sz="2400" dirty="0"/>
              <a:t> </a:t>
            </a:r>
            <a:r>
              <a:rPr lang="en-US" sz="2400" dirty="0" err="1"/>
              <a:t>thực</a:t>
            </a:r>
            <a:r>
              <a:rPr lang="en-US" sz="2400" dirty="0"/>
              <a:t>, </a:t>
            </a:r>
            <a:r>
              <a:rPr lang="en-US" sz="2400" dirty="0" err="1"/>
              <a:t>em</a:t>
            </a:r>
            <a:r>
              <a:rPr lang="en-US" sz="2400" dirty="0"/>
              <a:t> </a:t>
            </a:r>
            <a:r>
              <a:rPr lang="en-US" sz="2400" dirty="0" err="1"/>
              <a:t>hãy</a:t>
            </a:r>
            <a:r>
              <a:rPr lang="en-US" sz="2400" dirty="0"/>
              <a:t> </a:t>
            </a:r>
            <a:r>
              <a:rPr lang="en-US" sz="2400" dirty="0" err="1"/>
              <a:t>giải</a:t>
            </a:r>
            <a:r>
              <a:rPr lang="en-US" sz="2400" dirty="0"/>
              <a:t> </a:t>
            </a:r>
            <a:r>
              <a:rPr lang="en-US" sz="2400" dirty="0" err="1"/>
              <a:t>thích</a:t>
            </a:r>
            <a:r>
              <a:rPr lang="en-US" sz="2400" dirty="0"/>
              <a:t> </a:t>
            </a:r>
            <a:r>
              <a:rPr lang="en-US" sz="2400" dirty="0" err="1"/>
              <a:t>tại</a:t>
            </a:r>
            <a:r>
              <a:rPr lang="en-US" sz="2400" dirty="0"/>
              <a:t> </a:t>
            </a:r>
            <a:r>
              <a:rPr lang="en-US" sz="2400" dirty="0" err="1"/>
              <a:t>sao</a:t>
            </a:r>
            <a:r>
              <a:rPr lang="en-US" sz="2400" dirty="0"/>
              <a:t> </a:t>
            </a:r>
            <a:r>
              <a:rPr lang="en-US" sz="2400" dirty="0" err="1"/>
              <a:t>người</a:t>
            </a:r>
            <a:r>
              <a:rPr lang="en-US" sz="2400" dirty="0"/>
              <a:t> </a:t>
            </a:r>
            <a:r>
              <a:rPr lang="en-US" sz="2400" dirty="0" err="1"/>
              <a:t>châu</a:t>
            </a:r>
            <a:r>
              <a:rPr lang="en-US" sz="2400" dirty="0"/>
              <a:t> </a:t>
            </a:r>
            <a:r>
              <a:rPr lang="en-US" sz="2400" dirty="0" err="1"/>
              <a:t>Âu</a:t>
            </a:r>
            <a:r>
              <a:rPr lang="en-US" sz="2400" dirty="0"/>
              <a:t> </a:t>
            </a:r>
            <a:r>
              <a:rPr lang="en-US" sz="2400" dirty="0" err="1"/>
              <a:t>thường</a:t>
            </a:r>
            <a:r>
              <a:rPr lang="en-US" sz="2400" dirty="0"/>
              <a:t> </a:t>
            </a:r>
            <a:r>
              <a:rPr lang="en-US" sz="2400" dirty="0" err="1"/>
              <a:t>ăn</a:t>
            </a:r>
            <a:r>
              <a:rPr lang="en-US" sz="2400" dirty="0"/>
              <a:t> </a:t>
            </a:r>
            <a:r>
              <a:rPr lang="en-US" sz="2400" dirty="0" err="1"/>
              <a:t>bột</a:t>
            </a:r>
            <a:r>
              <a:rPr lang="en-US" sz="2400" dirty="0"/>
              <a:t> </a:t>
            </a:r>
            <a:r>
              <a:rPr lang="en-US" sz="2400" dirty="0" err="1"/>
              <a:t>mì</a:t>
            </a:r>
            <a:r>
              <a:rPr lang="en-US" sz="2400" dirty="0"/>
              <a:t> </a:t>
            </a:r>
            <a:r>
              <a:rPr lang="en-US" sz="2400" dirty="0" err="1"/>
              <a:t>thay</a:t>
            </a:r>
            <a:r>
              <a:rPr lang="en-US" sz="2400" dirty="0"/>
              <a:t> </a:t>
            </a:r>
            <a:r>
              <a:rPr lang="en-US" sz="2400" dirty="0" err="1"/>
              <a:t>cho</a:t>
            </a:r>
            <a:r>
              <a:rPr lang="en-US" sz="2400" dirty="0"/>
              <a:t> </a:t>
            </a:r>
            <a:r>
              <a:rPr lang="en-US" sz="2400" dirty="0" err="1"/>
              <a:t>gạo</a:t>
            </a:r>
            <a:r>
              <a:rPr lang="en-US" sz="2400" dirty="0"/>
              <a:t> </a:t>
            </a:r>
            <a:r>
              <a:rPr lang="en-US" sz="2400" dirty="0" err="1"/>
              <a:t>như</a:t>
            </a:r>
            <a:r>
              <a:rPr lang="en-US" sz="2400" dirty="0"/>
              <a:t> </a:t>
            </a:r>
            <a:r>
              <a:rPr lang="en-US" sz="2400" dirty="0" err="1"/>
              <a:t>người</a:t>
            </a:r>
            <a:r>
              <a:rPr lang="en-US" sz="2400" dirty="0"/>
              <a:t> </a:t>
            </a:r>
            <a:r>
              <a:rPr lang="en-US" sz="2400" dirty="0" err="1"/>
              <a:t>châu</a:t>
            </a:r>
            <a:r>
              <a:rPr lang="en-US" sz="2400" dirty="0"/>
              <a:t> Á.</a:t>
            </a:r>
          </a:p>
        </p:txBody>
      </p:sp>
    </p:spTree>
    <p:extLst>
      <p:ext uri="{BB962C8B-B14F-4D97-AF65-F5344CB8AC3E}">
        <p14:creationId xmlns:p14="http://schemas.microsoft.com/office/powerpoint/2010/main" val="151737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50+ Khung Powerpoint mới nhất và top những khung đẹp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931"/>
            <a:ext cx="9220200" cy="52219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p:cNvGraphicFramePr>
            <a:graphicFrameLocks noGrp="1"/>
          </p:cNvGraphicFramePr>
          <p:nvPr>
            <p:extLst>
              <p:ext uri="{D42A27DB-BD31-4B8C-83A1-F6EECF244321}">
                <p14:modId xmlns:p14="http://schemas.microsoft.com/office/powerpoint/2010/main" val="434230704"/>
              </p:ext>
            </p:extLst>
          </p:nvPr>
        </p:nvGraphicFramePr>
        <p:xfrm>
          <a:off x="571500" y="609601"/>
          <a:ext cx="7924800" cy="2460692"/>
        </p:xfrm>
        <a:graphic>
          <a:graphicData uri="http://schemas.openxmlformats.org/drawingml/2006/table">
            <a:tbl>
              <a:tblPr firstRow="1" firstCol="1" bandRow="1">
                <a:tableStyleId>{5C22544A-7EE6-4342-B048-85BDC9FD1C3A}</a:tableStyleId>
              </a:tblPr>
              <a:tblGrid>
                <a:gridCol w="2400300"/>
                <a:gridCol w="2362200"/>
                <a:gridCol w="3162300"/>
              </a:tblGrid>
              <a:tr h="357572">
                <a:tc>
                  <a:txBody>
                    <a:bodyPr/>
                    <a:lstStyle/>
                    <a:p>
                      <a:pPr algn="ctr" eaLnBrk="0">
                        <a:lnSpc>
                          <a:spcPct val="115000"/>
                        </a:lnSpc>
                        <a:spcAft>
                          <a:spcPts val="0"/>
                        </a:spcAft>
                      </a:pPr>
                      <a:r>
                        <a:rPr lang="en-US" sz="2000" b="0" dirty="0" err="1">
                          <a:solidFill>
                            <a:schemeClr val="tx1"/>
                          </a:solidFill>
                          <a:effectLst/>
                        </a:rPr>
                        <a:t>Lương</a:t>
                      </a:r>
                      <a:r>
                        <a:rPr lang="en-US" sz="2000" b="0" dirty="0">
                          <a:solidFill>
                            <a:schemeClr val="tx1"/>
                          </a:solidFill>
                          <a:effectLst/>
                        </a:rPr>
                        <a:t> </a:t>
                      </a:r>
                      <a:r>
                        <a:rPr lang="en-US" sz="2000" b="0" dirty="0" err="1">
                          <a:solidFill>
                            <a:schemeClr val="tx1"/>
                          </a:solidFill>
                          <a:effectLst/>
                        </a:rPr>
                        <a:t>thực</a:t>
                      </a:r>
                      <a:endParaRPr lang="en-US" sz="24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a:lnSpc>
                          <a:spcPct val="115000"/>
                        </a:lnSpc>
                        <a:spcAft>
                          <a:spcPts val="0"/>
                        </a:spcAft>
                      </a:pPr>
                      <a:r>
                        <a:rPr lang="en-US" sz="2000" b="0" dirty="0" err="1">
                          <a:solidFill>
                            <a:schemeClr val="tx1"/>
                          </a:solidFill>
                          <a:effectLst/>
                        </a:rPr>
                        <a:t>Tinh</a:t>
                      </a:r>
                      <a:r>
                        <a:rPr lang="en-US" sz="2000" b="0" dirty="0">
                          <a:solidFill>
                            <a:schemeClr val="tx1"/>
                          </a:solidFill>
                          <a:effectLst/>
                        </a:rPr>
                        <a:t> </a:t>
                      </a:r>
                      <a:r>
                        <a:rPr lang="en-US" sz="2000" b="0" dirty="0" err="1">
                          <a:solidFill>
                            <a:schemeClr val="tx1"/>
                          </a:solidFill>
                          <a:effectLst/>
                        </a:rPr>
                        <a:t>bột</a:t>
                      </a:r>
                      <a:r>
                        <a:rPr lang="en-US" sz="2000" b="0" dirty="0">
                          <a:solidFill>
                            <a:schemeClr val="tx1"/>
                          </a:solidFill>
                          <a:effectLst/>
                        </a:rPr>
                        <a:t> (g)</a:t>
                      </a:r>
                      <a:endParaRPr lang="en-US" sz="24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a:lnSpc>
                          <a:spcPct val="115000"/>
                        </a:lnSpc>
                        <a:spcAft>
                          <a:spcPts val="0"/>
                        </a:spcAft>
                      </a:pPr>
                      <a:r>
                        <a:rPr lang="en-US" sz="2000" b="0" dirty="0" err="1">
                          <a:solidFill>
                            <a:schemeClr val="tx1"/>
                          </a:solidFill>
                          <a:effectLst/>
                        </a:rPr>
                        <a:t>Năng</a:t>
                      </a:r>
                      <a:r>
                        <a:rPr lang="en-US" sz="2000" b="0" dirty="0">
                          <a:solidFill>
                            <a:schemeClr val="tx1"/>
                          </a:solidFill>
                          <a:effectLst/>
                        </a:rPr>
                        <a:t> </a:t>
                      </a:r>
                      <a:r>
                        <a:rPr lang="en-US" sz="2000" b="0" dirty="0" err="1">
                          <a:solidFill>
                            <a:schemeClr val="tx1"/>
                          </a:solidFill>
                          <a:effectLst/>
                        </a:rPr>
                        <a:t>lượng</a:t>
                      </a:r>
                      <a:r>
                        <a:rPr lang="en-US" sz="2000" b="0" dirty="0">
                          <a:solidFill>
                            <a:schemeClr val="tx1"/>
                          </a:solidFill>
                          <a:effectLst/>
                        </a:rPr>
                        <a:t> (</a:t>
                      </a:r>
                      <a:r>
                        <a:rPr lang="en-US" sz="2000" b="0" dirty="0" err="1">
                          <a:solidFill>
                            <a:schemeClr val="tx1"/>
                          </a:solidFill>
                          <a:effectLst/>
                        </a:rPr>
                        <a:t>kj</a:t>
                      </a:r>
                      <a:r>
                        <a:rPr lang="en-US" sz="2000" b="0" dirty="0">
                          <a:solidFill>
                            <a:schemeClr val="tx1"/>
                          </a:solidFill>
                          <a:effectLst/>
                        </a:rPr>
                        <a:t>)</a:t>
                      </a:r>
                      <a:endParaRPr lang="en-US" sz="24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42012">
                <a:tc>
                  <a:txBody>
                    <a:bodyPr/>
                    <a:lstStyle/>
                    <a:p>
                      <a:pPr algn="just" eaLnBrk="0">
                        <a:lnSpc>
                          <a:spcPct val="115000"/>
                        </a:lnSpc>
                        <a:spcAft>
                          <a:spcPts val="0"/>
                        </a:spcAft>
                      </a:pPr>
                      <a:r>
                        <a:rPr lang="en-US" sz="2000" b="0" dirty="0" err="1">
                          <a:solidFill>
                            <a:schemeClr val="tx1"/>
                          </a:solidFill>
                          <a:effectLst/>
                        </a:rPr>
                        <a:t>Gạo</a:t>
                      </a:r>
                      <a:endParaRPr lang="en-US" sz="24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a:lnSpc>
                          <a:spcPct val="115000"/>
                        </a:lnSpc>
                        <a:spcAft>
                          <a:spcPts val="0"/>
                        </a:spcAft>
                      </a:pPr>
                      <a:r>
                        <a:rPr lang="en-US" sz="2000" b="0" dirty="0">
                          <a:solidFill>
                            <a:schemeClr val="tx1"/>
                          </a:solidFill>
                          <a:effectLst/>
                        </a:rPr>
                        <a:t>80</a:t>
                      </a:r>
                      <a:endParaRPr lang="en-US" sz="24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a:lnSpc>
                          <a:spcPct val="115000"/>
                        </a:lnSpc>
                        <a:spcAft>
                          <a:spcPts val="0"/>
                        </a:spcAft>
                      </a:pPr>
                      <a:r>
                        <a:rPr lang="en-US" sz="2000" b="0" dirty="0">
                          <a:solidFill>
                            <a:schemeClr val="tx1"/>
                          </a:solidFill>
                          <a:effectLst/>
                        </a:rPr>
                        <a:t>1528</a:t>
                      </a:r>
                      <a:endParaRPr lang="en-US" sz="24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42012">
                <a:tc>
                  <a:txBody>
                    <a:bodyPr/>
                    <a:lstStyle/>
                    <a:p>
                      <a:pPr algn="just" eaLnBrk="0">
                        <a:lnSpc>
                          <a:spcPct val="115000"/>
                        </a:lnSpc>
                        <a:spcAft>
                          <a:spcPts val="0"/>
                        </a:spcAft>
                      </a:pPr>
                      <a:r>
                        <a:rPr lang="en-US" sz="2000" b="0" dirty="0" err="1">
                          <a:solidFill>
                            <a:schemeClr val="tx1"/>
                          </a:solidFill>
                          <a:effectLst/>
                        </a:rPr>
                        <a:t>Ngô</a:t>
                      </a:r>
                      <a:endParaRPr lang="en-US" sz="24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a:lnSpc>
                          <a:spcPct val="115000"/>
                        </a:lnSpc>
                        <a:spcAft>
                          <a:spcPts val="0"/>
                        </a:spcAft>
                      </a:pPr>
                      <a:r>
                        <a:rPr lang="en-US" sz="2000" b="0" dirty="0">
                          <a:solidFill>
                            <a:schemeClr val="tx1"/>
                          </a:solidFill>
                          <a:effectLst/>
                        </a:rPr>
                        <a:t>74</a:t>
                      </a:r>
                      <a:endParaRPr lang="en-US" sz="24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a:lnSpc>
                          <a:spcPct val="115000"/>
                        </a:lnSpc>
                        <a:spcAft>
                          <a:spcPts val="0"/>
                        </a:spcAft>
                      </a:pPr>
                      <a:r>
                        <a:rPr lang="en-US" sz="2000" b="0" dirty="0">
                          <a:solidFill>
                            <a:schemeClr val="tx1"/>
                          </a:solidFill>
                          <a:effectLst/>
                        </a:rPr>
                        <a:t>1528</a:t>
                      </a:r>
                      <a:endParaRPr lang="en-US" sz="24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42012">
                <a:tc>
                  <a:txBody>
                    <a:bodyPr/>
                    <a:lstStyle/>
                    <a:p>
                      <a:pPr algn="just" eaLnBrk="0">
                        <a:lnSpc>
                          <a:spcPct val="115000"/>
                        </a:lnSpc>
                        <a:spcAft>
                          <a:spcPts val="0"/>
                        </a:spcAft>
                      </a:pPr>
                      <a:r>
                        <a:rPr lang="en-US" sz="2000" b="0" dirty="0" err="1">
                          <a:solidFill>
                            <a:schemeClr val="tx1"/>
                          </a:solidFill>
                          <a:effectLst/>
                        </a:rPr>
                        <a:t>Lúa</a:t>
                      </a:r>
                      <a:r>
                        <a:rPr lang="en-US" sz="2000" b="0" dirty="0">
                          <a:solidFill>
                            <a:schemeClr val="tx1"/>
                          </a:solidFill>
                          <a:effectLst/>
                        </a:rPr>
                        <a:t> </a:t>
                      </a:r>
                      <a:r>
                        <a:rPr lang="en-US" sz="2000" b="0" dirty="0" err="1">
                          <a:solidFill>
                            <a:schemeClr val="tx1"/>
                          </a:solidFill>
                          <a:effectLst/>
                        </a:rPr>
                        <a:t>mì</a:t>
                      </a:r>
                      <a:endParaRPr lang="en-US" sz="24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a:lnSpc>
                          <a:spcPct val="115000"/>
                        </a:lnSpc>
                        <a:spcAft>
                          <a:spcPts val="0"/>
                        </a:spcAft>
                      </a:pPr>
                      <a:r>
                        <a:rPr lang="en-US" sz="2000" b="0" dirty="0">
                          <a:solidFill>
                            <a:schemeClr val="tx1"/>
                          </a:solidFill>
                          <a:effectLst/>
                        </a:rPr>
                        <a:t>71</a:t>
                      </a:r>
                      <a:endParaRPr lang="en-US" sz="24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a:lnSpc>
                          <a:spcPct val="115000"/>
                        </a:lnSpc>
                        <a:spcAft>
                          <a:spcPts val="0"/>
                        </a:spcAft>
                      </a:pPr>
                      <a:r>
                        <a:rPr lang="en-US" sz="2000" b="0" dirty="0">
                          <a:solidFill>
                            <a:schemeClr val="tx1"/>
                          </a:solidFill>
                          <a:effectLst/>
                        </a:rPr>
                        <a:t>1369</a:t>
                      </a:r>
                      <a:endParaRPr lang="en-US" sz="24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42012">
                <a:tc>
                  <a:txBody>
                    <a:bodyPr/>
                    <a:lstStyle/>
                    <a:p>
                      <a:pPr algn="just" eaLnBrk="0">
                        <a:lnSpc>
                          <a:spcPct val="115000"/>
                        </a:lnSpc>
                        <a:spcAft>
                          <a:spcPts val="0"/>
                        </a:spcAft>
                      </a:pPr>
                      <a:r>
                        <a:rPr lang="en-US" sz="2000" b="0" dirty="0" err="1">
                          <a:solidFill>
                            <a:schemeClr val="tx1"/>
                          </a:solidFill>
                          <a:effectLst/>
                        </a:rPr>
                        <a:t>Khoai</a:t>
                      </a:r>
                      <a:r>
                        <a:rPr lang="en-US" sz="2000" b="0" dirty="0">
                          <a:solidFill>
                            <a:schemeClr val="tx1"/>
                          </a:solidFill>
                          <a:effectLst/>
                        </a:rPr>
                        <a:t> </a:t>
                      </a:r>
                      <a:r>
                        <a:rPr lang="en-US" sz="2000" b="0" dirty="0" err="1">
                          <a:solidFill>
                            <a:schemeClr val="tx1"/>
                          </a:solidFill>
                          <a:effectLst/>
                        </a:rPr>
                        <a:t>mì</a:t>
                      </a:r>
                      <a:endParaRPr lang="en-US" sz="24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a:lnSpc>
                          <a:spcPct val="115000"/>
                        </a:lnSpc>
                        <a:spcAft>
                          <a:spcPts val="0"/>
                        </a:spcAft>
                      </a:pPr>
                      <a:r>
                        <a:rPr lang="en-US" sz="2000" b="0" dirty="0">
                          <a:solidFill>
                            <a:schemeClr val="tx1"/>
                          </a:solidFill>
                          <a:effectLst/>
                        </a:rPr>
                        <a:t>38</a:t>
                      </a:r>
                      <a:endParaRPr lang="en-US" sz="24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a:lnSpc>
                          <a:spcPct val="115000"/>
                        </a:lnSpc>
                        <a:spcAft>
                          <a:spcPts val="0"/>
                        </a:spcAft>
                      </a:pPr>
                      <a:r>
                        <a:rPr lang="en-US" sz="2000" b="0" dirty="0">
                          <a:solidFill>
                            <a:schemeClr val="tx1"/>
                          </a:solidFill>
                          <a:effectLst/>
                        </a:rPr>
                        <a:t>670</a:t>
                      </a:r>
                      <a:endParaRPr lang="en-US" sz="24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42012">
                <a:tc>
                  <a:txBody>
                    <a:bodyPr/>
                    <a:lstStyle/>
                    <a:p>
                      <a:pPr algn="just" eaLnBrk="0">
                        <a:lnSpc>
                          <a:spcPct val="115000"/>
                        </a:lnSpc>
                        <a:spcAft>
                          <a:spcPts val="0"/>
                        </a:spcAft>
                      </a:pPr>
                      <a:r>
                        <a:rPr lang="en-US" sz="2000" b="0" dirty="0" err="1" smtClean="0">
                          <a:solidFill>
                            <a:schemeClr val="tx1"/>
                          </a:solidFill>
                          <a:effectLst/>
                        </a:rPr>
                        <a:t>Khoai</a:t>
                      </a:r>
                      <a:r>
                        <a:rPr lang="en-US" sz="2000" b="0" dirty="0" smtClean="0">
                          <a:solidFill>
                            <a:schemeClr val="tx1"/>
                          </a:solidFill>
                          <a:effectLst/>
                        </a:rPr>
                        <a:t> </a:t>
                      </a:r>
                      <a:r>
                        <a:rPr lang="en-US" sz="2000" b="0" dirty="0" err="1">
                          <a:solidFill>
                            <a:schemeClr val="tx1"/>
                          </a:solidFill>
                          <a:effectLst/>
                        </a:rPr>
                        <a:t>lang</a:t>
                      </a:r>
                      <a:endParaRPr lang="en-US" sz="24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a:lnSpc>
                          <a:spcPct val="115000"/>
                        </a:lnSpc>
                        <a:spcAft>
                          <a:spcPts val="0"/>
                        </a:spcAft>
                      </a:pPr>
                      <a:r>
                        <a:rPr lang="en-US" sz="2000" b="0" dirty="0">
                          <a:solidFill>
                            <a:schemeClr val="tx1"/>
                          </a:solidFill>
                          <a:effectLst/>
                        </a:rPr>
                        <a:t>20</a:t>
                      </a:r>
                      <a:endParaRPr lang="en-US" sz="24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a:lnSpc>
                          <a:spcPct val="115000"/>
                        </a:lnSpc>
                        <a:spcAft>
                          <a:spcPts val="0"/>
                        </a:spcAft>
                      </a:pPr>
                      <a:r>
                        <a:rPr lang="en-US" sz="2000" b="0" dirty="0">
                          <a:solidFill>
                            <a:schemeClr val="tx1"/>
                          </a:solidFill>
                          <a:effectLst/>
                        </a:rPr>
                        <a:t>360</a:t>
                      </a:r>
                      <a:endParaRPr lang="en-US" sz="24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42012">
                <a:tc>
                  <a:txBody>
                    <a:bodyPr/>
                    <a:lstStyle/>
                    <a:p>
                      <a:pPr algn="just" eaLnBrk="0">
                        <a:lnSpc>
                          <a:spcPct val="115000"/>
                        </a:lnSpc>
                        <a:spcAft>
                          <a:spcPts val="0"/>
                        </a:spcAft>
                      </a:pPr>
                      <a:r>
                        <a:rPr lang="en-US" sz="2000" b="0" dirty="0" err="1">
                          <a:solidFill>
                            <a:schemeClr val="tx1"/>
                          </a:solidFill>
                          <a:effectLst/>
                        </a:rPr>
                        <a:t>Khoai</a:t>
                      </a:r>
                      <a:r>
                        <a:rPr lang="en-US" sz="2000" b="0" dirty="0">
                          <a:solidFill>
                            <a:schemeClr val="tx1"/>
                          </a:solidFill>
                          <a:effectLst/>
                        </a:rPr>
                        <a:t> </a:t>
                      </a:r>
                      <a:r>
                        <a:rPr lang="en-US" sz="2000" b="0" dirty="0" err="1">
                          <a:solidFill>
                            <a:schemeClr val="tx1"/>
                          </a:solidFill>
                          <a:effectLst/>
                        </a:rPr>
                        <a:t>tây</a:t>
                      </a:r>
                      <a:endParaRPr lang="en-US" sz="24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a:lnSpc>
                          <a:spcPct val="115000"/>
                        </a:lnSpc>
                        <a:spcAft>
                          <a:spcPts val="0"/>
                        </a:spcAft>
                      </a:pPr>
                      <a:r>
                        <a:rPr lang="en-US" sz="2000" b="0">
                          <a:solidFill>
                            <a:schemeClr val="tx1"/>
                          </a:solidFill>
                          <a:effectLst/>
                        </a:rPr>
                        <a:t>17</a:t>
                      </a:r>
                      <a:endParaRPr lang="en-US" sz="2400" b="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eaLnBrk="0">
                        <a:lnSpc>
                          <a:spcPct val="115000"/>
                        </a:lnSpc>
                        <a:spcAft>
                          <a:spcPts val="0"/>
                        </a:spcAft>
                      </a:pPr>
                      <a:r>
                        <a:rPr lang="en-US" sz="2000" b="0" dirty="0">
                          <a:solidFill>
                            <a:schemeClr val="tx1"/>
                          </a:solidFill>
                          <a:effectLst/>
                        </a:rPr>
                        <a:t>322</a:t>
                      </a:r>
                      <a:endParaRPr lang="en-US" sz="2400" b="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4" name="Rectangle 3"/>
          <p:cNvSpPr/>
          <p:nvPr/>
        </p:nvSpPr>
        <p:spPr>
          <a:xfrm>
            <a:off x="573657" y="3081013"/>
            <a:ext cx="7772400" cy="1569660"/>
          </a:xfrm>
          <a:prstGeom prst="rect">
            <a:avLst/>
          </a:prstGeom>
        </p:spPr>
        <p:txBody>
          <a:bodyPr wrap="square">
            <a:spAutoFit/>
          </a:bodyPr>
          <a:lstStyle/>
          <a:p>
            <a:pPr algn="just"/>
            <a:r>
              <a:rPr lang="nl-NL" sz="2400" dirty="0">
                <a:sym typeface="Wingdings"/>
              </a:rPr>
              <a:t></a:t>
            </a:r>
            <a:r>
              <a:rPr lang="en-US" sz="2400" dirty="0" err="1"/>
              <a:t>Vì</a:t>
            </a:r>
            <a:r>
              <a:rPr lang="en-US" sz="2400" dirty="0"/>
              <a:t> </a:t>
            </a:r>
            <a:r>
              <a:rPr lang="en-US" sz="2400" dirty="0" err="1" smtClean="0"/>
              <a:t>lúa</a:t>
            </a:r>
            <a:r>
              <a:rPr lang="en-US" sz="2400" dirty="0" smtClean="0"/>
              <a:t> </a:t>
            </a:r>
            <a:r>
              <a:rPr lang="en-US" sz="2400" dirty="0" err="1"/>
              <a:t>mì</a:t>
            </a:r>
            <a:r>
              <a:rPr lang="en-US" sz="2400" dirty="0"/>
              <a:t> </a:t>
            </a:r>
            <a:r>
              <a:rPr lang="en-US" sz="2400" dirty="0" err="1"/>
              <a:t>và</a:t>
            </a:r>
            <a:r>
              <a:rPr lang="en-US" sz="2400" dirty="0"/>
              <a:t> </a:t>
            </a:r>
            <a:r>
              <a:rPr lang="en-US" sz="2400" dirty="0" err="1"/>
              <a:t>gạo</a:t>
            </a:r>
            <a:r>
              <a:rPr lang="en-US" sz="2400" dirty="0"/>
              <a:t> </a:t>
            </a:r>
            <a:r>
              <a:rPr lang="en-US" sz="2400" dirty="0" err="1"/>
              <a:t>có</a:t>
            </a:r>
            <a:r>
              <a:rPr lang="en-US" sz="2400" dirty="0"/>
              <a:t> </a:t>
            </a:r>
            <a:r>
              <a:rPr lang="en-US" sz="2400" dirty="0" err="1"/>
              <a:t>hàm</a:t>
            </a:r>
            <a:r>
              <a:rPr lang="en-US" sz="2400" dirty="0"/>
              <a:t> </a:t>
            </a:r>
            <a:r>
              <a:rPr lang="en-US" sz="2400" dirty="0" err="1"/>
              <a:t>lượng</a:t>
            </a:r>
            <a:r>
              <a:rPr lang="en-US" sz="2400" dirty="0"/>
              <a:t> </a:t>
            </a:r>
            <a:r>
              <a:rPr lang="en-US" sz="2400" dirty="0" err="1"/>
              <a:t>tinh</a:t>
            </a:r>
            <a:r>
              <a:rPr lang="en-US" sz="2400" dirty="0"/>
              <a:t> </a:t>
            </a:r>
            <a:r>
              <a:rPr lang="en-US" sz="2400" dirty="0" err="1"/>
              <a:t>bột</a:t>
            </a:r>
            <a:r>
              <a:rPr lang="en-US" sz="2400" dirty="0"/>
              <a:t> </a:t>
            </a:r>
            <a:r>
              <a:rPr lang="en-US" sz="2400" dirty="0" err="1"/>
              <a:t>và</a:t>
            </a:r>
            <a:r>
              <a:rPr lang="en-US" sz="2400" dirty="0"/>
              <a:t> </a:t>
            </a:r>
            <a:r>
              <a:rPr lang="en-US" sz="2400" dirty="0" err="1"/>
              <a:t>cung</a:t>
            </a:r>
            <a:r>
              <a:rPr lang="en-US" sz="2400" dirty="0"/>
              <a:t> </a:t>
            </a:r>
            <a:r>
              <a:rPr lang="en-US" sz="2400" dirty="0" err="1"/>
              <a:t>cấp</a:t>
            </a:r>
            <a:r>
              <a:rPr lang="en-US" sz="2400" dirty="0"/>
              <a:t> </a:t>
            </a:r>
            <a:r>
              <a:rPr lang="en-US" sz="2400" dirty="0" err="1"/>
              <a:t>năng</a:t>
            </a:r>
            <a:r>
              <a:rPr lang="en-US" sz="2400" dirty="0"/>
              <a:t> </a:t>
            </a:r>
            <a:r>
              <a:rPr lang="en-US" sz="2400" dirty="0" err="1"/>
              <a:t>lượng</a:t>
            </a:r>
            <a:r>
              <a:rPr lang="en-US" sz="2400" dirty="0"/>
              <a:t> </a:t>
            </a:r>
            <a:r>
              <a:rPr lang="en-US" sz="2400" dirty="0" err="1"/>
              <a:t>gần</a:t>
            </a:r>
            <a:r>
              <a:rPr lang="en-US" sz="2400" dirty="0"/>
              <a:t> </a:t>
            </a:r>
            <a:r>
              <a:rPr lang="en-US" sz="2400" dirty="0" err="1"/>
              <a:t>bằng</a:t>
            </a:r>
            <a:r>
              <a:rPr lang="en-US" sz="2400" dirty="0"/>
              <a:t> </a:t>
            </a:r>
            <a:r>
              <a:rPr lang="en-US" sz="2400" dirty="0" err="1"/>
              <a:t>nhau</a:t>
            </a:r>
            <a:r>
              <a:rPr lang="en-US" sz="2400" dirty="0"/>
              <a:t>. </a:t>
            </a:r>
            <a:r>
              <a:rPr lang="en-US" sz="2400" dirty="0" err="1"/>
              <a:t>Ngoài</a:t>
            </a:r>
            <a:r>
              <a:rPr lang="en-US" sz="2400" dirty="0"/>
              <a:t> </a:t>
            </a:r>
            <a:r>
              <a:rPr lang="en-US" sz="2400" dirty="0" err="1" smtClean="0"/>
              <a:t>ra</a:t>
            </a:r>
            <a:r>
              <a:rPr lang="en-US" sz="2400" dirty="0" smtClean="0"/>
              <a:t>, do </a:t>
            </a:r>
            <a:r>
              <a:rPr lang="en-US" sz="2400" dirty="0" err="1"/>
              <a:t>điều</a:t>
            </a:r>
            <a:r>
              <a:rPr lang="en-US" sz="2400" dirty="0"/>
              <a:t> </a:t>
            </a:r>
            <a:r>
              <a:rPr lang="en-US" sz="2400" dirty="0" err="1"/>
              <a:t>kiện</a:t>
            </a:r>
            <a:r>
              <a:rPr lang="en-US" sz="2400" dirty="0"/>
              <a:t> </a:t>
            </a:r>
            <a:r>
              <a:rPr lang="en-US" sz="2400" dirty="0" err="1"/>
              <a:t>tự</a:t>
            </a:r>
            <a:r>
              <a:rPr lang="en-US" sz="2400" dirty="0"/>
              <a:t> </a:t>
            </a:r>
            <a:r>
              <a:rPr lang="en-US" sz="2400" dirty="0" err="1"/>
              <a:t>nhiên</a:t>
            </a:r>
            <a:r>
              <a:rPr lang="en-US" sz="2400" dirty="0"/>
              <a:t> ở </a:t>
            </a:r>
            <a:r>
              <a:rPr lang="en-US" sz="2400" dirty="0" err="1"/>
              <a:t>các</a:t>
            </a:r>
            <a:r>
              <a:rPr lang="en-US" sz="2400" dirty="0"/>
              <a:t> </a:t>
            </a:r>
            <a:r>
              <a:rPr lang="en-US" sz="2400" dirty="0" err="1"/>
              <a:t>nước</a:t>
            </a:r>
            <a:r>
              <a:rPr lang="en-US" sz="2400" dirty="0"/>
              <a:t> </a:t>
            </a:r>
            <a:r>
              <a:rPr lang="en-US" sz="2400" dirty="0" err="1"/>
              <a:t>châu</a:t>
            </a:r>
            <a:r>
              <a:rPr lang="en-US" sz="2400" dirty="0"/>
              <a:t> </a:t>
            </a:r>
            <a:r>
              <a:rPr lang="en-US" sz="2400" dirty="0" err="1"/>
              <a:t>Âu</a:t>
            </a:r>
            <a:r>
              <a:rPr lang="en-US" sz="2400" dirty="0"/>
              <a:t> </a:t>
            </a:r>
            <a:r>
              <a:rPr lang="en-US" sz="2400" dirty="0" err="1"/>
              <a:t>thuận</a:t>
            </a:r>
            <a:r>
              <a:rPr lang="en-US" sz="2400" dirty="0"/>
              <a:t> </a:t>
            </a:r>
            <a:r>
              <a:rPr lang="en-US" sz="2400" dirty="0" err="1"/>
              <a:t>lợi</a:t>
            </a:r>
            <a:r>
              <a:rPr lang="en-US" sz="2400" dirty="0"/>
              <a:t> </a:t>
            </a:r>
            <a:r>
              <a:rPr lang="en-US" sz="2400" dirty="0" err="1"/>
              <a:t>cho</a:t>
            </a:r>
            <a:r>
              <a:rPr lang="en-US" sz="2400" dirty="0"/>
              <a:t> </a:t>
            </a:r>
            <a:r>
              <a:rPr lang="en-US" sz="2400" dirty="0" err="1"/>
              <a:t>việc</a:t>
            </a:r>
            <a:r>
              <a:rPr lang="en-US" sz="2400" dirty="0"/>
              <a:t> </a:t>
            </a:r>
            <a:r>
              <a:rPr lang="en-US" sz="2400" dirty="0" err="1"/>
              <a:t>trồng</a:t>
            </a:r>
            <a:r>
              <a:rPr lang="en-US" sz="2400" dirty="0"/>
              <a:t> </a:t>
            </a:r>
            <a:r>
              <a:rPr lang="en-US" sz="2400" dirty="0" err="1"/>
              <a:t>lúa</a:t>
            </a:r>
            <a:r>
              <a:rPr lang="en-US" sz="2400" dirty="0"/>
              <a:t> </a:t>
            </a:r>
            <a:r>
              <a:rPr lang="en-US" sz="2400" dirty="0" err="1"/>
              <a:t>mì</a:t>
            </a:r>
            <a:r>
              <a:rPr lang="en-US" sz="2400" dirty="0"/>
              <a:t> </a:t>
            </a:r>
            <a:r>
              <a:rPr lang="en-US" sz="2400" dirty="0" err="1"/>
              <a:t>và</a:t>
            </a:r>
            <a:r>
              <a:rPr lang="en-US" sz="2400" dirty="0"/>
              <a:t> do </a:t>
            </a:r>
            <a:r>
              <a:rPr lang="en-US" sz="2400" dirty="0" err="1"/>
              <a:t>sự</a:t>
            </a:r>
            <a:r>
              <a:rPr lang="en-US" sz="2400" dirty="0"/>
              <a:t> </a:t>
            </a:r>
            <a:r>
              <a:rPr lang="en-US" sz="2400" dirty="0" err="1"/>
              <a:t>đặc</a:t>
            </a:r>
            <a:r>
              <a:rPr lang="en-US" sz="2400" dirty="0"/>
              <a:t> </a:t>
            </a:r>
            <a:r>
              <a:rPr lang="en-US" sz="2400" dirty="0" err="1"/>
              <a:t>trưng</a:t>
            </a:r>
            <a:r>
              <a:rPr lang="en-US" sz="2400" dirty="0"/>
              <a:t> </a:t>
            </a:r>
            <a:r>
              <a:rPr lang="en-US" sz="2400" dirty="0" err="1"/>
              <a:t>về</a:t>
            </a:r>
            <a:r>
              <a:rPr lang="en-US" sz="2400" dirty="0"/>
              <a:t> </a:t>
            </a:r>
            <a:r>
              <a:rPr lang="en-US" sz="2400" dirty="0" err="1"/>
              <a:t>văn</a:t>
            </a:r>
            <a:r>
              <a:rPr lang="en-US" sz="2400" dirty="0"/>
              <a:t> </a:t>
            </a:r>
            <a:r>
              <a:rPr lang="en-US" sz="2400" dirty="0" err="1"/>
              <a:t>hoá</a:t>
            </a:r>
            <a:r>
              <a:rPr lang="en-US" sz="2400" dirty="0"/>
              <a:t> </a:t>
            </a:r>
            <a:r>
              <a:rPr lang="en-US" sz="2400" dirty="0" err="1"/>
              <a:t>ẩm</a:t>
            </a:r>
            <a:r>
              <a:rPr lang="en-US" sz="2400" dirty="0"/>
              <a:t> </a:t>
            </a:r>
            <a:r>
              <a:rPr lang="en-US" sz="2400" dirty="0" err="1"/>
              <a:t>thực</a:t>
            </a:r>
            <a:r>
              <a:rPr lang="en-US" sz="2400" dirty="0"/>
              <a:t>.</a:t>
            </a:r>
          </a:p>
        </p:txBody>
      </p:sp>
    </p:spTree>
    <p:extLst>
      <p:ext uri="{BB962C8B-B14F-4D97-AF65-F5344CB8AC3E}">
        <p14:creationId xmlns:p14="http://schemas.microsoft.com/office/powerpoint/2010/main" val="177933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Ảnh chụp hình nền khung và hoa | Thư viện stock vector đẹp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4" y="34730"/>
            <a:ext cx="9142576" cy="510877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2362200" y="-24145"/>
            <a:ext cx="6172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sz="2800" dirty="0" err="1">
                <a:solidFill>
                  <a:srgbClr val="000000"/>
                </a:solidFill>
                <a:latin typeface="Times New Roman" pitchFamily="18" charset="0"/>
                <a:ea typeface="Times New Roman" pitchFamily="18" charset="0"/>
                <a:cs typeface="Times New Roman" pitchFamily="18" charset="0"/>
              </a:rPr>
              <a:t>L</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ấy</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mẫu</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vật</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đã</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chuẩn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bị</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thảo</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luận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nhóm</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hoàn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thành</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bảng</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621777025"/>
              </p:ext>
            </p:extLst>
          </p:nvPr>
        </p:nvGraphicFramePr>
        <p:xfrm>
          <a:off x="733246" y="1026544"/>
          <a:ext cx="7535878" cy="3067050"/>
        </p:xfrm>
        <a:graphic>
          <a:graphicData uri="http://schemas.openxmlformats.org/drawingml/2006/table">
            <a:tbl>
              <a:tblPr firstRow="1" firstCol="1" bandRow="1">
                <a:tableStyleId>{5C22544A-7EE6-4342-B048-85BDC9FD1C3A}</a:tableStyleId>
              </a:tblPr>
              <a:tblGrid>
                <a:gridCol w="2874509"/>
                <a:gridCol w="926925"/>
                <a:gridCol w="1245169"/>
                <a:gridCol w="1244106"/>
                <a:gridCol w="1245169"/>
              </a:tblGrid>
              <a:tr h="0">
                <a:tc>
                  <a:txBody>
                    <a:bodyPr/>
                    <a:lstStyle/>
                    <a:p>
                      <a:pPr algn="just" eaLnBrk="0">
                        <a:lnSpc>
                          <a:spcPct val="115000"/>
                        </a:lnSpc>
                        <a:spcAft>
                          <a:spcPts val="0"/>
                        </a:spcAft>
                      </a:pPr>
                      <a:r>
                        <a:rPr lang="en-US" sz="2500" dirty="0">
                          <a:solidFill>
                            <a:schemeClr val="tx1"/>
                          </a:solidFill>
                          <a:effectLst/>
                        </a:rPr>
                        <a:t>          </a:t>
                      </a:r>
                      <a:r>
                        <a:rPr lang="en-US" sz="2500" dirty="0" err="1" smtClean="0">
                          <a:solidFill>
                            <a:schemeClr val="tx1"/>
                          </a:solidFill>
                          <a:effectLst/>
                        </a:rPr>
                        <a:t>Lương</a:t>
                      </a:r>
                      <a:r>
                        <a:rPr lang="en-US" sz="2500" baseline="0" dirty="0" smtClean="0">
                          <a:solidFill>
                            <a:schemeClr val="tx1"/>
                          </a:solidFill>
                          <a:effectLst/>
                        </a:rPr>
                        <a:t> </a:t>
                      </a:r>
                      <a:r>
                        <a:rPr lang="en-US" sz="2500" dirty="0" err="1" smtClean="0">
                          <a:solidFill>
                            <a:schemeClr val="tx1"/>
                          </a:solidFill>
                          <a:effectLst/>
                        </a:rPr>
                        <a:t>thực</a:t>
                      </a:r>
                      <a:endParaRPr lang="en-US" sz="2500" dirty="0">
                        <a:solidFill>
                          <a:schemeClr val="tx1"/>
                        </a:solidFill>
                        <a:effectLst/>
                      </a:endParaRPr>
                    </a:p>
                    <a:p>
                      <a:pPr algn="just" eaLnBrk="0">
                        <a:lnSpc>
                          <a:spcPct val="115000"/>
                        </a:lnSpc>
                        <a:spcAft>
                          <a:spcPts val="0"/>
                        </a:spcAft>
                      </a:pPr>
                      <a:r>
                        <a:rPr lang="en-US" sz="2500" dirty="0">
                          <a:solidFill>
                            <a:schemeClr val="tx1"/>
                          </a:solidFill>
                          <a:effectLst/>
                        </a:rPr>
                        <a:t> </a:t>
                      </a:r>
                    </a:p>
                    <a:p>
                      <a:pPr algn="just" eaLnBrk="0">
                        <a:lnSpc>
                          <a:spcPct val="115000"/>
                        </a:lnSpc>
                        <a:spcAft>
                          <a:spcPts val="0"/>
                        </a:spcAft>
                      </a:pPr>
                      <a:r>
                        <a:rPr lang="en-US" sz="2500" dirty="0" err="1">
                          <a:solidFill>
                            <a:schemeClr val="tx1"/>
                          </a:solidFill>
                          <a:effectLst/>
                        </a:rPr>
                        <a:t>Đặc</a:t>
                      </a:r>
                      <a:r>
                        <a:rPr lang="en-US" sz="2500" dirty="0">
                          <a:solidFill>
                            <a:schemeClr val="tx1"/>
                          </a:solidFill>
                          <a:effectLst/>
                        </a:rPr>
                        <a:t> </a:t>
                      </a:r>
                      <a:r>
                        <a:rPr lang="en-US" sz="2500" dirty="0" err="1">
                          <a:solidFill>
                            <a:schemeClr val="tx1"/>
                          </a:solidFill>
                          <a:effectLst/>
                        </a:rPr>
                        <a:t>điểm</a:t>
                      </a:r>
                      <a:endParaRPr lang="en-US" sz="250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eaLnBrk="0">
                        <a:lnSpc>
                          <a:spcPct val="115000"/>
                        </a:lnSpc>
                        <a:spcAft>
                          <a:spcPts val="0"/>
                        </a:spcAft>
                      </a:pPr>
                      <a:r>
                        <a:rPr lang="en-US" sz="2500" dirty="0" err="1">
                          <a:solidFill>
                            <a:schemeClr val="tx1"/>
                          </a:solidFill>
                          <a:effectLst/>
                        </a:rPr>
                        <a:t>Gạo</a:t>
                      </a:r>
                      <a:endParaRPr lang="en-US" sz="250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eaLnBrk="0">
                        <a:lnSpc>
                          <a:spcPct val="115000"/>
                        </a:lnSpc>
                        <a:spcAft>
                          <a:spcPts val="0"/>
                        </a:spcAft>
                      </a:pPr>
                      <a:r>
                        <a:rPr lang="en-US" sz="2500">
                          <a:solidFill>
                            <a:schemeClr val="tx1"/>
                          </a:solidFill>
                          <a:effectLst/>
                        </a:rPr>
                        <a:t>Ngô</a:t>
                      </a:r>
                      <a:endParaRPr lang="en-US" sz="250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eaLnBrk="0">
                        <a:lnSpc>
                          <a:spcPct val="115000"/>
                        </a:lnSpc>
                        <a:spcAft>
                          <a:spcPts val="0"/>
                        </a:spcAft>
                      </a:pPr>
                      <a:r>
                        <a:rPr lang="en-US" sz="2500">
                          <a:solidFill>
                            <a:schemeClr val="tx1"/>
                          </a:solidFill>
                          <a:effectLst/>
                        </a:rPr>
                        <a:t>Khoai lang</a:t>
                      </a:r>
                      <a:endParaRPr lang="en-US" sz="250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eaLnBrk="0">
                        <a:lnSpc>
                          <a:spcPct val="115000"/>
                        </a:lnSpc>
                        <a:spcAft>
                          <a:spcPts val="0"/>
                        </a:spcAft>
                      </a:pPr>
                      <a:r>
                        <a:rPr lang="en-US" sz="2500">
                          <a:solidFill>
                            <a:schemeClr val="tx1"/>
                          </a:solidFill>
                          <a:effectLst/>
                        </a:rPr>
                        <a:t>Khoai mì (sắn)</a:t>
                      </a:r>
                      <a:endParaRPr lang="en-US" sz="250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algn="just" eaLnBrk="0">
                        <a:lnSpc>
                          <a:spcPct val="115000"/>
                        </a:lnSpc>
                        <a:spcAft>
                          <a:spcPts val="0"/>
                        </a:spcAft>
                      </a:pPr>
                      <a:r>
                        <a:rPr lang="en-US" sz="2500" dirty="0" err="1">
                          <a:solidFill>
                            <a:schemeClr val="tx1"/>
                          </a:solidFill>
                          <a:effectLst/>
                        </a:rPr>
                        <a:t>Thể</a:t>
                      </a:r>
                      <a:r>
                        <a:rPr lang="en-US" sz="2500" dirty="0">
                          <a:solidFill>
                            <a:schemeClr val="tx1"/>
                          </a:solidFill>
                          <a:effectLst/>
                        </a:rPr>
                        <a:t> (</a:t>
                      </a:r>
                      <a:r>
                        <a:rPr lang="en-US" sz="2500" dirty="0" err="1">
                          <a:solidFill>
                            <a:schemeClr val="tx1"/>
                          </a:solidFill>
                          <a:effectLst/>
                        </a:rPr>
                        <a:t>hạt</a:t>
                      </a:r>
                      <a:r>
                        <a:rPr lang="en-US" sz="2500" dirty="0">
                          <a:solidFill>
                            <a:schemeClr val="tx1"/>
                          </a:solidFill>
                          <a:effectLst/>
                        </a:rPr>
                        <a:t>, </a:t>
                      </a:r>
                      <a:r>
                        <a:rPr lang="en-US" sz="2500" dirty="0" err="1">
                          <a:solidFill>
                            <a:schemeClr val="tx1"/>
                          </a:solidFill>
                          <a:effectLst/>
                        </a:rPr>
                        <a:t>củ</a:t>
                      </a:r>
                      <a:r>
                        <a:rPr lang="en-US" sz="2500" dirty="0">
                          <a:solidFill>
                            <a:schemeClr val="tx1"/>
                          </a:solidFill>
                          <a:effectLst/>
                        </a:rPr>
                        <a:t>, </a:t>
                      </a:r>
                      <a:r>
                        <a:rPr lang="en-US" sz="2500" dirty="0" err="1">
                          <a:solidFill>
                            <a:schemeClr val="tx1"/>
                          </a:solidFill>
                          <a:effectLst/>
                        </a:rPr>
                        <a:t>bắp</a:t>
                      </a:r>
                      <a:r>
                        <a:rPr lang="en-US" sz="2500" dirty="0">
                          <a:solidFill>
                            <a:schemeClr val="tx1"/>
                          </a:solidFill>
                          <a:effectLst/>
                        </a:rPr>
                        <a:t>)</a:t>
                      </a:r>
                      <a:endParaRPr lang="en-US" sz="250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eaLnBrk="0">
                        <a:lnSpc>
                          <a:spcPct val="115000"/>
                        </a:lnSpc>
                        <a:spcAft>
                          <a:spcPts val="0"/>
                        </a:spcAft>
                        <a:tabLst>
                          <a:tab pos="380365" algn="l"/>
                        </a:tabLst>
                      </a:pPr>
                      <a:r>
                        <a:rPr lang="en-US" sz="2500">
                          <a:solidFill>
                            <a:schemeClr val="tx1"/>
                          </a:solidFill>
                          <a:effectLst/>
                        </a:rPr>
                        <a:t>?</a:t>
                      </a:r>
                      <a:endParaRPr lang="en-US" sz="250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eaLnBrk="0">
                        <a:lnSpc>
                          <a:spcPct val="115000"/>
                        </a:lnSpc>
                        <a:spcAft>
                          <a:spcPts val="0"/>
                        </a:spcAft>
                      </a:pPr>
                      <a:r>
                        <a:rPr lang="en-US" sz="2500">
                          <a:solidFill>
                            <a:schemeClr val="tx1"/>
                          </a:solidFill>
                          <a:effectLst/>
                        </a:rPr>
                        <a:t>?</a:t>
                      </a:r>
                      <a:endParaRPr lang="en-US" sz="250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eaLnBrk="0">
                        <a:lnSpc>
                          <a:spcPct val="115000"/>
                        </a:lnSpc>
                        <a:spcAft>
                          <a:spcPts val="0"/>
                        </a:spcAft>
                      </a:pPr>
                      <a:r>
                        <a:rPr lang="en-US" sz="2500">
                          <a:solidFill>
                            <a:schemeClr val="tx1"/>
                          </a:solidFill>
                          <a:effectLst/>
                        </a:rPr>
                        <a:t>?</a:t>
                      </a:r>
                      <a:endParaRPr lang="en-US" sz="250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eaLnBrk="0">
                        <a:lnSpc>
                          <a:spcPct val="115000"/>
                        </a:lnSpc>
                        <a:spcAft>
                          <a:spcPts val="0"/>
                        </a:spcAft>
                      </a:pPr>
                      <a:r>
                        <a:rPr lang="en-US" sz="2500" dirty="0">
                          <a:solidFill>
                            <a:schemeClr val="tx1"/>
                          </a:solidFill>
                          <a:effectLst/>
                        </a:rPr>
                        <a:t>?</a:t>
                      </a:r>
                      <a:endParaRPr lang="en-US" sz="250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algn="just" eaLnBrk="0">
                        <a:lnSpc>
                          <a:spcPct val="115000"/>
                        </a:lnSpc>
                        <a:spcAft>
                          <a:spcPts val="0"/>
                        </a:spcAft>
                      </a:pPr>
                      <a:r>
                        <a:rPr lang="en-US" sz="2500">
                          <a:solidFill>
                            <a:schemeClr val="tx1"/>
                          </a:solidFill>
                          <a:effectLst/>
                        </a:rPr>
                        <a:t>Tính chất( dẻo, bùi)</a:t>
                      </a:r>
                      <a:endParaRPr lang="en-US" sz="250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eaLnBrk="0">
                        <a:lnSpc>
                          <a:spcPct val="115000"/>
                        </a:lnSpc>
                        <a:spcAft>
                          <a:spcPts val="0"/>
                        </a:spcAft>
                        <a:tabLst>
                          <a:tab pos="380365" algn="l"/>
                        </a:tabLst>
                      </a:pPr>
                      <a:r>
                        <a:rPr lang="en-US" sz="2500" dirty="0">
                          <a:solidFill>
                            <a:schemeClr val="tx1"/>
                          </a:solidFill>
                          <a:effectLst/>
                        </a:rPr>
                        <a:t>?</a:t>
                      </a:r>
                      <a:endParaRPr lang="en-US" sz="250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eaLnBrk="0">
                        <a:lnSpc>
                          <a:spcPct val="115000"/>
                        </a:lnSpc>
                        <a:spcAft>
                          <a:spcPts val="0"/>
                        </a:spcAft>
                      </a:pPr>
                      <a:r>
                        <a:rPr lang="en-US" sz="2500">
                          <a:solidFill>
                            <a:schemeClr val="tx1"/>
                          </a:solidFill>
                          <a:effectLst/>
                        </a:rPr>
                        <a:t>?</a:t>
                      </a:r>
                      <a:endParaRPr lang="en-US" sz="250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eaLnBrk="0">
                        <a:lnSpc>
                          <a:spcPct val="115000"/>
                        </a:lnSpc>
                        <a:spcAft>
                          <a:spcPts val="0"/>
                        </a:spcAft>
                      </a:pPr>
                      <a:r>
                        <a:rPr lang="en-US" sz="2500" dirty="0">
                          <a:solidFill>
                            <a:schemeClr val="tx1"/>
                          </a:solidFill>
                          <a:effectLst/>
                        </a:rPr>
                        <a:t>?</a:t>
                      </a:r>
                      <a:endParaRPr lang="en-US" sz="250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eaLnBrk="0">
                        <a:lnSpc>
                          <a:spcPct val="115000"/>
                        </a:lnSpc>
                        <a:spcAft>
                          <a:spcPts val="0"/>
                        </a:spcAft>
                      </a:pPr>
                      <a:r>
                        <a:rPr lang="en-US" sz="2500">
                          <a:solidFill>
                            <a:schemeClr val="tx1"/>
                          </a:solidFill>
                          <a:effectLst/>
                        </a:rPr>
                        <a:t>?</a:t>
                      </a:r>
                      <a:endParaRPr lang="en-US" sz="250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algn="just" eaLnBrk="0">
                        <a:lnSpc>
                          <a:spcPct val="115000"/>
                        </a:lnSpc>
                        <a:spcAft>
                          <a:spcPts val="0"/>
                        </a:spcAft>
                      </a:pPr>
                      <a:r>
                        <a:rPr lang="en-US" sz="2500" dirty="0" err="1">
                          <a:solidFill>
                            <a:schemeClr val="tx1"/>
                          </a:solidFill>
                          <a:effectLst/>
                        </a:rPr>
                        <a:t>Ứng</a:t>
                      </a:r>
                      <a:r>
                        <a:rPr lang="en-US" sz="2500" dirty="0">
                          <a:solidFill>
                            <a:schemeClr val="tx1"/>
                          </a:solidFill>
                          <a:effectLst/>
                        </a:rPr>
                        <a:t> </a:t>
                      </a:r>
                      <a:r>
                        <a:rPr lang="en-US" sz="2500" dirty="0" err="1">
                          <a:solidFill>
                            <a:schemeClr val="tx1"/>
                          </a:solidFill>
                          <a:effectLst/>
                        </a:rPr>
                        <a:t>dụng</a:t>
                      </a:r>
                      <a:endParaRPr lang="en-US" sz="250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eaLnBrk="0">
                        <a:lnSpc>
                          <a:spcPct val="115000"/>
                        </a:lnSpc>
                        <a:spcAft>
                          <a:spcPts val="0"/>
                        </a:spcAft>
                        <a:tabLst>
                          <a:tab pos="380365" algn="l"/>
                        </a:tabLst>
                      </a:pPr>
                      <a:r>
                        <a:rPr lang="en-US" sz="2500" dirty="0">
                          <a:solidFill>
                            <a:schemeClr val="tx1"/>
                          </a:solidFill>
                          <a:effectLst/>
                        </a:rPr>
                        <a:t>?</a:t>
                      </a:r>
                      <a:endParaRPr lang="en-US" sz="250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eaLnBrk="0">
                        <a:lnSpc>
                          <a:spcPct val="115000"/>
                        </a:lnSpc>
                        <a:spcAft>
                          <a:spcPts val="0"/>
                        </a:spcAft>
                      </a:pPr>
                      <a:r>
                        <a:rPr lang="en-US" sz="2500" dirty="0">
                          <a:solidFill>
                            <a:schemeClr val="tx1"/>
                          </a:solidFill>
                          <a:effectLst/>
                        </a:rPr>
                        <a:t>?</a:t>
                      </a:r>
                      <a:endParaRPr lang="en-US" sz="250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eaLnBrk="0">
                        <a:lnSpc>
                          <a:spcPct val="115000"/>
                        </a:lnSpc>
                        <a:spcAft>
                          <a:spcPts val="0"/>
                        </a:spcAft>
                      </a:pPr>
                      <a:r>
                        <a:rPr lang="en-US" sz="2500">
                          <a:solidFill>
                            <a:schemeClr val="tx1"/>
                          </a:solidFill>
                          <a:effectLst/>
                        </a:rPr>
                        <a:t>?</a:t>
                      </a:r>
                      <a:endParaRPr lang="en-US" sz="250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eaLnBrk="0">
                        <a:lnSpc>
                          <a:spcPct val="115000"/>
                        </a:lnSpc>
                        <a:spcAft>
                          <a:spcPts val="0"/>
                        </a:spcAft>
                      </a:pPr>
                      <a:r>
                        <a:rPr lang="en-US" sz="2500" dirty="0">
                          <a:solidFill>
                            <a:schemeClr val="tx1"/>
                          </a:solidFill>
                          <a:effectLst/>
                        </a:rPr>
                        <a:t>?</a:t>
                      </a:r>
                      <a:endParaRPr lang="en-US" sz="2500" dirty="0">
                        <a:solidFill>
                          <a:schemeClr val="tx1"/>
                        </a:solidFill>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cxnSp>
        <p:nvCxnSpPr>
          <p:cNvPr id="6" name="Straight Connector 5"/>
          <p:cNvCxnSpPr/>
          <p:nvPr/>
        </p:nvCxnSpPr>
        <p:spPr>
          <a:xfrm>
            <a:off x="793630" y="1095555"/>
            <a:ext cx="2794959" cy="118181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59656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NIGHT TV (pdung9569) - Hồ sơ | Pinteres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5348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p:cNvGraphicFramePr>
            <a:graphicFrameLocks noGrp="1"/>
          </p:cNvGraphicFramePr>
          <p:nvPr>
            <p:extLst>
              <p:ext uri="{D42A27DB-BD31-4B8C-83A1-F6EECF244321}">
                <p14:modId xmlns:p14="http://schemas.microsoft.com/office/powerpoint/2010/main" val="4205088506"/>
              </p:ext>
            </p:extLst>
          </p:nvPr>
        </p:nvGraphicFramePr>
        <p:xfrm>
          <a:off x="621103" y="888470"/>
          <a:ext cx="7884542" cy="3942322"/>
        </p:xfrm>
        <a:graphic>
          <a:graphicData uri="http://schemas.openxmlformats.org/drawingml/2006/table">
            <a:tbl>
              <a:tblPr firstRow="1" firstCol="1" bandRow="1">
                <a:tableStyleId>{F575C1A4-07CD-4793-BCF2-6140DFDB6BAE}</a:tableStyleId>
              </a:tblPr>
              <a:tblGrid>
                <a:gridCol w="1813536"/>
                <a:gridCol w="1517186"/>
                <a:gridCol w="1517940"/>
                <a:gridCol w="1517940"/>
                <a:gridCol w="1517940"/>
              </a:tblGrid>
              <a:tr h="907827">
                <a:tc>
                  <a:txBody>
                    <a:bodyPr/>
                    <a:lstStyle/>
                    <a:p>
                      <a:pPr algn="just" eaLnBrk="0">
                        <a:lnSpc>
                          <a:spcPct val="115000"/>
                        </a:lnSpc>
                        <a:spcAft>
                          <a:spcPts val="0"/>
                        </a:spcAft>
                      </a:pPr>
                      <a:r>
                        <a:rPr lang="en-US" sz="1600" dirty="0">
                          <a:effectLst/>
                        </a:rPr>
                        <a:t>          </a:t>
                      </a:r>
                      <a:r>
                        <a:rPr lang="en-US" sz="1600" dirty="0" err="1">
                          <a:effectLst/>
                        </a:rPr>
                        <a:t>Lương</a:t>
                      </a:r>
                      <a:r>
                        <a:rPr lang="en-US" sz="1600" dirty="0">
                          <a:effectLst/>
                        </a:rPr>
                        <a:t> </a:t>
                      </a:r>
                      <a:r>
                        <a:rPr lang="en-US" sz="1600" dirty="0" err="1">
                          <a:effectLst/>
                        </a:rPr>
                        <a:t>thực</a:t>
                      </a:r>
                      <a:endParaRPr lang="en-US" sz="1800" dirty="0">
                        <a:effectLst/>
                      </a:endParaRPr>
                    </a:p>
                    <a:p>
                      <a:pPr algn="just" eaLnBrk="0">
                        <a:lnSpc>
                          <a:spcPct val="115000"/>
                        </a:lnSpc>
                        <a:spcAft>
                          <a:spcPts val="0"/>
                        </a:spcAft>
                      </a:pPr>
                      <a:r>
                        <a:rPr lang="en-US" sz="1600" dirty="0">
                          <a:effectLst/>
                        </a:rPr>
                        <a:t> </a:t>
                      </a:r>
                      <a:endParaRPr lang="en-US" sz="1800" dirty="0">
                        <a:effectLst/>
                      </a:endParaRPr>
                    </a:p>
                    <a:p>
                      <a:pPr algn="just" eaLnBrk="0">
                        <a:lnSpc>
                          <a:spcPct val="115000"/>
                        </a:lnSpc>
                        <a:spcAft>
                          <a:spcPts val="0"/>
                        </a:spcAft>
                      </a:pPr>
                      <a:r>
                        <a:rPr lang="en-US" sz="1600" dirty="0" err="1">
                          <a:effectLst/>
                        </a:rPr>
                        <a:t>Đặc</a:t>
                      </a:r>
                      <a:r>
                        <a:rPr lang="en-US" sz="1600" dirty="0">
                          <a:effectLst/>
                        </a:rPr>
                        <a:t> </a:t>
                      </a:r>
                      <a:r>
                        <a:rPr lang="en-US" sz="1600" dirty="0" err="1">
                          <a:effectLst/>
                        </a:rPr>
                        <a:t>điểm</a:t>
                      </a:r>
                      <a:endParaRPr lang="en-US" sz="1800" dirty="0">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eaLnBrk="0">
                        <a:lnSpc>
                          <a:spcPct val="115000"/>
                        </a:lnSpc>
                        <a:spcAft>
                          <a:spcPts val="0"/>
                        </a:spcAft>
                      </a:pPr>
                      <a:r>
                        <a:rPr lang="en-US" sz="1600" dirty="0" err="1">
                          <a:effectLst/>
                        </a:rPr>
                        <a:t>Gạo</a:t>
                      </a:r>
                      <a:endParaRPr lang="en-US" sz="1800" dirty="0">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a:lnSpc>
                          <a:spcPct val="115000"/>
                        </a:lnSpc>
                        <a:spcAft>
                          <a:spcPts val="0"/>
                        </a:spcAft>
                      </a:pPr>
                      <a:r>
                        <a:rPr lang="en-US" sz="1600">
                          <a:effectLst/>
                        </a:rPr>
                        <a:t>Ngô</a:t>
                      </a:r>
                      <a:endParaRPr lang="en-US" sz="1800">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a:lnSpc>
                          <a:spcPct val="115000"/>
                        </a:lnSpc>
                        <a:spcAft>
                          <a:spcPts val="0"/>
                        </a:spcAft>
                      </a:pPr>
                      <a:r>
                        <a:rPr lang="en-US" sz="1600">
                          <a:effectLst/>
                        </a:rPr>
                        <a:t>Khoai lang</a:t>
                      </a:r>
                      <a:endParaRPr lang="en-US" sz="1800">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a:lnSpc>
                          <a:spcPct val="115000"/>
                        </a:lnSpc>
                        <a:spcAft>
                          <a:spcPts val="0"/>
                        </a:spcAft>
                      </a:pPr>
                      <a:r>
                        <a:rPr lang="en-US" sz="1600">
                          <a:effectLst/>
                        </a:rPr>
                        <a:t>Khoai mì (sắn)</a:t>
                      </a:r>
                      <a:endParaRPr lang="en-US" sz="1800">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5800">
                <a:tc>
                  <a:txBody>
                    <a:bodyPr/>
                    <a:lstStyle/>
                    <a:p>
                      <a:pPr algn="just" eaLnBrk="0">
                        <a:lnSpc>
                          <a:spcPct val="115000"/>
                        </a:lnSpc>
                        <a:spcAft>
                          <a:spcPts val="0"/>
                        </a:spcAft>
                      </a:pPr>
                      <a:r>
                        <a:rPr lang="en-US" sz="1600">
                          <a:effectLst/>
                        </a:rPr>
                        <a:t>Thể (hạt, củ, bắp)</a:t>
                      </a:r>
                      <a:endParaRPr lang="en-US" sz="1800">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a:lnSpc>
                          <a:spcPct val="115000"/>
                        </a:lnSpc>
                        <a:spcAft>
                          <a:spcPts val="0"/>
                        </a:spcAft>
                        <a:tabLst>
                          <a:tab pos="380365" algn="l"/>
                        </a:tabLst>
                      </a:pPr>
                      <a:r>
                        <a:rPr lang="en-US" sz="1600">
                          <a:effectLst/>
                        </a:rPr>
                        <a:t>Hạt</a:t>
                      </a:r>
                      <a:endParaRPr lang="en-US" sz="1800">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a:lnSpc>
                          <a:spcPct val="115000"/>
                        </a:lnSpc>
                        <a:spcAft>
                          <a:spcPts val="0"/>
                        </a:spcAft>
                      </a:pPr>
                      <a:r>
                        <a:rPr lang="en-US" sz="1600">
                          <a:effectLst/>
                        </a:rPr>
                        <a:t>Bắp</a:t>
                      </a:r>
                      <a:endParaRPr lang="en-US" sz="1800">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a:lnSpc>
                          <a:spcPct val="115000"/>
                        </a:lnSpc>
                        <a:spcAft>
                          <a:spcPts val="0"/>
                        </a:spcAft>
                      </a:pPr>
                      <a:r>
                        <a:rPr lang="en-US" sz="1600">
                          <a:effectLst/>
                        </a:rPr>
                        <a:t>Củ</a:t>
                      </a:r>
                      <a:endParaRPr lang="en-US" sz="1800">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a:lnSpc>
                          <a:spcPct val="115000"/>
                        </a:lnSpc>
                        <a:spcAft>
                          <a:spcPts val="0"/>
                        </a:spcAft>
                      </a:pPr>
                      <a:r>
                        <a:rPr lang="en-US" sz="1600">
                          <a:effectLst/>
                        </a:rPr>
                        <a:t>Củ</a:t>
                      </a:r>
                      <a:endParaRPr lang="en-US" sz="1800">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6814">
                <a:tc>
                  <a:txBody>
                    <a:bodyPr/>
                    <a:lstStyle/>
                    <a:p>
                      <a:pPr algn="just" eaLnBrk="0">
                        <a:lnSpc>
                          <a:spcPct val="115000"/>
                        </a:lnSpc>
                        <a:spcAft>
                          <a:spcPts val="0"/>
                        </a:spcAft>
                      </a:pPr>
                      <a:r>
                        <a:rPr lang="en-US" sz="1600">
                          <a:effectLst/>
                        </a:rPr>
                        <a:t>Tính chất( dẻo, bùi)</a:t>
                      </a:r>
                      <a:endParaRPr lang="en-US" sz="1800">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a:lnSpc>
                          <a:spcPct val="115000"/>
                        </a:lnSpc>
                        <a:spcAft>
                          <a:spcPts val="0"/>
                        </a:spcAft>
                        <a:tabLst>
                          <a:tab pos="380365" algn="l"/>
                        </a:tabLst>
                      </a:pPr>
                      <a:r>
                        <a:rPr lang="en-US" sz="1600">
                          <a:effectLst/>
                        </a:rPr>
                        <a:t>dẻo</a:t>
                      </a:r>
                      <a:endParaRPr lang="en-US" sz="1800">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a:lnSpc>
                          <a:spcPct val="115000"/>
                        </a:lnSpc>
                        <a:spcAft>
                          <a:spcPts val="0"/>
                        </a:spcAft>
                      </a:pPr>
                      <a:r>
                        <a:rPr lang="en-US" sz="1600">
                          <a:effectLst/>
                        </a:rPr>
                        <a:t>Dẻo</a:t>
                      </a:r>
                      <a:endParaRPr lang="en-US" sz="1800">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a:lnSpc>
                          <a:spcPct val="115000"/>
                        </a:lnSpc>
                        <a:spcAft>
                          <a:spcPts val="0"/>
                        </a:spcAft>
                      </a:pPr>
                      <a:r>
                        <a:rPr lang="en-US" sz="1600">
                          <a:effectLst/>
                        </a:rPr>
                        <a:t>Bùi</a:t>
                      </a:r>
                      <a:endParaRPr lang="en-US" sz="1800">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a:lnSpc>
                          <a:spcPct val="115000"/>
                        </a:lnSpc>
                        <a:spcAft>
                          <a:spcPts val="0"/>
                        </a:spcAft>
                      </a:pPr>
                      <a:r>
                        <a:rPr lang="en-US" sz="1600">
                          <a:effectLst/>
                        </a:rPr>
                        <a:t>Bùi</a:t>
                      </a:r>
                      <a:endParaRPr lang="en-US" sz="1800">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51881">
                <a:tc>
                  <a:txBody>
                    <a:bodyPr/>
                    <a:lstStyle/>
                    <a:p>
                      <a:pPr algn="just" eaLnBrk="0">
                        <a:lnSpc>
                          <a:spcPct val="115000"/>
                        </a:lnSpc>
                        <a:spcAft>
                          <a:spcPts val="0"/>
                        </a:spcAft>
                      </a:pPr>
                      <a:r>
                        <a:rPr lang="en-US" sz="1600">
                          <a:effectLst/>
                        </a:rPr>
                        <a:t>Ứng dụng</a:t>
                      </a:r>
                      <a:endParaRPr lang="en-US" sz="1800">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eaLnBrk="0">
                        <a:lnSpc>
                          <a:spcPct val="115000"/>
                        </a:lnSpc>
                        <a:spcAft>
                          <a:spcPts val="0"/>
                        </a:spcAft>
                        <a:tabLst>
                          <a:tab pos="380365" algn="l"/>
                        </a:tabLst>
                      </a:pPr>
                      <a:r>
                        <a:rPr lang="en-US" sz="1600">
                          <a:effectLst/>
                        </a:rPr>
                        <a:t>Chế biến các món cơm, xôi, ...</a:t>
                      </a:r>
                      <a:endParaRPr lang="en-US" sz="1800">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eaLnBrk="0">
                        <a:lnSpc>
                          <a:spcPct val="115000"/>
                        </a:lnSpc>
                        <a:spcAft>
                          <a:spcPts val="0"/>
                        </a:spcAft>
                      </a:pPr>
                      <a:r>
                        <a:rPr lang="en-US" sz="1600">
                          <a:effectLst/>
                        </a:rPr>
                        <a:t>Chế biến các món ăn hằng ngày (sữa ngô, ngô luộc, bỏng ngô, ...), làm thức ăn cho gia cầm</a:t>
                      </a:r>
                      <a:endParaRPr lang="en-US" sz="1800">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eaLnBrk="0">
                        <a:lnSpc>
                          <a:spcPct val="115000"/>
                        </a:lnSpc>
                        <a:spcAft>
                          <a:spcPts val="0"/>
                        </a:spcAft>
                      </a:pPr>
                      <a:r>
                        <a:rPr lang="en-US" sz="1600">
                          <a:effectLst/>
                        </a:rPr>
                        <a:t>Chế biến các món ăn hằng ngày (luộc, bánh khoai lang, ...), làm thức ăn cho gia cầm</a:t>
                      </a:r>
                      <a:endParaRPr lang="en-US" sz="1800">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eaLnBrk="0">
                        <a:lnSpc>
                          <a:spcPct val="115000"/>
                        </a:lnSpc>
                        <a:spcAft>
                          <a:spcPts val="0"/>
                        </a:spcAft>
                      </a:pPr>
                      <a:r>
                        <a:rPr lang="en-US" sz="1600" dirty="0" err="1">
                          <a:effectLst/>
                        </a:rPr>
                        <a:t>Chế</a:t>
                      </a:r>
                      <a:r>
                        <a:rPr lang="en-US" sz="1600" dirty="0">
                          <a:effectLst/>
                        </a:rPr>
                        <a:t> </a:t>
                      </a:r>
                      <a:r>
                        <a:rPr lang="en-US" sz="1600" dirty="0" err="1">
                          <a:effectLst/>
                        </a:rPr>
                        <a:t>biến</a:t>
                      </a:r>
                      <a:r>
                        <a:rPr lang="en-US" sz="1600" dirty="0">
                          <a:effectLst/>
                        </a:rPr>
                        <a:t> </a:t>
                      </a:r>
                      <a:r>
                        <a:rPr lang="en-US" sz="1600" dirty="0" err="1">
                          <a:effectLst/>
                        </a:rPr>
                        <a:t>các</a:t>
                      </a:r>
                      <a:r>
                        <a:rPr lang="en-US" sz="1600" dirty="0">
                          <a:effectLst/>
                        </a:rPr>
                        <a:t> </a:t>
                      </a:r>
                      <a:r>
                        <a:rPr lang="en-US" sz="1600" dirty="0" err="1">
                          <a:effectLst/>
                        </a:rPr>
                        <a:t>món</a:t>
                      </a:r>
                      <a:r>
                        <a:rPr lang="en-US" sz="1600" dirty="0">
                          <a:effectLst/>
                        </a:rPr>
                        <a:t> </a:t>
                      </a:r>
                      <a:r>
                        <a:rPr lang="en-US" sz="1600" dirty="0" err="1">
                          <a:effectLst/>
                        </a:rPr>
                        <a:t>ăn</a:t>
                      </a:r>
                      <a:r>
                        <a:rPr lang="en-US" sz="1600" dirty="0">
                          <a:effectLst/>
                        </a:rPr>
                        <a:t> </a:t>
                      </a:r>
                      <a:r>
                        <a:rPr lang="en-US" sz="1600" dirty="0" err="1">
                          <a:effectLst/>
                        </a:rPr>
                        <a:t>hằng</a:t>
                      </a:r>
                      <a:r>
                        <a:rPr lang="en-US" sz="1600" dirty="0">
                          <a:effectLst/>
                        </a:rPr>
                        <a:t> </a:t>
                      </a:r>
                      <a:r>
                        <a:rPr lang="en-US" sz="1600" dirty="0" err="1">
                          <a:effectLst/>
                        </a:rPr>
                        <a:t>ngày</a:t>
                      </a:r>
                      <a:r>
                        <a:rPr lang="en-US" sz="1600" dirty="0">
                          <a:effectLst/>
                        </a:rPr>
                        <a:t> (</a:t>
                      </a:r>
                      <a:r>
                        <a:rPr lang="en-US" sz="1600" dirty="0" err="1">
                          <a:effectLst/>
                        </a:rPr>
                        <a:t>luộc</a:t>
                      </a:r>
                      <a:r>
                        <a:rPr lang="en-US" sz="1600" dirty="0">
                          <a:effectLst/>
                        </a:rPr>
                        <a:t>, </a:t>
                      </a:r>
                      <a:r>
                        <a:rPr lang="en-US" sz="1600" dirty="0" err="1">
                          <a:effectLst/>
                        </a:rPr>
                        <a:t>bánh</a:t>
                      </a:r>
                      <a:r>
                        <a:rPr lang="en-US" sz="1600" dirty="0">
                          <a:effectLst/>
                        </a:rPr>
                        <a:t> </a:t>
                      </a:r>
                      <a:r>
                        <a:rPr lang="en-US" sz="1600" dirty="0" err="1">
                          <a:effectLst/>
                        </a:rPr>
                        <a:t>khoai</a:t>
                      </a:r>
                      <a:r>
                        <a:rPr lang="en-US" sz="1600" dirty="0">
                          <a:effectLst/>
                        </a:rPr>
                        <a:t> </a:t>
                      </a:r>
                      <a:r>
                        <a:rPr lang="en-US" sz="1600" dirty="0" err="1">
                          <a:effectLst/>
                        </a:rPr>
                        <a:t>mì</a:t>
                      </a:r>
                      <a:r>
                        <a:rPr lang="en-US" sz="1600" dirty="0">
                          <a:effectLst/>
                        </a:rPr>
                        <a:t>, ...), </a:t>
                      </a:r>
                      <a:r>
                        <a:rPr lang="en-US" sz="1600" dirty="0" err="1">
                          <a:effectLst/>
                        </a:rPr>
                        <a:t>làm</a:t>
                      </a:r>
                      <a:r>
                        <a:rPr lang="en-US" sz="1600" dirty="0">
                          <a:effectLst/>
                        </a:rPr>
                        <a:t> </a:t>
                      </a:r>
                      <a:r>
                        <a:rPr lang="en-US" sz="1600" dirty="0" err="1">
                          <a:effectLst/>
                        </a:rPr>
                        <a:t>bột</a:t>
                      </a:r>
                      <a:r>
                        <a:rPr lang="en-US" sz="1600" dirty="0">
                          <a:effectLst/>
                        </a:rPr>
                        <a:t> </a:t>
                      </a:r>
                      <a:r>
                        <a:rPr lang="en-US" sz="1600" dirty="0" err="1">
                          <a:effectLst/>
                        </a:rPr>
                        <a:t>mì</a:t>
                      </a:r>
                      <a:endParaRPr lang="en-US" sz="1800" dirty="0">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Rectangle 2"/>
          <p:cNvSpPr>
            <a:spLocks noChangeArrowheads="1"/>
          </p:cNvSpPr>
          <p:nvPr/>
        </p:nvSpPr>
        <p:spPr bwMode="auto">
          <a:xfrm>
            <a:off x="1941513" y="365250"/>
            <a:ext cx="474282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2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Hoàn thành bảng</a:t>
            </a:r>
            <a:endParaRPr kumimoji="0" lang="nl-NL" sz="40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7" name="Straight Connector 6"/>
          <p:cNvCxnSpPr/>
          <p:nvPr/>
        </p:nvCxnSpPr>
        <p:spPr>
          <a:xfrm>
            <a:off x="1941513" y="6342063"/>
            <a:ext cx="1487487" cy="565150"/>
          </a:xfrm>
          <a:prstGeom prst="line">
            <a:avLst/>
          </a:prstGeom>
        </p:spPr>
        <p:style>
          <a:lnRef idx="2">
            <a:schemeClr val="dk1"/>
          </a:lnRef>
          <a:fillRef idx="0">
            <a:schemeClr val="dk1"/>
          </a:fillRef>
          <a:effectRef idx="1">
            <a:schemeClr val="dk1"/>
          </a:effectRef>
          <a:fontRef idx="minor">
            <a:schemeClr val="tx1"/>
          </a:fontRef>
        </p:style>
      </p:cxnSp>
      <p:cxnSp>
        <p:nvCxnSpPr>
          <p:cNvPr id="9" name="Straight Connector 8"/>
          <p:cNvCxnSpPr/>
          <p:nvPr/>
        </p:nvCxnSpPr>
        <p:spPr>
          <a:xfrm>
            <a:off x="629728" y="888470"/>
            <a:ext cx="1759789" cy="87994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40062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ài Liệu Học Tập Mùa Học, đơn Giản, Màu Xanh Da Trời, Bông Hoa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21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00435" y="459140"/>
            <a:ext cx="5402441" cy="523220"/>
          </a:xfrm>
          <a:prstGeom prst="rect">
            <a:avLst/>
          </a:prstGeom>
        </p:spPr>
        <p:txBody>
          <a:bodyPr wrap="none">
            <a:spAutoFit/>
          </a:bodyPr>
          <a:lstStyle/>
          <a:p>
            <a:r>
              <a:rPr lang="en-US" sz="2800" dirty="0" err="1" smtClean="0"/>
              <a:t>Hình</a:t>
            </a:r>
            <a:r>
              <a:rPr lang="en-US" sz="2800" dirty="0" smtClean="0"/>
              <a:t> </a:t>
            </a:r>
            <a:r>
              <a:rPr lang="en-US" sz="2800" dirty="0" err="1"/>
              <a:t>ảnh</a:t>
            </a:r>
            <a:r>
              <a:rPr lang="en-US" sz="2800" dirty="0"/>
              <a:t> </a:t>
            </a:r>
            <a:r>
              <a:rPr lang="en-US" sz="2800" dirty="0" err="1"/>
              <a:t>các</a:t>
            </a:r>
            <a:r>
              <a:rPr lang="en-US" sz="2800" dirty="0"/>
              <a:t> </a:t>
            </a:r>
            <a:r>
              <a:rPr lang="en-US" sz="2800" dirty="0" err="1"/>
              <a:t>sản</a:t>
            </a:r>
            <a:r>
              <a:rPr lang="en-US" sz="2800" dirty="0"/>
              <a:t> </a:t>
            </a:r>
            <a:r>
              <a:rPr lang="en-US" sz="2800" dirty="0" err="1"/>
              <a:t>phẩm</a:t>
            </a:r>
            <a:r>
              <a:rPr lang="en-US" sz="2800" dirty="0"/>
              <a:t> </a:t>
            </a:r>
            <a:r>
              <a:rPr lang="en-US" sz="2800" dirty="0" err="1"/>
              <a:t>ẩm</a:t>
            </a:r>
            <a:r>
              <a:rPr lang="en-US" sz="2800" dirty="0"/>
              <a:t> </a:t>
            </a:r>
            <a:r>
              <a:rPr lang="en-US" sz="2800" dirty="0" err="1"/>
              <a:t>thực</a:t>
            </a:r>
            <a:endParaRPr lang="en-US" sz="2800" dirty="0"/>
          </a:p>
        </p:txBody>
      </p:sp>
      <p:pic>
        <p:nvPicPr>
          <p:cNvPr id="4" name="Picture 3" descr="Xuất hơn 130.000 tấn gạo cho người dân khó khăn ở 24 tỉnh, thành"/>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204" y="1422489"/>
            <a:ext cx="1398270" cy="1450975"/>
          </a:xfrm>
          <a:prstGeom prst="rect">
            <a:avLst/>
          </a:prstGeom>
          <a:noFill/>
          <a:ln>
            <a:noFill/>
          </a:ln>
        </p:spPr>
      </p:pic>
      <p:pic>
        <p:nvPicPr>
          <p:cNvPr id="5" name="Picture 4" descr="Cảm ơn bát phở đã cho tôi những bài học quy luật cuộc đời"/>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268" y="982360"/>
            <a:ext cx="1528445" cy="1412240"/>
          </a:xfrm>
          <a:prstGeom prst="rect">
            <a:avLst/>
          </a:prstGeom>
          <a:noFill/>
          <a:ln>
            <a:noFill/>
          </a:ln>
        </p:spPr>
      </p:pic>
      <p:pic>
        <p:nvPicPr>
          <p:cNvPr id="6" name="Picture 5" descr="Khám phá nghề làm bún truyền thống Đa Mai nổi tiếng đất Bắc Gia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268" y="2532932"/>
            <a:ext cx="1528445" cy="1064260"/>
          </a:xfrm>
          <a:prstGeom prst="rect">
            <a:avLst/>
          </a:prstGeom>
          <a:noFill/>
          <a:ln>
            <a:noFill/>
          </a:ln>
        </p:spPr>
      </p:pic>
      <p:pic>
        <p:nvPicPr>
          <p:cNvPr id="7" name="Picture 6" descr="Cách làm món xôi ngũ sắc đầy đủ và chi tiết dành cho mẹ đảm đang"/>
          <p:cNvPicPr/>
          <p:nvPr/>
        </p:nvPicPr>
        <p:blipFill>
          <a:blip r:embed="rId6">
            <a:extLst>
              <a:ext uri="{28A0092B-C50C-407E-A947-70E740481C1C}">
                <a14:useLocalDpi xmlns:a14="http://schemas.microsoft.com/office/drawing/2010/main" val="0"/>
              </a:ext>
            </a:extLst>
          </a:blip>
          <a:srcRect/>
          <a:stretch>
            <a:fillRect/>
          </a:stretch>
        </p:blipFill>
        <p:spPr bwMode="auto">
          <a:xfrm>
            <a:off x="2302066" y="3436992"/>
            <a:ext cx="1398270" cy="1029970"/>
          </a:xfrm>
          <a:prstGeom prst="rect">
            <a:avLst/>
          </a:prstGeom>
          <a:noFill/>
          <a:ln>
            <a:noFill/>
          </a:ln>
        </p:spPr>
      </p:pic>
      <p:pic>
        <p:nvPicPr>
          <p:cNvPr id="8" name="Picture 7" descr="Vẻ đẹp ẩm thực văn minh lúa nước Việt Nam | Món Cơm Ngon"/>
          <p:cNvPicPr/>
          <p:nvPr/>
        </p:nvPicPr>
        <p:blipFill>
          <a:blip r:embed="rId7">
            <a:extLst>
              <a:ext uri="{28A0092B-C50C-407E-A947-70E740481C1C}">
                <a14:useLocalDpi xmlns:a14="http://schemas.microsoft.com/office/drawing/2010/main" val="0"/>
              </a:ext>
            </a:extLst>
          </a:blip>
          <a:srcRect/>
          <a:stretch>
            <a:fillRect/>
          </a:stretch>
        </p:blipFill>
        <p:spPr bwMode="auto">
          <a:xfrm>
            <a:off x="3872865" y="3399527"/>
            <a:ext cx="1398270" cy="1104900"/>
          </a:xfrm>
          <a:prstGeom prst="rect">
            <a:avLst/>
          </a:prstGeom>
          <a:noFill/>
          <a:ln>
            <a:noFill/>
          </a:ln>
        </p:spPr>
      </p:pic>
      <p:pic>
        <p:nvPicPr>
          <p:cNvPr id="9" name="Picture 8" descr="Hướng dẫn cách nấu món cháo ngao thơm ngon tại nhà"/>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60035" y="3378889"/>
            <a:ext cx="1576070" cy="1146175"/>
          </a:xfrm>
          <a:prstGeom prst="rect">
            <a:avLst/>
          </a:prstGeom>
          <a:noFill/>
          <a:ln>
            <a:noFill/>
          </a:ln>
        </p:spPr>
      </p:pic>
      <p:pic>
        <p:nvPicPr>
          <p:cNvPr id="10" name="Picture 9" descr="Nhìn dĩa cơm dừa Nasi Lemak mà chỉ muốn Mlem... Mlem ngay thôi!😋😋😋 Cơm  dừa thơm béo ăn cùng với thịt gà chiên giòn tan, cùng sốt cay sambal đậm  vị, cay"/>
          <p:cNvPicPr/>
          <p:nvPr/>
        </p:nvPicPr>
        <p:blipFill>
          <a:blip r:embed="rId9">
            <a:extLst>
              <a:ext uri="{28A0092B-C50C-407E-A947-70E740481C1C}">
                <a14:useLocalDpi xmlns:a14="http://schemas.microsoft.com/office/drawing/2010/main" val="0"/>
              </a:ext>
            </a:extLst>
          </a:blip>
          <a:srcRect/>
          <a:stretch>
            <a:fillRect/>
          </a:stretch>
        </p:blipFill>
        <p:spPr bwMode="auto">
          <a:xfrm>
            <a:off x="7077080" y="3378889"/>
            <a:ext cx="1494155" cy="1125538"/>
          </a:xfrm>
          <a:prstGeom prst="rect">
            <a:avLst/>
          </a:prstGeom>
          <a:noFill/>
          <a:ln>
            <a:noFill/>
          </a:ln>
        </p:spPr>
      </p:pic>
      <p:pic>
        <p:nvPicPr>
          <p:cNvPr id="11" name="Picture 10" descr="24 món ngon miền Nam ăn là ghiền"/>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12840" y="910296"/>
            <a:ext cx="1446530" cy="1298066"/>
          </a:xfrm>
          <a:prstGeom prst="rect">
            <a:avLst/>
          </a:prstGeom>
          <a:noFill/>
          <a:ln>
            <a:noFill/>
          </a:ln>
        </p:spPr>
      </p:pic>
      <p:pic>
        <p:nvPicPr>
          <p:cNvPr id="12" name="Picture 11" descr="Tổng hợp 3 cách làm bánh dày từ bột gạo, bột nếp, xôi, gạo nếp - Ẩm thực -  Việt Giải Trí"/>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90274" y="2208362"/>
            <a:ext cx="1511300" cy="1064293"/>
          </a:xfrm>
          <a:prstGeom prst="rect">
            <a:avLst/>
          </a:prstGeom>
          <a:noFill/>
          <a:ln>
            <a:noFill/>
          </a:ln>
        </p:spPr>
      </p:pic>
      <p:cxnSp>
        <p:nvCxnSpPr>
          <p:cNvPr id="14" name="Straight Arrow Connector 13"/>
          <p:cNvCxnSpPr/>
          <p:nvPr/>
        </p:nvCxnSpPr>
        <p:spPr>
          <a:xfrm flipH="1">
            <a:off x="2230713" y="1635783"/>
            <a:ext cx="138375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302066" y="1897811"/>
            <a:ext cx="1355138" cy="9489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2829464" y="2394600"/>
            <a:ext cx="827740" cy="10049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8" idx="0"/>
          </p:cNvCxnSpPr>
          <p:nvPr/>
        </p:nvCxnSpPr>
        <p:spPr>
          <a:xfrm>
            <a:off x="4528868" y="2897063"/>
            <a:ext cx="43132" cy="5024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055474" y="2344277"/>
            <a:ext cx="612081" cy="10049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098606" y="2147977"/>
            <a:ext cx="2204270" cy="12012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098606" y="1897811"/>
            <a:ext cx="2291668" cy="85077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098606" y="1559329"/>
            <a:ext cx="10494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932882" y="910296"/>
            <a:ext cx="683200" cy="400110"/>
          </a:xfrm>
          <a:prstGeom prst="rect">
            <a:avLst/>
          </a:prstGeom>
        </p:spPr>
        <p:txBody>
          <a:bodyPr wrap="none">
            <a:spAutoFit/>
          </a:bodyPr>
          <a:lstStyle/>
          <a:p>
            <a:r>
              <a:rPr lang="en-US" sz="2000" b="1" dirty="0" err="1" smtClean="0"/>
              <a:t>Gạo</a:t>
            </a:r>
            <a:endParaRPr lang="en-US" sz="2000" b="1" dirty="0"/>
          </a:p>
        </p:txBody>
      </p:sp>
    </p:spTree>
    <p:extLst>
      <p:ext uri="{BB962C8B-B14F-4D97-AF65-F5344CB8AC3E}">
        <p14:creationId xmlns:p14="http://schemas.microsoft.com/office/powerpoint/2010/main" val="69008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ài Liệu Học Tập Mùa Học, đơn Giản, Màu Xanh Da Trời, Bông Hoa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563"/>
            <a:ext cx="9144000" cy="527779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16142" y="530969"/>
            <a:ext cx="5402441" cy="523220"/>
          </a:xfrm>
          <a:prstGeom prst="rect">
            <a:avLst/>
          </a:prstGeom>
        </p:spPr>
        <p:txBody>
          <a:bodyPr wrap="square">
            <a:spAutoFit/>
          </a:bodyPr>
          <a:lstStyle/>
          <a:p>
            <a:r>
              <a:rPr lang="en-US" sz="2800" dirty="0" err="1" smtClean="0"/>
              <a:t>Hình</a:t>
            </a:r>
            <a:r>
              <a:rPr lang="en-US" sz="2800" dirty="0" smtClean="0"/>
              <a:t> </a:t>
            </a:r>
            <a:r>
              <a:rPr lang="en-US" sz="2800" dirty="0" err="1"/>
              <a:t>ảnh</a:t>
            </a:r>
            <a:r>
              <a:rPr lang="en-US" sz="2800" dirty="0"/>
              <a:t> </a:t>
            </a:r>
            <a:r>
              <a:rPr lang="en-US" sz="2800" dirty="0" err="1"/>
              <a:t>các</a:t>
            </a:r>
            <a:r>
              <a:rPr lang="en-US" sz="2800" dirty="0"/>
              <a:t> </a:t>
            </a:r>
            <a:r>
              <a:rPr lang="en-US" sz="2800" dirty="0" err="1"/>
              <a:t>sản</a:t>
            </a:r>
            <a:r>
              <a:rPr lang="en-US" sz="2800" dirty="0"/>
              <a:t> </a:t>
            </a:r>
            <a:r>
              <a:rPr lang="en-US" sz="2800" dirty="0" err="1"/>
              <a:t>phẩm</a:t>
            </a:r>
            <a:r>
              <a:rPr lang="en-US" sz="2800" dirty="0"/>
              <a:t> </a:t>
            </a:r>
            <a:r>
              <a:rPr lang="en-US" sz="2800" dirty="0" err="1"/>
              <a:t>ẩm</a:t>
            </a:r>
            <a:r>
              <a:rPr lang="en-US" sz="2800" dirty="0"/>
              <a:t> </a:t>
            </a:r>
            <a:r>
              <a:rPr lang="en-US" sz="2800" dirty="0" err="1"/>
              <a:t>thực</a:t>
            </a:r>
            <a:endParaRPr lang="en-US" sz="2800" dirty="0"/>
          </a:p>
        </p:txBody>
      </p:sp>
      <p:pic>
        <p:nvPicPr>
          <p:cNvPr id="4" name="Picture 3" descr="Cách làm món ngô xào siêu ngon vô cùng đơn giản"/>
          <p:cNvPicPr/>
          <p:nvPr/>
        </p:nvPicPr>
        <p:blipFill>
          <a:blip r:embed="rId3">
            <a:extLst>
              <a:ext uri="{28A0092B-C50C-407E-A947-70E740481C1C}">
                <a14:useLocalDpi xmlns:a14="http://schemas.microsoft.com/office/drawing/2010/main" val="0"/>
              </a:ext>
            </a:extLst>
          </a:blip>
          <a:srcRect/>
          <a:stretch>
            <a:fillRect/>
          </a:stretch>
        </p:blipFill>
        <p:spPr bwMode="auto">
          <a:xfrm>
            <a:off x="3549232" y="1572828"/>
            <a:ext cx="2104846" cy="1325647"/>
          </a:xfrm>
          <a:prstGeom prst="rect">
            <a:avLst/>
          </a:prstGeom>
          <a:noFill/>
          <a:ln>
            <a:noFill/>
          </a:ln>
        </p:spPr>
      </p:pic>
      <p:pic>
        <p:nvPicPr>
          <p:cNvPr id="5" name="Picture 4" descr="Bắp Hạt Mỹ 500g LOẠI NGON NHẤT Hạt Ngô Mỹ To,Thơm Ngon | Lazada.v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377" y="1383047"/>
            <a:ext cx="1716657" cy="1325647"/>
          </a:xfrm>
          <a:prstGeom prst="rect">
            <a:avLst/>
          </a:prstGeom>
          <a:noFill/>
          <a:ln>
            <a:noFill/>
          </a:ln>
        </p:spPr>
      </p:pic>
      <p:pic>
        <p:nvPicPr>
          <p:cNvPr id="6" name="Picture 5" descr="Tổng hợp hơn 31 bài viết: cách làm sữa bắp ngon vừa cập nhật -  lagroup.edu.v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9240" y="3314136"/>
            <a:ext cx="1310005" cy="1249238"/>
          </a:xfrm>
          <a:prstGeom prst="rect">
            <a:avLst/>
          </a:prstGeom>
          <a:noFill/>
          <a:ln>
            <a:noFill/>
          </a:ln>
        </p:spPr>
      </p:pic>
      <p:pic>
        <p:nvPicPr>
          <p:cNvPr id="7" name="Picture 6" descr="9 món từ ngô vừa bổ vừa ngon - Ngôi sao"/>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95623" y="3314136"/>
            <a:ext cx="1828800" cy="1249238"/>
          </a:xfrm>
          <a:prstGeom prst="rect">
            <a:avLst/>
          </a:prstGeom>
          <a:noFill/>
          <a:ln>
            <a:noFill/>
          </a:ln>
        </p:spPr>
      </p:pic>
      <p:pic>
        <p:nvPicPr>
          <p:cNvPr id="8" name="Picture 7" descr="Ngô ngọt nướng hành với nồi chiên không dầu - Liên hệ 19006669"/>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08642" y="3314136"/>
            <a:ext cx="1812332" cy="1249238"/>
          </a:xfrm>
          <a:prstGeom prst="rect">
            <a:avLst/>
          </a:prstGeom>
          <a:noFill/>
          <a:ln>
            <a:noFill/>
          </a:ln>
        </p:spPr>
      </p:pic>
      <p:pic>
        <p:nvPicPr>
          <p:cNvPr id="9" name="Picture 8" descr="Thức ăn cho gà từ ngũ cốc nguyên hạt không có đậu nành và ngô"/>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08642" y="1399198"/>
            <a:ext cx="1812332" cy="1309496"/>
          </a:xfrm>
          <a:prstGeom prst="rect">
            <a:avLst/>
          </a:prstGeom>
          <a:noFill/>
          <a:ln>
            <a:noFill/>
          </a:ln>
        </p:spPr>
      </p:pic>
      <p:cxnSp>
        <p:nvCxnSpPr>
          <p:cNvPr id="11" name="Straight Arrow Connector 10"/>
          <p:cNvCxnSpPr/>
          <p:nvPr/>
        </p:nvCxnSpPr>
        <p:spPr>
          <a:xfrm flipH="1" flipV="1">
            <a:off x="2493034" y="1940943"/>
            <a:ext cx="1026543" cy="86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2973238" y="2708694"/>
            <a:ext cx="513270" cy="5968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710023" y="2898475"/>
            <a:ext cx="0" cy="4156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624423" y="1940943"/>
            <a:ext cx="78421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624423" y="2708694"/>
            <a:ext cx="784219" cy="6054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194677" y="981790"/>
            <a:ext cx="981359" cy="584775"/>
          </a:xfrm>
          <a:prstGeom prst="rect">
            <a:avLst/>
          </a:prstGeom>
        </p:spPr>
        <p:txBody>
          <a:bodyPr wrap="none">
            <a:spAutoFit/>
          </a:bodyPr>
          <a:lstStyle/>
          <a:p>
            <a:r>
              <a:rPr lang="en-US" sz="3200" b="1" dirty="0" err="1" smtClean="0"/>
              <a:t>Ngô</a:t>
            </a:r>
            <a:endParaRPr lang="en-US" sz="3200" b="1" dirty="0"/>
          </a:p>
        </p:txBody>
      </p:sp>
    </p:spTree>
    <p:extLst>
      <p:ext uri="{BB962C8B-B14F-4D97-AF65-F5344CB8AC3E}">
        <p14:creationId xmlns:p14="http://schemas.microsoft.com/office/powerpoint/2010/main" val="248833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ài Liệu Học Tập Mùa Học, đơn Giản, Màu Xanh Da Trời, Bông Hoa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564"/>
            <a:ext cx="9144000" cy="51850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95325" y="410198"/>
            <a:ext cx="5402441" cy="523220"/>
          </a:xfrm>
          <a:prstGeom prst="rect">
            <a:avLst/>
          </a:prstGeom>
        </p:spPr>
        <p:txBody>
          <a:bodyPr wrap="none">
            <a:spAutoFit/>
          </a:bodyPr>
          <a:lstStyle/>
          <a:p>
            <a:r>
              <a:rPr lang="en-US" sz="2800" dirty="0" err="1" smtClean="0"/>
              <a:t>Hình</a:t>
            </a:r>
            <a:r>
              <a:rPr lang="en-US" sz="2800" dirty="0" smtClean="0"/>
              <a:t> </a:t>
            </a:r>
            <a:r>
              <a:rPr lang="en-US" sz="2800" dirty="0" err="1"/>
              <a:t>ảnh</a:t>
            </a:r>
            <a:r>
              <a:rPr lang="en-US" sz="2800" dirty="0"/>
              <a:t> </a:t>
            </a:r>
            <a:r>
              <a:rPr lang="en-US" sz="2800" dirty="0" err="1"/>
              <a:t>các</a:t>
            </a:r>
            <a:r>
              <a:rPr lang="en-US" sz="2800" dirty="0"/>
              <a:t> </a:t>
            </a:r>
            <a:r>
              <a:rPr lang="en-US" sz="2800" dirty="0" err="1"/>
              <a:t>sản</a:t>
            </a:r>
            <a:r>
              <a:rPr lang="en-US" sz="2800" dirty="0"/>
              <a:t> </a:t>
            </a:r>
            <a:r>
              <a:rPr lang="en-US" sz="2800" dirty="0" err="1"/>
              <a:t>phẩm</a:t>
            </a:r>
            <a:r>
              <a:rPr lang="en-US" sz="2800" dirty="0"/>
              <a:t> </a:t>
            </a:r>
            <a:r>
              <a:rPr lang="en-US" sz="2800" dirty="0" err="1"/>
              <a:t>ẩm</a:t>
            </a:r>
            <a:r>
              <a:rPr lang="en-US" sz="2800" dirty="0"/>
              <a:t> </a:t>
            </a:r>
            <a:r>
              <a:rPr lang="en-US" sz="2800" dirty="0" err="1"/>
              <a:t>thực</a:t>
            </a:r>
            <a:endParaRPr lang="en-US" sz="2800" dirty="0"/>
          </a:p>
        </p:txBody>
      </p:sp>
      <p:pic>
        <p:nvPicPr>
          <p:cNvPr id="4" name="Picture 3" descr="https://danviet.mediacdn.vn/upload/3-2015/images/2015-07-09/1436817137-gzbfkhoai_lang1_bjkt.jpg"/>
          <p:cNvPicPr/>
          <p:nvPr/>
        </p:nvPicPr>
        <p:blipFill>
          <a:blip r:embed="rId3">
            <a:extLst>
              <a:ext uri="{28A0092B-C50C-407E-A947-70E740481C1C}">
                <a14:useLocalDpi xmlns:a14="http://schemas.microsoft.com/office/drawing/2010/main" val="0"/>
              </a:ext>
            </a:extLst>
          </a:blip>
          <a:srcRect/>
          <a:stretch>
            <a:fillRect/>
          </a:stretch>
        </p:blipFill>
        <p:spPr bwMode="auto">
          <a:xfrm>
            <a:off x="3644123" y="1325919"/>
            <a:ext cx="2104844" cy="1335329"/>
          </a:xfrm>
          <a:prstGeom prst="rect">
            <a:avLst/>
          </a:prstGeom>
          <a:noFill/>
          <a:ln>
            <a:noFill/>
          </a:ln>
        </p:spPr>
      </p:pic>
      <p:pic>
        <p:nvPicPr>
          <p:cNvPr id="5" name="Picture 4" descr="Bất ngờ 6 thực phẩm cực tốt nhưng tuyệt đối không được ăn chung với khoai  la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8376" y="1071441"/>
            <a:ext cx="1734053" cy="1335327"/>
          </a:xfrm>
          <a:prstGeom prst="rect">
            <a:avLst/>
          </a:prstGeom>
          <a:noFill/>
          <a:ln>
            <a:noFill/>
          </a:ln>
        </p:spPr>
      </p:pic>
      <p:pic>
        <p:nvPicPr>
          <p:cNvPr id="6" name="Picture 5" descr="Khoai lang kén"/>
          <p:cNvPicPr/>
          <p:nvPr/>
        </p:nvPicPr>
        <p:blipFill>
          <a:blip r:embed="rId5">
            <a:extLst>
              <a:ext uri="{28A0092B-C50C-407E-A947-70E740481C1C}">
                <a14:useLocalDpi xmlns:a14="http://schemas.microsoft.com/office/drawing/2010/main" val="0"/>
              </a:ext>
            </a:extLst>
          </a:blip>
          <a:srcRect/>
          <a:stretch>
            <a:fillRect/>
          </a:stretch>
        </p:blipFill>
        <p:spPr bwMode="auto">
          <a:xfrm>
            <a:off x="1565478" y="3010619"/>
            <a:ext cx="1876462" cy="1509623"/>
          </a:xfrm>
          <a:prstGeom prst="rect">
            <a:avLst/>
          </a:prstGeom>
          <a:noFill/>
          <a:ln>
            <a:noFill/>
          </a:ln>
        </p:spPr>
      </p:pic>
      <p:pic>
        <p:nvPicPr>
          <p:cNvPr id="7" name="Picture 6" descr="Cách làm bánh trung thu khoai lang tím tại nhà"/>
          <p:cNvPicPr/>
          <p:nvPr/>
        </p:nvPicPr>
        <p:blipFill>
          <a:blip r:embed="rId6">
            <a:extLst>
              <a:ext uri="{28A0092B-C50C-407E-A947-70E740481C1C}">
                <a14:useLocalDpi xmlns:a14="http://schemas.microsoft.com/office/drawing/2010/main" val="0"/>
              </a:ext>
            </a:extLst>
          </a:blip>
          <a:srcRect/>
          <a:stretch>
            <a:fillRect/>
          </a:stretch>
        </p:blipFill>
        <p:spPr bwMode="auto">
          <a:xfrm>
            <a:off x="5203082" y="2915728"/>
            <a:ext cx="2319152" cy="1483744"/>
          </a:xfrm>
          <a:prstGeom prst="rect">
            <a:avLst/>
          </a:prstGeom>
          <a:noFill/>
          <a:ln>
            <a:noFill/>
          </a:ln>
        </p:spPr>
      </p:pic>
      <p:pic>
        <p:nvPicPr>
          <p:cNvPr id="8" name="Picture 7" descr="Library"/>
          <p:cNvPicPr/>
          <p:nvPr/>
        </p:nvPicPr>
        <p:blipFill>
          <a:blip r:embed="rId7">
            <a:extLst>
              <a:ext uri="{28A0092B-C50C-407E-A947-70E740481C1C}">
                <a14:useLocalDpi xmlns:a14="http://schemas.microsoft.com/office/drawing/2010/main" val="0"/>
              </a:ext>
            </a:extLst>
          </a:blip>
          <a:srcRect/>
          <a:stretch>
            <a:fillRect/>
          </a:stretch>
        </p:blipFill>
        <p:spPr bwMode="auto">
          <a:xfrm>
            <a:off x="6536396" y="1071440"/>
            <a:ext cx="1971675" cy="1262380"/>
          </a:xfrm>
          <a:prstGeom prst="rect">
            <a:avLst/>
          </a:prstGeom>
          <a:noFill/>
          <a:ln>
            <a:noFill/>
          </a:ln>
        </p:spPr>
      </p:pic>
      <p:cxnSp>
        <p:nvCxnSpPr>
          <p:cNvPr id="10" name="Straight Arrow Connector 9"/>
          <p:cNvCxnSpPr/>
          <p:nvPr/>
        </p:nvCxnSpPr>
        <p:spPr>
          <a:xfrm>
            <a:off x="5748967" y="1739104"/>
            <a:ext cx="78742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2622429" y="1739104"/>
            <a:ext cx="91440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3023020" y="2406768"/>
            <a:ext cx="603851" cy="6038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782189" y="2333820"/>
            <a:ext cx="720983" cy="5089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908399" y="840607"/>
            <a:ext cx="1840568" cy="461665"/>
          </a:xfrm>
          <a:prstGeom prst="rect">
            <a:avLst/>
          </a:prstGeom>
        </p:spPr>
        <p:txBody>
          <a:bodyPr wrap="none">
            <a:spAutoFit/>
          </a:bodyPr>
          <a:lstStyle/>
          <a:p>
            <a:r>
              <a:rPr lang="en-US" sz="2400" b="1" dirty="0" err="1" smtClean="0"/>
              <a:t>Khoai</a:t>
            </a:r>
            <a:r>
              <a:rPr lang="en-US" sz="2400" b="1" dirty="0" smtClean="0"/>
              <a:t> </a:t>
            </a:r>
            <a:r>
              <a:rPr lang="en-US" sz="2400" b="1" dirty="0" err="1" smtClean="0"/>
              <a:t>lang</a:t>
            </a:r>
            <a:r>
              <a:rPr lang="en-US" sz="2400" b="1" dirty="0" smtClean="0"/>
              <a:t> </a:t>
            </a:r>
            <a:endParaRPr lang="en-US" sz="2400" b="1" dirty="0"/>
          </a:p>
        </p:txBody>
      </p:sp>
    </p:spTree>
    <p:extLst>
      <p:ext uri="{BB962C8B-B14F-4D97-AF65-F5344CB8AC3E}">
        <p14:creationId xmlns:p14="http://schemas.microsoft.com/office/powerpoint/2010/main" val="89192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ài Liệu Học Tập Mùa Học, đơn Giản, Màu Xanh Da Trời, Bông Hoa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564"/>
            <a:ext cx="9144000" cy="51850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95325" y="288377"/>
            <a:ext cx="5402441" cy="523220"/>
          </a:xfrm>
          <a:prstGeom prst="rect">
            <a:avLst/>
          </a:prstGeom>
        </p:spPr>
        <p:txBody>
          <a:bodyPr wrap="none">
            <a:spAutoFit/>
          </a:bodyPr>
          <a:lstStyle/>
          <a:p>
            <a:r>
              <a:rPr lang="en-US" sz="2800" dirty="0" err="1" smtClean="0"/>
              <a:t>Hình</a:t>
            </a:r>
            <a:r>
              <a:rPr lang="en-US" sz="2800" dirty="0" smtClean="0"/>
              <a:t> </a:t>
            </a:r>
            <a:r>
              <a:rPr lang="en-US" sz="2800" dirty="0" err="1"/>
              <a:t>ảnh</a:t>
            </a:r>
            <a:r>
              <a:rPr lang="en-US" sz="2800" dirty="0"/>
              <a:t> </a:t>
            </a:r>
            <a:r>
              <a:rPr lang="en-US" sz="2800" dirty="0" err="1"/>
              <a:t>các</a:t>
            </a:r>
            <a:r>
              <a:rPr lang="en-US" sz="2800" dirty="0"/>
              <a:t> </a:t>
            </a:r>
            <a:r>
              <a:rPr lang="en-US" sz="2800" dirty="0" err="1"/>
              <a:t>sản</a:t>
            </a:r>
            <a:r>
              <a:rPr lang="en-US" sz="2800" dirty="0"/>
              <a:t> </a:t>
            </a:r>
            <a:r>
              <a:rPr lang="en-US" sz="2800" dirty="0" err="1"/>
              <a:t>phẩm</a:t>
            </a:r>
            <a:r>
              <a:rPr lang="en-US" sz="2800" dirty="0"/>
              <a:t> </a:t>
            </a:r>
            <a:r>
              <a:rPr lang="en-US" sz="2800" dirty="0" err="1"/>
              <a:t>ẩm</a:t>
            </a:r>
            <a:r>
              <a:rPr lang="en-US" sz="2800" dirty="0"/>
              <a:t> </a:t>
            </a:r>
            <a:r>
              <a:rPr lang="en-US" sz="2800" dirty="0" err="1"/>
              <a:t>thực</a:t>
            </a:r>
            <a:endParaRPr lang="en-US" sz="2800" dirty="0"/>
          </a:p>
        </p:txBody>
      </p:sp>
      <p:pic>
        <p:nvPicPr>
          <p:cNvPr id="4" name="Picture 3" descr="mi0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049" y="1268083"/>
            <a:ext cx="2061713" cy="1303666"/>
          </a:xfrm>
          <a:prstGeom prst="rect">
            <a:avLst/>
          </a:prstGeom>
          <a:noFill/>
          <a:ln>
            <a:noFill/>
          </a:ln>
        </p:spPr>
      </p:pic>
      <p:pic>
        <p:nvPicPr>
          <p:cNvPr id="5" name="Picture 4" descr="Amazing Vietnam: Các món ngon làm từ khoai mì ở Sài Gòn"/>
          <p:cNvPicPr/>
          <p:nvPr/>
        </p:nvPicPr>
        <p:blipFill>
          <a:blip r:embed="rId4">
            <a:extLst>
              <a:ext uri="{28A0092B-C50C-407E-A947-70E740481C1C}">
                <a14:useLocalDpi xmlns:a14="http://schemas.microsoft.com/office/drawing/2010/main" val="0"/>
              </a:ext>
            </a:extLst>
          </a:blip>
          <a:srcRect/>
          <a:stretch>
            <a:fillRect/>
          </a:stretch>
        </p:blipFill>
        <p:spPr bwMode="auto">
          <a:xfrm>
            <a:off x="526212" y="1132204"/>
            <a:ext cx="1958196" cy="1439545"/>
          </a:xfrm>
          <a:prstGeom prst="rect">
            <a:avLst/>
          </a:prstGeom>
          <a:noFill/>
          <a:ln>
            <a:noFill/>
          </a:ln>
        </p:spPr>
      </p:pic>
      <p:pic>
        <p:nvPicPr>
          <p:cNvPr id="6" name="Picture 5" descr="Top 10 Loại bánh làm từ khoai mì (sắn) thơm ngon, hấp dẫn nhất - toplist.vn"/>
          <p:cNvPicPr/>
          <p:nvPr/>
        </p:nvPicPr>
        <p:blipFill>
          <a:blip r:embed="rId5">
            <a:extLst>
              <a:ext uri="{28A0092B-C50C-407E-A947-70E740481C1C}">
                <a14:useLocalDpi xmlns:a14="http://schemas.microsoft.com/office/drawing/2010/main" val="0"/>
              </a:ext>
            </a:extLst>
          </a:blip>
          <a:srcRect/>
          <a:stretch>
            <a:fillRect/>
          </a:stretch>
        </p:blipFill>
        <p:spPr bwMode="auto">
          <a:xfrm>
            <a:off x="3765428" y="2913919"/>
            <a:ext cx="1643333" cy="1452880"/>
          </a:xfrm>
          <a:prstGeom prst="rect">
            <a:avLst/>
          </a:prstGeom>
          <a:noFill/>
          <a:ln>
            <a:noFill/>
          </a:ln>
        </p:spPr>
      </p:pic>
      <p:pic>
        <p:nvPicPr>
          <p:cNvPr id="7" name="Picture 6" descr="Dân dã từ món quà quê – Bánh Tằm khoai mì"/>
          <p:cNvPicPr/>
          <p:nvPr/>
        </p:nvPicPr>
        <p:blipFill>
          <a:blip r:embed="rId6">
            <a:extLst>
              <a:ext uri="{28A0092B-C50C-407E-A947-70E740481C1C}">
                <a14:useLocalDpi xmlns:a14="http://schemas.microsoft.com/office/drawing/2010/main" val="0"/>
              </a:ext>
            </a:extLst>
          </a:blip>
          <a:srcRect/>
          <a:stretch>
            <a:fillRect/>
          </a:stretch>
        </p:blipFill>
        <p:spPr bwMode="auto">
          <a:xfrm>
            <a:off x="1703357" y="2913919"/>
            <a:ext cx="1807593" cy="1563190"/>
          </a:xfrm>
          <a:prstGeom prst="rect">
            <a:avLst/>
          </a:prstGeom>
          <a:noFill/>
          <a:ln>
            <a:noFill/>
          </a:ln>
        </p:spPr>
      </p:pic>
      <p:pic>
        <p:nvPicPr>
          <p:cNvPr id="8" name="Picture 7" descr="Bánh Khoai Mì Chuối - Mẹ Quê"/>
          <p:cNvPicPr/>
          <p:nvPr/>
        </p:nvPicPr>
        <p:blipFill>
          <a:blip r:embed="rId7">
            <a:extLst>
              <a:ext uri="{28A0092B-C50C-407E-A947-70E740481C1C}">
                <a14:useLocalDpi xmlns:a14="http://schemas.microsoft.com/office/drawing/2010/main" val="0"/>
              </a:ext>
            </a:extLst>
          </a:blip>
          <a:srcRect/>
          <a:stretch>
            <a:fillRect/>
          </a:stretch>
        </p:blipFill>
        <p:spPr bwMode="auto">
          <a:xfrm>
            <a:off x="5693075" y="2913919"/>
            <a:ext cx="2148336" cy="1452880"/>
          </a:xfrm>
          <a:prstGeom prst="rect">
            <a:avLst/>
          </a:prstGeom>
          <a:noFill/>
          <a:ln>
            <a:noFill/>
          </a:ln>
        </p:spPr>
      </p:pic>
      <p:pic>
        <p:nvPicPr>
          <p:cNvPr id="9" name="Picture 8" descr="HOA NHAI STARCH"/>
          <p:cNvPicPr/>
          <p:nvPr/>
        </p:nvPicPr>
        <p:blipFill>
          <a:blip r:embed="rId8">
            <a:extLst>
              <a:ext uri="{28A0092B-C50C-407E-A947-70E740481C1C}">
                <a14:useLocalDpi xmlns:a14="http://schemas.microsoft.com/office/drawing/2010/main" val="0"/>
              </a:ext>
            </a:extLst>
          </a:blip>
          <a:srcRect/>
          <a:stretch>
            <a:fillRect/>
          </a:stretch>
        </p:blipFill>
        <p:spPr bwMode="auto">
          <a:xfrm>
            <a:off x="6028945" y="1111884"/>
            <a:ext cx="1610360" cy="1439084"/>
          </a:xfrm>
          <a:prstGeom prst="rect">
            <a:avLst/>
          </a:prstGeom>
          <a:noFill/>
          <a:ln>
            <a:noFill/>
          </a:ln>
        </p:spPr>
      </p:pic>
      <p:cxnSp>
        <p:nvCxnSpPr>
          <p:cNvPr id="11" name="Straight Arrow Connector 10"/>
          <p:cNvCxnSpPr/>
          <p:nvPr/>
        </p:nvCxnSpPr>
        <p:spPr>
          <a:xfrm flipV="1">
            <a:off x="5408762" y="1841816"/>
            <a:ext cx="620183" cy="101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484408" y="1831426"/>
            <a:ext cx="862641" cy="205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777706" y="2571749"/>
            <a:ext cx="569343" cy="3421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377905" y="2571749"/>
            <a:ext cx="0" cy="3421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408762" y="2571749"/>
            <a:ext cx="845389" cy="3421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765428" y="704632"/>
            <a:ext cx="1483098" cy="461665"/>
          </a:xfrm>
          <a:prstGeom prst="rect">
            <a:avLst/>
          </a:prstGeom>
        </p:spPr>
        <p:txBody>
          <a:bodyPr wrap="none">
            <a:spAutoFit/>
          </a:bodyPr>
          <a:lstStyle/>
          <a:p>
            <a:r>
              <a:rPr lang="en-US" sz="2400" b="1" dirty="0" err="1" smtClean="0"/>
              <a:t>Khoai</a:t>
            </a:r>
            <a:r>
              <a:rPr lang="en-US" sz="2400" b="1" dirty="0" smtClean="0"/>
              <a:t> </a:t>
            </a:r>
            <a:r>
              <a:rPr lang="en-US" sz="2400" b="1" dirty="0" err="1" smtClean="0"/>
              <a:t>mì</a:t>
            </a:r>
            <a:endParaRPr lang="en-US" sz="2400" b="1" dirty="0"/>
          </a:p>
        </p:txBody>
      </p:sp>
    </p:spTree>
    <p:extLst>
      <p:ext uri="{BB962C8B-B14F-4D97-AF65-F5344CB8AC3E}">
        <p14:creationId xmlns:p14="http://schemas.microsoft.com/office/powerpoint/2010/main" val="381957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ệnh đái tháo đường có nên ăn yến mạch?"/>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7047" y="3458846"/>
            <a:ext cx="1524000" cy="1189356"/>
          </a:xfrm>
          <a:prstGeom prst="rect">
            <a:avLst/>
          </a:prstGeom>
          <a:noFill/>
          <a:ln>
            <a:noFill/>
          </a:ln>
        </p:spPr>
      </p:pic>
      <p:pic>
        <p:nvPicPr>
          <p:cNvPr id="3" name="Picture 2" descr="Cá ngân - Chợ Nông Sản Khánh Hoà"/>
          <p:cNvPicPr/>
          <p:nvPr/>
        </p:nvPicPr>
        <p:blipFill>
          <a:blip r:embed="rId3">
            <a:extLst>
              <a:ext uri="{28A0092B-C50C-407E-A947-70E740481C1C}">
                <a14:useLocalDpi xmlns:a14="http://schemas.microsoft.com/office/drawing/2010/main" val="0"/>
              </a:ext>
            </a:extLst>
          </a:blip>
          <a:srcRect/>
          <a:stretch>
            <a:fillRect/>
          </a:stretch>
        </p:blipFill>
        <p:spPr bwMode="auto">
          <a:xfrm>
            <a:off x="7525041" y="3458846"/>
            <a:ext cx="1538286" cy="1182884"/>
          </a:xfrm>
          <a:prstGeom prst="rect">
            <a:avLst/>
          </a:prstGeom>
          <a:noFill/>
          <a:ln>
            <a:noFill/>
          </a:ln>
        </p:spPr>
      </p:pic>
      <p:sp>
        <p:nvSpPr>
          <p:cNvPr id="4" name="Rectangle 3"/>
          <p:cNvSpPr/>
          <p:nvPr/>
        </p:nvSpPr>
        <p:spPr>
          <a:xfrm>
            <a:off x="7942060" y="4681835"/>
            <a:ext cx="513282" cy="400110"/>
          </a:xfrm>
          <a:prstGeom prst="rect">
            <a:avLst/>
          </a:prstGeom>
        </p:spPr>
        <p:txBody>
          <a:bodyPr wrap="none">
            <a:spAutoFit/>
          </a:bodyPr>
          <a:lstStyle/>
          <a:p>
            <a:r>
              <a:rPr lang="en-US" sz="2000" dirty="0" err="1" smtClean="0"/>
              <a:t>Cá</a:t>
            </a:r>
            <a:endParaRPr lang="en-US" sz="2000" dirty="0"/>
          </a:p>
        </p:txBody>
      </p:sp>
      <p:sp>
        <p:nvSpPr>
          <p:cNvPr id="5" name="Rectangle 4"/>
          <p:cNvSpPr/>
          <p:nvPr/>
        </p:nvSpPr>
        <p:spPr>
          <a:xfrm>
            <a:off x="5913367" y="4681835"/>
            <a:ext cx="1409360" cy="400110"/>
          </a:xfrm>
          <a:prstGeom prst="rect">
            <a:avLst/>
          </a:prstGeom>
        </p:spPr>
        <p:txBody>
          <a:bodyPr wrap="none">
            <a:spAutoFit/>
          </a:bodyPr>
          <a:lstStyle/>
          <a:p>
            <a:r>
              <a:rPr lang="en-US" sz="2000" dirty="0" err="1" smtClean="0"/>
              <a:t>Yến</a:t>
            </a:r>
            <a:r>
              <a:rPr lang="en-US" sz="2000" dirty="0" smtClean="0"/>
              <a:t> </a:t>
            </a:r>
            <a:r>
              <a:rPr lang="en-US" sz="2000" dirty="0" err="1" smtClean="0"/>
              <a:t>mạch</a:t>
            </a:r>
            <a:r>
              <a:rPr lang="en-US" sz="2000" dirty="0" smtClean="0"/>
              <a:t> </a:t>
            </a:r>
            <a:endParaRPr lang="en-US" sz="2000" dirty="0"/>
          </a:p>
        </p:txBody>
      </p:sp>
      <p:sp>
        <p:nvSpPr>
          <p:cNvPr id="6" name="Rectangle 5"/>
          <p:cNvSpPr/>
          <p:nvPr/>
        </p:nvSpPr>
        <p:spPr>
          <a:xfrm>
            <a:off x="4146045" y="4641730"/>
            <a:ext cx="1037463" cy="400110"/>
          </a:xfrm>
          <a:prstGeom prst="rect">
            <a:avLst/>
          </a:prstGeom>
        </p:spPr>
        <p:txBody>
          <a:bodyPr wrap="none">
            <a:spAutoFit/>
          </a:bodyPr>
          <a:lstStyle/>
          <a:p>
            <a:r>
              <a:rPr lang="en-US" sz="2000" dirty="0" err="1" smtClean="0"/>
              <a:t>Lúa</a:t>
            </a:r>
            <a:r>
              <a:rPr lang="en-US" sz="2000" dirty="0" smtClean="0"/>
              <a:t> </a:t>
            </a:r>
            <a:r>
              <a:rPr lang="en-US" sz="2000" dirty="0" err="1" smtClean="0"/>
              <a:t>mì</a:t>
            </a:r>
            <a:r>
              <a:rPr lang="en-US" sz="2000" dirty="0" smtClean="0"/>
              <a:t> </a:t>
            </a:r>
            <a:endParaRPr lang="en-US" sz="2000" dirty="0"/>
          </a:p>
        </p:txBody>
      </p:sp>
      <p:sp>
        <p:nvSpPr>
          <p:cNvPr id="7" name="Rectangle 6"/>
          <p:cNvSpPr/>
          <p:nvPr/>
        </p:nvSpPr>
        <p:spPr>
          <a:xfrm>
            <a:off x="2542092" y="4569692"/>
            <a:ext cx="683200" cy="400110"/>
          </a:xfrm>
          <a:prstGeom prst="rect">
            <a:avLst/>
          </a:prstGeom>
        </p:spPr>
        <p:txBody>
          <a:bodyPr wrap="none">
            <a:spAutoFit/>
          </a:bodyPr>
          <a:lstStyle/>
          <a:p>
            <a:r>
              <a:rPr lang="en-US" sz="2000" dirty="0" err="1" smtClean="0"/>
              <a:t>Thịt</a:t>
            </a:r>
            <a:r>
              <a:rPr lang="en-US" sz="2000" dirty="0" smtClean="0"/>
              <a:t> </a:t>
            </a:r>
            <a:endParaRPr lang="en-US" sz="2000" dirty="0"/>
          </a:p>
        </p:txBody>
      </p:sp>
      <p:sp>
        <p:nvSpPr>
          <p:cNvPr id="8" name="Rectangle 7"/>
          <p:cNvSpPr/>
          <p:nvPr/>
        </p:nvSpPr>
        <p:spPr>
          <a:xfrm>
            <a:off x="707074" y="4641730"/>
            <a:ext cx="569387" cy="400110"/>
          </a:xfrm>
          <a:prstGeom prst="rect">
            <a:avLst/>
          </a:prstGeom>
        </p:spPr>
        <p:txBody>
          <a:bodyPr wrap="none">
            <a:spAutoFit/>
          </a:bodyPr>
          <a:lstStyle/>
          <a:p>
            <a:r>
              <a:rPr lang="en-US" sz="2000" dirty="0" err="1" smtClean="0"/>
              <a:t>Kê</a:t>
            </a:r>
            <a:r>
              <a:rPr lang="en-US" sz="2000" dirty="0" smtClean="0"/>
              <a:t> </a:t>
            </a:r>
            <a:endParaRPr lang="en-US" sz="2000" dirty="0"/>
          </a:p>
        </p:txBody>
      </p:sp>
      <p:pic>
        <p:nvPicPr>
          <p:cNvPr id="9" name="Picture 8" descr="TÔM SÚ CỒ THIÊN NHIÊN - Vựa Hải Sản Giá Sỉ Tốt Nhất"/>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2354" y="1696815"/>
            <a:ext cx="1726882" cy="1448289"/>
          </a:xfrm>
          <a:prstGeom prst="rect">
            <a:avLst/>
          </a:prstGeom>
          <a:noFill/>
          <a:ln>
            <a:noFill/>
          </a:ln>
        </p:spPr>
      </p:pic>
      <p:pic>
        <p:nvPicPr>
          <p:cNvPr id="10" name="Picture 9" descr="Cây Lương Thực – Thế Giới Nông Nghiệp"/>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1679271"/>
            <a:ext cx="1524000" cy="1466299"/>
          </a:xfrm>
          <a:prstGeom prst="rect">
            <a:avLst/>
          </a:prstGeom>
          <a:noFill/>
          <a:ln>
            <a:noFill/>
          </a:ln>
        </p:spPr>
      </p:pic>
      <p:pic>
        <p:nvPicPr>
          <p:cNvPr id="11" name="Picture 10" descr="Mực ống trứng"/>
          <p:cNvPicPr/>
          <p:nvPr/>
        </p:nvPicPr>
        <p:blipFill>
          <a:blip r:embed="rId6">
            <a:extLst>
              <a:ext uri="{28A0092B-C50C-407E-A947-70E740481C1C}">
                <a14:useLocalDpi xmlns:a14="http://schemas.microsoft.com/office/drawing/2010/main" val="0"/>
              </a:ext>
            </a:extLst>
          </a:blip>
          <a:srcRect/>
          <a:stretch>
            <a:fillRect/>
          </a:stretch>
        </p:blipFill>
        <p:spPr bwMode="auto">
          <a:xfrm>
            <a:off x="7525385" y="1700623"/>
            <a:ext cx="1538288" cy="1444947"/>
          </a:xfrm>
          <a:prstGeom prst="rect">
            <a:avLst/>
          </a:prstGeom>
          <a:noFill/>
          <a:ln>
            <a:noFill/>
          </a:ln>
        </p:spPr>
      </p:pic>
      <p:pic>
        <p:nvPicPr>
          <p:cNvPr id="12" name="Picture 11" descr="Hạt kê là gì? Tác dụng và cách dùng hạt kê đúng cách"/>
          <p:cNvPicPr/>
          <p:nvPr/>
        </p:nvPicPr>
        <p:blipFill>
          <a:blip r:embed="rId7">
            <a:extLst>
              <a:ext uri="{28A0092B-C50C-407E-A947-70E740481C1C}">
                <a14:useLocalDpi xmlns:a14="http://schemas.microsoft.com/office/drawing/2010/main" val="0"/>
              </a:ext>
            </a:extLst>
          </a:blip>
          <a:srcRect/>
          <a:stretch>
            <a:fillRect/>
          </a:stretch>
        </p:blipFill>
        <p:spPr bwMode="auto">
          <a:xfrm>
            <a:off x="72529" y="3508667"/>
            <a:ext cx="1902724" cy="1139533"/>
          </a:xfrm>
          <a:prstGeom prst="rect">
            <a:avLst/>
          </a:prstGeom>
          <a:noFill/>
          <a:ln>
            <a:noFill/>
          </a:ln>
        </p:spPr>
      </p:pic>
      <p:pic>
        <p:nvPicPr>
          <p:cNvPr id="13" name="Picture 12" descr="Làm sao phân biệt thịt sạch và thịt bẩn? Cách chọn thịt tươi, ngon cho cả  nhà | Ẩm Thực &amp; Sức Khỏe Gia đình"/>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13476" y="3519183"/>
            <a:ext cx="1596539" cy="1122547"/>
          </a:xfrm>
          <a:prstGeom prst="rect">
            <a:avLst/>
          </a:prstGeom>
          <a:noFill/>
          <a:ln>
            <a:noFill/>
          </a:ln>
        </p:spPr>
      </p:pic>
      <p:pic>
        <p:nvPicPr>
          <p:cNvPr id="14" name="Picture 13" descr="Kiến thức cơ bản về cây lúa mì"/>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51937" y="3458846"/>
            <a:ext cx="1726882" cy="1189356"/>
          </a:xfrm>
          <a:prstGeom prst="rect">
            <a:avLst/>
          </a:prstGeom>
          <a:noFill/>
          <a:ln>
            <a:noFill/>
          </a:ln>
        </p:spPr>
      </p:pic>
      <p:sp>
        <p:nvSpPr>
          <p:cNvPr id="15" name="Rectangle 14"/>
          <p:cNvSpPr/>
          <p:nvPr/>
        </p:nvSpPr>
        <p:spPr>
          <a:xfrm>
            <a:off x="2177410" y="3145104"/>
            <a:ext cx="1468672" cy="400110"/>
          </a:xfrm>
          <a:prstGeom prst="rect">
            <a:avLst/>
          </a:prstGeom>
        </p:spPr>
        <p:txBody>
          <a:bodyPr wrap="none">
            <a:spAutoFit/>
          </a:bodyPr>
          <a:lstStyle/>
          <a:p>
            <a:r>
              <a:rPr lang="en-US" sz="2000" dirty="0" err="1" smtClean="0"/>
              <a:t>Khoai</a:t>
            </a:r>
            <a:r>
              <a:rPr lang="en-US" sz="2000" dirty="0" smtClean="0"/>
              <a:t> </a:t>
            </a:r>
            <a:r>
              <a:rPr lang="en-US" sz="2000" dirty="0" err="1" smtClean="0"/>
              <a:t>lang</a:t>
            </a:r>
            <a:r>
              <a:rPr lang="en-US" sz="2000" dirty="0" smtClean="0"/>
              <a:t> </a:t>
            </a:r>
            <a:endParaRPr lang="en-US" sz="2000" dirty="0"/>
          </a:p>
        </p:txBody>
      </p:sp>
      <p:sp>
        <p:nvSpPr>
          <p:cNvPr id="16" name="Rectangle 15"/>
          <p:cNvSpPr/>
          <p:nvPr/>
        </p:nvSpPr>
        <p:spPr>
          <a:xfrm>
            <a:off x="4336002" y="3145570"/>
            <a:ext cx="697627" cy="400110"/>
          </a:xfrm>
          <a:prstGeom prst="rect">
            <a:avLst/>
          </a:prstGeom>
        </p:spPr>
        <p:txBody>
          <a:bodyPr wrap="none">
            <a:spAutoFit/>
          </a:bodyPr>
          <a:lstStyle/>
          <a:p>
            <a:r>
              <a:rPr lang="en-US" sz="2000" dirty="0" err="1" smtClean="0"/>
              <a:t>Tôm</a:t>
            </a:r>
            <a:endParaRPr lang="en-US" sz="2000" dirty="0"/>
          </a:p>
        </p:txBody>
      </p:sp>
      <p:sp>
        <p:nvSpPr>
          <p:cNvPr id="17" name="Rectangle 16"/>
          <p:cNvSpPr/>
          <p:nvPr/>
        </p:nvSpPr>
        <p:spPr>
          <a:xfrm>
            <a:off x="5935937" y="3099044"/>
            <a:ext cx="1324402" cy="400110"/>
          </a:xfrm>
          <a:prstGeom prst="rect">
            <a:avLst/>
          </a:prstGeom>
        </p:spPr>
        <p:txBody>
          <a:bodyPr wrap="none">
            <a:spAutoFit/>
          </a:bodyPr>
          <a:lstStyle/>
          <a:p>
            <a:r>
              <a:rPr lang="en-US" sz="2000" dirty="0" err="1" smtClean="0"/>
              <a:t>Khoai</a:t>
            </a:r>
            <a:r>
              <a:rPr lang="en-US" sz="2000" dirty="0" smtClean="0"/>
              <a:t> </a:t>
            </a:r>
            <a:r>
              <a:rPr lang="en-US" sz="2000" dirty="0" err="1" smtClean="0"/>
              <a:t>tây</a:t>
            </a:r>
            <a:r>
              <a:rPr lang="en-US" sz="2000" dirty="0" smtClean="0"/>
              <a:t> </a:t>
            </a:r>
            <a:endParaRPr lang="en-US" sz="2000" dirty="0"/>
          </a:p>
        </p:txBody>
      </p:sp>
      <p:sp>
        <p:nvSpPr>
          <p:cNvPr id="18" name="Rectangle 17"/>
          <p:cNvSpPr/>
          <p:nvPr/>
        </p:nvSpPr>
        <p:spPr>
          <a:xfrm>
            <a:off x="7942060" y="3092973"/>
            <a:ext cx="768159" cy="400110"/>
          </a:xfrm>
          <a:prstGeom prst="rect">
            <a:avLst/>
          </a:prstGeom>
        </p:spPr>
        <p:txBody>
          <a:bodyPr wrap="none">
            <a:spAutoFit/>
          </a:bodyPr>
          <a:lstStyle/>
          <a:p>
            <a:r>
              <a:rPr lang="en-US" sz="2000" dirty="0" err="1" smtClean="0"/>
              <a:t>Mực</a:t>
            </a:r>
            <a:r>
              <a:rPr lang="en-US" sz="2000" dirty="0" smtClean="0"/>
              <a:t> </a:t>
            </a:r>
            <a:endParaRPr lang="en-US" sz="2000" dirty="0"/>
          </a:p>
        </p:txBody>
      </p:sp>
      <p:pic>
        <p:nvPicPr>
          <p:cNvPr id="19" name="Picture 18" descr="lua5"/>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243" y="0"/>
            <a:ext cx="1905000" cy="1388937"/>
          </a:xfrm>
          <a:prstGeom prst="rect">
            <a:avLst/>
          </a:prstGeom>
          <a:noFill/>
          <a:ln>
            <a:noFill/>
          </a:ln>
        </p:spPr>
      </p:pic>
      <p:pic>
        <p:nvPicPr>
          <p:cNvPr id="20" name="Picture 19" descr="7 lợi ích cho sức khoẻ của súp lơ"/>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53552" y="0"/>
            <a:ext cx="1596539" cy="1331157"/>
          </a:xfrm>
          <a:prstGeom prst="rect">
            <a:avLst/>
          </a:prstGeom>
          <a:noFill/>
          <a:ln>
            <a:noFill/>
          </a:ln>
        </p:spPr>
      </p:pic>
      <p:pic>
        <p:nvPicPr>
          <p:cNvPr id="21" name="Picture 20" descr="Trái cây cũng có thể gây mỡ bụng - Báo Người lao độn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82354" y="2"/>
            <a:ext cx="1726882" cy="1388936"/>
          </a:xfrm>
          <a:prstGeom prst="rect">
            <a:avLst/>
          </a:prstGeom>
          <a:noFill/>
          <a:ln>
            <a:noFill/>
          </a:ln>
        </p:spPr>
      </p:pic>
      <p:pic>
        <p:nvPicPr>
          <p:cNvPr id="22" name="Picture 21" descr="bap4"/>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09982" y="2"/>
            <a:ext cx="1524000" cy="1388936"/>
          </a:xfrm>
          <a:prstGeom prst="rect">
            <a:avLst/>
          </a:prstGeom>
          <a:noFill/>
          <a:ln>
            <a:noFill/>
          </a:ln>
        </p:spPr>
      </p:pic>
      <p:pic>
        <p:nvPicPr>
          <p:cNvPr id="23" name="Picture 22" descr="mi05"/>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583326" y="4"/>
            <a:ext cx="1538288" cy="1388934"/>
          </a:xfrm>
          <a:prstGeom prst="rect">
            <a:avLst/>
          </a:prstGeom>
          <a:noFill/>
          <a:ln>
            <a:noFill/>
          </a:ln>
        </p:spPr>
      </p:pic>
      <p:pic>
        <p:nvPicPr>
          <p:cNvPr id="24" name="Picture 23" descr="Thực Phẩm Tươi Sống - Trang 0"/>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2528" y="1731267"/>
            <a:ext cx="1902725" cy="1387806"/>
          </a:xfrm>
          <a:prstGeom prst="rect">
            <a:avLst/>
          </a:prstGeom>
          <a:noFill/>
          <a:ln>
            <a:noFill/>
          </a:ln>
        </p:spPr>
      </p:pic>
      <p:pic>
        <p:nvPicPr>
          <p:cNvPr id="25" name="Picture 24" descr="khoailang 6"/>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131672" y="1696815"/>
            <a:ext cx="1596539" cy="1422258"/>
          </a:xfrm>
          <a:prstGeom prst="rect">
            <a:avLst/>
          </a:prstGeom>
          <a:noFill/>
          <a:ln>
            <a:noFill/>
          </a:ln>
        </p:spPr>
      </p:pic>
      <p:sp>
        <p:nvSpPr>
          <p:cNvPr id="26" name="Rectangle 25"/>
          <p:cNvSpPr/>
          <p:nvPr/>
        </p:nvSpPr>
        <p:spPr>
          <a:xfrm>
            <a:off x="621793" y="1331157"/>
            <a:ext cx="683200" cy="400110"/>
          </a:xfrm>
          <a:prstGeom prst="rect">
            <a:avLst/>
          </a:prstGeom>
        </p:spPr>
        <p:txBody>
          <a:bodyPr wrap="none">
            <a:spAutoFit/>
          </a:bodyPr>
          <a:lstStyle/>
          <a:p>
            <a:r>
              <a:rPr lang="en-US" sz="2000" dirty="0" err="1"/>
              <a:t>Lúa</a:t>
            </a:r>
            <a:r>
              <a:rPr lang="en-US" sz="2000" dirty="0"/>
              <a:t> </a:t>
            </a:r>
          </a:p>
        </p:txBody>
      </p:sp>
      <p:sp>
        <p:nvSpPr>
          <p:cNvPr id="27" name="Rectangle 26"/>
          <p:cNvSpPr/>
          <p:nvPr/>
        </p:nvSpPr>
        <p:spPr>
          <a:xfrm>
            <a:off x="6305606" y="1296705"/>
            <a:ext cx="655949" cy="400110"/>
          </a:xfrm>
          <a:prstGeom prst="rect">
            <a:avLst/>
          </a:prstGeom>
        </p:spPr>
        <p:txBody>
          <a:bodyPr wrap="none">
            <a:spAutoFit/>
          </a:bodyPr>
          <a:lstStyle/>
          <a:p>
            <a:r>
              <a:rPr lang="en-US" sz="2000" dirty="0" err="1" smtClean="0"/>
              <a:t>Ngô</a:t>
            </a:r>
            <a:endParaRPr lang="en-US" sz="2000" dirty="0"/>
          </a:p>
        </p:txBody>
      </p:sp>
      <p:sp>
        <p:nvSpPr>
          <p:cNvPr id="28" name="Rectangle 27"/>
          <p:cNvSpPr/>
          <p:nvPr/>
        </p:nvSpPr>
        <p:spPr>
          <a:xfrm>
            <a:off x="2363442" y="1277498"/>
            <a:ext cx="1183337" cy="400110"/>
          </a:xfrm>
          <a:prstGeom prst="rect">
            <a:avLst/>
          </a:prstGeom>
        </p:spPr>
        <p:txBody>
          <a:bodyPr wrap="none">
            <a:spAutoFit/>
          </a:bodyPr>
          <a:lstStyle/>
          <a:p>
            <a:r>
              <a:rPr lang="en-US" sz="2000" dirty="0" err="1" smtClean="0"/>
              <a:t>Bông</a:t>
            </a:r>
            <a:r>
              <a:rPr lang="en-US" sz="2000" dirty="0" smtClean="0"/>
              <a:t> </a:t>
            </a:r>
            <a:r>
              <a:rPr lang="en-US" sz="2000" dirty="0" err="1" smtClean="0"/>
              <a:t>cải</a:t>
            </a:r>
            <a:endParaRPr lang="en-US" sz="2000" dirty="0"/>
          </a:p>
        </p:txBody>
      </p:sp>
      <p:sp>
        <p:nvSpPr>
          <p:cNvPr id="29" name="Rectangle 28"/>
          <p:cNvSpPr/>
          <p:nvPr/>
        </p:nvSpPr>
        <p:spPr>
          <a:xfrm>
            <a:off x="4329626" y="1279161"/>
            <a:ext cx="1096775" cy="400110"/>
          </a:xfrm>
          <a:prstGeom prst="rect">
            <a:avLst/>
          </a:prstGeom>
        </p:spPr>
        <p:txBody>
          <a:bodyPr wrap="none">
            <a:spAutoFit/>
          </a:bodyPr>
          <a:lstStyle/>
          <a:p>
            <a:r>
              <a:rPr lang="en-US" sz="2000" dirty="0" err="1" smtClean="0"/>
              <a:t>Trái</a:t>
            </a:r>
            <a:r>
              <a:rPr lang="en-US" sz="2000" dirty="0" smtClean="0"/>
              <a:t> </a:t>
            </a:r>
            <a:r>
              <a:rPr lang="en-US" sz="2000" dirty="0" err="1" smtClean="0"/>
              <a:t>cây</a:t>
            </a:r>
            <a:endParaRPr lang="en-US" sz="2000" dirty="0"/>
          </a:p>
        </p:txBody>
      </p:sp>
      <p:sp>
        <p:nvSpPr>
          <p:cNvPr id="30" name="Rectangle 29"/>
          <p:cNvSpPr/>
          <p:nvPr/>
        </p:nvSpPr>
        <p:spPr>
          <a:xfrm>
            <a:off x="7401047" y="1335900"/>
            <a:ext cx="1850186" cy="400110"/>
          </a:xfrm>
          <a:prstGeom prst="rect">
            <a:avLst/>
          </a:prstGeom>
        </p:spPr>
        <p:txBody>
          <a:bodyPr wrap="none">
            <a:spAutoFit/>
          </a:bodyPr>
          <a:lstStyle/>
          <a:p>
            <a:r>
              <a:rPr lang="en-US" sz="2000" dirty="0" err="1" smtClean="0"/>
              <a:t>Khoai</a:t>
            </a:r>
            <a:r>
              <a:rPr lang="en-US" sz="2000" dirty="0" smtClean="0"/>
              <a:t> </a:t>
            </a:r>
            <a:r>
              <a:rPr lang="en-US" sz="2000" dirty="0" err="1" smtClean="0"/>
              <a:t>mì</a:t>
            </a:r>
            <a:r>
              <a:rPr lang="en-US" sz="2000" dirty="0" smtClean="0"/>
              <a:t> (</a:t>
            </a:r>
            <a:r>
              <a:rPr lang="en-US" sz="2000" dirty="0" err="1" smtClean="0"/>
              <a:t>sắn</a:t>
            </a:r>
            <a:r>
              <a:rPr lang="en-US" sz="2000" dirty="0" smtClean="0"/>
              <a:t>)</a:t>
            </a:r>
            <a:endParaRPr lang="en-US" sz="2000" dirty="0"/>
          </a:p>
        </p:txBody>
      </p:sp>
      <p:sp>
        <p:nvSpPr>
          <p:cNvPr id="31" name="Rectangle 30"/>
          <p:cNvSpPr/>
          <p:nvPr/>
        </p:nvSpPr>
        <p:spPr>
          <a:xfrm>
            <a:off x="582102" y="3119073"/>
            <a:ext cx="883575" cy="400110"/>
          </a:xfrm>
          <a:prstGeom prst="rect">
            <a:avLst/>
          </a:prstGeom>
        </p:spPr>
        <p:txBody>
          <a:bodyPr wrap="none">
            <a:spAutoFit/>
          </a:bodyPr>
          <a:lstStyle/>
          <a:p>
            <a:r>
              <a:rPr lang="en-US" sz="2000" dirty="0" err="1" smtClean="0"/>
              <a:t>Trứng</a:t>
            </a:r>
            <a:endParaRPr lang="en-US" sz="2000" dirty="0"/>
          </a:p>
        </p:txBody>
      </p:sp>
    </p:spTree>
    <p:extLst>
      <p:ext uri="{BB962C8B-B14F-4D97-AF65-F5344CB8AC3E}">
        <p14:creationId xmlns:p14="http://schemas.microsoft.com/office/powerpoint/2010/main" val="29623006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ackground Powerpoint đẹp 3 | Hình nền, Hình ảnh, Power poi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5"/>
            <a:ext cx="9144000" cy="52130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04800" y="562793"/>
            <a:ext cx="8534400" cy="4401205"/>
          </a:xfrm>
          <a:prstGeom prst="rect">
            <a:avLst/>
          </a:prstGeom>
        </p:spPr>
        <p:txBody>
          <a:bodyPr wrap="square">
            <a:spAutoFit/>
          </a:bodyPr>
          <a:lstStyle/>
          <a:p>
            <a:pPr algn="just" eaLnBrk="0"/>
            <a:r>
              <a:rPr lang="en-US" sz="4000" b="1" dirty="0"/>
              <a:t>1. MỘT SỐ </a:t>
            </a:r>
            <a:r>
              <a:rPr lang="en-US" sz="4000" b="1" dirty="0" smtClean="0"/>
              <a:t>LƯƠNG THỰC PHỔ </a:t>
            </a:r>
            <a:r>
              <a:rPr lang="en-US" sz="4000" b="1" dirty="0"/>
              <a:t>BIẾN </a:t>
            </a:r>
            <a:endParaRPr lang="en-US" sz="4000" dirty="0"/>
          </a:p>
          <a:p>
            <a:pPr algn="just"/>
            <a:r>
              <a:rPr lang="nl-NL" sz="4000" dirty="0" smtClean="0"/>
              <a:t>- </a:t>
            </a:r>
            <a:r>
              <a:rPr lang="nl-NL" sz="4000" dirty="0"/>
              <a:t>Dựa vào các tính chất và ứng dụng khác nhau của mỗi loại lương thực mà người ta chế biến thành nhiều sản phẩm ẩm thực có giá trị dinh dưỡng.</a:t>
            </a:r>
            <a:endParaRPr lang="en-US" sz="4000" dirty="0"/>
          </a:p>
        </p:txBody>
      </p:sp>
    </p:spTree>
    <p:extLst>
      <p:ext uri="{BB962C8B-B14F-4D97-AF65-F5344CB8AC3E}">
        <p14:creationId xmlns:p14="http://schemas.microsoft.com/office/powerpoint/2010/main" val="245034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ung hình hoa cúc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1"/>
            <a:ext cx="9130145" cy="52276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259348" y="580787"/>
            <a:ext cx="3230372" cy="707886"/>
          </a:xfrm>
          <a:prstGeom prst="rect">
            <a:avLst/>
          </a:prstGeom>
        </p:spPr>
        <p:txBody>
          <a:bodyPr wrap="none">
            <a:spAutoFit/>
          </a:bodyPr>
          <a:lstStyle/>
          <a:p>
            <a:pPr algn="ctr"/>
            <a:r>
              <a:rPr lang="en-US" sz="4000" b="1" dirty="0"/>
              <a:t>LUYỆN TẬP </a:t>
            </a:r>
          </a:p>
        </p:txBody>
      </p:sp>
      <p:sp>
        <p:nvSpPr>
          <p:cNvPr id="4" name="Rectangle 3"/>
          <p:cNvSpPr/>
          <p:nvPr/>
        </p:nvSpPr>
        <p:spPr>
          <a:xfrm>
            <a:off x="2381851" y="1667364"/>
            <a:ext cx="4394152" cy="1077218"/>
          </a:xfrm>
          <a:prstGeom prst="rect">
            <a:avLst/>
          </a:prstGeom>
        </p:spPr>
        <p:txBody>
          <a:bodyPr wrap="none">
            <a:spAutoFit/>
          </a:bodyPr>
          <a:lstStyle/>
          <a:p>
            <a:pPr algn="ctr"/>
            <a:r>
              <a:rPr lang="en-US" sz="3200" b="1" dirty="0" err="1" smtClean="0"/>
              <a:t>Thực</a:t>
            </a:r>
            <a:r>
              <a:rPr lang="en-US" sz="3200" b="1" dirty="0" smtClean="0"/>
              <a:t> </a:t>
            </a:r>
            <a:r>
              <a:rPr lang="en-US" sz="3200" b="1" dirty="0" err="1"/>
              <a:t>hiện</a:t>
            </a:r>
            <a:r>
              <a:rPr lang="en-US" sz="3200" b="1" dirty="0"/>
              <a:t> </a:t>
            </a:r>
            <a:r>
              <a:rPr lang="en-US" sz="3200" b="1" dirty="0" err="1"/>
              <a:t>trò</a:t>
            </a:r>
            <a:r>
              <a:rPr lang="en-US" sz="3200" b="1" dirty="0"/>
              <a:t> </a:t>
            </a:r>
            <a:r>
              <a:rPr lang="en-US" sz="3200" b="1" dirty="0" err="1"/>
              <a:t>chơi</a:t>
            </a:r>
            <a:r>
              <a:rPr lang="en-US" sz="3200" b="1" dirty="0"/>
              <a:t> </a:t>
            </a:r>
            <a:endParaRPr lang="en-US" sz="3200" b="1" dirty="0" smtClean="0"/>
          </a:p>
          <a:p>
            <a:pPr algn="ctr"/>
            <a:r>
              <a:rPr lang="en-US" sz="3200" b="1" dirty="0" smtClean="0"/>
              <a:t>"</a:t>
            </a:r>
            <a:r>
              <a:rPr lang="en-US" sz="3200" b="1" dirty="0"/>
              <a:t>Rung </a:t>
            </a:r>
            <a:r>
              <a:rPr lang="en-US" sz="3200" b="1" dirty="0" err="1"/>
              <a:t>chuông</a:t>
            </a:r>
            <a:r>
              <a:rPr lang="en-US" sz="3200" b="1" dirty="0"/>
              <a:t> </a:t>
            </a:r>
            <a:r>
              <a:rPr lang="en-US" sz="3200" b="1" dirty="0" err="1"/>
              <a:t>vàng</a:t>
            </a:r>
            <a:r>
              <a:rPr lang="en-US" sz="3200" b="1" dirty="0"/>
              <a:t>" </a:t>
            </a:r>
            <a:endParaRPr lang="en-US" sz="3200" dirty="0"/>
          </a:p>
        </p:txBody>
      </p:sp>
    </p:spTree>
    <p:extLst>
      <p:ext uri="{BB962C8B-B14F-4D97-AF65-F5344CB8AC3E}">
        <p14:creationId xmlns:p14="http://schemas.microsoft.com/office/powerpoint/2010/main" val="114830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necklace&#10;&#10;Description automatically generated">
            <a:extLst>
              <a:ext uri="{FF2B5EF4-FFF2-40B4-BE49-F238E27FC236}">
                <a16:creationId xmlns="" xmlns:a16="http://schemas.microsoft.com/office/drawing/2014/main" id="{EE050A69-B2E3-423C-9AD4-D3ABA3E191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3009" y="1638749"/>
            <a:ext cx="2479143" cy="2350088"/>
          </a:xfrm>
          <a:prstGeom prst="rect">
            <a:avLst/>
          </a:prstGeom>
        </p:spPr>
      </p:pic>
      <p:pic>
        <p:nvPicPr>
          <p:cNvPr id="3" name="Picture 2" descr="A picture containing pinwheel&#10;&#10;Description automatically generated">
            <a:extLst>
              <a:ext uri="{FF2B5EF4-FFF2-40B4-BE49-F238E27FC236}">
                <a16:creationId xmlns="" xmlns:a16="http://schemas.microsoft.com/office/drawing/2014/main" id="{40E65AB3-6FC2-4AED-9498-C3DC1E6B9D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1389" y="1911090"/>
            <a:ext cx="1601222" cy="1321321"/>
          </a:xfrm>
          <a:prstGeom prst="rect">
            <a:avLst/>
          </a:prstGeom>
        </p:spPr>
      </p:pic>
      <p:sp>
        <p:nvSpPr>
          <p:cNvPr id="9" name="Rectangle 8">
            <a:extLst>
              <a:ext uri="{FF2B5EF4-FFF2-40B4-BE49-F238E27FC236}">
                <a16:creationId xmlns="" xmlns:a16="http://schemas.microsoft.com/office/drawing/2014/main" id="{461102E5-A900-4C05-A9C7-175398B20E53}"/>
              </a:ext>
            </a:extLst>
          </p:cNvPr>
          <p:cNvSpPr/>
          <p:nvPr/>
        </p:nvSpPr>
        <p:spPr>
          <a:xfrm>
            <a:off x="3793006" y="1154663"/>
            <a:ext cx="1339149" cy="577081"/>
          </a:xfrm>
          <a:prstGeom prst="rect">
            <a:avLst/>
          </a:prstGeom>
          <a:noFill/>
        </p:spPr>
        <p:txBody>
          <a:bodyPr wrap="none" lIns="68580" tIns="34290" rIns="68580" bIns="34290">
            <a:spAutoFit/>
          </a:bodyPr>
          <a:lstStyle/>
          <a:p>
            <a:pPr algn="ctr"/>
            <a:r>
              <a:rPr lang="en-US" sz="3300" dirty="0">
                <a:ln w="0"/>
                <a:solidFill>
                  <a:srgbClr val="FFFF00"/>
                </a:solidFill>
                <a:effectLst>
                  <a:glow rad="88900">
                    <a:srgbClr val="FFC000">
                      <a:alpha val="78000"/>
                    </a:srgbClr>
                  </a:glow>
                  <a:outerShdw blurRad="647700" sx="102000" sy="102000" algn="ctr" rotWithShape="0">
                    <a:schemeClr val="accent4">
                      <a:lumMod val="60000"/>
                      <a:lumOff val="40000"/>
                      <a:alpha val="55000"/>
                    </a:schemeClr>
                  </a:outerShdw>
                </a:effectLst>
                <a:latin typeface="Times New Roman" panose="02020603050405020304" pitchFamily="18" charset="0"/>
                <a:cs typeface="Times New Roman" panose="02020603050405020304" pitchFamily="18" charset="0"/>
              </a:rPr>
              <a:t>RUNG</a:t>
            </a:r>
          </a:p>
        </p:txBody>
      </p:sp>
      <p:sp>
        <p:nvSpPr>
          <p:cNvPr id="30" name="Rectangle 29">
            <a:extLst>
              <a:ext uri="{FF2B5EF4-FFF2-40B4-BE49-F238E27FC236}">
                <a16:creationId xmlns="" xmlns:a16="http://schemas.microsoft.com/office/drawing/2014/main" id="{797119B2-2447-4129-B53A-4777997D94D8}"/>
              </a:ext>
            </a:extLst>
          </p:cNvPr>
          <p:cNvSpPr/>
          <p:nvPr/>
        </p:nvSpPr>
        <p:spPr>
          <a:xfrm>
            <a:off x="2821586" y="3852257"/>
            <a:ext cx="3281989" cy="1084912"/>
          </a:xfrm>
          <a:prstGeom prst="rect">
            <a:avLst/>
          </a:prstGeom>
          <a:noFill/>
        </p:spPr>
        <p:txBody>
          <a:bodyPr wrap="none" lIns="68580" tIns="34290" rIns="68580" bIns="34290">
            <a:spAutoFit/>
          </a:bodyPr>
          <a:lstStyle/>
          <a:p>
            <a:pPr algn="ctr"/>
            <a:r>
              <a:rPr lang="en-US" sz="3300" dirty="0">
                <a:ln w="0"/>
                <a:solidFill>
                  <a:srgbClr val="FFFF00"/>
                </a:solidFill>
                <a:effectLst>
                  <a:glow rad="88900">
                    <a:srgbClr val="FFC000">
                      <a:alpha val="78000"/>
                    </a:srgbClr>
                  </a:glow>
                  <a:outerShdw blurRad="647700" sx="102000" sy="102000" algn="ctr" rotWithShape="0">
                    <a:schemeClr val="accent4">
                      <a:lumMod val="60000"/>
                      <a:lumOff val="40000"/>
                      <a:alpha val="55000"/>
                    </a:schemeClr>
                  </a:outerShdw>
                </a:effectLst>
                <a:latin typeface="Times New Roman" panose="02020603050405020304" pitchFamily="18" charset="0"/>
                <a:cs typeface="Times New Roman" panose="02020603050405020304" pitchFamily="18" charset="0"/>
              </a:rPr>
              <a:t>CHUÔNG VÀNG</a:t>
            </a:r>
          </a:p>
          <a:p>
            <a:pPr algn="ctr"/>
            <a:r>
              <a:rPr lang="en-US" sz="3300" dirty="0">
                <a:ln w="0"/>
                <a:solidFill>
                  <a:schemeClr val="bg1">
                    <a:lumMod val="95000"/>
                  </a:schemeClr>
                </a:solidFill>
                <a:effectLst>
                  <a:glow rad="88900">
                    <a:srgbClr val="FFC000">
                      <a:alpha val="78000"/>
                    </a:srgbClr>
                  </a:glow>
                  <a:outerShdw blurRad="647700" sx="102000" sy="102000" algn="ctr" rotWithShape="0">
                    <a:schemeClr val="accent4">
                      <a:lumMod val="60000"/>
                      <a:lumOff val="40000"/>
                      <a:alpha val="55000"/>
                    </a:schemeClr>
                  </a:outerShdw>
                </a:effectLst>
                <a:latin typeface="Times New Roman" panose="02020603050405020304" pitchFamily="18" charset="0"/>
                <a:cs typeface="Times New Roman" panose="02020603050405020304" pitchFamily="18" charset="0"/>
              </a:rPr>
              <a:t> 2023</a:t>
            </a:r>
          </a:p>
        </p:txBody>
      </p:sp>
      <p:pic>
        <p:nvPicPr>
          <p:cNvPr id="12" name="Picture 11">
            <a:extLst>
              <a:ext uri="{FF2B5EF4-FFF2-40B4-BE49-F238E27FC236}">
                <a16:creationId xmlns="" xmlns:a16="http://schemas.microsoft.com/office/drawing/2014/main" id="{EFD0F716-F698-416D-943E-A1B5D6ADB0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65" y="-991809"/>
            <a:ext cx="9503189" cy="2478596"/>
          </a:xfrm>
          <a:prstGeom prst="rect">
            <a:avLst/>
          </a:prstGeom>
        </p:spPr>
      </p:pic>
      <p:pic>
        <p:nvPicPr>
          <p:cNvPr id="10" name="Picture 9" descr="A picture containing curtain, furniture&#10;&#10;Description automatically generated">
            <a:extLst>
              <a:ext uri="{FF2B5EF4-FFF2-40B4-BE49-F238E27FC236}">
                <a16:creationId xmlns="" xmlns:a16="http://schemas.microsoft.com/office/drawing/2014/main" id="{7AC6484E-5797-474D-B060-067BDDC6E1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0"/>
            <a:ext cx="1514474" cy="5143500"/>
          </a:xfrm>
          <a:prstGeom prst="rect">
            <a:avLst/>
          </a:prstGeom>
        </p:spPr>
      </p:pic>
      <p:pic>
        <p:nvPicPr>
          <p:cNvPr id="8" name="Picture 7" descr="A picture containing curtain, furniture&#10;&#10;Description automatically generated">
            <a:extLst>
              <a:ext uri="{FF2B5EF4-FFF2-40B4-BE49-F238E27FC236}">
                <a16:creationId xmlns="" xmlns:a16="http://schemas.microsoft.com/office/drawing/2014/main" id="{90B84FDC-FFA3-4798-8126-6BB9C7F737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29525" y="0"/>
            <a:ext cx="1514475" cy="5143500"/>
          </a:xfrm>
          <a:prstGeom prst="rect">
            <a:avLst/>
          </a:prstGeom>
        </p:spPr>
      </p:pic>
      <p:sp>
        <p:nvSpPr>
          <p:cNvPr id="13" name="Trapezoid 12">
            <a:extLst>
              <a:ext uri="{FF2B5EF4-FFF2-40B4-BE49-F238E27FC236}">
                <a16:creationId xmlns="" xmlns:a16="http://schemas.microsoft.com/office/drawing/2014/main" id="{90C184D8-89BB-495A-AE57-F2AA8D937E98}"/>
              </a:ext>
            </a:extLst>
          </p:cNvPr>
          <p:cNvSpPr/>
          <p:nvPr/>
        </p:nvSpPr>
        <p:spPr>
          <a:xfrm rot="20704485">
            <a:off x="2373455" y="-744000"/>
            <a:ext cx="1600200" cy="5684441"/>
          </a:xfrm>
          <a:prstGeom prst="trapezoid">
            <a:avLst>
              <a:gd name="adj" fmla="val 41191"/>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buClrTx/>
              <a:defRPr/>
            </a:pPr>
            <a:endParaRPr lang="en-US" sz="135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15" name="Trapezoid 14">
            <a:extLst>
              <a:ext uri="{FF2B5EF4-FFF2-40B4-BE49-F238E27FC236}">
                <a16:creationId xmlns="" xmlns:a16="http://schemas.microsoft.com/office/drawing/2014/main" id="{CAD74607-9520-4074-B3A2-E2482CFD9679}"/>
              </a:ext>
            </a:extLst>
          </p:cNvPr>
          <p:cNvSpPr/>
          <p:nvPr/>
        </p:nvSpPr>
        <p:spPr>
          <a:xfrm rot="1047087">
            <a:off x="5009342" y="-868449"/>
            <a:ext cx="1600200" cy="5580184"/>
          </a:xfrm>
          <a:prstGeom prst="trapezoid">
            <a:avLst>
              <a:gd name="adj" fmla="val 41191"/>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buClrTx/>
              <a:defRPr/>
            </a:pPr>
            <a:endParaRPr lang="en-US" sz="135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16" name="Trapezoid 15">
            <a:extLst>
              <a:ext uri="{FF2B5EF4-FFF2-40B4-BE49-F238E27FC236}">
                <a16:creationId xmlns="" xmlns:a16="http://schemas.microsoft.com/office/drawing/2014/main" id="{5E4830C1-91AB-4148-8AB9-FAF2BDFE329E}"/>
              </a:ext>
            </a:extLst>
          </p:cNvPr>
          <p:cNvSpPr/>
          <p:nvPr/>
        </p:nvSpPr>
        <p:spPr>
          <a:xfrm rot="763312">
            <a:off x="1043783" y="-666250"/>
            <a:ext cx="1283561" cy="5813951"/>
          </a:xfrm>
          <a:prstGeom prst="trapezoid">
            <a:avLst>
              <a:gd name="adj" fmla="val 41191"/>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buClrTx/>
              <a:defRPr/>
            </a:pPr>
            <a:endParaRPr lang="en-US" sz="135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17" name="Trapezoid 16">
            <a:extLst>
              <a:ext uri="{FF2B5EF4-FFF2-40B4-BE49-F238E27FC236}">
                <a16:creationId xmlns="" xmlns:a16="http://schemas.microsoft.com/office/drawing/2014/main" id="{88CC079A-DDA1-439B-9A37-F5E524D14EFE}"/>
              </a:ext>
            </a:extLst>
          </p:cNvPr>
          <p:cNvSpPr/>
          <p:nvPr/>
        </p:nvSpPr>
        <p:spPr>
          <a:xfrm rot="20890352">
            <a:off x="6378320" y="-602955"/>
            <a:ext cx="1413146" cy="5829433"/>
          </a:xfrm>
          <a:prstGeom prst="trapezoid">
            <a:avLst>
              <a:gd name="adj" fmla="val 41191"/>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buClrTx/>
              <a:defRPr/>
            </a:pPr>
            <a:endParaRPr lang="en-US" sz="135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18" name="Trapezoid 17">
            <a:extLst>
              <a:ext uri="{FF2B5EF4-FFF2-40B4-BE49-F238E27FC236}">
                <a16:creationId xmlns="" xmlns:a16="http://schemas.microsoft.com/office/drawing/2014/main" id="{D93BA0ED-7747-4A25-B262-3DBFF7A08859}"/>
              </a:ext>
            </a:extLst>
          </p:cNvPr>
          <p:cNvSpPr/>
          <p:nvPr/>
        </p:nvSpPr>
        <p:spPr>
          <a:xfrm rot="20890352">
            <a:off x="1730424" y="-943567"/>
            <a:ext cx="972361" cy="5957786"/>
          </a:xfrm>
          <a:prstGeom prst="trapezoid">
            <a:avLst>
              <a:gd name="adj" fmla="val 41191"/>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buClrTx/>
              <a:defRPr/>
            </a:pPr>
            <a:endParaRPr lang="en-US" sz="135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19" name="Trapezoid 18">
            <a:extLst>
              <a:ext uri="{FF2B5EF4-FFF2-40B4-BE49-F238E27FC236}">
                <a16:creationId xmlns="" xmlns:a16="http://schemas.microsoft.com/office/drawing/2014/main" id="{AEADD094-8417-42BC-BFB6-DEB54B23E970}"/>
              </a:ext>
            </a:extLst>
          </p:cNvPr>
          <p:cNvSpPr/>
          <p:nvPr/>
        </p:nvSpPr>
        <p:spPr>
          <a:xfrm rot="1030838">
            <a:off x="6302858" y="-659053"/>
            <a:ext cx="972361" cy="5957786"/>
          </a:xfrm>
          <a:prstGeom prst="trapezoid">
            <a:avLst>
              <a:gd name="adj" fmla="val 41191"/>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buClrTx/>
              <a:defRPr/>
            </a:pPr>
            <a:endParaRPr lang="en-US" sz="135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5" name="Picture 4" descr="A picture containing curtain, furniture, red, indoor&#10;&#10;Description automatically generated">
            <a:extLst>
              <a:ext uri="{FF2B5EF4-FFF2-40B4-BE49-F238E27FC236}">
                <a16:creationId xmlns="" xmlns:a16="http://schemas.microsoft.com/office/drawing/2014/main" id="{0113615B-4339-4FA1-927A-2AD6AB0EB5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416" y="-26165"/>
            <a:ext cx="4572001" cy="5143500"/>
          </a:xfrm>
          <a:prstGeom prst="rect">
            <a:avLst/>
          </a:prstGeom>
        </p:spPr>
      </p:pic>
      <p:pic>
        <p:nvPicPr>
          <p:cNvPr id="6" name="Picture 5" descr="A picture containing curtain, furniture, red, indoor&#10;&#10;Description automatically generated">
            <a:extLst>
              <a:ext uri="{FF2B5EF4-FFF2-40B4-BE49-F238E27FC236}">
                <a16:creationId xmlns="" xmlns:a16="http://schemas.microsoft.com/office/drawing/2014/main" id="{563136AD-B3C5-4131-BE40-589AAAE5BED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4585" y="-26165"/>
            <a:ext cx="4572001" cy="5143500"/>
          </a:xfrm>
          <a:prstGeom prst="rect">
            <a:avLst/>
          </a:prstGeom>
        </p:spPr>
      </p:pic>
      <p:pic>
        <p:nvPicPr>
          <p:cNvPr id="29" name="Picture 28" descr="A picture containing curtain, furniture, red, indoor&#10;&#10;Description automatically generated">
            <a:extLst>
              <a:ext uri="{FF2B5EF4-FFF2-40B4-BE49-F238E27FC236}">
                <a16:creationId xmlns="" xmlns:a16="http://schemas.microsoft.com/office/drawing/2014/main" id="{66153DC6-A8BA-483B-858B-CE3A9BA33D5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93722" y="0"/>
            <a:ext cx="5107084" cy="5143500"/>
          </a:xfrm>
          <a:prstGeom prst="rect">
            <a:avLst/>
          </a:prstGeom>
        </p:spPr>
      </p:pic>
      <p:pic>
        <p:nvPicPr>
          <p:cNvPr id="28" name="Picture 27" descr="A picture containing curtain, furniture, red, indoor&#10;&#10;Description automatically generated">
            <a:extLst>
              <a:ext uri="{FF2B5EF4-FFF2-40B4-BE49-F238E27FC236}">
                <a16:creationId xmlns="" xmlns:a16="http://schemas.microsoft.com/office/drawing/2014/main" id="{22B9DB9F-09C0-4E5D-8C64-E0CCC577096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7800" y="0"/>
            <a:ext cx="5107084" cy="5143500"/>
          </a:xfrm>
          <a:prstGeom prst="rect">
            <a:avLst/>
          </a:prstGeom>
        </p:spPr>
      </p:pic>
      <p:pic>
        <p:nvPicPr>
          <p:cNvPr id="11" name="Rung Chuông Vàng 2018 - Power Point">
            <a:hlinkClick r:id="" action="ppaction://media"/>
            <a:extLst>
              <a:ext uri="{FF2B5EF4-FFF2-40B4-BE49-F238E27FC236}">
                <a16:creationId xmlns="" xmlns:a16="http://schemas.microsoft.com/office/drawing/2014/main" id="{6B5561A3-088D-4200-A1F6-D13E471EAAEC}"/>
              </a:ext>
            </a:extLst>
          </p:cNvPr>
          <p:cNvPicPr>
            <a:picLocks noChangeAspect="1"/>
          </p:cNvPicPr>
          <p:nvPr>
            <a:audioFile r:link="rId1"/>
            <p:extLst>
              <p:ext uri="{DAA4B4D4-6D71-4841-9C94-3DE7FCFB9230}">
                <p14:media xmlns:p14="http://schemas.microsoft.com/office/powerpoint/2010/main" r:embed="rId2">
                  <p14:trim end="132329.125"/>
                </p14:media>
              </p:ext>
            </p:extLst>
          </p:nvPr>
        </p:nvPicPr>
        <p:blipFill>
          <a:blip r:embed="rId11"/>
          <a:stretch>
            <a:fillRect/>
          </a:stretch>
        </p:blipFill>
        <p:spPr>
          <a:xfrm>
            <a:off x="10106055" y="5906709"/>
            <a:ext cx="457200" cy="457200"/>
          </a:xfrm>
          <a:prstGeom prst="rect">
            <a:avLst/>
          </a:prstGeom>
        </p:spPr>
      </p:pic>
    </p:spTree>
    <p:extLst>
      <p:ext uri="{BB962C8B-B14F-4D97-AF65-F5344CB8AC3E}">
        <p14:creationId xmlns:p14="http://schemas.microsoft.com/office/powerpoint/2010/main" val="1868692310"/>
      </p:ext>
    </p:extLst>
  </p:cSld>
  <p:clrMapOvr>
    <a:masterClrMapping/>
  </p:clrMapOvr>
  <mc:AlternateContent xmlns:mc="http://schemas.openxmlformats.org/markup-compatibility/2006" xmlns:p14="http://schemas.microsoft.com/office/powerpoint/2010/main">
    <mc:Choice Requires="p14">
      <p:transition spd="slow" p14:dur="2000" advClick="0" advTm="150"/>
    </mc:Choice>
    <mc:Fallback xmlns="">
      <p:transition spd="slow" advClick="0" advTm="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34" fill="hold"/>
                                        <p:tgtEl>
                                          <p:spTgt spid="11"/>
                                        </p:tgtEl>
                                      </p:cBhvr>
                                    </p:cmd>
                                  </p:childTnLst>
                                </p:cTn>
                              </p:par>
                              <p:par>
                                <p:cTn id="7" presetID="35" presetClass="path" presetSubtype="0" accel="50000" decel="50000" fill="hold" nodeType="withEffect">
                                  <p:stCondLst>
                                    <p:cond delay="0"/>
                                  </p:stCondLst>
                                  <p:childTnLst>
                                    <p:animMotion origin="layout" path="M 1.38889E-6 -1.7284E-6 L -0.50313 -1.7284E-6 " pathEditMode="relative" rAng="0" ptsTypes="AA">
                                      <p:cBhvr>
                                        <p:cTn id="8" dur="5000" fill="hold"/>
                                        <p:tgtEl>
                                          <p:spTgt spid="5"/>
                                        </p:tgtEl>
                                        <p:attrNameLst>
                                          <p:attrName>ppt_x</p:attrName>
                                          <p:attrName>ppt_y</p:attrName>
                                        </p:attrNameLst>
                                      </p:cBhvr>
                                      <p:rCtr x="-25156" y="0"/>
                                    </p:animMotion>
                                  </p:childTnLst>
                                </p:cTn>
                              </p:par>
                              <p:par>
                                <p:cTn id="9" presetID="63" presetClass="path" presetSubtype="0" accel="50000" decel="50000" fill="hold" nodeType="withEffect">
                                  <p:stCondLst>
                                    <p:cond delay="0"/>
                                  </p:stCondLst>
                                  <p:childTnLst>
                                    <p:animMotion origin="layout" path="M 1.38889E-6 -1.7284E-6 L 0.51406 -1.7284E-6 " pathEditMode="relative" rAng="0" ptsTypes="AA">
                                      <p:cBhvr>
                                        <p:cTn id="10" dur="5000" fill="hold"/>
                                        <p:tgtEl>
                                          <p:spTgt spid="6"/>
                                        </p:tgtEl>
                                        <p:attrNameLst>
                                          <p:attrName>ppt_x</p:attrName>
                                          <p:attrName>ppt_y</p:attrName>
                                        </p:attrNameLst>
                                      </p:cBhvr>
                                      <p:rCtr x="25694" y="0"/>
                                    </p:animMotion>
                                  </p:childTnLst>
                                </p:cTn>
                              </p:par>
                              <p:par>
                                <p:cTn id="11" presetID="63" presetClass="path" presetSubtype="0" repeatCount="indefinite" accel="40000" decel="40000" autoRev="1" fill="hold" grpId="1" nodeType="withEffect">
                                  <p:stCondLst>
                                    <p:cond delay="0"/>
                                  </p:stCondLst>
                                  <p:childTnLst>
                                    <p:animMotion origin="layout" path="M 4.79167E-6 -3.7037E-7 L 0.28697 -0.04954 " pathEditMode="relative" rAng="0" ptsTypes="AA">
                                      <p:cBhvr>
                                        <p:cTn id="12" dur="3750" fill="hold"/>
                                        <p:tgtEl>
                                          <p:spTgt spid="13"/>
                                        </p:tgtEl>
                                        <p:attrNameLst>
                                          <p:attrName>ppt_x</p:attrName>
                                          <p:attrName>ppt_y</p:attrName>
                                        </p:attrNameLst>
                                      </p:cBhvr>
                                      <p:rCtr x="14349" y="-2477"/>
                                    </p:animMotion>
                                  </p:childTnLst>
                                </p:cTn>
                              </p:par>
                              <p:par>
                                <p:cTn id="13" presetID="26" presetClass="emph" presetSubtype="0" repeatCount="7700" fill="hold" grpId="0" nodeType="withEffect">
                                  <p:stCondLst>
                                    <p:cond delay="0"/>
                                  </p:stCondLst>
                                  <p:childTnLst>
                                    <p:animEffect transition="out" filter="fade">
                                      <p:cBhvr>
                                        <p:cTn id="14" dur="1000" tmFilter="0, 0; .2, .5; .8, .5; 1, 0"/>
                                        <p:tgtEl>
                                          <p:spTgt spid="13"/>
                                        </p:tgtEl>
                                      </p:cBhvr>
                                    </p:animEffect>
                                    <p:animScale>
                                      <p:cBhvr>
                                        <p:cTn id="15" dur="500" autoRev="1" fill="hold"/>
                                        <p:tgtEl>
                                          <p:spTgt spid="13"/>
                                        </p:tgtEl>
                                      </p:cBhvr>
                                      <p:by x="105000" y="105000"/>
                                    </p:animScale>
                                  </p:childTnLst>
                                </p:cTn>
                              </p:par>
                              <p:par>
                                <p:cTn id="16" presetID="35" presetClass="path" presetSubtype="0" repeatCount="indefinite" accel="41000" decel="41000" autoRev="1" fill="hold" grpId="1" nodeType="withEffect">
                                  <p:stCondLst>
                                    <p:cond delay="0"/>
                                  </p:stCondLst>
                                  <p:childTnLst>
                                    <p:animMotion origin="layout" path="M 3.54167E-6 -1.11111E-6 L -0.28698 0.04954 " pathEditMode="relative" rAng="0" ptsTypes="AA">
                                      <p:cBhvr>
                                        <p:cTn id="17" dur="3750" fill="hold"/>
                                        <p:tgtEl>
                                          <p:spTgt spid="15"/>
                                        </p:tgtEl>
                                        <p:attrNameLst>
                                          <p:attrName>ppt_x</p:attrName>
                                          <p:attrName>ppt_y</p:attrName>
                                        </p:attrNameLst>
                                      </p:cBhvr>
                                      <p:rCtr x="-14349" y="2477"/>
                                    </p:animMotion>
                                  </p:childTnLst>
                                </p:cTn>
                              </p:par>
                              <p:par>
                                <p:cTn id="18" presetID="26" presetClass="emph" presetSubtype="0" repeatCount="indefinite" fill="hold" grpId="0" nodeType="withEffect">
                                  <p:stCondLst>
                                    <p:cond delay="0"/>
                                  </p:stCondLst>
                                  <p:childTnLst>
                                    <p:animEffect transition="out" filter="fade">
                                      <p:cBhvr>
                                        <p:cTn id="19" dur="1000" tmFilter="0, 0; .2, .5; .8, .5; 1, 0"/>
                                        <p:tgtEl>
                                          <p:spTgt spid="15"/>
                                        </p:tgtEl>
                                      </p:cBhvr>
                                    </p:animEffect>
                                    <p:animScale>
                                      <p:cBhvr>
                                        <p:cTn id="20" dur="500" autoRev="1" fill="hold"/>
                                        <p:tgtEl>
                                          <p:spTgt spid="15"/>
                                        </p:tgtEl>
                                      </p:cBhvr>
                                      <p:by x="105000" y="105000"/>
                                    </p:animScale>
                                  </p:childTnLst>
                                </p:cTn>
                              </p:par>
                              <p:par>
                                <p:cTn id="21" presetID="35" presetClass="path" presetSubtype="0" repeatCount="indefinite" accel="50000" decel="50000" autoRev="1" fill="hold" grpId="1" nodeType="withEffect">
                                  <p:stCondLst>
                                    <p:cond delay="0"/>
                                  </p:stCondLst>
                                  <p:childTnLst>
                                    <p:animMotion origin="layout" path="M 5E-6 1.85185E-6 L -0.13243 0.00949 " pathEditMode="relative" rAng="0" ptsTypes="AA">
                                      <p:cBhvr>
                                        <p:cTn id="22" dur="3750" fill="hold"/>
                                        <p:tgtEl>
                                          <p:spTgt spid="16"/>
                                        </p:tgtEl>
                                        <p:attrNameLst>
                                          <p:attrName>ppt_x</p:attrName>
                                          <p:attrName>ppt_y</p:attrName>
                                        </p:attrNameLst>
                                      </p:cBhvr>
                                      <p:rCtr x="-6628" y="463"/>
                                    </p:animMotion>
                                  </p:childTnLst>
                                </p:cTn>
                              </p:par>
                              <p:par>
                                <p:cTn id="23" presetID="26" presetClass="emph" presetSubtype="0" repeatCount="7700" fill="hold" grpId="0" nodeType="withEffect">
                                  <p:stCondLst>
                                    <p:cond delay="0"/>
                                  </p:stCondLst>
                                  <p:childTnLst>
                                    <p:animEffect transition="out" filter="fade">
                                      <p:cBhvr>
                                        <p:cTn id="24" dur="1000" tmFilter="0, 0; .2, .5; .8, .5; 1, 0"/>
                                        <p:tgtEl>
                                          <p:spTgt spid="16"/>
                                        </p:tgtEl>
                                      </p:cBhvr>
                                    </p:animEffect>
                                    <p:animScale>
                                      <p:cBhvr>
                                        <p:cTn id="25" dur="500" autoRev="1" fill="hold"/>
                                        <p:tgtEl>
                                          <p:spTgt spid="16"/>
                                        </p:tgtEl>
                                      </p:cBhvr>
                                      <p:by x="105000" y="105000"/>
                                    </p:animScale>
                                  </p:childTnLst>
                                </p:cTn>
                              </p:par>
                              <p:par>
                                <p:cTn id="26" presetID="63" presetClass="path" presetSubtype="0" repeatCount="indefinite" accel="34000" decel="29000" autoRev="1" fill="hold" grpId="1" nodeType="withEffect">
                                  <p:stCondLst>
                                    <p:cond delay="0"/>
                                  </p:stCondLst>
                                  <p:childTnLst>
                                    <p:animMotion origin="layout" path="M 4.16667E-7 2.96296E-6 L 0.15729 0.00856 " pathEditMode="relative" rAng="0" ptsTypes="AA">
                                      <p:cBhvr>
                                        <p:cTn id="27" dur="3750" fill="hold"/>
                                        <p:tgtEl>
                                          <p:spTgt spid="17"/>
                                        </p:tgtEl>
                                        <p:attrNameLst>
                                          <p:attrName>ppt_x</p:attrName>
                                          <p:attrName>ppt_y</p:attrName>
                                        </p:attrNameLst>
                                      </p:cBhvr>
                                      <p:rCtr x="7865" y="417"/>
                                    </p:animMotion>
                                  </p:childTnLst>
                                </p:cTn>
                              </p:par>
                              <p:par>
                                <p:cTn id="28" presetID="26" presetClass="emph" presetSubtype="0" repeatCount="7700" fill="hold" grpId="0" nodeType="withEffect">
                                  <p:stCondLst>
                                    <p:cond delay="0"/>
                                  </p:stCondLst>
                                  <p:childTnLst>
                                    <p:animEffect transition="out" filter="fade">
                                      <p:cBhvr>
                                        <p:cTn id="29" dur="1000" tmFilter="0, 0; .2, .5; .8, .5; 1, 0"/>
                                        <p:tgtEl>
                                          <p:spTgt spid="17"/>
                                        </p:tgtEl>
                                      </p:cBhvr>
                                    </p:animEffect>
                                    <p:animScale>
                                      <p:cBhvr>
                                        <p:cTn id="30" dur="500" autoRev="1" fill="hold"/>
                                        <p:tgtEl>
                                          <p:spTgt spid="17"/>
                                        </p:tgtEl>
                                      </p:cBhvr>
                                      <p:by x="105000" y="105000"/>
                                    </p:animScale>
                                  </p:childTnLst>
                                </p:cTn>
                              </p:par>
                              <p:par>
                                <p:cTn id="31" presetID="22" presetClass="entr" presetSubtype="1" repeatCount="indefinite"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up)">
                                      <p:cBhvr>
                                        <p:cTn id="33" dur="2750"/>
                                        <p:tgtEl>
                                          <p:spTgt spid="18"/>
                                        </p:tgtEl>
                                      </p:cBhvr>
                                    </p:animEffect>
                                  </p:childTnLst>
                                </p:cTn>
                              </p:par>
                              <p:par>
                                <p:cTn id="34" presetID="22" presetClass="entr" presetSubtype="1" repeatCount="indefinite"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2750"/>
                                        <p:tgtEl>
                                          <p:spTgt spid="19"/>
                                        </p:tgtEl>
                                      </p:cBhvr>
                                    </p:animEffect>
                                  </p:childTnLst>
                                </p:cTn>
                              </p:par>
                              <p:par>
                                <p:cTn id="37" presetID="55" presetClass="entr" presetSubtype="0" fill="hold" nodeType="withEffect">
                                  <p:stCondLst>
                                    <p:cond delay="4800"/>
                                  </p:stCondLst>
                                  <p:childTnLst>
                                    <p:set>
                                      <p:cBhvr>
                                        <p:cTn id="38" dur="1" fill="hold">
                                          <p:stCondLst>
                                            <p:cond delay="0"/>
                                          </p:stCondLst>
                                        </p:cTn>
                                        <p:tgtEl>
                                          <p:spTgt spid="7"/>
                                        </p:tgtEl>
                                        <p:attrNameLst>
                                          <p:attrName>style.visibility</p:attrName>
                                        </p:attrNameLst>
                                      </p:cBhvr>
                                      <p:to>
                                        <p:strVal val="visible"/>
                                      </p:to>
                                    </p:set>
                                    <p:anim calcmode="lin" valueType="num">
                                      <p:cBhvr>
                                        <p:cTn id="39" dur="1200" fill="hold"/>
                                        <p:tgtEl>
                                          <p:spTgt spid="7"/>
                                        </p:tgtEl>
                                        <p:attrNameLst>
                                          <p:attrName>ppt_w</p:attrName>
                                        </p:attrNameLst>
                                      </p:cBhvr>
                                      <p:tavLst>
                                        <p:tav tm="0">
                                          <p:val>
                                            <p:strVal val="#ppt_w*0.70"/>
                                          </p:val>
                                        </p:tav>
                                        <p:tav tm="100000">
                                          <p:val>
                                            <p:strVal val="#ppt_w"/>
                                          </p:val>
                                        </p:tav>
                                      </p:tavLst>
                                    </p:anim>
                                    <p:anim calcmode="lin" valueType="num">
                                      <p:cBhvr>
                                        <p:cTn id="40" dur="1200" fill="hold"/>
                                        <p:tgtEl>
                                          <p:spTgt spid="7"/>
                                        </p:tgtEl>
                                        <p:attrNameLst>
                                          <p:attrName>ppt_h</p:attrName>
                                        </p:attrNameLst>
                                      </p:cBhvr>
                                      <p:tavLst>
                                        <p:tav tm="0">
                                          <p:val>
                                            <p:strVal val="#ppt_h"/>
                                          </p:val>
                                        </p:tav>
                                        <p:tav tm="100000">
                                          <p:val>
                                            <p:strVal val="#ppt_h"/>
                                          </p:val>
                                        </p:tav>
                                      </p:tavLst>
                                    </p:anim>
                                    <p:animEffect transition="in" filter="fade">
                                      <p:cBhvr>
                                        <p:cTn id="41" dur="1200"/>
                                        <p:tgtEl>
                                          <p:spTgt spid="7"/>
                                        </p:tgtEl>
                                      </p:cBhvr>
                                    </p:animEffect>
                                  </p:childTnLst>
                                </p:cTn>
                              </p:par>
                              <p:par>
                                <p:cTn id="42" presetID="18" presetClass="entr" presetSubtype="12" fill="hold" grpId="0" nodeType="withEffect">
                                  <p:stCondLst>
                                    <p:cond delay="5500"/>
                                  </p:stCondLst>
                                  <p:childTnLst>
                                    <p:set>
                                      <p:cBhvr>
                                        <p:cTn id="43" dur="1" fill="hold">
                                          <p:stCondLst>
                                            <p:cond delay="0"/>
                                          </p:stCondLst>
                                        </p:cTn>
                                        <p:tgtEl>
                                          <p:spTgt spid="9"/>
                                        </p:tgtEl>
                                        <p:attrNameLst>
                                          <p:attrName>style.visibility</p:attrName>
                                        </p:attrNameLst>
                                      </p:cBhvr>
                                      <p:to>
                                        <p:strVal val="visible"/>
                                      </p:to>
                                    </p:set>
                                    <p:animEffect transition="in" filter="strips(downLeft)">
                                      <p:cBhvr>
                                        <p:cTn id="44" dur="500"/>
                                        <p:tgtEl>
                                          <p:spTgt spid="9"/>
                                        </p:tgtEl>
                                      </p:cBhvr>
                                    </p:animEffect>
                                  </p:childTnLst>
                                </p:cTn>
                              </p:par>
                              <p:par>
                                <p:cTn id="45" presetID="18" presetClass="entr" presetSubtype="6" fill="hold" grpId="0" nodeType="withEffect">
                                  <p:stCondLst>
                                    <p:cond delay="5800"/>
                                  </p:stCondLst>
                                  <p:childTnLst>
                                    <p:set>
                                      <p:cBhvr>
                                        <p:cTn id="46" dur="1" fill="hold">
                                          <p:stCondLst>
                                            <p:cond delay="0"/>
                                          </p:stCondLst>
                                        </p:cTn>
                                        <p:tgtEl>
                                          <p:spTgt spid="30"/>
                                        </p:tgtEl>
                                        <p:attrNameLst>
                                          <p:attrName>style.visibility</p:attrName>
                                        </p:attrNameLst>
                                      </p:cBhvr>
                                      <p:to>
                                        <p:strVal val="visible"/>
                                      </p:to>
                                    </p:set>
                                    <p:animEffect transition="in" filter="strips(downRight)">
                                      <p:cBhvr>
                                        <p:cTn id="47" dur="500"/>
                                        <p:tgtEl>
                                          <p:spTgt spid="30"/>
                                        </p:tgtEl>
                                      </p:cBhvr>
                                    </p:animEffect>
                                  </p:childTnLst>
                                </p:cTn>
                              </p:par>
                              <p:par>
                                <p:cTn id="48" presetID="10" presetClass="entr" presetSubtype="0" fill="hold" nodeType="withEffect">
                                  <p:stCondLst>
                                    <p:cond delay="610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500"/>
                                        <p:tgtEl>
                                          <p:spTgt spid="3"/>
                                        </p:tgtEl>
                                      </p:cBhvr>
                                    </p:animEffect>
                                  </p:childTnLst>
                                </p:cTn>
                              </p:par>
                              <p:par>
                                <p:cTn id="51" presetID="32" presetClass="emph" presetSubtype="0" repeatCount="5000" fill="hold" nodeType="withEffect">
                                  <p:stCondLst>
                                    <p:cond delay="6300"/>
                                  </p:stCondLst>
                                  <p:childTnLst>
                                    <p:animRot by="120000">
                                      <p:cBhvr>
                                        <p:cTn id="52" dur="50" fill="hold">
                                          <p:stCondLst>
                                            <p:cond delay="0"/>
                                          </p:stCondLst>
                                        </p:cTn>
                                        <p:tgtEl>
                                          <p:spTgt spid="3"/>
                                        </p:tgtEl>
                                        <p:attrNameLst>
                                          <p:attrName>r</p:attrName>
                                        </p:attrNameLst>
                                      </p:cBhvr>
                                    </p:animRot>
                                    <p:animRot by="-240000">
                                      <p:cBhvr>
                                        <p:cTn id="53" dur="100" fill="hold">
                                          <p:stCondLst>
                                            <p:cond delay="100"/>
                                          </p:stCondLst>
                                        </p:cTn>
                                        <p:tgtEl>
                                          <p:spTgt spid="3"/>
                                        </p:tgtEl>
                                        <p:attrNameLst>
                                          <p:attrName>r</p:attrName>
                                        </p:attrNameLst>
                                      </p:cBhvr>
                                    </p:animRot>
                                    <p:animRot by="240000">
                                      <p:cBhvr>
                                        <p:cTn id="54" dur="100" fill="hold">
                                          <p:stCondLst>
                                            <p:cond delay="200"/>
                                          </p:stCondLst>
                                        </p:cTn>
                                        <p:tgtEl>
                                          <p:spTgt spid="3"/>
                                        </p:tgtEl>
                                        <p:attrNameLst>
                                          <p:attrName>r</p:attrName>
                                        </p:attrNameLst>
                                      </p:cBhvr>
                                    </p:animRot>
                                    <p:animRot by="-240000">
                                      <p:cBhvr>
                                        <p:cTn id="55" dur="100" fill="hold">
                                          <p:stCondLst>
                                            <p:cond delay="300"/>
                                          </p:stCondLst>
                                        </p:cTn>
                                        <p:tgtEl>
                                          <p:spTgt spid="3"/>
                                        </p:tgtEl>
                                        <p:attrNameLst>
                                          <p:attrName>r</p:attrName>
                                        </p:attrNameLst>
                                      </p:cBhvr>
                                    </p:animRot>
                                    <p:animRot by="120000">
                                      <p:cBhvr>
                                        <p:cTn id="56" dur="100" fill="hold">
                                          <p:stCondLst>
                                            <p:cond delay="400"/>
                                          </p:stCondLst>
                                        </p:cTn>
                                        <p:tgtEl>
                                          <p:spTgt spid="3"/>
                                        </p:tgtEl>
                                        <p:attrNameLst>
                                          <p:attrName>r</p:attrName>
                                        </p:attrNameLst>
                                      </p:cBhvr>
                                    </p:animRot>
                                  </p:childTnLst>
                                </p:cTn>
                              </p:par>
                              <p:par>
                                <p:cTn id="57" presetID="63" presetClass="path" presetSubtype="0" accel="50000" decel="50000" fill="hold" nodeType="withEffect">
                                  <p:stCondLst>
                                    <p:cond delay="9200"/>
                                  </p:stCondLst>
                                  <p:childTnLst>
                                    <p:animMotion origin="layout" path="M 3.125E-6 0 L 0.51758 0 " pathEditMode="relative" rAng="0" ptsTypes="AA">
                                      <p:cBhvr>
                                        <p:cTn id="58" dur="2500" fill="hold"/>
                                        <p:tgtEl>
                                          <p:spTgt spid="28"/>
                                        </p:tgtEl>
                                        <p:attrNameLst>
                                          <p:attrName>ppt_x</p:attrName>
                                          <p:attrName>ppt_y</p:attrName>
                                        </p:attrNameLst>
                                      </p:cBhvr>
                                      <p:rCtr x="25885" y="0"/>
                                    </p:animMotion>
                                  </p:childTnLst>
                                </p:cTn>
                              </p:par>
                              <p:par>
                                <p:cTn id="59" presetID="35" presetClass="path" presetSubtype="0" accel="50000" decel="50000" fill="hold" nodeType="withEffect">
                                  <p:stCondLst>
                                    <p:cond delay="9200"/>
                                  </p:stCondLst>
                                  <p:childTnLst>
                                    <p:animMotion origin="layout" path="M -2.91667E-6 0 L -0.52057 0 " pathEditMode="relative" rAng="0" ptsTypes="AA">
                                      <p:cBhvr>
                                        <p:cTn id="60" dur="2500" fill="hold"/>
                                        <p:tgtEl>
                                          <p:spTgt spid="29"/>
                                        </p:tgtEl>
                                        <p:attrNameLst>
                                          <p:attrName>ppt_x</p:attrName>
                                          <p:attrName>ppt_y</p:attrName>
                                        </p:attrNameLst>
                                      </p:cBhvr>
                                      <p:rCtr x="-26029"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11"/>
                </p:tgtEl>
              </p:cMediaNode>
            </p:audio>
          </p:childTnLst>
        </p:cTn>
      </p:par>
    </p:tnLst>
    <p:bldLst>
      <p:bldP spid="9" grpId="0"/>
      <p:bldP spid="30" grpId="0"/>
      <p:bldP spid="13" grpId="0" animBg="1"/>
      <p:bldP spid="13" grpId="1" animBg="1"/>
      <p:bldP spid="15" grpId="0" animBg="1"/>
      <p:bldP spid="15" grpId="1" animBg="1"/>
      <p:bldP spid="16" grpId="0" animBg="1"/>
      <p:bldP spid="16" grpId="1" animBg="1"/>
      <p:bldP spid="17" grpId="0" animBg="1"/>
      <p:bldP spid="17" grpId="1" animBg="1"/>
      <p:bldP spid="18"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ci Fi Background - Motion Graphic Loop">
            <a:hlinkClick r:id="" action="ppaction://media"/>
            <a:extLst>
              <a:ext uri="{FF2B5EF4-FFF2-40B4-BE49-F238E27FC236}">
                <a16:creationId xmlns="" xmlns:a16="http://schemas.microsoft.com/office/drawing/2014/main" id="{F3259366-9035-4DAF-85D1-D60C704C5F40}"/>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1"/>
            <a:ext cx="9144000" cy="5143499"/>
          </a:xfrm>
          <a:prstGeom prst="rect">
            <a:avLst/>
          </a:prstGeom>
        </p:spPr>
      </p:pic>
      <p:grpSp>
        <p:nvGrpSpPr>
          <p:cNvPr id="70" name="Group 69"/>
          <p:cNvGrpSpPr/>
          <p:nvPr/>
        </p:nvGrpSpPr>
        <p:grpSpPr>
          <a:xfrm>
            <a:off x="3187697" y="139899"/>
            <a:ext cx="4046763" cy="888802"/>
            <a:chOff x="3367316" y="434502"/>
            <a:chExt cx="5395684" cy="937098"/>
          </a:xfrm>
        </p:grpSpPr>
        <p:sp>
          <p:nvSpPr>
            <p:cNvPr id="68" name="AutoShape 1080"/>
            <p:cNvSpPr>
              <a:spLocks noChangeArrowheads="1"/>
            </p:cNvSpPr>
            <p:nvPr/>
          </p:nvSpPr>
          <p:spPr bwMode="auto">
            <a:xfrm rot="16200000" flipH="1">
              <a:off x="4560624" y="1115915"/>
              <a:ext cx="343261" cy="168109"/>
            </a:xfrm>
            <a:prstGeom prst="roundRect">
              <a:avLst>
                <a:gd name="adj" fmla="val 16667"/>
              </a:avLst>
            </a:prstGeom>
            <a:gradFill rotWithShape="1">
              <a:gsLst>
                <a:gs pos="0">
                  <a:schemeClr val="bg1">
                    <a:gamma/>
                    <a:shade val="0"/>
                    <a:invGamma/>
                  </a:schemeClr>
                </a:gs>
                <a:gs pos="50000">
                  <a:schemeClr val="bg1"/>
                </a:gs>
                <a:gs pos="100000">
                  <a:schemeClr val="bg1">
                    <a:gamma/>
                    <a:shade val="0"/>
                    <a:invGamma/>
                  </a:schemeClr>
                </a:gs>
              </a:gsLst>
              <a:lin ang="5400000" scaled="1"/>
            </a:gra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en-US" sz="1050">
                <a:latin typeface="Times New Roman" panose="02020603050405020304" pitchFamily="18" charset="0"/>
                <a:cs typeface="Times New Roman" panose="02020603050405020304" pitchFamily="18" charset="0"/>
              </a:endParaRPr>
            </a:p>
          </p:txBody>
        </p:sp>
        <p:sp>
          <p:nvSpPr>
            <p:cNvPr id="69" name="AutoShape 1080"/>
            <p:cNvSpPr>
              <a:spLocks noChangeArrowheads="1"/>
            </p:cNvSpPr>
            <p:nvPr/>
          </p:nvSpPr>
          <p:spPr bwMode="auto">
            <a:xfrm rot="16200000" flipH="1">
              <a:off x="7227624" y="1115915"/>
              <a:ext cx="343261" cy="168109"/>
            </a:xfrm>
            <a:prstGeom prst="roundRect">
              <a:avLst>
                <a:gd name="adj" fmla="val 16667"/>
              </a:avLst>
            </a:prstGeom>
            <a:gradFill rotWithShape="1">
              <a:gsLst>
                <a:gs pos="0">
                  <a:schemeClr val="bg1">
                    <a:gamma/>
                    <a:shade val="0"/>
                    <a:invGamma/>
                  </a:schemeClr>
                </a:gs>
                <a:gs pos="50000">
                  <a:schemeClr val="bg1"/>
                </a:gs>
                <a:gs pos="100000">
                  <a:schemeClr val="bg1">
                    <a:gamma/>
                    <a:shade val="0"/>
                    <a:invGamma/>
                  </a:schemeClr>
                </a:gs>
              </a:gsLst>
              <a:lin ang="5400000" scaled="1"/>
            </a:gra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en-US" sz="1050">
                <a:latin typeface="Times New Roman" panose="02020603050405020304" pitchFamily="18" charset="0"/>
                <a:cs typeface="Times New Roman" panose="02020603050405020304" pitchFamily="18" charset="0"/>
              </a:endParaRPr>
            </a:p>
          </p:txBody>
        </p:sp>
        <p:grpSp>
          <p:nvGrpSpPr>
            <p:cNvPr id="17" name="Group 972"/>
            <p:cNvGrpSpPr>
              <a:grpSpLocks/>
            </p:cNvGrpSpPr>
            <p:nvPr/>
          </p:nvGrpSpPr>
          <p:grpSpPr bwMode="auto">
            <a:xfrm>
              <a:off x="3367316" y="434502"/>
              <a:ext cx="5395684" cy="708498"/>
              <a:chOff x="803" y="1350"/>
              <a:chExt cx="4141" cy="626"/>
            </a:xfrm>
          </p:grpSpPr>
          <p:sp>
            <p:nvSpPr>
              <p:cNvPr id="18" name="Rectangle 973"/>
              <p:cNvSpPr>
                <a:spLocks noChangeArrowheads="1"/>
              </p:cNvSpPr>
              <p:nvPr/>
            </p:nvSpPr>
            <p:spPr bwMode="auto">
              <a:xfrm>
                <a:off x="803" y="1537"/>
                <a:ext cx="3834" cy="402"/>
              </a:xfrm>
              <a:prstGeom prst="rect">
                <a:avLst/>
              </a:prstGeom>
              <a:gradFill flip="none" rotWithShape="1">
                <a:gsLst>
                  <a:gs pos="0">
                    <a:srgbClr val="C00000">
                      <a:shade val="30000"/>
                      <a:satMod val="115000"/>
                    </a:srgbClr>
                  </a:gs>
                  <a:gs pos="50000">
                    <a:srgbClr val="800000"/>
                  </a:gs>
                  <a:gs pos="100000">
                    <a:srgbClr val="C00000">
                      <a:shade val="100000"/>
                      <a:satMod val="115000"/>
                    </a:srgbClr>
                  </a:gs>
                </a:gsLst>
                <a:path path="circle">
                  <a:fillToRect l="50000" t="50000" r="50000" b="50000"/>
                </a:path>
                <a:tileRect/>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700" b="1" dirty="0">
                    <a:solidFill>
                      <a:srgbClr val="FFFFFF"/>
                    </a:solidFill>
                    <a:latin typeface="Times New Roman" panose="02020603050405020304" pitchFamily="18" charset="0"/>
                    <a:cs typeface="Times New Roman" panose="02020603050405020304" pitchFamily="18" charset="0"/>
                  </a:rPr>
                  <a:t>THỂ LỆ </a:t>
                </a:r>
              </a:p>
            </p:txBody>
          </p:sp>
          <p:grpSp>
            <p:nvGrpSpPr>
              <p:cNvPr id="19" name="Group 974"/>
              <p:cNvGrpSpPr>
                <a:grpSpLocks/>
              </p:cNvGrpSpPr>
              <p:nvPr/>
            </p:nvGrpSpPr>
            <p:grpSpPr bwMode="auto">
              <a:xfrm>
                <a:off x="864" y="1350"/>
                <a:ext cx="4032" cy="618"/>
                <a:chOff x="240" y="547"/>
                <a:chExt cx="3888" cy="509"/>
              </a:xfrm>
            </p:grpSpPr>
            <p:sp>
              <p:nvSpPr>
                <p:cNvPr id="28" name="AutoShape 975"/>
                <p:cNvSpPr>
                  <a:spLocks noChangeArrowheads="1"/>
                </p:cNvSpPr>
                <p:nvPr/>
              </p:nvSpPr>
              <p:spPr bwMode="auto">
                <a:xfrm rot="16200000">
                  <a:off x="3856" y="759"/>
                  <a:ext cx="400" cy="48"/>
                </a:xfrm>
                <a:custGeom>
                  <a:avLst/>
                  <a:gdLst>
                    <a:gd name="G0" fmla="+- 3278 0 0"/>
                    <a:gd name="G1" fmla="+- 21600 0 3278"/>
                    <a:gd name="G2" fmla="*/ 3278 1 2"/>
                    <a:gd name="G3" fmla="+- 21600 0 G2"/>
                    <a:gd name="G4" fmla="+/ 3278 21600 2"/>
                    <a:gd name="G5" fmla="+/ G1 0 2"/>
                    <a:gd name="G6" fmla="*/ 21600 21600 3278"/>
                    <a:gd name="G7" fmla="*/ G6 1 2"/>
                    <a:gd name="G8" fmla="+- 21600 0 G7"/>
                    <a:gd name="G9" fmla="*/ 21600 1 2"/>
                    <a:gd name="G10" fmla="+- 3278 0 G9"/>
                    <a:gd name="G11" fmla="?: G10 G8 0"/>
                    <a:gd name="G12" fmla="?: G10 G7 21600"/>
                    <a:gd name="T0" fmla="*/ 19961 w 21600"/>
                    <a:gd name="T1" fmla="*/ 10800 h 21600"/>
                    <a:gd name="T2" fmla="*/ 10800 w 21600"/>
                    <a:gd name="T3" fmla="*/ 21600 h 21600"/>
                    <a:gd name="T4" fmla="*/ 1639 w 21600"/>
                    <a:gd name="T5" fmla="*/ 10800 h 21600"/>
                    <a:gd name="T6" fmla="*/ 10800 w 21600"/>
                    <a:gd name="T7" fmla="*/ 0 h 21600"/>
                    <a:gd name="T8" fmla="*/ 3439 w 21600"/>
                    <a:gd name="T9" fmla="*/ 3439 h 21600"/>
                    <a:gd name="T10" fmla="*/ 18161 w 21600"/>
                    <a:gd name="T11" fmla="*/ 18161 h 21600"/>
                  </a:gdLst>
                  <a:ahLst/>
                  <a:cxnLst>
                    <a:cxn ang="0">
                      <a:pos x="T0" y="T1"/>
                    </a:cxn>
                    <a:cxn ang="0">
                      <a:pos x="T2" y="T3"/>
                    </a:cxn>
                    <a:cxn ang="0">
                      <a:pos x="T4" y="T5"/>
                    </a:cxn>
                    <a:cxn ang="0">
                      <a:pos x="T6" y="T7"/>
                    </a:cxn>
                  </a:cxnLst>
                  <a:rect l="T8" t="T9" r="T10" b="T11"/>
                  <a:pathLst>
                    <a:path w="21600" h="21600">
                      <a:moveTo>
                        <a:pt x="0" y="0"/>
                      </a:moveTo>
                      <a:lnTo>
                        <a:pt x="3278" y="21600"/>
                      </a:lnTo>
                      <a:lnTo>
                        <a:pt x="18322" y="21600"/>
                      </a:lnTo>
                      <a:lnTo>
                        <a:pt x="21600" y="0"/>
                      </a:lnTo>
                      <a:close/>
                    </a:path>
                  </a:pathLst>
                </a:custGeom>
                <a:gradFill rotWithShape="1">
                  <a:gsLst>
                    <a:gs pos="0">
                      <a:schemeClr val="bg1">
                        <a:gamma/>
                        <a:shade val="9412"/>
                        <a:invGamma/>
                      </a:schemeClr>
                    </a:gs>
                    <a:gs pos="100000">
                      <a:schemeClr val="bg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050">
                    <a:latin typeface="Times New Roman" panose="02020603050405020304" pitchFamily="18" charset="0"/>
                    <a:cs typeface="Times New Roman" panose="02020603050405020304" pitchFamily="18" charset="0"/>
                  </a:endParaRPr>
                </a:p>
              </p:txBody>
            </p:sp>
            <p:sp>
              <p:nvSpPr>
                <p:cNvPr id="29" name="AutoShape 976"/>
                <p:cNvSpPr>
                  <a:spLocks noChangeArrowheads="1"/>
                </p:cNvSpPr>
                <p:nvPr/>
              </p:nvSpPr>
              <p:spPr bwMode="auto">
                <a:xfrm rot="5400000">
                  <a:off x="112" y="759"/>
                  <a:ext cx="400" cy="48"/>
                </a:xfrm>
                <a:custGeom>
                  <a:avLst/>
                  <a:gdLst>
                    <a:gd name="G0" fmla="+- 3278 0 0"/>
                    <a:gd name="G1" fmla="+- 21600 0 3278"/>
                    <a:gd name="G2" fmla="*/ 3278 1 2"/>
                    <a:gd name="G3" fmla="+- 21600 0 G2"/>
                    <a:gd name="G4" fmla="+/ 3278 21600 2"/>
                    <a:gd name="G5" fmla="+/ G1 0 2"/>
                    <a:gd name="G6" fmla="*/ 21600 21600 3278"/>
                    <a:gd name="G7" fmla="*/ G6 1 2"/>
                    <a:gd name="G8" fmla="+- 21600 0 G7"/>
                    <a:gd name="G9" fmla="*/ 21600 1 2"/>
                    <a:gd name="G10" fmla="+- 3278 0 G9"/>
                    <a:gd name="G11" fmla="?: G10 G8 0"/>
                    <a:gd name="G12" fmla="?: G10 G7 21600"/>
                    <a:gd name="T0" fmla="*/ 19961 w 21600"/>
                    <a:gd name="T1" fmla="*/ 10800 h 21600"/>
                    <a:gd name="T2" fmla="*/ 10800 w 21600"/>
                    <a:gd name="T3" fmla="*/ 21600 h 21600"/>
                    <a:gd name="T4" fmla="*/ 1639 w 21600"/>
                    <a:gd name="T5" fmla="*/ 10800 h 21600"/>
                    <a:gd name="T6" fmla="*/ 10800 w 21600"/>
                    <a:gd name="T7" fmla="*/ 0 h 21600"/>
                    <a:gd name="T8" fmla="*/ 3439 w 21600"/>
                    <a:gd name="T9" fmla="*/ 3439 h 21600"/>
                    <a:gd name="T10" fmla="*/ 18161 w 21600"/>
                    <a:gd name="T11" fmla="*/ 18161 h 21600"/>
                  </a:gdLst>
                  <a:ahLst/>
                  <a:cxnLst>
                    <a:cxn ang="0">
                      <a:pos x="T0" y="T1"/>
                    </a:cxn>
                    <a:cxn ang="0">
                      <a:pos x="T2" y="T3"/>
                    </a:cxn>
                    <a:cxn ang="0">
                      <a:pos x="T4" y="T5"/>
                    </a:cxn>
                    <a:cxn ang="0">
                      <a:pos x="T6" y="T7"/>
                    </a:cxn>
                  </a:cxnLst>
                  <a:rect l="T8" t="T9" r="T10" b="T11"/>
                  <a:pathLst>
                    <a:path w="21600" h="21600">
                      <a:moveTo>
                        <a:pt x="0" y="0"/>
                      </a:moveTo>
                      <a:lnTo>
                        <a:pt x="3278" y="21600"/>
                      </a:lnTo>
                      <a:lnTo>
                        <a:pt x="18322" y="21600"/>
                      </a:lnTo>
                      <a:lnTo>
                        <a:pt x="21600" y="0"/>
                      </a:lnTo>
                      <a:close/>
                    </a:path>
                  </a:pathLst>
                </a:custGeom>
                <a:gradFill rotWithShape="1">
                  <a:gsLst>
                    <a:gs pos="0">
                      <a:schemeClr val="bg1">
                        <a:gamma/>
                        <a:shade val="9412"/>
                        <a:invGamma/>
                      </a:schemeClr>
                    </a:gs>
                    <a:gs pos="100000">
                      <a:schemeClr val="bg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050">
                    <a:latin typeface="Times New Roman" panose="02020603050405020304" pitchFamily="18" charset="0"/>
                    <a:cs typeface="Times New Roman" panose="02020603050405020304" pitchFamily="18" charset="0"/>
                  </a:endParaRPr>
                </a:p>
              </p:txBody>
            </p:sp>
            <p:sp>
              <p:nvSpPr>
                <p:cNvPr id="30" name="Rectangle 977"/>
                <p:cNvSpPr>
                  <a:spLocks noChangeArrowheads="1"/>
                </p:cNvSpPr>
                <p:nvPr/>
              </p:nvSpPr>
              <p:spPr bwMode="auto">
                <a:xfrm>
                  <a:off x="240" y="576"/>
                  <a:ext cx="3888" cy="73"/>
                </a:xfrm>
                <a:prstGeom prst="rect">
                  <a:avLst/>
                </a:prstGeom>
                <a:gradFill rotWithShape="1">
                  <a:gsLst>
                    <a:gs pos="0">
                      <a:schemeClr val="bg1"/>
                    </a:gs>
                    <a:gs pos="100000">
                      <a:schemeClr val="bg1">
                        <a:gamma/>
                        <a:shade val="12549"/>
                        <a:invGamma/>
                      </a:scheme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050">
                    <a:latin typeface="Times New Roman" panose="02020603050405020304" pitchFamily="18" charset="0"/>
                    <a:cs typeface="Times New Roman" panose="02020603050405020304" pitchFamily="18" charset="0"/>
                  </a:endParaRPr>
                </a:p>
              </p:txBody>
            </p:sp>
            <p:sp>
              <p:nvSpPr>
                <p:cNvPr id="31" name="Rectangle 978"/>
                <p:cNvSpPr>
                  <a:spLocks noChangeArrowheads="1"/>
                </p:cNvSpPr>
                <p:nvPr/>
              </p:nvSpPr>
              <p:spPr bwMode="auto">
                <a:xfrm rot="5400000">
                  <a:off x="3808" y="832"/>
                  <a:ext cx="400" cy="48"/>
                </a:xfrm>
                <a:prstGeom prst="rect">
                  <a:avLst/>
                </a:prstGeom>
                <a:gradFill rotWithShape="1">
                  <a:gsLst>
                    <a:gs pos="0">
                      <a:schemeClr val="bg1"/>
                    </a:gs>
                    <a:gs pos="100000">
                      <a:schemeClr val="bg1">
                        <a:gamma/>
                        <a:shade val="46275"/>
                        <a:invGamma/>
                      </a:scheme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050">
                    <a:latin typeface="Times New Roman" panose="02020603050405020304" pitchFamily="18" charset="0"/>
                    <a:cs typeface="Times New Roman" panose="02020603050405020304" pitchFamily="18" charset="0"/>
                  </a:endParaRPr>
                </a:p>
              </p:txBody>
            </p:sp>
            <p:sp>
              <p:nvSpPr>
                <p:cNvPr id="32" name="Rectangle 979"/>
                <p:cNvSpPr>
                  <a:spLocks noChangeArrowheads="1"/>
                </p:cNvSpPr>
                <p:nvPr/>
              </p:nvSpPr>
              <p:spPr bwMode="auto">
                <a:xfrm rot="5400000">
                  <a:off x="160" y="832"/>
                  <a:ext cx="400" cy="48"/>
                </a:xfrm>
                <a:prstGeom prst="rect">
                  <a:avLst/>
                </a:prstGeom>
                <a:gradFill rotWithShape="1">
                  <a:gsLst>
                    <a:gs pos="0">
                      <a:schemeClr val="bg1"/>
                    </a:gs>
                    <a:gs pos="100000">
                      <a:schemeClr val="bg1">
                        <a:gamma/>
                        <a:shade val="46275"/>
                        <a:invGamma/>
                      </a:scheme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050">
                    <a:latin typeface="Times New Roman" panose="02020603050405020304" pitchFamily="18" charset="0"/>
                    <a:cs typeface="Times New Roman" panose="02020603050405020304" pitchFamily="18" charset="0"/>
                  </a:endParaRPr>
                </a:p>
              </p:txBody>
            </p:sp>
            <p:sp>
              <p:nvSpPr>
                <p:cNvPr id="33" name="AutoShape 980"/>
                <p:cNvSpPr>
                  <a:spLocks noChangeArrowheads="1"/>
                </p:cNvSpPr>
                <p:nvPr/>
              </p:nvSpPr>
              <p:spPr bwMode="auto">
                <a:xfrm>
                  <a:off x="3408" y="547"/>
                  <a:ext cx="432" cy="125"/>
                </a:xfrm>
                <a:prstGeom prst="flowChartAlternateProcess">
                  <a:avLst/>
                </a:prstGeom>
                <a:gradFill rotWithShape="1">
                  <a:gsLst>
                    <a:gs pos="0">
                      <a:schemeClr val="bg1">
                        <a:gamma/>
                        <a:shade val="15686"/>
                        <a:invGamma/>
                      </a:schemeClr>
                    </a:gs>
                    <a:gs pos="50000">
                      <a:schemeClr val="bg1"/>
                    </a:gs>
                    <a:gs pos="100000">
                      <a:schemeClr val="bg1">
                        <a:gamma/>
                        <a:shade val="15686"/>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050">
                    <a:latin typeface="Times New Roman" panose="02020603050405020304" pitchFamily="18" charset="0"/>
                    <a:cs typeface="Times New Roman" panose="02020603050405020304" pitchFamily="18" charset="0"/>
                  </a:endParaRPr>
                </a:p>
              </p:txBody>
            </p:sp>
            <p:sp>
              <p:nvSpPr>
                <p:cNvPr id="34" name="AutoShape 981"/>
                <p:cNvSpPr>
                  <a:spLocks noChangeArrowheads="1"/>
                </p:cNvSpPr>
                <p:nvPr/>
              </p:nvSpPr>
              <p:spPr bwMode="auto">
                <a:xfrm>
                  <a:off x="528" y="547"/>
                  <a:ext cx="432" cy="125"/>
                </a:xfrm>
                <a:prstGeom prst="flowChartAlternateProcess">
                  <a:avLst/>
                </a:prstGeom>
                <a:gradFill rotWithShape="1">
                  <a:gsLst>
                    <a:gs pos="0">
                      <a:schemeClr val="bg1">
                        <a:gamma/>
                        <a:shade val="15686"/>
                        <a:invGamma/>
                      </a:schemeClr>
                    </a:gs>
                    <a:gs pos="50000">
                      <a:schemeClr val="bg1"/>
                    </a:gs>
                    <a:gs pos="100000">
                      <a:schemeClr val="bg1">
                        <a:gamma/>
                        <a:shade val="15686"/>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050">
                    <a:latin typeface="Times New Roman" panose="02020603050405020304" pitchFamily="18" charset="0"/>
                    <a:cs typeface="Times New Roman" panose="02020603050405020304" pitchFamily="18" charset="0"/>
                  </a:endParaRPr>
                </a:p>
              </p:txBody>
            </p:sp>
            <p:sp>
              <p:nvSpPr>
                <p:cNvPr id="35" name="AutoShape 982"/>
                <p:cNvSpPr>
                  <a:spLocks noChangeArrowheads="1"/>
                </p:cNvSpPr>
                <p:nvPr/>
              </p:nvSpPr>
              <p:spPr bwMode="auto">
                <a:xfrm>
                  <a:off x="1056" y="547"/>
                  <a:ext cx="2208" cy="145"/>
                </a:xfrm>
                <a:custGeom>
                  <a:avLst/>
                  <a:gdLst>
                    <a:gd name="G0" fmla="+- 2277 0 0"/>
                    <a:gd name="G1" fmla="+- 21600 0 2277"/>
                    <a:gd name="G2" fmla="*/ 2277 1 2"/>
                    <a:gd name="G3" fmla="+- 21600 0 G2"/>
                    <a:gd name="G4" fmla="+/ 2277 21600 2"/>
                    <a:gd name="G5" fmla="+/ G1 0 2"/>
                    <a:gd name="G6" fmla="*/ 21600 21600 2277"/>
                    <a:gd name="G7" fmla="*/ G6 1 2"/>
                    <a:gd name="G8" fmla="+- 21600 0 G7"/>
                    <a:gd name="G9" fmla="*/ 21600 1 2"/>
                    <a:gd name="G10" fmla="+- 2277 0 G9"/>
                    <a:gd name="G11" fmla="?: G10 G8 0"/>
                    <a:gd name="G12" fmla="?: G10 G7 21600"/>
                    <a:gd name="T0" fmla="*/ 20461 w 21600"/>
                    <a:gd name="T1" fmla="*/ 10800 h 21600"/>
                    <a:gd name="T2" fmla="*/ 10800 w 21600"/>
                    <a:gd name="T3" fmla="*/ 21600 h 21600"/>
                    <a:gd name="T4" fmla="*/ 1139 w 21600"/>
                    <a:gd name="T5" fmla="*/ 10800 h 21600"/>
                    <a:gd name="T6" fmla="*/ 10800 w 21600"/>
                    <a:gd name="T7" fmla="*/ 0 h 21600"/>
                    <a:gd name="T8" fmla="*/ 2939 w 21600"/>
                    <a:gd name="T9" fmla="*/ 2939 h 21600"/>
                    <a:gd name="T10" fmla="*/ 18661 w 21600"/>
                    <a:gd name="T11" fmla="*/ 18661 h 21600"/>
                  </a:gdLst>
                  <a:ahLst/>
                  <a:cxnLst>
                    <a:cxn ang="0">
                      <a:pos x="T0" y="T1"/>
                    </a:cxn>
                    <a:cxn ang="0">
                      <a:pos x="T2" y="T3"/>
                    </a:cxn>
                    <a:cxn ang="0">
                      <a:pos x="T4" y="T5"/>
                    </a:cxn>
                    <a:cxn ang="0">
                      <a:pos x="T6" y="T7"/>
                    </a:cxn>
                  </a:cxnLst>
                  <a:rect l="T8" t="T9" r="T10" b="T11"/>
                  <a:pathLst>
                    <a:path w="21600" h="21600">
                      <a:moveTo>
                        <a:pt x="0" y="0"/>
                      </a:moveTo>
                      <a:lnTo>
                        <a:pt x="2277" y="21600"/>
                      </a:lnTo>
                      <a:lnTo>
                        <a:pt x="19323" y="21600"/>
                      </a:lnTo>
                      <a:lnTo>
                        <a:pt x="21600" y="0"/>
                      </a:lnTo>
                      <a:close/>
                    </a:path>
                  </a:pathLst>
                </a:custGeom>
                <a:gradFill rotWithShape="1">
                  <a:gsLst>
                    <a:gs pos="0">
                      <a:schemeClr val="bg1">
                        <a:gamma/>
                        <a:shade val="15686"/>
                        <a:invGamma/>
                      </a:schemeClr>
                    </a:gs>
                    <a:gs pos="50000">
                      <a:schemeClr val="bg1"/>
                    </a:gs>
                    <a:gs pos="100000">
                      <a:schemeClr val="bg1">
                        <a:gamma/>
                        <a:shade val="15686"/>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050">
                    <a:latin typeface="Times New Roman" panose="02020603050405020304" pitchFamily="18" charset="0"/>
                    <a:cs typeface="Times New Roman" panose="02020603050405020304" pitchFamily="18" charset="0"/>
                  </a:endParaRPr>
                </a:p>
              </p:txBody>
            </p:sp>
            <p:sp>
              <p:nvSpPr>
                <p:cNvPr id="36" name="Rectangle 983"/>
                <p:cNvSpPr>
                  <a:spLocks noChangeArrowheads="1"/>
                </p:cNvSpPr>
                <p:nvPr/>
              </p:nvSpPr>
              <p:spPr bwMode="auto">
                <a:xfrm>
                  <a:off x="384" y="1020"/>
                  <a:ext cx="3600" cy="36"/>
                </a:xfrm>
                <a:prstGeom prst="rect">
                  <a:avLst/>
                </a:prstGeom>
                <a:gradFill rotWithShape="1">
                  <a:gsLst>
                    <a:gs pos="0">
                      <a:schemeClr val="bg1"/>
                    </a:gs>
                    <a:gs pos="100000">
                      <a:schemeClr val="bg1">
                        <a:gamma/>
                        <a:shade val="12549"/>
                        <a:invGamma/>
                      </a:scheme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050">
                    <a:latin typeface="Times New Roman" panose="02020603050405020304" pitchFamily="18" charset="0"/>
                    <a:cs typeface="Times New Roman" panose="02020603050405020304" pitchFamily="18" charset="0"/>
                  </a:endParaRPr>
                </a:p>
              </p:txBody>
            </p:sp>
          </p:grpSp>
          <p:sp>
            <p:nvSpPr>
              <p:cNvPr id="20" name="Rectangle 984"/>
              <p:cNvSpPr>
                <a:spLocks noChangeArrowheads="1"/>
              </p:cNvSpPr>
              <p:nvPr/>
            </p:nvSpPr>
            <p:spPr bwMode="auto">
              <a:xfrm>
                <a:off x="912" y="1912"/>
                <a:ext cx="768" cy="64"/>
              </a:xfrm>
              <a:prstGeom prst="rect">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en-US" sz="1050">
                  <a:latin typeface="Times New Roman" panose="02020603050405020304" pitchFamily="18" charset="0"/>
                  <a:cs typeface="Times New Roman" panose="02020603050405020304" pitchFamily="18" charset="0"/>
                </a:endParaRPr>
              </a:p>
            </p:txBody>
          </p:sp>
          <p:sp>
            <p:nvSpPr>
              <p:cNvPr id="21" name="Rectangle 985"/>
              <p:cNvSpPr>
                <a:spLocks noChangeArrowheads="1"/>
              </p:cNvSpPr>
              <p:nvPr/>
            </p:nvSpPr>
            <p:spPr bwMode="auto">
              <a:xfrm>
                <a:off x="4080" y="1912"/>
                <a:ext cx="768" cy="64"/>
              </a:xfrm>
              <a:prstGeom prst="rect">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en-US" sz="1050">
                  <a:latin typeface="Times New Roman" panose="02020603050405020304" pitchFamily="18" charset="0"/>
                  <a:cs typeface="Times New Roman" panose="02020603050405020304" pitchFamily="18" charset="0"/>
                </a:endParaRPr>
              </a:p>
            </p:txBody>
          </p:sp>
          <p:sp>
            <p:nvSpPr>
              <p:cNvPr id="22" name="AutoShape 986"/>
              <p:cNvSpPr>
                <a:spLocks noChangeArrowheads="1"/>
              </p:cNvSpPr>
              <p:nvPr/>
            </p:nvSpPr>
            <p:spPr bwMode="auto">
              <a:xfrm rot="16200000">
                <a:off x="832" y="1752"/>
                <a:ext cx="296" cy="152"/>
              </a:xfrm>
              <a:prstGeom prst="flowChartDelay">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en-US" sz="1050">
                  <a:latin typeface="Times New Roman" panose="02020603050405020304" pitchFamily="18" charset="0"/>
                  <a:cs typeface="Times New Roman" panose="02020603050405020304" pitchFamily="18" charset="0"/>
                </a:endParaRPr>
              </a:p>
            </p:txBody>
          </p:sp>
          <p:sp>
            <p:nvSpPr>
              <p:cNvPr id="23" name="AutoShape 987"/>
              <p:cNvSpPr>
                <a:spLocks noChangeArrowheads="1"/>
              </p:cNvSpPr>
              <p:nvPr/>
            </p:nvSpPr>
            <p:spPr bwMode="auto">
              <a:xfrm rot="16200000">
                <a:off x="4640" y="1752"/>
                <a:ext cx="296" cy="152"/>
              </a:xfrm>
              <a:prstGeom prst="flowChartDelay">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en-US" sz="1050">
                  <a:latin typeface="Times New Roman" panose="02020603050405020304" pitchFamily="18" charset="0"/>
                  <a:cs typeface="Times New Roman" panose="02020603050405020304" pitchFamily="18" charset="0"/>
                </a:endParaRPr>
              </a:p>
            </p:txBody>
          </p:sp>
          <p:sp>
            <p:nvSpPr>
              <p:cNvPr id="24" name="Rectangle 988"/>
              <p:cNvSpPr>
                <a:spLocks noChangeArrowheads="1"/>
              </p:cNvSpPr>
              <p:nvPr/>
            </p:nvSpPr>
            <p:spPr bwMode="auto">
              <a:xfrm>
                <a:off x="816" y="1512"/>
                <a:ext cx="336" cy="48"/>
              </a:xfrm>
              <a:prstGeom prst="rect">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en-US" sz="1050">
                  <a:latin typeface="Times New Roman" panose="02020603050405020304" pitchFamily="18" charset="0"/>
                  <a:cs typeface="Times New Roman" panose="02020603050405020304" pitchFamily="18" charset="0"/>
                </a:endParaRPr>
              </a:p>
            </p:txBody>
          </p:sp>
          <p:sp>
            <p:nvSpPr>
              <p:cNvPr id="25" name="Rectangle 989"/>
              <p:cNvSpPr>
                <a:spLocks noChangeArrowheads="1"/>
              </p:cNvSpPr>
              <p:nvPr/>
            </p:nvSpPr>
            <p:spPr bwMode="auto">
              <a:xfrm>
                <a:off x="816" y="1584"/>
                <a:ext cx="336" cy="48"/>
              </a:xfrm>
              <a:prstGeom prst="rect">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en-US" sz="1050">
                  <a:latin typeface="Times New Roman" panose="02020603050405020304" pitchFamily="18" charset="0"/>
                  <a:cs typeface="Times New Roman" panose="02020603050405020304" pitchFamily="18" charset="0"/>
                </a:endParaRPr>
              </a:p>
            </p:txBody>
          </p:sp>
          <p:sp>
            <p:nvSpPr>
              <p:cNvPr id="26" name="Rectangle 990"/>
              <p:cNvSpPr>
                <a:spLocks noChangeArrowheads="1"/>
              </p:cNvSpPr>
              <p:nvPr/>
            </p:nvSpPr>
            <p:spPr bwMode="auto">
              <a:xfrm>
                <a:off x="4608" y="1512"/>
                <a:ext cx="336" cy="48"/>
              </a:xfrm>
              <a:prstGeom prst="rect">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en-US" sz="1050">
                  <a:latin typeface="Times New Roman" panose="02020603050405020304" pitchFamily="18" charset="0"/>
                  <a:cs typeface="Times New Roman" panose="02020603050405020304" pitchFamily="18" charset="0"/>
                </a:endParaRPr>
              </a:p>
            </p:txBody>
          </p:sp>
          <p:sp>
            <p:nvSpPr>
              <p:cNvPr id="27" name="Rectangle 991"/>
              <p:cNvSpPr>
                <a:spLocks noChangeArrowheads="1"/>
              </p:cNvSpPr>
              <p:nvPr/>
            </p:nvSpPr>
            <p:spPr bwMode="auto">
              <a:xfrm>
                <a:off x="4608" y="1584"/>
                <a:ext cx="336" cy="48"/>
              </a:xfrm>
              <a:prstGeom prst="rect">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en-US" sz="1050">
                  <a:latin typeface="Times New Roman" panose="02020603050405020304" pitchFamily="18" charset="0"/>
                  <a:cs typeface="Times New Roman" panose="02020603050405020304" pitchFamily="18" charset="0"/>
                </a:endParaRPr>
              </a:p>
            </p:txBody>
          </p:sp>
        </p:grpSp>
      </p:grpSp>
      <p:sp>
        <p:nvSpPr>
          <p:cNvPr id="15" name="Rounded Rectangle 14"/>
          <p:cNvSpPr/>
          <p:nvPr/>
        </p:nvSpPr>
        <p:spPr>
          <a:xfrm>
            <a:off x="1428750" y="997149"/>
            <a:ext cx="6229350" cy="3803452"/>
          </a:xfrm>
          <a:prstGeom prst="roundRect">
            <a:avLst>
              <a:gd name="adj" fmla="val 9154"/>
            </a:avLst>
          </a:prstGeom>
          <a:gradFill>
            <a:gsLst>
              <a:gs pos="0">
                <a:schemeClr val="accent2">
                  <a:alpha val="70000"/>
                </a:schemeClr>
              </a:gs>
              <a:gs pos="50000">
                <a:schemeClr val="accent2">
                  <a:alpha val="60000"/>
                </a:schemeClr>
              </a:gs>
              <a:gs pos="100000">
                <a:schemeClr val="accent2">
                  <a:alpha val="50000"/>
                </a:schemeClr>
              </a:gs>
            </a:gsLst>
            <a:lin ang="5400000" scaled="1"/>
          </a:gradFill>
          <a:ln w="76200">
            <a:solidFill>
              <a:schemeClr val="bg1">
                <a:lumMod val="7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fontAlgn="base">
              <a:spcBef>
                <a:spcPct val="0"/>
              </a:spcBef>
              <a:spcAft>
                <a:spcPct val="0"/>
              </a:spcAft>
            </a:pPr>
            <a:endParaRPr lang="en-US" sz="1800">
              <a:solidFill>
                <a:srgbClr val="FFFFFF"/>
              </a:solidFill>
              <a:latin typeface="Times New Roman" panose="02020603050405020304" pitchFamily="18" charset="0"/>
              <a:cs typeface="Times New Roman" panose="02020603050405020304" pitchFamily="18" charset="0"/>
            </a:endParaRPr>
          </a:p>
        </p:txBody>
      </p:sp>
      <p:grpSp>
        <p:nvGrpSpPr>
          <p:cNvPr id="2" name="Group 866"/>
          <p:cNvGrpSpPr>
            <a:grpSpLocks/>
          </p:cNvGrpSpPr>
          <p:nvPr/>
        </p:nvGrpSpPr>
        <p:grpSpPr bwMode="auto">
          <a:xfrm>
            <a:off x="2600325" y="-2371726"/>
            <a:ext cx="371475" cy="1571626"/>
            <a:chOff x="3090" y="1440"/>
            <a:chExt cx="312" cy="1320"/>
          </a:xfrm>
        </p:grpSpPr>
        <p:sp>
          <p:nvSpPr>
            <p:cNvPr id="3" name="AutoShape 867"/>
            <p:cNvSpPr>
              <a:spLocks noChangeArrowheads="1"/>
            </p:cNvSpPr>
            <p:nvPr/>
          </p:nvSpPr>
          <p:spPr bwMode="auto">
            <a:xfrm>
              <a:off x="3168" y="1440"/>
              <a:ext cx="144" cy="1200"/>
            </a:xfrm>
            <a:prstGeom prst="roundRect">
              <a:avLst>
                <a:gd name="adj" fmla="val 16667"/>
              </a:avLst>
            </a:prstGeom>
            <a:gradFill rotWithShape="1">
              <a:gsLst>
                <a:gs pos="0">
                  <a:schemeClr val="bg1">
                    <a:gamma/>
                    <a:shade val="0"/>
                    <a:invGamma/>
                  </a:schemeClr>
                </a:gs>
                <a:gs pos="50000">
                  <a:schemeClr val="bg1"/>
                </a:gs>
                <a:gs pos="100000">
                  <a:schemeClr val="bg1">
                    <a:gamma/>
                    <a:shade val="0"/>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050">
                <a:latin typeface="Times New Roman" panose="02020603050405020304" pitchFamily="18" charset="0"/>
                <a:cs typeface="Times New Roman" panose="02020603050405020304" pitchFamily="18" charset="0"/>
              </a:endParaRPr>
            </a:p>
          </p:txBody>
        </p:sp>
        <p:sp>
          <p:nvSpPr>
            <p:cNvPr id="4" name="Rectangle 868"/>
            <p:cNvSpPr>
              <a:spLocks noChangeArrowheads="1"/>
            </p:cNvSpPr>
            <p:nvPr/>
          </p:nvSpPr>
          <p:spPr bwMode="auto">
            <a:xfrm>
              <a:off x="3138" y="2592"/>
              <a:ext cx="208" cy="48"/>
            </a:xfrm>
            <a:prstGeom prst="rect">
              <a:avLst/>
            </a:prstGeom>
            <a:gradFill rotWithShape="1">
              <a:gsLst>
                <a:gs pos="0">
                  <a:schemeClr val="bg2">
                    <a:gamma/>
                    <a:shade val="0"/>
                    <a:invGamma/>
                  </a:schemeClr>
                </a:gs>
                <a:gs pos="50000">
                  <a:schemeClr val="bg2"/>
                </a:gs>
                <a:gs pos="100000">
                  <a:schemeClr val="bg2">
                    <a:gamma/>
                    <a:shade val="0"/>
                    <a:invGamma/>
                  </a:schemeClr>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en-US" sz="1050">
                <a:latin typeface="Times New Roman" panose="02020603050405020304" pitchFamily="18" charset="0"/>
                <a:cs typeface="Times New Roman" panose="02020603050405020304" pitchFamily="18" charset="0"/>
              </a:endParaRPr>
            </a:p>
          </p:txBody>
        </p:sp>
        <p:sp>
          <p:nvSpPr>
            <p:cNvPr id="5" name="Oval 869"/>
            <p:cNvSpPr>
              <a:spLocks noChangeArrowheads="1"/>
            </p:cNvSpPr>
            <p:nvPr/>
          </p:nvSpPr>
          <p:spPr bwMode="auto">
            <a:xfrm>
              <a:off x="3090" y="2640"/>
              <a:ext cx="96" cy="96"/>
            </a:xfrm>
            <a:prstGeom prst="ellipse">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en-US" sz="1050">
                <a:latin typeface="Times New Roman" panose="02020603050405020304" pitchFamily="18" charset="0"/>
                <a:cs typeface="Times New Roman" panose="02020603050405020304" pitchFamily="18" charset="0"/>
              </a:endParaRPr>
            </a:p>
          </p:txBody>
        </p:sp>
        <p:sp>
          <p:nvSpPr>
            <p:cNvPr id="6" name="Rectangle 870"/>
            <p:cNvSpPr>
              <a:spLocks noChangeArrowheads="1"/>
            </p:cNvSpPr>
            <p:nvPr/>
          </p:nvSpPr>
          <p:spPr bwMode="auto">
            <a:xfrm>
              <a:off x="3108" y="2616"/>
              <a:ext cx="270" cy="144"/>
            </a:xfrm>
            <a:prstGeom prst="rect">
              <a:avLst/>
            </a:prstGeom>
            <a:gradFill rotWithShape="1">
              <a:gsLst>
                <a:gs pos="0">
                  <a:schemeClr val="bg1">
                    <a:gamma/>
                    <a:shade val="0"/>
                    <a:invGamma/>
                  </a:schemeClr>
                </a:gs>
                <a:gs pos="50000">
                  <a:schemeClr val="bg1"/>
                </a:gs>
                <a:gs pos="100000">
                  <a:schemeClr val="bg1">
                    <a:gamma/>
                    <a:shade val="0"/>
                    <a:invGamma/>
                  </a:schemeClr>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en-US" sz="1050">
                <a:latin typeface="Times New Roman" panose="02020603050405020304" pitchFamily="18" charset="0"/>
                <a:cs typeface="Times New Roman" panose="02020603050405020304" pitchFamily="18" charset="0"/>
              </a:endParaRPr>
            </a:p>
          </p:txBody>
        </p:sp>
        <p:sp>
          <p:nvSpPr>
            <p:cNvPr id="7" name="Oval 871"/>
            <p:cNvSpPr>
              <a:spLocks noChangeArrowheads="1"/>
            </p:cNvSpPr>
            <p:nvPr/>
          </p:nvSpPr>
          <p:spPr bwMode="auto">
            <a:xfrm>
              <a:off x="3126" y="2640"/>
              <a:ext cx="96" cy="96"/>
            </a:xfrm>
            <a:prstGeom prst="ellipse">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en-US" sz="1050">
                <a:latin typeface="Times New Roman" panose="02020603050405020304" pitchFamily="18" charset="0"/>
                <a:cs typeface="Times New Roman" panose="02020603050405020304" pitchFamily="18" charset="0"/>
              </a:endParaRPr>
            </a:p>
          </p:txBody>
        </p:sp>
        <p:sp>
          <p:nvSpPr>
            <p:cNvPr id="8" name="Oval 872"/>
            <p:cNvSpPr>
              <a:spLocks noChangeArrowheads="1"/>
            </p:cNvSpPr>
            <p:nvPr/>
          </p:nvSpPr>
          <p:spPr bwMode="auto">
            <a:xfrm>
              <a:off x="3306" y="2640"/>
              <a:ext cx="96" cy="96"/>
            </a:xfrm>
            <a:prstGeom prst="ellipse">
              <a:avLst/>
            </a:prstGeom>
            <a:gradFill rotWithShape="1">
              <a:gsLst>
                <a:gs pos="0">
                  <a:schemeClr val="bg1"/>
                </a:gs>
                <a:gs pos="100000">
                  <a:schemeClr val="bg1">
                    <a:gamma/>
                    <a:shade val="0"/>
                    <a:invGamma/>
                  </a:schemeClr>
                </a:gs>
              </a:gsLst>
              <a:path path="shape">
                <a:fillToRect l="50000" t="50000" r="50000" b="50000"/>
              </a:path>
            </a:gra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en-US" sz="1050">
                <a:latin typeface="Times New Roman" panose="02020603050405020304" pitchFamily="18" charset="0"/>
                <a:cs typeface="Times New Roman" panose="02020603050405020304" pitchFamily="18" charset="0"/>
              </a:endParaRPr>
            </a:p>
          </p:txBody>
        </p:sp>
      </p:grpSp>
      <p:sp>
        <p:nvSpPr>
          <p:cNvPr id="9" name="AutoShape 867"/>
          <p:cNvSpPr>
            <a:spLocks noChangeArrowheads="1"/>
          </p:cNvSpPr>
          <p:nvPr/>
        </p:nvSpPr>
        <p:spPr bwMode="auto">
          <a:xfrm>
            <a:off x="2652580" y="-2428877"/>
            <a:ext cx="257309" cy="1428751"/>
          </a:xfrm>
          <a:prstGeom prst="roundRect">
            <a:avLst>
              <a:gd name="adj" fmla="val 16667"/>
            </a:avLst>
          </a:prstGeom>
          <a:gradFill rotWithShape="1">
            <a:gsLst>
              <a:gs pos="0">
                <a:schemeClr val="bg1">
                  <a:gamma/>
                  <a:shade val="0"/>
                  <a:invGamma/>
                </a:schemeClr>
              </a:gs>
              <a:gs pos="50000">
                <a:schemeClr val="bg1"/>
              </a:gs>
              <a:gs pos="100000">
                <a:schemeClr val="bg1">
                  <a:gamma/>
                  <a:shade val="0"/>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050">
              <a:latin typeface="Times New Roman" panose="02020603050405020304" pitchFamily="18" charset="0"/>
              <a:cs typeface="Times New Roman" panose="02020603050405020304" pitchFamily="18" charset="0"/>
            </a:endParaRPr>
          </a:p>
        </p:txBody>
      </p:sp>
      <p:sp>
        <p:nvSpPr>
          <p:cNvPr id="10" name="AutoShape 867"/>
          <p:cNvSpPr>
            <a:spLocks noChangeArrowheads="1"/>
          </p:cNvSpPr>
          <p:nvPr/>
        </p:nvSpPr>
        <p:spPr bwMode="auto">
          <a:xfrm>
            <a:off x="2621161" y="-2343151"/>
            <a:ext cx="319088" cy="1343024"/>
          </a:xfrm>
          <a:prstGeom prst="roundRect">
            <a:avLst>
              <a:gd name="adj" fmla="val 16667"/>
            </a:avLst>
          </a:prstGeom>
          <a:gradFill rotWithShape="1">
            <a:gsLst>
              <a:gs pos="0">
                <a:schemeClr val="bg1">
                  <a:gamma/>
                  <a:shade val="0"/>
                  <a:invGamma/>
                </a:schemeClr>
              </a:gs>
              <a:gs pos="50000">
                <a:schemeClr val="bg1"/>
              </a:gs>
              <a:gs pos="100000">
                <a:schemeClr val="bg1">
                  <a:gamma/>
                  <a:shade val="0"/>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050">
              <a:latin typeface="Times New Roman" panose="02020603050405020304" pitchFamily="18" charset="0"/>
              <a:cs typeface="Times New Roman" panose="02020603050405020304" pitchFamily="18" charset="0"/>
            </a:endParaRPr>
          </a:p>
        </p:txBody>
      </p:sp>
      <p:sp>
        <p:nvSpPr>
          <p:cNvPr id="13" name="AutoShape 1040"/>
          <p:cNvSpPr>
            <a:spLocks noChangeArrowheads="1"/>
          </p:cNvSpPr>
          <p:nvPr/>
        </p:nvSpPr>
        <p:spPr bwMode="auto">
          <a:xfrm>
            <a:off x="-3829050" y="685800"/>
            <a:ext cx="13201650" cy="691754"/>
          </a:xfrm>
          <a:prstGeom prst="roundRect">
            <a:avLst>
              <a:gd name="adj" fmla="val 16667"/>
            </a:avLst>
          </a:prstGeom>
          <a:gradFill>
            <a:gsLst>
              <a:gs pos="0">
                <a:schemeClr val="bg1">
                  <a:lumMod val="0"/>
                  <a:lumOff val="100000"/>
                  <a:alpha val="0"/>
                </a:schemeClr>
              </a:gs>
              <a:gs pos="50000">
                <a:srgbClr val="00FF00"/>
              </a:gs>
              <a:gs pos="100000">
                <a:schemeClr val="bg1">
                  <a:alpha val="0"/>
                </a:schemeClr>
              </a:gs>
            </a:gsLst>
            <a:lin ang="5400000" scaled="1"/>
          </a:gradFill>
          <a:ln>
            <a:noFill/>
          </a:ln>
          <a:effectLst/>
        </p:spPr>
        <p:txBody>
          <a:bodyPr vert="eaVert" wrap="none" anchor="ctr"/>
          <a:lstStyle/>
          <a:p>
            <a:pPr fontAlgn="base">
              <a:spcBef>
                <a:spcPct val="0"/>
              </a:spcBef>
              <a:spcAft>
                <a:spcPct val="0"/>
              </a:spcAft>
            </a:pPr>
            <a:endParaRPr lang="en-US" sz="1050">
              <a:latin typeface="Times New Roman" panose="02020603050405020304" pitchFamily="18" charset="0"/>
              <a:cs typeface="Times New Roman" panose="02020603050405020304" pitchFamily="18" charset="0"/>
            </a:endParaRPr>
          </a:p>
        </p:txBody>
      </p:sp>
      <p:sp>
        <p:nvSpPr>
          <p:cNvPr id="71" name="TextBox 70"/>
          <p:cNvSpPr txBox="1"/>
          <p:nvPr/>
        </p:nvSpPr>
        <p:spPr>
          <a:xfrm>
            <a:off x="1474573" y="1242713"/>
            <a:ext cx="6137705" cy="3000821"/>
          </a:xfrm>
          <a:prstGeom prst="rect">
            <a:avLst/>
          </a:prstGeom>
          <a:noFill/>
        </p:spPr>
        <p:txBody>
          <a:bodyPr wrap="square" rtlCol="0">
            <a:spAutoFit/>
          </a:bodyPr>
          <a:lstStyle/>
          <a:p>
            <a:pPr algn="just" fontAlgn="base">
              <a:spcBef>
                <a:spcPct val="0"/>
              </a:spcBef>
              <a:spcAft>
                <a:spcPct val="0"/>
              </a:spcAft>
            </a:pPr>
            <a:r>
              <a:rPr lang="en-US" sz="2100" dirty="0">
                <a:solidFill>
                  <a:srgbClr val="FFFFFF"/>
                </a:solidFill>
                <a:latin typeface="Times New Roman" panose="02020603050405020304" pitchFamily="18" charset="0"/>
                <a:cs typeface="Times New Roman" panose="02020603050405020304" pitchFamily="18" charset="0"/>
              </a:rPr>
              <a:t>    </a:t>
            </a:r>
            <a:r>
              <a:rPr lang="vi-VN" sz="2700" dirty="0">
                <a:solidFill>
                  <a:srgbClr val="FFFFFF"/>
                </a:solidFill>
                <a:latin typeface="Times New Roman" panose="02020603050405020304" pitchFamily="18" charset="0"/>
                <a:cs typeface="Times New Roman" panose="02020603050405020304" pitchFamily="18" charset="0"/>
              </a:rPr>
              <a:t>Luật chơi:</a:t>
            </a:r>
          </a:p>
          <a:p>
            <a:pPr algn="just" fontAlgn="base">
              <a:spcBef>
                <a:spcPct val="0"/>
              </a:spcBef>
              <a:spcAft>
                <a:spcPct val="0"/>
              </a:spcAft>
            </a:pPr>
            <a:r>
              <a:rPr lang="en-US" sz="2700" dirty="0" err="1">
                <a:solidFill>
                  <a:srgbClr val="FFFFFF"/>
                </a:solidFill>
                <a:latin typeface="Times New Roman" panose="02020603050405020304" pitchFamily="18" charset="0"/>
                <a:cs typeface="Times New Roman" panose="02020603050405020304" pitchFamily="18" charset="0"/>
              </a:rPr>
              <a:t>Có</a:t>
            </a:r>
            <a:r>
              <a:rPr lang="en-US" sz="2700" dirty="0">
                <a:solidFill>
                  <a:srgbClr val="FFFFFF"/>
                </a:solidFill>
                <a:latin typeface="Times New Roman" panose="02020603050405020304" pitchFamily="18" charset="0"/>
                <a:cs typeface="Times New Roman" panose="02020603050405020304" pitchFamily="18" charset="0"/>
              </a:rPr>
              <a:t> </a:t>
            </a:r>
            <a:r>
              <a:rPr lang="en-US" sz="2700" dirty="0" smtClean="0">
                <a:solidFill>
                  <a:srgbClr val="FFFFFF"/>
                </a:solidFill>
                <a:latin typeface="Times New Roman" panose="02020603050405020304" pitchFamily="18" charset="0"/>
                <a:cs typeface="Times New Roman" panose="02020603050405020304" pitchFamily="18" charset="0"/>
              </a:rPr>
              <a:t>6 </a:t>
            </a:r>
            <a:r>
              <a:rPr lang="en-US" sz="2700" dirty="0" err="1">
                <a:solidFill>
                  <a:srgbClr val="FFFFFF"/>
                </a:solidFill>
                <a:latin typeface="Times New Roman" panose="02020603050405020304" pitchFamily="18" charset="0"/>
                <a:cs typeface="Times New Roman" panose="02020603050405020304" pitchFamily="18" charset="0"/>
              </a:rPr>
              <a:t>câu</a:t>
            </a:r>
            <a:r>
              <a:rPr lang="en-US" sz="2700" dirty="0">
                <a:solidFill>
                  <a:srgbClr val="FFFFFF"/>
                </a:solidFill>
                <a:latin typeface="Times New Roman" panose="02020603050405020304" pitchFamily="18" charset="0"/>
                <a:cs typeface="Times New Roman" panose="02020603050405020304" pitchFamily="18" charset="0"/>
              </a:rPr>
              <a:t> </a:t>
            </a:r>
            <a:r>
              <a:rPr lang="en-US" sz="2700" dirty="0" err="1">
                <a:solidFill>
                  <a:srgbClr val="FFFFFF"/>
                </a:solidFill>
                <a:latin typeface="Times New Roman" panose="02020603050405020304" pitchFamily="18" charset="0"/>
                <a:cs typeface="Times New Roman" panose="02020603050405020304" pitchFamily="18" charset="0"/>
              </a:rPr>
              <a:t>hỏi</a:t>
            </a:r>
            <a:r>
              <a:rPr lang="en-US" sz="2700" dirty="0">
                <a:solidFill>
                  <a:srgbClr val="FFFFFF"/>
                </a:solidFill>
                <a:latin typeface="Times New Roman" panose="02020603050405020304" pitchFamily="18" charset="0"/>
                <a:cs typeface="Times New Roman" panose="02020603050405020304" pitchFamily="18" charset="0"/>
              </a:rPr>
              <a:t>. </a:t>
            </a:r>
            <a:r>
              <a:rPr lang="en-US" sz="2700" dirty="0" err="1">
                <a:solidFill>
                  <a:srgbClr val="FFFFFF"/>
                </a:solidFill>
                <a:latin typeface="Times New Roman" panose="02020603050405020304" pitchFamily="18" charset="0"/>
                <a:cs typeface="Times New Roman" panose="02020603050405020304" pitchFamily="18" charset="0"/>
              </a:rPr>
              <a:t>Mỗi</a:t>
            </a:r>
            <a:r>
              <a:rPr lang="en-US" sz="2700" dirty="0">
                <a:solidFill>
                  <a:srgbClr val="FFFFFF"/>
                </a:solidFill>
                <a:latin typeface="Times New Roman" panose="02020603050405020304" pitchFamily="18" charset="0"/>
                <a:cs typeface="Times New Roman" panose="02020603050405020304" pitchFamily="18" charset="0"/>
              </a:rPr>
              <a:t> </a:t>
            </a:r>
            <a:r>
              <a:rPr lang="en-US" sz="2700" dirty="0" err="1">
                <a:solidFill>
                  <a:srgbClr val="FFFFFF"/>
                </a:solidFill>
                <a:latin typeface="Times New Roman" panose="02020603050405020304" pitchFamily="18" charset="0"/>
                <a:cs typeface="Times New Roman" panose="02020603050405020304" pitchFamily="18" charset="0"/>
              </a:rPr>
              <a:t>câu</a:t>
            </a:r>
            <a:r>
              <a:rPr lang="en-US" sz="2700" dirty="0">
                <a:solidFill>
                  <a:srgbClr val="FFFFFF"/>
                </a:solidFill>
                <a:latin typeface="Times New Roman" panose="02020603050405020304" pitchFamily="18" charset="0"/>
                <a:cs typeface="Times New Roman" panose="02020603050405020304" pitchFamily="18" charset="0"/>
              </a:rPr>
              <a:t> </a:t>
            </a:r>
            <a:r>
              <a:rPr lang="en-US" sz="2700" dirty="0" err="1">
                <a:solidFill>
                  <a:srgbClr val="FFFFFF"/>
                </a:solidFill>
                <a:latin typeface="Times New Roman" panose="02020603050405020304" pitchFamily="18" charset="0"/>
                <a:cs typeface="Times New Roman" panose="02020603050405020304" pitchFamily="18" charset="0"/>
              </a:rPr>
              <a:t>sẽ</a:t>
            </a:r>
            <a:r>
              <a:rPr lang="en-US" sz="2700" dirty="0">
                <a:solidFill>
                  <a:srgbClr val="FFFFFF"/>
                </a:solidFill>
                <a:latin typeface="Times New Roman" panose="02020603050405020304" pitchFamily="18" charset="0"/>
                <a:cs typeface="Times New Roman" panose="02020603050405020304" pitchFamily="18" charset="0"/>
              </a:rPr>
              <a:t> </a:t>
            </a:r>
            <a:r>
              <a:rPr lang="en-US" sz="2700" dirty="0" err="1">
                <a:solidFill>
                  <a:srgbClr val="FFFFFF"/>
                </a:solidFill>
                <a:latin typeface="Times New Roman" panose="02020603050405020304" pitchFamily="18" charset="0"/>
                <a:cs typeface="Times New Roman" panose="02020603050405020304" pitchFamily="18" charset="0"/>
              </a:rPr>
              <a:t>có</a:t>
            </a:r>
            <a:r>
              <a:rPr lang="en-US" sz="2700" dirty="0">
                <a:solidFill>
                  <a:srgbClr val="FFFFFF"/>
                </a:solidFill>
                <a:latin typeface="Times New Roman" panose="02020603050405020304" pitchFamily="18" charset="0"/>
                <a:cs typeface="Times New Roman" panose="02020603050405020304" pitchFamily="18" charset="0"/>
              </a:rPr>
              <a:t> </a:t>
            </a:r>
            <a:r>
              <a:rPr lang="en-US" sz="2700" dirty="0" err="1">
                <a:solidFill>
                  <a:srgbClr val="FFFFFF"/>
                </a:solidFill>
                <a:latin typeface="Times New Roman" panose="02020603050405020304" pitchFamily="18" charset="0"/>
                <a:cs typeface="Times New Roman" panose="02020603050405020304" pitchFamily="18" charset="0"/>
              </a:rPr>
              <a:t>thời</a:t>
            </a:r>
            <a:r>
              <a:rPr lang="en-US" sz="2700" dirty="0">
                <a:solidFill>
                  <a:srgbClr val="FFFFFF"/>
                </a:solidFill>
                <a:latin typeface="Times New Roman" panose="02020603050405020304" pitchFamily="18" charset="0"/>
                <a:cs typeface="Times New Roman" panose="02020603050405020304" pitchFamily="18" charset="0"/>
              </a:rPr>
              <a:t> </a:t>
            </a:r>
            <a:r>
              <a:rPr lang="en-US" sz="2700" dirty="0" err="1">
                <a:solidFill>
                  <a:srgbClr val="FFFFFF"/>
                </a:solidFill>
                <a:latin typeface="Times New Roman" panose="02020603050405020304" pitchFamily="18" charset="0"/>
                <a:cs typeface="Times New Roman" panose="02020603050405020304" pitchFamily="18" charset="0"/>
              </a:rPr>
              <a:t>gian</a:t>
            </a:r>
            <a:r>
              <a:rPr lang="en-US" sz="2700" dirty="0">
                <a:solidFill>
                  <a:srgbClr val="FFFFFF"/>
                </a:solidFill>
                <a:latin typeface="Times New Roman" panose="02020603050405020304" pitchFamily="18" charset="0"/>
                <a:cs typeface="Times New Roman" panose="02020603050405020304" pitchFamily="18" charset="0"/>
              </a:rPr>
              <a:t> </a:t>
            </a:r>
            <a:r>
              <a:rPr lang="en-US" sz="2700" dirty="0" err="1">
                <a:solidFill>
                  <a:srgbClr val="FFFFFF"/>
                </a:solidFill>
                <a:latin typeface="Times New Roman" panose="02020603050405020304" pitchFamily="18" charset="0"/>
                <a:cs typeface="Times New Roman" panose="02020603050405020304" pitchFamily="18" charset="0"/>
              </a:rPr>
              <a:t>suy</a:t>
            </a:r>
            <a:r>
              <a:rPr lang="en-US" sz="2700" dirty="0">
                <a:solidFill>
                  <a:srgbClr val="FFFFFF"/>
                </a:solidFill>
                <a:latin typeface="Times New Roman" panose="02020603050405020304" pitchFamily="18" charset="0"/>
                <a:cs typeface="Times New Roman" panose="02020603050405020304" pitchFamily="18" charset="0"/>
              </a:rPr>
              <a:t> </a:t>
            </a:r>
            <a:r>
              <a:rPr lang="en-US" sz="2700" dirty="0" err="1">
                <a:solidFill>
                  <a:srgbClr val="FFFFFF"/>
                </a:solidFill>
                <a:latin typeface="Times New Roman" panose="02020603050405020304" pitchFamily="18" charset="0"/>
                <a:cs typeface="Times New Roman" panose="02020603050405020304" pitchFamily="18" charset="0"/>
              </a:rPr>
              <a:t>nghĩ</a:t>
            </a:r>
            <a:r>
              <a:rPr lang="en-US" sz="2700" dirty="0">
                <a:solidFill>
                  <a:srgbClr val="FFFFFF"/>
                </a:solidFill>
                <a:latin typeface="Times New Roman" panose="02020603050405020304" pitchFamily="18" charset="0"/>
                <a:cs typeface="Times New Roman" panose="02020603050405020304" pitchFamily="18" charset="0"/>
              </a:rPr>
              <a:t> </a:t>
            </a:r>
            <a:r>
              <a:rPr lang="en-US" sz="2700" dirty="0" err="1">
                <a:solidFill>
                  <a:srgbClr val="FFFFFF"/>
                </a:solidFill>
                <a:latin typeface="Times New Roman" panose="02020603050405020304" pitchFamily="18" charset="0"/>
                <a:cs typeface="Times New Roman" panose="02020603050405020304" pitchFamily="18" charset="0"/>
              </a:rPr>
              <a:t>và</a:t>
            </a:r>
            <a:r>
              <a:rPr lang="en-US" sz="2700" dirty="0">
                <a:solidFill>
                  <a:srgbClr val="FFFFFF"/>
                </a:solidFill>
                <a:latin typeface="Times New Roman" panose="02020603050405020304" pitchFamily="18" charset="0"/>
                <a:cs typeface="Times New Roman" panose="02020603050405020304" pitchFamily="18" charset="0"/>
              </a:rPr>
              <a:t> </a:t>
            </a:r>
            <a:r>
              <a:rPr lang="en-US" sz="2700" dirty="0" err="1">
                <a:solidFill>
                  <a:srgbClr val="FFFFFF"/>
                </a:solidFill>
                <a:latin typeface="Times New Roman" panose="02020603050405020304" pitchFamily="18" charset="0"/>
                <a:cs typeface="Times New Roman" panose="02020603050405020304" pitchFamily="18" charset="0"/>
              </a:rPr>
              <a:t>trả</a:t>
            </a:r>
            <a:r>
              <a:rPr lang="en-US" sz="2700" dirty="0">
                <a:solidFill>
                  <a:srgbClr val="FFFFFF"/>
                </a:solidFill>
                <a:latin typeface="Times New Roman" panose="02020603050405020304" pitchFamily="18" charset="0"/>
                <a:cs typeface="Times New Roman" panose="02020603050405020304" pitchFamily="18" charset="0"/>
              </a:rPr>
              <a:t> </a:t>
            </a:r>
            <a:r>
              <a:rPr lang="en-US" sz="2700" dirty="0" err="1">
                <a:solidFill>
                  <a:srgbClr val="FFFFFF"/>
                </a:solidFill>
                <a:latin typeface="Times New Roman" panose="02020603050405020304" pitchFamily="18" charset="0"/>
                <a:cs typeface="Times New Roman" panose="02020603050405020304" pitchFamily="18" charset="0"/>
              </a:rPr>
              <a:t>lời</a:t>
            </a:r>
            <a:r>
              <a:rPr lang="en-US" sz="2700" dirty="0">
                <a:solidFill>
                  <a:srgbClr val="FFFFFF"/>
                </a:solidFill>
                <a:latin typeface="Times New Roman" panose="02020603050405020304" pitchFamily="18" charset="0"/>
                <a:cs typeface="Times New Roman" panose="02020603050405020304" pitchFamily="18" charset="0"/>
              </a:rPr>
              <a:t> </a:t>
            </a:r>
            <a:r>
              <a:rPr lang="en-US" sz="2700" dirty="0" err="1">
                <a:solidFill>
                  <a:srgbClr val="FFFFFF"/>
                </a:solidFill>
                <a:latin typeface="Times New Roman" panose="02020603050405020304" pitchFamily="18" charset="0"/>
                <a:cs typeface="Times New Roman" panose="02020603050405020304" pitchFamily="18" charset="0"/>
              </a:rPr>
              <a:t>là</a:t>
            </a:r>
            <a:r>
              <a:rPr lang="en-US" sz="2700" dirty="0">
                <a:solidFill>
                  <a:srgbClr val="FFFFFF"/>
                </a:solidFill>
                <a:latin typeface="Times New Roman" panose="02020603050405020304" pitchFamily="18" charset="0"/>
                <a:cs typeface="Times New Roman" panose="02020603050405020304" pitchFamily="18" charset="0"/>
              </a:rPr>
              <a:t> 10 </a:t>
            </a:r>
            <a:r>
              <a:rPr lang="en-US" sz="2700" dirty="0" err="1">
                <a:solidFill>
                  <a:srgbClr val="FFFFFF"/>
                </a:solidFill>
                <a:latin typeface="Times New Roman" panose="02020603050405020304" pitchFamily="18" charset="0"/>
                <a:cs typeface="Times New Roman" panose="02020603050405020304" pitchFamily="18" charset="0"/>
              </a:rPr>
              <a:t>giây</a:t>
            </a:r>
            <a:r>
              <a:rPr lang="en-US" sz="2700" dirty="0">
                <a:solidFill>
                  <a:srgbClr val="FFFFFF"/>
                </a:solidFill>
                <a:latin typeface="Times New Roman" panose="02020603050405020304" pitchFamily="18" charset="0"/>
                <a:cs typeface="Times New Roman" panose="02020603050405020304" pitchFamily="18" charset="0"/>
              </a:rPr>
              <a:t>, </a:t>
            </a:r>
            <a:r>
              <a:rPr lang="en-US" sz="2700" dirty="0" err="1">
                <a:solidFill>
                  <a:srgbClr val="FFFFFF"/>
                </a:solidFill>
                <a:latin typeface="Times New Roman" panose="02020603050405020304" pitchFamily="18" charset="0"/>
                <a:cs typeface="Times New Roman" panose="02020603050405020304" pitchFamily="18" charset="0"/>
              </a:rPr>
              <a:t>trả</a:t>
            </a:r>
            <a:r>
              <a:rPr lang="en-US" sz="2700" dirty="0">
                <a:solidFill>
                  <a:srgbClr val="FFFFFF"/>
                </a:solidFill>
                <a:latin typeface="Times New Roman" panose="02020603050405020304" pitchFamily="18" charset="0"/>
                <a:cs typeface="Times New Roman" panose="02020603050405020304" pitchFamily="18" charset="0"/>
              </a:rPr>
              <a:t> </a:t>
            </a:r>
            <a:r>
              <a:rPr lang="en-US" sz="2700" dirty="0" err="1">
                <a:solidFill>
                  <a:srgbClr val="FFFFFF"/>
                </a:solidFill>
                <a:latin typeface="Times New Roman" panose="02020603050405020304" pitchFamily="18" charset="0"/>
                <a:cs typeface="Times New Roman" panose="02020603050405020304" pitchFamily="18" charset="0"/>
              </a:rPr>
              <a:t>lời</a:t>
            </a:r>
            <a:r>
              <a:rPr lang="en-US" sz="2700" dirty="0">
                <a:solidFill>
                  <a:srgbClr val="FFFFFF"/>
                </a:solidFill>
                <a:latin typeface="Times New Roman" panose="02020603050405020304" pitchFamily="18" charset="0"/>
                <a:cs typeface="Times New Roman" panose="02020603050405020304" pitchFamily="18" charset="0"/>
              </a:rPr>
              <a:t> </a:t>
            </a:r>
            <a:r>
              <a:rPr lang="en-US" sz="2700" dirty="0" err="1">
                <a:solidFill>
                  <a:srgbClr val="FFFFFF"/>
                </a:solidFill>
                <a:latin typeface="Times New Roman" panose="02020603050405020304" pitchFamily="18" charset="0"/>
                <a:cs typeface="Times New Roman" panose="02020603050405020304" pitchFamily="18" charset="0"/>
              </a:rPr>
              <a:t>bằng</a:t>
            </a:r>
            <a:r>
              <a:rPr lang="en-US" sz="2700" dirty="0">
                <a:solidFill>
                  <a:srgbClr val="FFFFFF"/>
                </a:solidFill>
                <a:latin typeface="Times New Roman" panose="02020603050405020304" pitchFamily="18" charset="0"/>
                <a:cs typeface="Times New Roman" panose="02020603050405020304" pitchFamily="18" charset="0"/>
              </a:rPr>
              <a:t> </a:t>
            </a:r>
            <a:r>
              <a:rPr lang="en-US" sz="2700" dirty="0" err="1">
                <a:solidFill>
                  <a:srgbClr val="FFFFFF"/>
                </a:solidFill>
                <a:latin typeface="Times New Roman" panose="02020603050405020304" pitchFamily="18" charset="0"/>
                <a:cs typeface="Times New Roman" panose="02020603050405020304" pitchFamily="18" charset="0"/>
              </a:rPr>
              <a:t>cách</a:t>
            </a:r>
            <a:r>
              <a:rPr lang="en-US" sz="2700" dirty="0">
                <a:solidFill>
                  <a:srgbClr val="FFFFFF"/>
                </a:solidFill>
                <a:latin typeface="Times New Roman" panose="02020603050405020304" pitchFamily="18" charset="0"/>
                <a:cs typeface="Times New Roman" panose="02020603050405020304" pitchFamily="18" charset="0"/>
              </a:rPr>
              <a:t> </a:t>
            </a:r>
            <a:r>
              <a:rPr lang="en-US" sz="2700" dirty="0" err="1" smtClean="0">
                <a:solidFill>
                  <a:srgbClr val="FFFFFF"/>
                </a:solidFill>
                <a:latin typeface="Times New Roman" panose="02020603050405020304" pitchFamily="18" charset="0"/>
                <a:cs typeface="Times New Roman" panose="02020603050405020304" pitchFamily="18" charset="0"/>
              </a:rPr>
              <a:t>viết</a:t>
            </a:r>
            <a:r>
              <a:rPr lang="en-US" sz="2700" dirty="0" smtClean="0">
                <a:solidFill>
                  <a:srgbClr val="FFFFFF"/>
                </a:solidFill>
                <a:latin typeface="Times New Roman" panose="02020603050405020304" pitchFamily="18" charset="0"/>
                <a:cs typeface="Times New Roman" panose="02020603050405020304" pitchFamily="18" charset="0"/>
              </a:rPr>
              <a:t> </a:t>
            </a:r>
            <a:r>
              <a:rPr lang="en-US" sz="2700" dirty="0" err="1" smtClean="0">
                <a:solidFill>
                  <a:srgbClr val="FFFFFF"/>
                </a:solidFill>
                <a:latin typeface="Times New Roman" panose="02020603050405020304" pitchFamily="18" charset="0"/>
                <a:cs typeface="Times New Roman" panose="02020603050405020304" pitchFamily="18" charset="0"/>
              </a:rPr>
              <a:t>lên</a:t>
            </a:r>
            <a:r>
              <a:rPr lang="en-US" sz="2700" dirty="0" smtClean="0">
                <a:solidFill>
                  <a:srgbClr val="FFFFFF"/>
                </a:solidFill>
                <a:latin typeface="Times New Roman" panose="02020603050405020304" pitchFamily="18" charset="0"/>
                <a:cs typeface="Times New Roman" panose="02020603050405020304" pitchFamily="18" charset="0"/>
              </a:rPr>
              <a:t> </a:t>
            </a:r>
            <a:r>
              <a:rPr lang="en-US" sz="2700" dirty="0" err="1" smtClean="0">
                <a:solidFill>
                  <a:srgbClr val="FFFFFF"/>
                </a:solidFill>
                <a:latin typeface="Times New Roman" panose="02020603050405020304" pitchFamily="18" charset="0"/>
                <a:cs typeface="Times New Roman" panose="02020603050405020304" pitchFamily="18" charset="0"/>
              </a:rPr>
              <a:t>giấy</a:t>
            </a:r>
            <a:r>
              <a:rPr lang="en-US" sz="2700" dirty="0" smtClean="0">
                <a:solidFill>
                  <a:srgbClr val="FFFFFF"/>
                </a:solidFill>
                <a:latin typeface="Times New Roman" panose="02020603050405020304" pitchFamily="18" charset="0"/>
                <a:cs typeface="Times New Roman" panose="02020603050405020304" pitchFamily="18" charset="0"/>
              </a:rPr>
              <a:t> </a:t>
            </a:r>
            <a:r>
              <a:rPr lang="en-US" sz="2700" dirty="0" err="1" smtClean="0">
                <a:solidFill>
                  <a:srgbClr val="FFFFFF"/>
                </a:solidFill>
                <a:latin typeface="Times New Roman" panose="02020603050405020304" pitchFamily="18" charset="0"/>
                <a:cs typeface="Times New Roman" panose="02020603050405020304" pitchFamily="18" charset="0"/>
              </a:rPr>
              <a:t>đáp</a:t>
            </a:r>
            <a:r>
              <a:rPr lang="en-US" sz="2700" dirty="0" smtClean="0">
                <a:solidFill>
                  <a:srgbClr val="FFFFFF"/>
                </a:solidFill>
                <a:latin typeface="Times New Roman" panose="02020603050405020304" pitchFamily="18" charset="0"/>
                <a:cs typeface="Times New Roman" panose="02020603050405020304" pitchFamily="18" charset="0"/>
              </a:rPr>
              <a:t> </a:t>
            </a:r>
            <a:r>
              <a:rPr lang="en-US" sz="2700" dirty="0" err="1" smtClean="0">
                <a:solidFill>
                  <a:srgbClr val="FFFFFF"/>
                </a:solidFill>
                <a:latin typeface="Times New Roman" panose="02020603050405020304" pitchFamily="18" charset="0"/>
                <a:cs typeface="Times New Roman" panose="02020603050405020304" pitchFamily="18" charset="0"/>
              </a:rPr>
              <a:t>án</a:t>
            </a:r>
            <a:r>
              <a:rPr lang="en-US" sz="2700" dirty="0" smtClean="0">
                <a:solidFill>
                  <a:srgbClr val="FFFFFF"/>
                </a:solidFill>
                <a:latin typeface="Times New Roman" panose="02020603050405020304" pitchFamily="18" charset="0"/>
                <a:cs typeface="Times New Roman" panose="02020603050405020304" pitchFamily="18" charset="0"/>
              </a:rPr>
              <a:t> </a:t>
            </a:r>
            <a:r>
              <a:rPr lang="en-US" sz="2700" dirty="0" err="1" smtClean="0">
                <a:solidFill>
                  <a:srgbClr val="FFFFFF"/>
                </a:solidFill>
                <a:latin typeface="Times New Roman" panose="02020603050405020304" pitchFamily="18" charset="0"/>
                <a:cs typeface="Times New Roman" panose="02020603050405020304" pitchFamily="18" charset="0"/>
              </a:rPr>
              <a:t>sau</a:t>
            </a:r>
            <a:r>
              <a:rPr lang="en-US" sz="2700" dirty="0" smtClean="0">
                <a:solidFill>
                  <a:srgbClr val="FFFFFF"/>
                </a:solidFill>
                <a:latin typeface="Times New Roman" panose="02020603050405020304" pitchFamily="18" charset="0"/>
                <a:cs typeface="Times New Roman" panose="02020603050405020304" pitchFamily="18" charset="0"/>
              </a:rPr>
              <a:t> </a:t>
            </a:r>
            <a:r>
              <a:rPr lang="en-US" sz="2700" dirty="0" err="1">
                <a:solidFill>
                  <a:srgbClr val="FFFFFF"/>
                </a:solidFill>
                <a:latin typeface="Times New Roman" panose="02020603050405020304" pitchFamily="18" charset="0"/>
                <a:cs typeface="Times New Roman" panose="02020603050405020304" pitchFamily="18" charset="0"/>
              </a:rPr>
              <a:t>khi</a:t>
            </a:r>
            <a:r>
              <a:rPr lang="en-US" sz="2700" dirty="0">
                <a:solidFill>
                  <a:srgbClr val="FFFFFF"/>
                </a:solidFill>
                <a:latin typeface="Times New Roman" panose="02020603050405020304" pitchFamily="18" charset="0"/>
                <a:cs typeface="Times New Roman" panose="02020603050405020304" pitchFamily="18" charset="0"/>
              </a:rPr>
              <a:t> </a:t>
            </a:r>
            <a:r>
              <a:rPr lang="en-US" sz="2700" dirty="0" err="1">
                <a:solidFill>
                  <a:srgbClr val="FFFFFF"/>
                </a:solidFill>
                <a:latin typeface="Times New Roman" panose="02020603050405020304" pitchFamily="18" charset="0"/>
                <a:cs typeface="Times New Roman" panose="02020603050405020304" pitchFamily="18" charset="0"/>
              </a:rPr>
              <a:t>hết</a:t>
            </a:r>
            <a:r>
              <a:rPr lang="en-US" sz="2700" dirty="0">
                <a:solidFill>
                  <a:srgbClr val="FFFFFF"/>
                </a:solidFill>
                <a:latin typeface="Times New Roman" panose="02020603050405020304" pitchFamily="18" charset="0"/>
                <a:cs typeface="Times New Roman" panose="02020603050405020304" pitchFamily="18" charset="0"/>
              </a:rPr>
              <a:t> </a:t>
            </a:r>
            <a:r>
              <a:rPr lang="en-US" sz="2700" dirty="0" err="1">
                <a:solidFill>
                  <a:srgbClr val="FFFFFF"/>
                </a:solidFill>
                <a:latin typeface="Times New Roman" panose="02020603050405020304" pitchFamily="18" charset="0"/>
                <a:cs typeface="Times New Roman" panose="02020603050405020304" pitchFamily="18" charset="0"/>
              </a:rPr>
              <a:t>thời</a:t>
            </a:r>
            <a:r>
              <a:rPr lang="en-US" sz="2700" dirty="0">
                <a:solidFill>
                  <a:srgbClr val="FFFFFF"/>
                </a:solidFill>
                <a:latin typeface="Times New Roman" panose="02020603050405020304" pitchFamily="18" charset="0"/>
                <a:cs typeface="Times New Roman" panose="02020603050405020304" pitchFamily="18" charset="0"/>
              </a:rPr>
              <a:t> </a:t>
            </a:r>
            <a:r>
              <a:rPr lang="en-US" sz="2700" dirty="0" err="1">
                <a:solidFill>
                  <a:srgbClr val="FFFFFF"/>
                </a:solidFill>
                <a:latin typeface="Times New Roman" panose="02020603050405020304" pitchFamily="18" charset="0"/>
                <a:cs typeface="Times New Roman" panose="02020603050405020304" pitchFamily="18" charset="0"/>
              </a:rPr>
              <a:t>gian</a:t>
            </a:r>
            <a:r>
              <a:rPr lang="en-US" sz="2700" dirty="0">
                <a:solidFill>
                  <a:srgbClr val="FFFFFF"/>
                </a:solidFill>
                <a:latin typeface="Times New Roman" panose="02020603050405020304" pitchFamily="18" charset="0"/>
                <a:cs typeface="Times New Roman" panose="02020603050405020304" pitchFamily="18" charset="0"/>
              </a:rPr>
              <a:t>. </a:t>
            </a:r>
            <a:r>
              <a:rPr lang="en-US" sz="2700" dirty="0" err="1">
                <a:solidFill>
                  <a:srgbClr val="FFFFFF"/>
                </a:solidFill>
                <a:latin typeface="Times New Roman" panose="02020603050405020304" pitchFamily="18" charset="0"/>
                <a:cs typeface="Times New Roman" panose="02020603050405020304" pitchFamily="18" charset="0"/>
              </a:rPr>
              <a:t>Thí</a:t>
            </a:r>
            <a:r>
              <a:rPr lang="en-US" sz="2700" dirty="0">
                <a:solidFill>
                  <a:srgbClr val="FFFFFF"/>
                </a:solidFill>
                <a:latin typeface="Times New Roman" panose="02020603050405020304" pitchFamily="18" charset="0"/>
                <a:cs typeface="Times New Roman" panose="02020603050405020304" pitchFamily="18" charset="0"/>
              </a:rPr>
              <a:t> </a:t>
            </a:r>
            <a:r>
              <a:rPr lang="en-US" sz="2700" dirty="0" err="1">
                <a:solidFill>
                  <a:srgbClr val="FFFFFF"/>
                </a:solidFill>
                <a:latin typeface="Times New Roman" panose="02020603050405020304" pitchFamily="18" charset="0"/>
                <a:cs typeface="Times New Roman" panose="02020603050405020304" pitchFamily="18" charset="0"/>
              </a:rPr>
              <a:t>sinh</a:t>
            </a:r>
            <a:r>
              <a:rPr lang="en-US" sz="2700" dirty="0">
                <a:solidFill>
                  <a:srgbClr val="FFFFFF"/>
                </a:solidFill>
                <a:latin typeface="Times New Roman" panose="02020603050405020304" pitchFamily="18" charset="0"/>
                <a:cs typeface="Times New Roman" panose="02020603050405020304" pitchFamily="18" charset="0"/>
              </a:rPr>
              <a:t> </a:t>
            </a:r>
            <a:r>
              <a:rPr lang="en-US" sz="2700" dirty="0" err="1">
                <a:solidFill>
                  <a:srgbClr val="FFFFFF"/>
                </a:solidFill>
                <a:latin typeface="Times New Roman" panose="02020603050405020304" pitchFamily="18" charset="0"/>
                <a:cs typeface="Times New Roman" panose="02020603050405020304" pitchFamily="18" charset="0"/>
              </a:rPr>
              <a:t>nào</a:t>
            </a:r>
            <a:r>
              <a:rPr lang="en-US" sz="2700" dirty="0">
                <a:solidFill>
                  <a:srgbClr val="FFFFFF"/>
                </a:solidFill>
                <a:latin typeface="Times New Roman" panose="02020603050405020304" pitchFamily="18" charset="0"/>
                <a:cs typeface="Times New Roman" panose="02020603050405020304" pitchFamily="18" charset="0"/>
              </a:rPr>
              <a:t> </a:t>
            </a:r>
            <a:r>
              <a:rPr lang="en-US" sz="2700" dirty="0" err="1">
                <a:solidFill>
                  <a:srgbClr val="FFFFFF"/>
                </a:solidFill>
                <a:latin typeface="Times New Roman" panose="02020603050405020304" pitchFamily="18" charset="0"/>
                <a:cs typeface="Times New Roman" panose="02020603050405020304" pitchFamily="18" charset="0"/>
              </a:rPr>
              <a:t>có</a:t>
            </a:r>
            <a:r>
              <a:rPr lang="en-US" sz="2700" dirty="0">
                <a:solidFill>
                  <a:srgbClr val="FFFFFF"/>
                </a:solidFill>
                <a:latin typeface="Times New Roman" panose="02020603050405020304" pitchFamily="18" charset="0"/>
                <a:cs typeface="Times New Roman" panose="02020603050405020304" pitchFamily="18" charset="0"/>
              </a:rPr>
              <a:t> </a:t>
            </a:r>
            <a:r>
              <a:rPr lang="en-US" sz="2700" dirty="0" err="1">
                <a:solidFill>
                  <a:srgbClr val="FFFFFF"/>
                </a:solidFill>
                <a:latin typeface="Times New Roman" panose="02020603050405020304" pitchFamily="18" charset="0"/>
                <a:cs typeface="Times New Roman" panose="02020603050405020304" pitchFamily="18" charset="0"/>
              </a:rPr>
              <a:t>tổng</a:t>
            </a:r>
            <a:r>
              <a:rPr lang="en-US" sz="2700" dirty="0">
                <a:solidFill>
                  <a:srgbClr val="FFFFFF"/>
                </a:solidFill>
                <a:latin typeface="Times New Roman" panose="02020603050405020304" pitchFamily="18" charset="0"/>
                <a:cs typeface="Times New Roman" panose="02020603050405020304" pitchFamily="18" charset="0"/>
              </a:rPr>
              <a:t> </a:t>
            </a:r>
            <a:r>
              <a:rPr lang="en-US" sz="2700" dirty="0" err="1">
                <a:solidFill>
                  <a:srgbClr val="FFFFFF"/>
                </a:solidFill>
                <a:latin typeface="Times New Roman" panose="02020603050405020304" pitchFamily="18" charset="0"/>
                <a:cs typeface="Times New Roman" panose="02020603050405020304" pitchFamily="18" charset="0"/>
              </a:rPr>
              <a:t>số</a:t>
            </a:r>
            <a:r>
              <a:rPr lang="en-US" sz="2700" dirty="0">
                <a:solidFill>
                  <a:srgbClr val="FFFFFF"/>
                </a:solidFill>
                <a:latin typeface="Times New Roman" panose="02020603050405020304" pitchFamily="18" charset="0"/>
                <a:cs typeface="Times New Roman" panose="02020603050405020304" pitchFamily="18" charset="0"/>
              </a:rPr>
              <a:t> </a:t>
            </a:r>
            <a:r>
              <a:rPr lang="en-US" sz="2700" dirty="0" err="1">
                <a:solidFill>
                  <a:srgbClr val="FFFFFF"/>
                </a:solidFill>
                <a:latin typeface="Times New Roman" panose="02020603050405020304" pitchFamily="18" charset="0"/>
                <a:cs typeface="Times New Roman" panose="02020603050405020304" pitchFamily="18" charset="0"/>
              </a:rPr>
              <a:t>điểm</a:t>
            </a:r>
            <a:r>
              <a:rPr lang="en-US" sz="2700" dirty="0">
                <a:solidFill>
                  <a:srgbClr val="FFFFFF"/>
                </a:solidFill>
                <a:latin typeface="Times New Roman" panose="02020603050405020304" pitchFamily="18" charset="0"/>
                <a:cs typeface="Times New Roman" panose="02020603050405020304" pitchFamily="18" charset="0"/>
              </a:rPr>
              <a:t> </a:t>
            </a:r>
            <a:r>
              <a:rPr lang="en-US" sz="2700" dirty="0" err="1">
                <a:solidFill>
                  <a:srgbClr val="FFFFFF"/>
                </a:solidFill>
                <a:latin typeface="Times New Roman" panose="02020603050405020304" pitchFamily="18" charset="0"/>
                <a:cs typeface="Times New Roman" panose="02020603050405020304" pitchFamily="18" charset="0"/>
              </a:rPr>
              <a:t>nhiều</a:t>
            </a:r>
            <a:r>
              <a:rPr lang="en-US" sz="2700" dirty="0">
                <a:solidFill>
                  <a:srgbClr val="FFFFFF"/>
                </a:solidFill>
                <a:latin typeface="Times New Roman" panose="02020603050405020304" pitchFamily="18" charset="0"/>
                <a:cs typeface="Times New Roman" panose="02020603050405020304" pitchFamily="18" charset="0"/>
              </a:rPr>
              <a:t> </a:t>
            </a:r>
            <a:r>
              <a:rPr lang="en-US" sz="2700" dirty="0" err="1">
                <a:solidFill>
                  <a:srgbClr val="FFFFFF"/>
                </a:solidFill>
                <a:latin typeface="Times New Roman" panose="02020603050405020304" pitchFamily="18" charset="0"/>
                <a:cs typeface="Times New Roman" panose="02020603050405020304" pitchFamily="18" charset="0"/>
              </a:rPr>
              <a:t>nhất</a:t>
            </a:r>
            <a:r>
              <a:rPr lang="en-US" sz="2700" dirty="0">
                <a:solidFill>
                  <a:srgbClr val="FFFFFF"/>
                </a:solidFill>
                <a:latin typeface="Times New Roman" panose="02020603050405020304" pitchFamily="18" charset="0"/>
                <a:cs typeface="Times New Roman" panose="02020603050405020304" pitchFamily="18" charset="0"/>
              </a:rPr>
              <a:t> </a:t>
            </a:r>
            <a:r>
              <a:rPr lang="en-US" sz="2700" dirty="0" err="1">
                <a:solidFill>
                  <a:srgbClr val="FFFFFF"/>
                </a:solidFill>
                <a:latin typeface="Times New Roman" panose="02020603050405020304" pitchFamily="18" charset="0"/>
                <a:cs typeface="Times New Roman" panose="02020603050405020304" pitchFamily="18" charset="0"/>
              </a:rPr>
              <a:t>sau</a:t>
            </a:r>
            <a:r>
              <a:rPr lang="en-US" sz="2700" dirty="0">
                <a:solidFill>
                  <a:srgbClr val="FFFFFF"/>
                </a:solidFill>
                <a:latin typeface="Times New Roman" panose="02020603050405020304" pitchFamily="18" charset="0"/>
                <a:cs typeface="Times New Roman" panose="02020603050405020304" pitchFamily="18" charset="0"/>
              </a:rPr>
              <a:t> </a:t>
            </a:r>
            <a:r>
              <a:rPr lang="en-US" sz="2700" dirty="0" smtClean="0">
                <a:solidFill>
                  <a:srgbClr val="FFFFFF"/>
                </a:solidFill>
                <a:latin typeface="Times New Roman" panose="02020603050405020304" pitchFamily="18" charset="0"/>
                <a:cs typeface="Times New Roman" panose="02020603050405020304" pitchFamily="18" charset="0"/>
              </a:rPr>
              <a:t>6 </a:t>
            </a:r>
            <a:r>
              <a:rPr lang="en-US" sz="2700" dirty="0" err="1">
                <a:solidFill>
                  <a:srgbClr val="FFFFFF"/>
                </a:solidFill>
                <a:latin typeface="Times New Roman" panose="02020603050405020304" pitchFamily="18" charset="0"/>
                <a:cs typeface="Times New Roman" panose="02020603050405020304" pitchFamily="18" charset="0"/>
              </a:rPr>
              <a:t>câu</a:t>
            </a:r>
            <a:r>
              <a:rPr lang="en-US" sz="2700" dirty="0">
                <a:solidFill>
                  <a:srgbClr val="FFFFFF"/>
                </a:solidFill>
                <a:latin typeface="Times New Roman" panose="02020603050405020304" pitchFamily="18" charset="0"/>
                <a:cs typeface="Times New Roman" panose="02020603050405020304" pitchFamily="18" charset="0"/>
              </a:rPr>
              <a:t> </a:t>
            </a:r>
            <a:r>
              <a:rPr lang="en-US" sz="2700" dirty="0" err="1">
                <a:solidFill>
                  <a:srgbClr val="FFFFFF"/>
                </a:solidFill>
                <a:latin typeface="Times New Roman" panose="02020603050405020304" pitchFamily="18" charset="0"/>
                <a:cs typeface="Times New Roman" panose="02020603050405020304" pitchFamily="18" charset="0"/>
              </a:rPr>
              <a:t>hỏi</a:t>
            </a:r>
            <a:r>
              <a:rPr lang="en-US" sz="2700" dirty="0">
                <a:solidFill>
                  <a:srgbClr val="FFFFFF"/>
                </a:solidFill>
                <a:latin typeface="Times New Roman" panose="02020603050405020304" pitchFamily="18" charset="0"/>
                <a:cs typeface="Times New Roman" panose="02020603050405020304" pitchFamily="18" charset="0"/>
              </a:rPr>
              <a:t> </a:t>
            </a:r>
            <a:r>
              <a:rPr lang="en-US" sz="2700" dirty="0" err="1">
                <a:solidFill>
                  <a:srgbClr val="FFFFFF"/>
                </a:solidFill>
                <a:latin typeface="Times New Roman" panose="02020603050405020304" pitchFamily="18" charset="0"/>
                <a:cs typeface="Times New Roman" panose="02020603050405020304" pitchFamily="18" charset="0"/>
              </a:rPr>
              <a:t>sẽ</a:t>
            </a:r>
            <a:r>
              <a:rPr lang="en-US" sz="2700" dirty="0">
                <a:solidFill>
                  <a:srgbClr val="FFFFFF"/>
                </a:solidFill>
                <a:latin typeface="Times New Roman" panose="02020603050405020304" pitchFamily="18" charset="0"/>
                <a:cs typeface="Times New Roman" panose="02020603050405020304" pitchFamily="18" charset="0"/>
              </a:rPr>
              <a:t> </a:t>
            </a:r>
            <a:r>
              <a:rPr lang="en-US" sz="2700" dirty="0" err="1">
                <a:solidFill>
                  <a:srgbClr val="FFFFFF"/>
                </a:solidFill>
                <a:latin typeface="Times New Roman" panose="02020603050405020304" pitchFamily="18" charset="0"/>
                <a:cs typeface="Times New Roman" panose="02020603050405020304" pitchFamily="18" charset="0"/>
              </a:rPr>
              <a:t>là</a:t>
            </a:r>
            <a:r>
              <a:rPr lang="en-US" sz="2700" dirty="0">
                <a:solidFill>
                  <a:srgbClr val="FFFFFF"/>
                </a:solidFill>
                <a:latin typeface="Times New Roman" panose="02020603050405020304" pitchFamily="18" charset="0"/>
                <a:cs typeface="Times New Roman" panose="02020603050405020304" pitchFamily="18" charset="0"/>
              </a:rPr>
              <a:t> </a:t>
            </a:r>
            <a:r>
              <a:rPr lang="en-US" sz="2700" dirty="0" err="1">
                <a:solidFill>
                  <a:srgbClr val="FFFFFF"/>
                </a:solidFill>
                <a:latin typeface="Times New Roman" panose="02020603050405020304" pitchFamily="18" charset="0"/>
                <a:cs typeface="Times New Roman" panose="02020603050405020304" pitchFamily="18" charset="0"/>
              </a:rPr>
              <a:t>thí</a:t>
            </a:r>
            <a:r>
              <a:rPr lang="en-US" sz="2700" dirty="0">
                <a:solidFill>
                  <a:srgbClr val="FFFFFF"/>
                </a:solidFill>
                <a:latin typeface="Times New Roman" panose="02020603050405020304" pitchFamily="18" charset="0"/>
                <a:cs typeface="Times New Roman" panose="02020603050405020304" pitchFamily="18" charset="0"/>
              </a:rPr>
              <a:t> </a:t>
            </a:r>
            <a:r>
              <a:rPr lang="en-US" sz="2700" dirty="0" err="1">
                <a:solidFill>
                  <a:srgbClr val="FFFFFF"/>
                </a:solidFill>
                <a:latin typeface="Times New Roman" panose="02020603050405020304" pitchFamily="18" charset="0"/>
                <a:cs typeface="Times New Roman" panose="02020603050405020304" pitchFamily="18" charset="0"/>
              </a:rPr>
              <a:t>sinh</a:t>
            </a:r>
            <a:r>
              <a:rPr lang="en-US" sz="2700" dirty="0">
                <a:solidFill>
                  <a:srgbClr val="FFFFFF"/>
                </a:solidFill>
                <a:latin typeface="Times New Roman" panose="02020603050405020304" pitchFamily="18" charset="0"/>
                <a:cs typeface="Times New Roman" panose="02020603050405020304" pitchFamily="18" charset="0"/>
              </a:rPr>
              <a:t> </a:t>
            </a:r>
            <a:r>
              <a:rPr lang="en-US" sz="2700" dirty="0" err="1">
                <a:solidFill>
                  <a:srgbClr val="FFFFFF"/>
                </a:solidFill>
                <a:latin typeface="Times New Roman" panose="02020603050405020304" pitchFamily="18" charset="0"/>
                <a:cs typeface="Times New Roman" panose="02020603050405020304" pitchFamily="18" charset="0"/>
              </a:rPr>
              <a:t>chiến</a:t>
            </a:r>
            <a:r>
              <a:rPr lang="en-US" sz="2700" dirty="0">
                <a:solidFill>
                  <a:srgbClr val="FFFFFF"/>
                </a:solidFill>
                <a:latin typeface="Times New Roman" panose="02020603050405020304" pitchFamily="18" charset="0"/>
                <a:cs typeface="Times New Roman" panose="02020603050405020304" pitchFamily="18" charset="0"/>
              </a:rPr>
              <a:t> </a:t>
            </a:r>
            <a:r>
              <a:rPr lang="en-US" sz="2700" dirty="0" err="1">
                <a:solidFill>
                  <a:srgbClr val="FFFFFF"/>
                </a:solidFill>
                <a:latin typeface="Times New Roman" panose="02020603050405020304" pitchFamily="18" charset="0"/>
                <a:cs typeface="Times New Roman" panose="02020603050405020304" pitchFamily="18" charset="0"/>
              </a:rPr>
              <a:t>thắng</a:t>
            </a:r>
            <a:r>
              <a:rPr lang="en-US" sz="2700" dirty="0">
                <a:solidFill>
                  <a:srgbClr val="FFFFFF"/>
                </a:solidFill>
                <a:latin typeface="Times New Roman" panose="02020603050405020304" pitchFamily="18" charset="0"/>
                <a:cs typeface="Times New Roman" panose="02020603050405020304" pitchFamily="18" charset="0"/>
              </a:rPr>
              <a:t> </a:t>
            </a:r>
            <a:r>
              <a:rPr lang="en-US" sz="2700" dirty="0" err="1">
                <a:solidFill>
                  <a:srgbClr val="FFFFFF"/>
                </a:solidFill>
                <a:latin typeface="Times New Roman" panose="02020603050405020304" pitchFamily="18" charset="0"/>
                <a:cs typeface="Times New Roman" panose="02020603050405020304" pitchFamily="18" charset="0"/>
              </a:rPr>
              <a:t>cuộc</a:t>
            </a:r>
            <a:r>
              <a:rPr lang="en-US" sz="2700" dirty="0">
                <a:solidFill>
                  <a:srgbClr val="FFFFFF"/>
                </a:solidFill>
                <a:latin typeface="Times New Roman" panose="02020603050405020304" pitchFamily="18" charset="0"/>
                <a:cs typeface="Times New Roman" panose="02020603050405020304" pitchFamily="18" charset="0"/>
              </a:rPr>
              <a:t> </a:t>
            </a:r>
            <a:r>
              <a:rPr lang="en-US" sz="2700" dirty="0" err="1">
                <a:solidFill>
                  <a:srgbClr val="FFFFFF"/>
                </a:solidFill>
                <a:latin typeface="Times New Roman" panose="02020603050405020304" pitchFamily="18" charset="0"/>
                <a:cs typeface="Times New Roman" panose="02020603050405020304" pitchFamily="18" charset="0"/>
              </a:rPr>
              <a:t>thi</a:t>
            </a:r>
            <a:r>
              <a:rPr lang="en-US" sz="2700" dirty="0">
                <a:solidFill>
                  <a:srgbClr val="FFFFFF"/>
                </a:solidFill>
                <a:latin typeface="Times New Roman" panose="02020603050405020304" pitchFamily="18" charset="0"/>
                <a:cs typeface="Times New Roman" panose="02020603050405020304" pitchFamily="18" charset="0"/>
              </a:rPr>
              <a:t> rung </a:t>
            </a:r>
            <a:r>
              <a:rPr lang="en-US" sz="2700" dirty="0" err="1">
                <a:solidFill>
                  <a:srgbClr val="FFFFFF"/>
                </a:solidFill>
                <a:latin typeface="Times New Roman" panose="02020603050405020304" pitchFamily="18" charset="0"/>
                <a:cs typeface="Times New Roman" panose="02020603050405020304" pitchFamily="18" charset="0"/>
              </a:rPr>
              <a:t>chuông</a:t>
            </a:r>
            <a:r>
              <a:rPr lang="en-US" sz="2700" dirty="0">
                <a:solidFill>
                  <a:srgbClr val="FFFFFF"/>
                </a:solidFill>
                <a:latin typeface="Times New Roman" panose="02020603050405020304" pitchFamily="18" charset="0"/>
                <a:cs typeface="Times New Roman" panose="02020603050405020304" pitchFamily="18" charset="0"/>
              </a:rPr>
              <a:t> </a:t>
            </a:r>
            <a:r>
              <a:rPr lang="en-US" sz="2700" dirty="0" err="1">
                <a:solidFill>
                  <a:srgbClr val="FFFFFF"/>
                </a:solidFill>
                <a:latin typeface="Times New Roman" panose="02020603050405020304" pitchFamily="18" charset="0"/>
                <a:cs typeface="Times New Roman" panose="02020603050405020304" pitchFamily="18" charset="0"/>
              </a:rPr>
              <a:t>vàng</a:t>
            </a:r>
            <a:r>
              <a:rPr lang="en-US" sz="2700" dirty="0">
                <a:solidFill>
                  <a:srgbClr val="FFFFFF"/>
                </a:solidFill>
                <a:latin typeface="Times New Roman" panose="02020603050405020304" pitchFamily="18" charset="0"/>
                <a:cs typeface="Times New Roman" panose="02020603050405020304" pitchFamily="18" charset="0"/>
              </a:rPr>
              <a:t>.</a:t>
            </a:r>
          </a:p>
        </p:txBody>
      </p:sp>
      <p:sp>
        <p:nvSpPr>
          <p:cNvPr id="74" name="Rounded Rectangle 73"/>
          <p:cNvSpPr/>
          <p:nvPr/>
        </p:nvSpPr>
        <p:spPr>
          <a:xfrm>
            <a:off x="7805097" y="5886450"/>
            <a:ext cx="410216"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a:solidFill>
                <a:srgbClr val="FFFFFF"/>
              </a:solidFill>
              <a:latin typeface="Times New Roman" panose="02020603050405020304" pitchFamily="18" charset="0"/>
              <a:cs typeface="Times New Roman" panose="02020603050405020304" pitchFamily="18" charset="0"/>
            </a:endParaRPr>
          </a:p>
        </p:txBody>
      </p:sp>
      <p:sp>
        <p:nvSpPr>
          <p:cNvPr id="75" name="Rounded Rectangle 74"/>
          <p:cNvSpPr/>
          <p:nvPr/>
        </p:nvSpPr>
        <p:spPr>
          <a:xfrm>
            <a:off x="7919397" y="6000750"/>
            <a:ext cx="410216"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a:solidFill>
                <a:srgbClr val="FFFFFF"/>
              </a:solidFill>
              <a:latin typeface="Times New Roman" panose="02020603050405020304" pitchFamily="18" charset="0"/>
              <a:cs typeface="Times New Roman" panose="02020603050405020304" pitchFamily="18" charset="0"/>
            </a:endParaRPr>
          </a:p>
        </p:txBody>
      </p:sp>
      <p:pic>
        <p:nvPicPr>
          <p:cNvPr id="43" name="Luat choi 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601450" y="4257675"/>
            <a:ext cx="457200" cy="457200"/>
          </a:xfrm>
          <a:prstGeom prst="rect">
            <a:avLst/>
          </a:prstGeom>
        </p:spPr>
      </p:pic>
      <p:pic>
        <p:nvPicPr>
          <p:cNvPr id="44" name="Lazer.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0915650" y="2136913"/>
            <a:ext cx="457200" cy="457200"/>
          </a:xfrm>
          <a:prstGeom prst="rect">
            <a:avLst/>
          </a:prstGeom>
        </p:spPr>
      </p:pic>
      <p:pic>
        <p:nvPicPr>
          <p:cNvPr id="48" name="Picture 47" descr="A close up of a necklace&#10;&#10;Description automatically generated">
            <a:extLst>
              <a:ext uri="{FF2B5EF4-FFF2-40B4-BE49-F238E27FC236}">
                <a16:creationId xmlns="" xmlns:a16="http://schemas.microsoft.com/office/drawing/2014/main" id="{218A7C89-70C0-426B-A276-8BE59C90E66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79192" y="4098342"/>
            <a:ext cx="723320" cy="610507"/>
          </a:xfrm>
          <a:prstGeom prst="rect">
            <a:avLst/>
          </a:prstGeom>
        </p:spPr>
      </p:pic>
      <p:pic>
        <p:nvPicPr>
          <p:cNvPr id="49" name="Picture 48" descr="A picture containing pinwheel&#10;&#10;Description automatically generated">
            <a:hlinkClick r:id="rId11" action="ppaction://hlinksldjump"/>
            <a:extLst>
              <a:ext uri="{FF2B5EF4-FFF2-40B4-BE49-F238E27FC236}">
                <a16:creationId xmlns="" xmlns:a16="http://schemas.microsoft.com/office/drawing/2014/main" id="{A86F34CB-83A0-42C1-B5EB-AB19AFC1EB5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39189" y="4169092"/>
            <a:ext cx="467176" cy="343253"/>
          </a:xfrm>
          <a:prstGeom prst="rect">
            <a:avLst/>
          </a:prstGeom>
        </p:spPr>
      </p:pic>
      <p:sp>
        <p:nvSpPr>
          <p:cNvPr id="50" name="Rectangle 49">
            <a:extLst>
              <a:ext uri="{FF2B5EF4-FFF2-40B4-BE49-F238E27FC236}">
                <a16:creationId xmlns="" xmlns:a16="http://schemas.microsoft.com/office/drawing/2014/main" id="{7741DB0A-DDC6-4A5A-85CC-9E94148AE318}"/>
              </a:ext>
            </a:extLst>
          </p:cNvPr>
          <p:cNvSpPr/>
          <p:nvPr/>
        </p:nvSpPr>
        <p:spPr>
          <a:xfrm>
            <a:off x="8101674" y="3881465"/>
            <a:ext cx="521618" cy="230832"/>
          </a:xfrm>
          <a:prstGeom prst="rect">
            <a:avLst/>
          </a:prstGeom>
          <a:noFill/>
        </p:spPr>
        <p:txBody>
          <a:bodyPr wrap="none" lIns="68580" tIns="34290" rIns="68580" bIns="34290">
            <a:spAutoFit/>
          </a:bodyPr>
          <a:lstStyle/>
          <a:p>
            <a:pPr algn="ctr"/>
            <a:r>
              <a:rPr lang="en-US" sz="1050" dirty="0">
                <a:ln w="0"/>
                <a:solidFill>
                  <a:srgbClr val="FFFF00"/>
                </a:solidFill>
                <a:effectLst>
                  <a:glow rad="88900">
                    <a:srgbClr val="FFC000">
                      <a:alpha val="78000"/>
                    </a:srgbClr>
                  </a:glow>
                  <a:outerShdw blurRad="647700" sx="102000" sy="102000" algn="ctr" rotWithShape="0">
                    <a:schemeClr val="accent4">
                      <a:lumMod val="60000"/>
                      <a:lumOff val="40000"/>
                      <a:alpha val="55000"/>
                    </a:schemeClr>
                  </a:outerShdw>
                </a:effectLst>
                <a:latin typeface="Times New Roman" panose="02020603050405020304" pitchFamily="18" charset="0"/>
                <a:cs typeface="Times New Roman" panose="02020603050405020304" pitchFamily="18" charset="0"/>
              </a:rPr>
              <a:t>RUNG</a:t>
            </a:r>
          </a:p>
        </p:txBody>
      </p:sp>
      <p:sp>
        <p:nvSpPr>
          <p:cNvPr id="51" name="Rectangle 50">
            <a:extLst>
              <a:ext uri="{FF2B5EF4-FFF2-40B4-BE49-F238E27FC236}">
                <a16:creationId xmlns="" xmlns:a16="http://schemas.microsoft.com/office/drawing/2014/main" id="{4E4F3D74-99B3-459F-9E75-F45BF2847962}"/>
              </a:ext>
            </a:extLst>
          </p:cNvPr>
          <p:cNvSpPr/>
          <p:nvPr/>
        </p:nvSpPr>
        <p:spPr>
          <a:xfrm>
            <a:off x="7703337" y="4673369"/>
            <a:ext cx="1275029" cy="438582"/>
          </a:xfrm>
          <a:prstGeom prst="rect">
            <a:avLst/>
          </a:prstGeom>
          <a:noFill/>
        </p:spPr>
        <p:txBody>
          <a:bodyPr wrap="none" lIns="68580" tIns="34290" rIns="68580" bIns="34290">
            <a:spAutoFit/>
          </a:bodyPr>
          <a:lstStyle/>
          <a:p>
            <a:pPr algn="ctr"/>
            <a:r>
              <a:rPr lang="en-US" sz="1200" dirty="0">
                <a:ln w="0"/>
                <a:solidFill>
                  <a:srgbClr val="FFFF00"/>
                </a:solidFill>
                <a:effectLst>
                  <a:glow rad="88900">
                    <a:srgbClr val="FFC000">
                      <a:alpha val="78000"/>
                    </a:srgbClr>
                  </a:glow>
                  <a:outerShdw blurRad="647700" sx="102000" sy="102000" algn="ctr" rotWithShape="0">
                    <a:schemeClr val="accent4">
                      <a:lumMod val="60000"/>
                      <a:lumOff val="40000"/>
                      <a:alpha val="55000"/>
                    </a:schemeClr>
                  </a:outerShdw>
                </a:effectLst>
                <a:latin typeface="Times New Roman" panose="02020603050405020304" pitchFamily="18" charset="0"/>
                <a:cs typeface="Times New Roman" panose="02020603050405020304" pitchFamily="18" charset="0"/>
              </a:rPr>
              <a:t>CHUÔNG VÀNG</a:t>
            </a:r>
          </a:p>
          <a:p>
            <a:pPr algn="ctr"/>
            <a:r>
              <a:rPr lang="en-US" sz="1200" dirty="0">
                <a:ln w="0"/>
                <a:solidFill>
                  <a:schemeClr val="bg1">
                    <a:lumMod val="95000"/>
                  </a:schemeClr>
                </a:solidFill>
                <a:effectLst>
                  <a:glow rad="88900">
                    <a:srgbClr val="FFC000">
                      <a:alpha val="78000"/>
                    </a:srgbClr>
                  </a:glow>
                  <a:outerShdw blurRad="647700" sx="102000" sy="102000" algn="ctr" rotWithShape="0">
                    <a:schemeClr val="accent4">
                      <a:lumMod val="60000"/>
                      <a:lumOff val="40000"/>
                      <a:alpha val="55000"/>
                    </a:schemeClr>
                  </a:outerShdw>
                </a:effectLst>
                <a:latin typeface="Times New Roman" panose="02020603050405020304" pitchFamily="18" charset="0"/>
                <a:cs typeface="Times New Roman" panose="02020603050405020304" pitchFamily="18" charset="0"/>
              </a:rPr>
              <a:t> 20</a:t>
            </a:r>
            <a:r>
              <a:rPr lang="vi-VN" sz="1200" dirty="0">
                <a:ln w="0"/>
                <a:solidFill>
                  <a:schemeClr val="bg1">
                    <a:lumMod val="95000"/>
                  </a:schemeClr>
                </a:solidFill>
                <a:effectLst>
                  <a:glow rad="88900">
                    <a:srgbClr val="FFC000">
                      <a:alpha val="78000"/>
                    </a:srgbClr>
                  </a:glow>
                  <a:outerShdw blurRad="647700" sx="102000" sy="102000" algn="ctr" rotWithShape="0">
                    <a:schemeClr val="accent4">
                      <a:lumMod val="60000"/>
                      <a:lumOff val="40000"/>
                      <a:alpha val="55000"/>
                    </a:schemeClr>
                  </a:outerShdw>
                </a:effectLst>
                <a:latin typeface="Times New Roman" panose="02020603050405020304" pitchFamily="18" charset="0"/>
                <a:cs typeface="Times New Roman" panose="02020603050405020304" pitchFamily="18" charset="0"/>
              </a:rPr>
              <a:t>2</a:t>
            </a:r>
            <a:r>
              <a:rPr lang="en-US" sz="1200" dirty="0">
                <a:ln w="0"/>
                <a:solidFill>
                  <a:schemeClr val="bg1">
                    <a:lumMod val="95000"/>
                  </a:schemeClr>
                </a:solidFill>
                <a:effectLst>
                  <a:glow rad="88900">
                    <a:srgbClr val="FFC000">
                      <a:alpha val="78000"/>
                    </a:srgbClr>
                  </a:glow>
                  <a:outerShdw blurRad="647700" sx="102000" sy="102000" algn="ctr" rotWithShape="0">
                    <a:schemeClr val="accent4">
                      <a:lumMod val="60000"/>
                      <a:lumOff val="40000"/>
                      <a:alpha val="55000"/>
                    </a:schemeClr>
                  </a:outerShdw>
                </a:effectLst>
                <a:latin typeface="Times New Roman" panose="02020603050405020304" pitchFamily="18" charset="0"/>
                <a:cs typeface="Times New Roman" panose="02020603050405020304" pitchFamily="18" charset="0"/>
              </a:rPr>
              <a:t>3</a:t>
            </a:r>
          </a:p>
        </p:txBody>
      </p:sp>
      <p:pic>
        <p:nvPicPr>
          <p:cNvPr id="16" name="Picture 15" descr="A picture containing green, indoor&#10;&#10;Description automatically generated">
            <a:hlinkClick r:id="rId13" action="ppaction://hlinksldjump"/>
            <a:extLst>
              <a:ext uri="{FF2B5EF4-FFF2-40B4-BE49-F238E27FC236}">
                <a16:creationId xmlns="" xmlns:a16="http://schemas.microsoft.com/office/drawing/2014/main" id="{8A0D425A-B0DF-403C-B539-E370303787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11943" y="4117431"/>
            <a:ext cx="1146049" cy="511629"/>
          </a:xfrm>
          <a:prstGeom prst="rect">
            <a:avLst/>
          </a:prstGeom>
        </p:spPr>
      </p:pic>
    </p:spTree>
    <p:extLst>
      <p:ext uri="{BB962C8B-B14F-4D97-AF65-F5344CB8AC3E}">
        <p14:creationId xmlns:p14="http://schemas.microsoft.com/office/powerpoint/2010/main" val="200836341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87" fill="hold"/>
                                        <p:tgtEl>
                                          <p:spTgt spid="11"/>
                                        </p:tgtEl>
                                      </p:cBhvr>
                                    </p:cmd>
                                  </p:childTnLst>
                                </p:cTn>
                              </p:par>
                              <p:par>
                                <p:cTn id="7" presetID="1" presetClass="mediacall" presetSubtype="0" fill="hold" nodeType="withEffect">
                                  <p:stCondLst>
                                    <p:cond delay="0"/>
                                  </p:stCondLst>
                                  <p:childTnLst>
                                    <p:cmd type="call" cmd="playFrom(0.0)">
                                      <p:cBhvr>
                                        <p:cTn id="8" dur="97897" fill="hold"/>
                                        <p:tgtEl>
                                          <p:spTgt spid="43"/>
                                        </p:tgtEl>
                                      </p:cBhvr>
                                    </p:cmd>
                                  </p:childTnLst>
                                </p:cTn>
                              </p:par>
                              <p:par>
                                <p:cTn id="9" presetID="42" presetClass="path" presetSubtype="0" fill="hold" nodeType="withEffect">
                                  <p:stCondLst>
                                    <p:cond delay="0"/>
                                  </p:stCondLst>
                                  <p:childTnLst>
                                    <p:animMotion origin="layout" path="M 0 0 L 0 0.25 E" pathEditMode="relative" ptsTypes="">
                                      <p:cBhvr>
                                        <p:cTn id="10" dur="500" fill="hold"/>
                                        <p:tgtEl>
                                          <p:spTgt spid="2"/>
                                        </p:tgtEl>
                                        <p:attrNameLst>
                                          <p:attrName>ppt_x</p:attrName>
                                          <p:attrName>ppt_y</p:attrName>
                                        </p:attrNameLst>
                                      </p:cBhvr>
                                    </p:animMotion>
                                  </p:childTnLst>
                                </p:cTn>
                              </p:par>
                              <p:par>
                                <p:cTn id="11" presetID="42" presetClass="path" presetSubtype="0" fill="hold" grpId="0" nodeType="withEffect">
                                  <p:stCondLst>
                                    <p:cond delay="0"/>
                                  </p:stCondLst>
                                  <p:childTnLst>
                                    <p:animMotion origin="layout" path="M 0 0 L 0 0.25 E" pathEditMode="relative" ptsTypes="">
                                      <p:cBhvr>
                                        <p:cTn id="12" dur="500" fill="hold"/>
                                        <p:tgtEl>
                                          <p:spTgt spid="9"/>
                                        </p:tgtEl>
                                        <p:attrNameLst>
                                          <p:attrName>ppt_x</p:attrName>
                                          <p:attrName>ppt_y</p:attrName>
                                        </p:attrNameLst>
                                      </p:cBhvr>
                                    </p:animMotion>
                                  </p:childTnLst>
                                </p:cTn>
                              </p:par>
                              <p:par>
                                <p:cTn id="13" presetID="42" presetClass="path" presetSubtype="0" fill="hold" grpId="0" nodeType="withEffect">
                                  <p:stCondLst>
                                    <p:cond delay="0"/>
                                  </p:stCondLst>
                                  <p:childTnLst>
                                    <p:animMotion origin="layout" path="M 0 0 L 0 0.25 E" pathEditMode="relative" ptsTypes="">
                                      <p:cBhvr>
                                        <p:cTn id="14" dur="500" fill="hold"/>
                                        <p:tgtEl>
                                          <p:spTgt spid="10"/>
                                        </p:tgtEl>
                                        <p:attrNameLst>
                                          <p:attrName>ppt_x</p:attrName>
                                          <p:attrName>ppt_y</p:attrName>
                                        </p:attrNameLst>
                                      </p:cBhvr>
                                    </p:animMotion>
                                  </p:childTnLst>
                                </p:cTn>
                              </p:par>
                              <p:par>
                                <p:cTn id="15" presetID="42" presetClass="path" presetSubtype="0" fill="hold" nodeType="withEffect">
                                  <p:stCondLst>
                                    <p:cond delay="500"/>
                                  </p:stCondLst>
                                  <p:childTnLst>
                                    <p:animMotion origin="layout" path="M -3.33333E-6 0.25 L -3.33333E-6 0.30833 " pathEditMode="relative" rAng="0" ptsTypes="AA">
                                      <p:cBhvr>
                                        <p:cTn id="16" dur="250" fill="hold"/>
                                        <p:tgtEl>
                                          <p:spTgt spid="2"/>
                                        </p:tgtEl>
                                        <p:attrNameLst>
                                          <p:attrName>ppt_x</p:attrName>
                                          <p:attrName>ppt_y</p:attrName>
                                        </p:attrNameLst>
                                      </p:cBhvr>
                                      <p:rCtr x="0" y="2917"/>
                                    </p:animMotion>
                                  </p:childTnLst>
                                </p:cTn>
                              </p:par>
                              <p:par>
                                <p:cTn id="17" presetID="42" presetClass="path" presetSubtype="0" fill="hold" grpId="1" nodeType="withEffect">
                                  <p:stCondLst>
                                    <p:cond delay="500"/>
                                  </p:stCondLst>
                                  <p:childTnLst>
                                    <p:animMotion origin="layout" path="M -2.22222E-6 0.25 L -2.22222E-6 0.31111 " pathEditMode="relative" rAng="0" ptsTypes="AA">
                                      <p:cBhvr>
                                        <p:cTn id="18" dur="250" fill="hold"/>
                                        <p:tgtEl>
                                          <p:spTgt spid="9"/>
                                        </p:tgtEl>
                                        <p:attrNameLst>
                                          <p:attrName>ppt_x</p:attrName>
                                          <p:attrName>ppt_y</p:attrName>
                                        </p:attrNameLst>
                                      </p:cBhvr>
                                      <p:rCtr x="0" y="3056"/>
                                    </p:animMotion>
                                  </p:childTnLst>
                                </p:cTn>
                              </p:par>
                              <p:par>
                                <p:cTn id="19" presetID="42" presetClass="path" presetSubtype="0" fill="hold" nodeType="withEffect">
                                  <p:stCondLst>
                                    <p:cond delay="800"/>
                                  </p:stCondLst>
                                  <p:childTnLst>
                                    <p:animMotion origin="layout" path="M 3.33333E-6 0.30833 L 3.33333E-6 0.36389 " pathEditMode="relative" rAng="0" ptsTypes="AA">
                                      <p:cBhvr>
                                        <p:cTn id="20" dur="250" fill="hold"/>
                                        <p:tgtEl>
                                          <p:spTgt spid="2"/>
                                        </p:tgtEl>
                                        <p:attrNameLst>
                                          <p:attrName>ppt_x</p:attrName>
                                          <p:attrName>ppt_y</p:attrName>
                                        </p:attrNameLst>
                                      </p:cBhvr>
                                      <p:rCtr x="0" y="2778"/>
                                    </p:animMotion>
                                  </p:childTnLst>
                                </p:cTn>
                              </p:par>
                              <p:par>
                                <p:cTn id="21" presetID="16" presetClass="entr" presetSubtype="37" fill="hold" grpId="0" nodeType="withEffect">
                                  <p:stCondLst>
                                    <p:cond delay="1000"/>
                                  </p:stCondLst>
                                  <p:childTnLst>
                                    <p:set>
                                      <p:cBhvr>
                                        <p:cTn id="22" dur="1" fill="hold">
                                          <p:stCondLst>
                                            <p:cond delay="0"/>
                                          </p:stCondLst>
                                        </p:cTn>
                                        <p:tgtEl>
                                          <p:spTgt spid="13"/>
                                        </p:tgtEl>
                                        <p:attrNameLst>
                                          <p:attrName>style.visibility</p:attrName>
                                        </p:attrNameLst>
                                      </p:cBhvr>
                                      <p:to>
                                        <p:strVal val="visible"/>
                                      </p:to>
                                    </p:set>
                                    <p:animEffect transition="in" filter="barn(outVertical)">
                                      <p:cBhvr>
                                        <p:cTn id="23" dur="1000"/>
                                        <p:tgtEl>
                                          <p:spTgt spid="13"/>
                                        </p:tgtEl>
                                      </p:cBhvr>
                                    </p:animEffect>
                                  </p:childTnLst>
                                </p:cTn>
                              </p:par>
                              <p:par>
                                <p:cTn id="24" presetID="12" presetClass="entr" presetSubtype="4" fill="hold" nodeType="withEffect">
                                  <p:stCondLst>
                                    <p:cond delay="1800"/>
                                  </p:stCondLst>
                                  <p:childTnLst>
                                    <p:set>
                                      <p:cBhvr>
                                        <p:cTn id="25" dur="1" fill="hold">
                                          <p:stCondLst>
                                            <p:cond delay="0"/>
                                          </p:stCondLst>
                                        </p:cTn>
                                        <p:tgtEl>
                                          <p:spTgt spid="70"/>
                                        </p:tgtEl>
                                        <p:attrNameLst>
                                          <p:attrName>style.visibility</p:attrName>
                                        </p:attrNameLst>
                                      </p:cBhvr>
                                      <p:to>
                                        <p:strVal val="visible"/>
                                      </p:to>
                                    </p:set>
                                    <p:anim calcmode="lin" valueType="num">
                                      <p:cBhvr additive="base">
                                        <p:cTn id="26" dur="500"/>
                                        <p:tgtEl>
                                          <p:spTgt spid="70"/>
                                        </p:tgtEl>
                                        <p:attrNameLst>
                                          <p:attrName>ppt_y</p:attrName>
                                        </p:attrNameLst>
                                      </p:cBhvr>
                                      <p:tavLst>
                                        <p:tav tm="0">
                                          <p:val>
                                            <p:strVal val="#ppt_y+#ppt_h*1.125000"/>
                                          </p:val>
                                        </p:tav>
                                        <p:tav tm="100000">
                                          <p:val>
                                            <p:strVal val="#ppt_y"/>
                                          </p:val>
                                        </p:tav>
                                      </p:tavLst>
                                    </p:anim>
                                    <p:animEffect transition="in" filter="wipe(up)">
                                      <p:cBhvr>
                                        <p:cTn id="27" dur="500"/>
                                        <p:tgtEl>
                                          <p:spTgt spid="70"/>
                                        </p:tgtEl>
                                      </p:cBhvr>
                                    </p:animEffect>
                                  </p:childTnLst>
                                </p:cTn>
                              </p:par>
                              <p:par>
                                <p:cTn id="28" presetID="2" presetClass="exit" presetSubtype="4" fill="hold" grpId="1" nodeType="withEffect">
                                  <p:stCondLst>
                                    <p:cond delay="2300"/>
                                  </p:stCondLst>
                                  <p:childTnLst>
                                    <p:anim calcmode="lin" valueType="num">
                                      <p:cBhvr additive="base">
                                        <p:cTn id="29" dur="500"/>
                                        <p:tgtEl>
                                          <p:spTgt spid="13"/>
                                        </p:tgtEl>
                                        <p:attrNameLst>
                                          <p:attrName>ppt_x</p:attrName>
                                        </p:attrNameLst>
                                      </p:cBhvr>
                                      <p:tavLst>
                                        <p:tav tm="0">
                                          <p:val>
                                            <p:strVal val="ppt_x"/>
                                          </p:val>
                                        </p:tav>
                                        <p:tav tm="100000">
                                          <p:val>
                                            <p:strVal val="ppt_x"/>
                                          </p:val>
                                        </p:tav>
                                      </p:tavLst>
                                    </p:anim>
                                    <p:anim calcmode="lin" valueType="num">
                                      <p:cBhvr additive="base">
                                        <p:cTn id="30" dur="500"/>
                                        <p:tgtEl>
                                          <p:spTgt spid="13"/>
                                        </p:tgtEl>
                                        <p:attrNameLst>
                                          <p:attrName>ppt_y</p:attrName>
                                        </p:attrNameLst>
                                      </p:cBhvr>
                                      <p:tavLst>
                                        <p:tav tm="0">
                                          <p:val>
                                            <p:strVal val="ppt_y"/>
                                          </p:val>
                                        </p:tav>
                                        <p:tav tm="100000">
                                          <p:val>
                                            <p:strVal val="1+ppt_h/2"/>
                                          </p:val>
                                        </p:tav>
                                      </p:tavLst>
                                    </p:anim>
                                    <p:set>
                                      <p:cBhvr>
                                        <p:cTn id="31" dur="1" fill="hold">
                                          <p:stCondLst>
                                            <p:cond delay="499"/>
                                          </p:stCondLst>
                                        </p:cTn>
                                        <p:tgtEl>
                                          <p:spTgt spid="13"/>
                                        </p:tgtEl>
                                        <p:attrNameLst>
                                          <p:attrName>style.visibility</p:attrName>
                                        </p:attrNameLst>
                                      </p:cBhvr>
                                      <p:to>
                                        <p:strVal val="hidden"/>
                                      </p:to>
                                    </p:set>
                                  </p:childTnLst>
                                </p:cTn>
                              </p:par>
                              <p:par>
                                <p:cTn id="32" presetID="1" presetClass="mediacall" presetSubtype="0" fill="hold" nodeType="withEffect">
                                  <p:stCondLst>
                                    <p:cond delay="2300"/>
                                  </p:stCondLst>
                                  <p:childTnLst>
                                    <p:cmd type="call" cmd="playFrom(0.0)">
                                      <p:cBhvr>
                                        <p:cTn id="33" dur="3055" fill="hold"/>
                                        <p:tgtEl>
                                          <p:spTgt spid="44"/>
                                        </p:tgtEl>
                                      </p:cBhvr>
                                    </p:cmd>
                                  </p:childTnLst>
                                </p:cTn>
                              </p:par>
                              <p:par>
                                <p:cTn id="34" presetID="22" presetClass="entr" presetSubtype="1" fill="hold" grpId="0" nodeType="withEffect">
                                  <p:stCondLst>
                                    <p:cond delay="2300"/>
                                  </p:stCondLst>
                                  <p:childTnLst>
                                    <p:set>
                                      <p:cBhvr>
                                        <p:cTn id="35" dur="1" fill="hold">
                                          <p:stCondLst>
                                            <p:cond delay="0"/>
                                          </p:stCondLst>
                                        </p:cTn>
                                        <p:tgtEl>
                                          <p:spTgt spid="15"/>
                                        </p:tgtEl>
                                        <p:attrNameLst>
                                          <p:attrName>style.visibility</p:attrName>
                                        </p:attrNameLst>
                                      </p:cBhvr>
                                      <p:to>
                                        <p:strVal val="visible"/>
                                      </p:to>
                                    </p:set>
                                    <p:animEffect transition="in" filter="wipe(up)">
                                      <p:cBhvr>
                                        <p:cTn id="36" dur="500"/>
                                        <p:tgtEl>
                                          <p:spTgt spid="15"/>
                                        </p:tgtEl>
                                      </p:cBhvr>
                                    </p:animEffect>
                                  </p:childTnLst>
                                </p:cTn>
                              </p:par>
                              <p:par>
                                <p:cTn id="37" presetID="41" presetClass="entr" presetSubtype="0" fill="hold" grpId="0" nodeType="withEffect">
                                  <p:stCondLst>
                                    <p:cond delay="2800"/>
                                  </p:stCondLst>
                                  <p:iterate type="lt">
                                    <p:tmPct val="10000"/>
                                  </p:iterate>
                                  <p:childTnLst>
                                    <p:set>
                                      <p:cBhvr>
                                        <p:cTn id="38" dur="1" fill="hold">
                                          <p:stCondLst>
                                            <p:cond delay="0"/>
                                          </p:stCondLst>
                                        </p:cTn>
                                        <p:tgtEl>
                                          <p:spTgt spid="71"/>
                                        </p:tgtEl>
                                        <p:attrNameLst>
                                          <p:attrName>style.visibility</p:attrName>
                                        </p:attrNameLst>
                                      </p:cBhvr>
                                      <p:to>
                                        <p:strVal val="visible"/>
                                      </p:to>
                                    </p:set>
                                    <p:anim calcmode="lin" valueType="num">
                                      <p:cBhvr>
                                        <p:cTn id="39" dur="500" fill="hold"/>
                                        <p:tgtEl>
                                          <p:spTgt spid="71"/>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71"/>
                                        </p:tgtEl>
                                        <p:attrNameLst>
                                          <p:attrName>ppt_y</p:attrName>
                                        </p:attrNameLst>
                                      </p:cBhvr>
                                      <p:tavLst>
                                        <p:tav tm="0">
                                          <p:val>
                                            <p:strVal val="#ppt_y"/>
                                          </p:val>
                                        </p:tav>
                                        <p:tav tm="100000">
                                          <p:val>
                                            <p:strVal val="#ppt_y"/>
                                          </p:val>
                                        </p:tav>
                                      </p:tavLst>
                                    </p:anim>
                                    <p:anim calcmode="lin" valueType="num">
                                      <p:cBhvr>
                                        <p:cTn id="41" dur="500" fill="hold"/>
                                        <p:tgtEl>
                                          <p:spTgt spid="71"/>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71"/>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71"/>
                                        </p:tgtEl>
                                      </p:cBhvr>
                                    </p:animEffect>
                                  </p:childTnLst>
                                </p:cTn>
                              </p:par>
                              <p:par>
                                <p:cTn id="44" presetID="50" presetClass="entr" presetSubtype="0" decel="100000" fill="hold" nodeType="withEffect">
                                  <p:stCondLst>
                                    <p:cond delay="2800"/>
                                  </p:stCondLst>
                                  <p:childTnLst>
                                    <p:set>
                                      <p:cBhvr>
                                        <p:cTn id="45" dur="1" fill="hold">
                                          <p:stCondLst>
                                            <p:cond delay="0"/>
                                          </p:stCondLst>
                                        </p:cTn>
                                        <p:tgtEl>
                                          <p:spTgt spid="16"/>
                                        </p:tgtEl>
                                        <p:attrNameLst>
                                          <p:attrName>style.visibility</p:attrName>
                                        </p:attrNameLst>
                                      </p:cBhvr>
                                      <p:to>
                                        <p:strVal val="visible"/>
                                      </p:to>
                                    </p:set>
                                    <p:anim calcmode="lin" valueType="num">
                                      <p:cBhvr>
                                        <p:cTn id="46" dur="1000" fill="hold"/>
                                        <p:tgtEl>
                                          <p:spTgt spid="16"/>
                                        </p:tgtEl>
                                        <p:attrNameLst>
                                          <p:attrName>ppt_w</p:attrName>
                                        </p:attrNameLst>
                                      </p:cBhvr>
                                      <p:tavLst>
                                        <p:tav tm="0">
                                          <p:val>
                                            <p:strVal val="#ppt_w+.3"/>
                                          </p:val>
                                        </p:tav>
                                        <p:tav tm="100000">
                                          <p:val>
                                            <p:strVal val="#ppt_w"/>
                                          </p:val>
                                        </p:tav>
                                      </p:tavLst>
                                    </p:anim>
                                    <p:anim calcmode="lin" valueType="num">
                                      <p:cBhvr>
                                        <p:cTn id="47" dur="1000" fill="hold"/>
                                        <p:tgtEl>
                                          <p:spTgt spid="16"/>
                                        </p:tgtEl>
                                        <p:attrNameLst>
                                          <p:attrName>ppt_h</p:attrName>
                                        </p:attrNameLst>
                                      </p:cBhvr>
                                      <p:tavLst>
                                        <p:tav tm="0">
                                          <p:val>
                                            <p:strVal val="#ppt_h"/>
                                          </p:val>
                                        </p:tav>
                                        <p:tav tm="100000">
                                          <p:val>
                                            <p:strVal val="#ppt_h"/>
                                          </p:val>
                                        </p:tav>
                                      </p:tavLst>
                                    </p:anim>
                                    <p:animEffect transition="in" filter="fade">
                                      <p:cBhvr>
                                        <p:cTn id="48" dur="10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iterate type="lt">
                                    <p:tmAbs val="0"/>
                                  </p:iterate>
                                  <p:childTnLst>
                                    <p:set>
                                      <p:cBhvr>
                                        <p:cTn id="52" dur="1" fill="hold">
                                          <p:stCondLst>
                                            <p:cond delay="0"/>
                                          </p:stCondLst>
                                        </p:cTn>
                                        <p:tgtEl>
                                          <p:spTgt spid="7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4"/>
                                        </p:tgtEl>
                                        <p:attrNameLst>
                                          <p:attrName>style.visibility</p:attrName>
                                        </p:attrNameLst>
                                      </p:cBhvr>
                                      <p:to>
                                        <p:strVal val="visible"/>
                                      </p:to>
                                    </p:set>
                                  </p:childTnLst>
                                  <p:subTnLst>
                                    <p:cmd type="evt" cmd="onstopaudio">
                                      <p:cBhvr>
                                        <p:cTn display="0" masterRel="sameClick">
                                          <p:stCondLst>
                                            <p:cond evt="begin" delay="0">
                                              <p:tn val="55"/>
                                            </p:cond>
                                          </p:stCondLst>
                                        </p:cTn>
                                        <p:tgtEl>
                                          <p:sldTgt/>
                                        </p:tgtEl>
                                      </p:cBhvr>
                                    </p:cmd>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1" nodeType="clickEffect">
                                  <p:stCondLst>
                                    <p:cond delay="0"/>
                                  </p:stCondLst>
                                  <p:childTnLst>
                                    <p:set>
                                      <p:cBhvr>
                                        <p:cTn id="60" dur="1" fill="hold">
                                          <p:stCondLst>
                                            <p:cond delay="0"/>
                                          </p:stCondLst>
                                        </p:cTn>
                                        <p:tgtEl>
                                          <p:spTgt spid="7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2" nodeType="clickEffect">
                                  <p:stCondLst>
                                    <p:cond delay="0"/>
                                  </p:stCondLst>
                                  <p:childTnLst>
                                    <p:set>
                                      <p:cBhvr>
                                        <p:cTn id="64" dur="1" fill="hold">
                                          <p:stCondLst>
                                            <p:cond delay="0"/>
                                          </p:stCondLst>
                                        </p:cTn>
                                        <p:tgtEl>
                                          <p:spTgt spid="7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3" nodeType="clickEffect">
                                  <p:stCondLst>
                                    <p:cond delay="0"/>
                                  </p:stCondLst>
                                  <p:childTnLst>
                                    <p:set>
                                      <p:cBhvr>
                                        <p:cTn id="68" dur="1" fill="hold">
                                          <p:stCondLst>
                                            <p:cond delay="0"/>
                                          </p:stCondLst>
                                        </p:cTn>
                                        <p:tgtEl>
                                          <p:spTgt spid="7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4" nodeType="clickEffect">
                                  <p:stCondLst>
                                    <p:cond delay="0"/>
                                  </p:stCondLst>
                                  <p:childTnLst>
                                    <p:set>
                                      <p:cBhvr>
                                        <p:cTn id="72" dur="1" fill="hold">
                                          <p:stCondLst>
                                            <p:cond delay="0"/>
                                          </p:stCondLst>
                                        </p:cTn>
                                        <p:tgtEl>
                                          <p:spTgt spid="7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5" nodeType="clickEffect">
                                  <p:stCondLst>
                                    <p:cond delay="0"/>
                                  </p:stCondLst>
                                  <p:childTnLst>
                                    <p:set>
                                      <p:cBhvr>
                                        <p:cTn id="76" dur="1" fill="hold">
                                          <p:stCondLst>
                                            <p:cond delay="0"/>
                                          </p:stCondLst>
                                        </p:cTn>
                                        <p:tgtEl>
                                          <p:spTgt spid="7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6" nodeType="clickEffect">
                                  <p:stCondLst>
                                    <p:cond delay="0"/>
                                  </p:stCondLst>
                                  <p:childTnLst>
                                    <p:set>
                                      <p:cBhvr>
                                        <p:cTn id="80" dur="1" fill="hold">
                                          <p:stCondLst>
                                            <p:cond delay="0"/>
                                          </p:stCondLst>
                                        </p:cTn>
                                        <p:tgtEl>
                                          <p:spTgt spid="7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7" nodeType="clickEffect">
                                  <p:stCondLst>
                                    <p:cond delay="0"/>
                                  </p:stCondLst>
                                  <p:childTnLst>
                                    <p:set>
                                      <p:cBhvr>
                                        <p:cTn id="84" dur="1" fill="hold">
                                          <p:stCondLst>
                                            <p:cond delay="0"/>
                                          </p:stCondLst>
                                        </p:cTn>
                                        <p:tgtEl>
                                          <p:spTgt spid="7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8" nodeType="clickEffect">
                                  <p:stCondLst>
                                    <p:cond delay="0"/>
                                  </p:stCondLst>
                                  <p:childTnLst>
                                    <p:set>
                                      <p:cBhvr>
                                        <p:cTn id="88" dur="1" fill="hold">
                                          <p:stCondLst>
                                            <p:cond delay="0"/>
                                          </p:stCondLst>
                                        </p:cTn>
                                        <p:tgtEl>
                                          <p:spTgt spid="7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9" nodeType="clickEffect">
                                  <p:stCondLst>
                                    <p:cond delay="0"/>
                                  </p:stCondLst>
                                  <p:childTnLst>
                                    <p:set>
                                      <p:cBhvr>
                                        <p:cTn id="92" dur="1" fill="hold">
                                          <p:stCondLst>
                                            <p:cond delay="0"/>
                                          </p:stCondLst>
                                        </p:cTn>
                                        <p:tgtEl>
                                          <p:spTgt spid="7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10" nodeType="clickEffect">
                                  <p:stCondLst>
                                    <p:cond delay="0"/>
                                  </p:stCondLst>
                                  <p:childTnLst>
                                    <p:set>
                                      <p:cBhvr>
                                        <p:cTn id="96" dur="1" fill="hold">
                                          <p:stCondLst>
                                            <p:cond delay="0"/>
                                          </p:stCondLst>
                                        </p:cTn>
                                        <p:tgtEl>
                                          <p:spTgt spid="7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11" nodeType="clickEffect">
                                  <p:stCondLst>
                                    <p:cond delay="0"/>
                                  </p:stCondLst>
                                  <p:childTnLst>
                                    <p:set>
                                      <p:cBhvr>
                                        <p:cTn id="100" dur="1" fill="hold">
                                          <p:stCondLst>
                                            <p:cond delay="0"/>
                                          </p:stCondLst>
                                        </p:cTn>
                                        <p:tgtEl>
                                          <p:spTgt spid="74"/>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12" nodeType="clickEffect">
                                  <p:stCondLst>
                                    <p:cond delay="0"/>
                                  </p:stCondLst>
                                  <p:childTnLst>
                                    <p:set>
                                      <p:cBhvr>
                                        <p:cTn id="104" dur="1" fill="hold">
                                          <p:stCondLst>
                                            <p:cond delay="0"/>
                                          </p:stCondLst>
                                        </p:cTn>
                                        <p:tgtEl>
                                          <p:spTgt spid="74"/>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13" nodeType="clickEffect">
                                  <p:stCondLst>
                                    <p:cond delay="0"/>
                                  </p:stCondLst>
                                  <p:childTnLst>
                                    <p:set>
                                      <p:cBhvr>
                                        <p:cTn id="108" dur="1" fill="hold">
                                          <p:stCondLst>
                                            <p:cond delay="0"/>
                                          </p:stCondLst>
                                        </p:cTn>
                                        <p:tgtEl>
                                          <p:spTgt spid="74"/>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14" nodeType="clickEffect">
                                  <p:stCondLst>
                                    <p:cond delay="0"/>
                                  </p:stCondLst>
                                  <p:childTnLst>
                                    <p:set>
                                      <p:cBhvr>
                                        <p:cTn id="112" dur="1" fill="hold">
                                          <p:stCondLst>
                                            <p:cond delay="0"/>
                                          </p:stCondLst>
                                        </p:cTn>
                                        <p:tgtEl>
                                          <p:spTgt spid="74"/>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75"/>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1" nodeType="clickEffect">
                                  <p:stCondLst>
                                    <p:cond delay="0"/>
                                  </p:stCondLst>
                                  <p:childTnLst>
                                    <p:set>
                                      <p:cBhvr>
                                        <p:cTn id="120" dur="1" fill="hold">
                                          <p:stCondLst>
                                            <p:cond delay="0"/>
                                          </p:stCondLst>
                                        </p:cTn>
                                        <p:tgtEl>
                                          <p:spTgt spid="75"/>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2" nodeType="clickEffect">
                                  <p:stCondLst>
                                    <p:cond delay="0"/>
                                  </p:stCondLst>
                                  <p:childTnLst>
                                    <p:set>
                                      <p:cBhvr>
                                        <p:cTn id="124" dur="1" fill="hold">
                                          <p:stCondLst>
                                            <p:cond delay="0"/>
                                          </p:stCondLst>
                                        </p:cTn>
                                        <p:tgtEl>
                                          <p:spTgt spid="75"/>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3" nodeType="clickEffect">
                                  <p:stCondLst>
                                    <p:cond delay="0"/>
                                  </p:stCondLst>
                                  <p:childTnLst>
                                    <p:set>
                                      <p:cBhvr>
                                        <p:cTn id="128" dur="1" fill="hold">
                                          <p:stCondLst>
                                            <p:cond delay="0"/>
                                          </p:stCondLst>
                                        </p:cTn>
                                        <p:tgtEl>
                                          <p:spTgt spid="75"/>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4" nodeType="clickEffect">
                                  <p:stCondLst>
                                    <p:cond delay="0"/>
                                  </p:stCondLst>
                                  <p:childTnLst>
                                    <p:set>
                                      <p:cBhvr>
                                        <p:cTn id="132" dur="1" fill="hold">
                                          <p:stCondLst>
                                            <p:cond delay="0"/>
                                          </p:stCondLst>
                                        </p:cTn>
                                        <p:tgtEl>
                                          <p:spTgt spid="75"/>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5" nodeType="clickEffect">
                                  <p:stCondLst>
                                    <p:cond delay="0"/>
                                  </p:stCondLst>
                                  <p:childTnLst>
                                    <p:set>
                                      <p:cBhvr>
                                        <p:cTn id="136" dur="1" fill="hold">
                                          <p:stCondLst>
                                            <p:cond delay="0"/>
                                          </p:stCondLst>
                                        </p:cTn>
                                        <p:tgtEl>
                                          <p:spTgt spid="75"/>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6" nodeType="clickEffect">
                                  <p:stCondLst>
                                    <p:cond delay="0"/>
                                  </p:stCondLst>
                                  <p:childTnLst>
                                    <p:set>
                                      <p:cBhvr>
                                        <p:cTn id="140" dur="1" fill="hold">
                                          <p:stCondLst>
                                            <p:cond delay="0"/>
                                          </p:stCondLst>
                                        </p:cTn>
                                        <p:tgtEl>
                                          <p:spTgt spid="75"/>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7" nodeType="clickEffect">
                                  <p:stCondLst>
                                    <p:cond delay="0"/>
                                  </p:stCondLst>
                                  <p:childTnLst>
                                    <p:set>
                                      <p:cBhvr>
                                        <p:cTn id="144" dur="1" fill="hold">
                                          <p:stCondLst>
                                            <p:cond delay="0"/>
                                          </p:stCondLst>
                                        </p:cTn>
                                        <p:tgtEl>
                                          <p:spTgt spid="75"/>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8" nodeType="clickEffect">
                                  <p:stCondLst>
                                    <p:cond delay="0"/>
                                  </p:stCondLst>
                                  <p:childTnLst>
                                    <p:set>
                                      <p:cBhvr>
                                        <p:cTn id="148" dur="1" fill="hold">
                                          <p:stCondLst>
                                            <p:cond delay="0"/>
                                          </p:stCondLst>
                                        </p:cTn>
                                        <p:tgtEl>
                                          <p:spTgt spid="75"/>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9" nodeType="clickEffect">
                                  <p:stCondLst>
                                    <p:cond delay="0"/>
                                  </p:stCondLst>
                                  <p:childTnLst>
                                    <p:set>
                                      <p:cBhvr>
                                        <p:cTn id="152" dur="1" fill="hold">
                                          <p:stCondLst>
                                            <p:cond delay="0"/>
                                          </p:stCondLst>
                                        </p:cTn>
                                        <p:tgtEl>
                                          <p:spTgt spid="75"/>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10" nodeType="clickEffect">
                                  <p:stCondLst>
                                    <p:cond delay="0"/>
                                  </p:stCondLst>
                                  <p:childTnLst>
                                    <p:set>
                                      <p:cBhvr>
                                        <p:cTn id="156" dur="1" fill="hold">
                                          <p:stCondLst>
                                            <p:cond delay="0"/>
                                          </p:stCondLst>
                                        </p:cTn>
                                        <p:tgtEl>
                                          <p:spTgt spid="75"/>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11" nodeType="clickEffect">
                                  <p:stCondLst>
                                    <p:cond delay="0"/>
                                  </p:stCondLst>
                                  <p:childTnLst>
                                    <p:set>
                                      <p:cBhvr>
                                        <p:cTn id="160" dur="1" fill="hold">
                                          <p:stCondLst>
                                            <p:cond delay="0"/>
                                          </p:stCondLst>
                                        </p:cTn>
                                        <p:tgtEl>
                                          <p:spTgt spid="75"/>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12" nodeType="clickEffect">
                                  <p:stCondLst>
                                    <p:cond delay="0"/>
                                  </p:stCondLst>
                                  <p:childTnLst>
                                    <p:set>
                                      <p:cBhvr>
                                        <p:cTn id="164" dur="1" fill="hold">
                                          <p:stCondLst>
                                            <p:cond delay="0"/>
                                          </p:stCondLst>
                                        </p:cTn>
                                        <p:tgtEl>
                                          <p:spTgt spid="75"/>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grpId="13" nodeType="clickEffect">
                                  <p:stCondLst>
                                    <p:cond delay="0"/>
                                  </p:stCondLst>
                                  <p:childTnLst>
                                    <p:set>
                                      <p:cBhvr>
                                        <p:cTn id="168" dur="1" fill="hold">
                                          <p:stCondLst>
                                            <p:cond delay="0"/>
                                          </p:stCondLst>
                                        </p:cTn>
                                        <p:tgtEl>
                                          <p:spTgt spid="75"/>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grpId="14" nodeType="clickEffect">
                                  <p:stCondLst>
                                    <p:cond delay="0"/>
                                  </p:stCondLst>
                                  <p:childTnLst>
                                    <p:set>
                                      <p:cBhvr>
                                        <p:cTn id="172"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39394">
                <p:cTn id="173" fill="hold" display="0">
                  <p:stCondLst>
                    <p:cond delay="indefinite"/>
                  </p:stCondLst>
                  <p:endCondLst>
                    <p:cond evt="onStopAudio" delay="0">
                      <p:tgtEl>
                        <p:sldTgt/>
                      </p:tgtEl>
                    </p:cond>
                  </p:endCondLst>
                </p:cTn>
                <p:tgtEl>
                  <p:spTgt spid="43"/>
                </p:tgtEl>
              </p:cMediaNode>
            </p:audio>
            <p:audio>
              <p:cMediaNode vol="100000">
                <p:cTn id="174" fill="hold" display="0">
                  <p:stCondLst>
                    <p:cond delay="indefinite"/>
                  </p:stCondLst>
                  <p:endCondLst>
                    <p:cond evt="onStopAudio" delay="0">
                      <p:tgtEl>
                        <p:sldTgt/>
                      </p:tgtEl>
                    </p:cond>
                  </p:endCondLst>
                </p:cTn>
                <p:tgtEl>
                  <p:spTgt spid="44"/>
                </p:tgtEl>
              </p:cMediaNode>
            </p:audio>
            <p:video>
              <p:cMediaNode vol="80000">
                <p:cTn id="175" repeatCount="indefinite" fill="hold" display="0">
                  <p:stCondLst>
                    <p:cond delay="indefinite"/>
                  </p:stCondLst>
                </p:cTn>
                <p:tgtEl>
                  <p:spTgt spid="11"/>
                </p:tgtEl>
              </p:cMediaNode>
            </p:video>
            <p:seq concurrent="1" nextAc="seek">
              <p:cTn id="176" restart="whenNotActive" fill="hold" evtFilter="cancelBubble" nodeType="interactiveSeq">
                <p:stCondLst>
                  <p:cond evt="onClick" delay="0">
                    <p:tgtEl>
                      <p:spTgt spid="11"/>
                    </p:tgtEl>
                  </p:cond>
                </p:stCondLst>
                <p:endSync evt="end" delay="0">
                  <p:rtn val="all"/>
                </p:endSync>
                <p:childTnLst>
                  <p:par>
                    <p:cTn id="177" fill="hold">
                      <p:stCondLst>
                        <p:cond delay="0"/>
                      </p:stCondLst>
                      <p:childTnLst>
                        <p:par>
                          <p:cTn id="178" fill="hold">
                            <p:stCondLst>
                              <p:cond delay="0"/>
                            </p:stCondLst>
                            <p:childTnLst>
                              <p:par>
                                <p:cTn id="179" presetID="2" presetClass="mediacall" presetSubtype="0" fill="hold" nodeType="withEffect">
                                  <p:stCondLst>
                                    <p:cond delay="0"/>
                                  </p:stCondLst>
                                  <p:childTnLst>
                                    <p:cmd type="call" cmd="togglePause">
                                      <p:cBhvr>
                                        <p:cTn id="180" dur="1" fill="hold"/>
                                        <p:tgtEl>
                                          <p:spTgt spid="11"/>
                                        </p:tgtEl>
                                      </p:cBhvr>
                                    </p:cmd>
                                  </p:childTnLst>
                                </p:cTn>
                              </p:par>
                            </p:childTnLst>
                          </p:cTn>
                        </p:par>
                      </p:childTnLst>
                    </p:cTn>
                  </p:par>
                </p:childTnLst>
              </p:cTn>
              <p:nextCondLst>
                <p:cond evt="onClick" delay="0">
                  <p:tgtEl>
                    <p:spTgt spid="11"/>
                  </p:tgtEl>
                </p:cond>
              </p:nextCondLst>
            </p:seq>
          </p:childTnLst>
        </p:cTn>
      </p:par>
    </p:tnLst>
    <p:bldLst>
      <p:bldP spid="15" grpId="0" animBg="1"/>
      <p:bldP spid="9" grpId="0" animBg="1"/>
      <p:bldP spid="9" grpId="1" animBg="1"/>
      <p:bldP spid="10" grpId="0" animBg="1"/>
      <p:bldP spid="13" grpId="0" animBg="1"/>
      <p:bldP spid="13" grpId="1" animBg="1"/>
      <p:bldP spid="71" grpId="0"/>
      <p:bldP spid="71" grpId="1"/>
      <p:bldP spid="74" grpId="0" animBg="1"/>
      <p:bldP spid="74" grpId="1" animBg="1"/>
      <p:bldP spid="74" grpId="2" animBg="1"/>
      <p:bldP spid="74" grpId="3" animBg="1"/>
      <p:bldP spid="74" grpId="4" animBg="1"/>
      <p:bldP spid="74" grpId="5" animBg="1"/>
      <p:bldP spid="74" grpId="6" animBg="1"/>
      <p:bldP spid="74" grpId="7" animBg="1"/>
      <p:bldP spid="74" grpId="8" animBg="1"/>
      <p:bldP spid="74" grpId="9" animBg="1"/>
      <p:bldP spid="74" grpId="10" animBg="1"/>
      <p:bldP spid="74" grpId="11" animBg="1"/>
      <p:bldP spid="74" grpId="12" animBg="1"/>
      <p:bldP spid="74" grpId="13" animBg="1"/>
      <p:bldP spid="74" grpId="14" animBg="1"/>
      <p:bldP spid="75" grpId="0" animBg="1"/>
      <p:bldP spid="75" grpId="1" animBg="1"/>
      <p:bldP spid="75" grpId="2" animBg="1"/>
      <p:bldP spid="75" grpId="3" animBg="1"/>
      <p:bldP spid="75" grpId="4" animBg="1"/>
      <p:bldP spid="75" grpId="5" animBg="1"/>
      <p:bldP spid="75" grpId="6" animBg="1"/>
      <p:bldP spid="75" grpId="7" animBg="1"/>
      <p:bldP spid="75" grpId="8" animBg="1"/>
      <p:bldP spid="75" grpId="9" animBg="1"/>
      <p:bldP spid="75" grpId="10" animBg="1"/>
      <p:bldP spid="75" grpId="11" animBg="1"/>
      <p:bldP spid="75" grpId="12" animBg="1"/>
      <p:bldP spid="75" grpId="13" animBg="1"/>
      <p:bldP spid="75" grpId="14"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0174F013-321D-A0BA-20C0-F74C1AF4B90E}"/>
              </a:ext>
            </a:extLst>
          </p:cNvPr>
          <p:cNvPicPr>
            <a:picLocks noChangeAspect="1"/>
          </p:cNvPicPr>
          <p:nvPr/>
        </p:nvPicPr>
        <p:blipFill>
          <a:blip r:embed="rId8"/>
          <a:stretch>
            <a:fillRect/>
          </a:stretch>
        </p:blipFill>
        <p:spPr>
          <a:xfrm>
            <a:off x="0" y="0"/>
            <a:ext cx="9144000" cy="5143500"/>
          </a:xfrm>
          <a:prstGeom prst="rect">
            <a:avLst/>
          </a:prstGeom>
        </p:spPr>
      </p:pic>
      <p:sp>
        <p:nvSpPr>
          <p:cNvPr id="7" name="Rectangle: Rounded Corners 6">
            <a:extLst>
              <a:ext uri="{FF2B5EF4-FFF2-40B4-BE49-F238E27FC236}">
                <a16:creationId xmlns="" xmlns:a16="http://schemas.microsoft.com/office/drawing/2014/main" id="{6BFA7622-83B5-4AB6-8F16-3A7DE72F8C9A}"/>
              </a:ext>
            </a:extLst>
          </p:cNvPr>
          <p:cNvSpPr/>
          <p:nvPr/>
        </p:nvSpPr>
        <p:spPr>
          <a:xfrm rot="2668956">
            <a:off x="595006" y="561478"/>
            <a:ext cx="791198" cy="822791"/>
          </a:xfrm>
          <a:prstGeom prst="roundRect">
            <a:avLst/>
          </a:prstGeom>
          <a:gradFill>
            <a:gsLst>
              <a:gs pos="0">
                <a:schemeClr val="accent1">
                  <a:lumMod val="75000"/>
                </a:schemeClr>
              </a:gs>
              <a:gs pos="80000">
                <a:srgbClr val="0684BE">
                  <a:alpha val="39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latin typeface="Times New Roman" panose="02020603050405020304" pitchFamily="18" charset="0"/>
              <a:cs typeface="Times New Roman" panose="02020603050405020304" pitchFamily="18" charset="0"/>
            </a:endParaRPr>
          </a:p>
        </p:txBody>
      </p:sp>
      <p:pic>
        <p:nvPicPr>
          <p:cNvPr id="5" name="Dem nguoc 10 giay">
            <a:hlinkClick r:id="" action="ppaction://media"/>
            <a:extLst>
              <a:ext uri="{FF2B5EF4-FFF2-40B4-BE49-F238E27FC236}">
                <a16:creationId xmlns="" xmlns:a16="http://schemas.microsoft.com/office/drawing/2014/main" id="{D3053DF2-6226-47C2-AA9B-318AC47BECCA}"/>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182913" y="3252910"/>
            <a:ext cx="792956" cy="774116"/>
          </a:xfrm>
          <a:prstGeom prst="rect">
            <a:avLst/>
          </a:prstGeom>
        </p:spPr>
      </p:pic>
      <p:sp>
        <p:nvSpPr>
          <p:cNvPr id="10" name="Oval 9">
            <a:extLst>
              <a:ext uri="{FF2B5EF4-FFF2-40B4-BE49-F238E27FC236}">
                <a16:creationId xmlns="" xmlns:a16="http://schemas.microsoft.com/office/drawing/2014/main" id="{D83FF1E2-CBEA-4DF4-96C8-29C695CECB26}"/>
              </a:ext>
            </a:extLst>
          </p:cNvPr>
          <p:cNvSpPr/>
          <p:nvPr/>
        </p:nvSpPr>
        <p:spPr>
          <a:xfrm>
            <a:off x="590186" y="585362"/>
            <a:ext cx="774503" cy="774503"/>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700" b="1" dirty="0">
                <a:solidFill>
                  <a:srgbClr val="FF0000"/>
                </a:solidFill>
                <a:latin typeface="Times New Roman" panose="02020603050405020304" pitchFamily="18" charset="0"/>
                <a:cs typeface="Times New Roman" panose="02020603050405020304" pitchFamily="18" charset="0"/>
              </a:rPr>
              <a:t>1</a:t>
            </a:r>
            <a:endParaRPr lang="en-US" sz="2700" b="1" dirty="0">
              <a:solidFill>
                <a:srgbClr val="FF0000"/>
              </a:solidFill>
              <a:latin typeface="Times New Roman" panose="02020603050405020304" pitchFamily="18" charset="0"/>
              <a:cs typeface="Times New Roman" panose="02020603050405020304" pitchFamily="18" charset="0"/>
            </a:endParaRPr>
          </a:p>
        </p:txBody>
      </p:sp>
      <p:grpSp>
        <p:nvGrpSpPr>
          <p:cNvPr id="34" name="Group 33">
            <a:extLst>
              <a:ext uri="{FF2B5EF4-FFF2-40B4-BE49-F238E27FC236}">
                <a16:creationId xmlns="" xmlns:a16="http://schemas.microsoft.com/office/drawing/2014/main" id="{FB7388AC-5795-49F9-8886-226A904E16FC}"/>
              </a:ext>
            </a:extLst>
          </p:cNvPr>
          <p:cNvGrpSpPr/>
          <p:nvPr/>
        </p:nvGrpSpPr>
        <p:grpSpPr>
          <a:xfrm>
            <a:off x="-221084" y="2184869"/>
            <a:ext cx="4638010" cy="1584994"/>
            <a:chOff x="-429098" y="2555462"/>
            <a:chExt cx="6184013" cy="2113325"/>
          </a:xfrm>
        </p:grpSpPr>
        <p:sp>
          <p:nvSpPr>
            <p:cNvPr id="30" name="Arrow: Pentagon 29">
              <a:extLst>
                <a:ext uri="{FF2B5EF4-FFF2-40B4-BE49-F238E27FC236}">
                  <a16:creationId xmlns="" xmlns:a16="http://schemas.microsoft.com/office/drawing/2014/main" id="{F01A446D-718F-43F3-8E43-CC58AF41EDB9}"/>
                </a:ext>
              </a:extLst>
            </p:cNvPr>
            <p:cNvSpPr/>
            <p:nvPr/>
          </p:nvSpPr>
          <p:spPr>
            <a:xfrm>
              <a:off x="0" y="2915697"/>
              <a:ext cx="5754915" cy="1252915"/>
            </a:xfrm>
            <a:prstGeom prst="homePlate">
              <a:avLst/>
            </a:prstGeom>
            <a:gradFill>
              <a:gsLst>
                <a:gs pos="0">
                  <a:srgbClr val="002060">
                    <a:alpha val="56000"/>
                  </a:srgbClr>
                </a:gs>
                <a:gs pos="66000">
                  <a:srgbClr val="0684BE">
                    <a:alpha val="39000"/>
                  </a:srgbClr>
                </a:gs>
              </a:gsLst>
              <a:lin ang="5400000" scaled="1"/>
            </a:gradFill>
            <a:ln>
              <a:noFill/>
            </a:ln>
            <a:effectLst>
              <a:outerShdw blurRad="50800" dist="50800" dir="54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28" name="Group 27">
              <a:extLst>
                <a:ext uri="{FF2B5EF4-FFF2-40B4-BE49-F238E27FC236}">
                  <a16:creationId xmlns="" xmlns:a16="http://schemas.microsoft.com/office/drawing/2014/main" id="{A984D9C5-78AF-4D4F-9511-2256F59049AC}"/>
                </a:ext>
              </a:extLst>
            </p:cNvPr>
            <p:cNvGrpSpPr/>
            <p:nvPr/>
          </p:nvGrpSpPr>
          <p:grpSpPr>
            <a:xfrm>
              <a:off x="-429098" y="2555462"/>
              <a:ext cx="2055983" cy="2113325"/>
              <a:chOff x="417173" y="2850139"/>
              <a:chExt cx="1617878" cy="1663001"/>
            </a:xfrm>
          </p:grpSpPr>
          <p:pic>
            <p:nvPicPr>
              <p:cNvPr id="21" name="Picture 20" descr="A close up of a logo&#10;&#10;Description automatically generated">
                <a:extLst>
                  <a:ext uri="{FF2B5EF4-FFF2-40B4-BE49-F238E27FC236}">
                    <a16:creationId xmlns="" xmlns:a16="http://schemas.microsoft.com/office/drawing/2014/main" id="{C84DD0AC-FBCB-4547-9703-E2345B9AE12D}"/>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17173" y="2895262"/>
                <a:ext cx="1617878" cy="1617878"/>
              </a:xfrm>
              <a:prstGeom prst="rect">
                <a:avLst/>
              </a:prstGeom>
            </p:spPr>
          </p:pic>
          <p:pic>
            <p:nvPicPr>
              <p:cNvPr id="23" name="Picture 22" descr="A close up of a logo&#10;&#10;Description automatically generated">
                <a:extLst>
                  <a:ext uri="{FF2B5EF4-FFF2-40B4-BE49-F238E27FC236}">
                    <a16:creationId xmlns="" xmlns:a16="http://schemas.microsoft.com/office/drawing/2014/main" id="{8B5DA933-5F02-4070-9266-F880457BD4C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0029" y="2850139"/>
                <a:ext cx="1514883" cy="1514883"/>
              </a:xfrm>
              <a:prstGeom prst="rect">
                <a:avLst/>
              </a:prstGeom>
            </p:spPr>
          </p:pic>
        </p:grpSp>
        <p:sp>
          <p:nvSpPr>
            <p:cNvPr id="31" name="Arrow: Chevron 30">
              <a:extLst>
                <a:ext uri="{FF2B5EF4-FFF2-40B4-BE49-F238E27FC236}">
                  <a16:creationId xmlns="" xmlns:a16="http://schemas.microsoft.com/office/drawing/2014/main" id="{2B71889A-F0C5-4733-9B51-CA1A21A04CFB}"/>
                </a:ext>
              </a:extLst>
            </p:cNvPr>
            <p:cNvSpPr/>
            <p:nvPr/>
          </p:nvSpPr>
          <p:spPr>
            <a:xfrm>
              <a:off x="4797976" y="2959506"/>
              <a:ext cx="831752" cy="1180982"/>
            </a:xfrm>
            <a:prstGeom prst="chevron">
              <a:avLst>
                <a:gd name="adj" fmla="val 73100"/>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grpSp>
        <p:nvGrpSpPr>
          <p:cNvPr id="73" name="Group 72">
            <a:extLst>
              <a:ext uri="{FF2B5EF4-FFF2-40B4-BE49-F238E27FC236}">
                <a16:creationId xmlns="" xmlns:a16="http://schemas.microsoft.com/office/drawing/2014/main" id="{EE01E6B8-12A0-4354-B87E-9A7A94978358}"/>
              </a:ext>
            </a:extLst>
          </p:cNvPr>
          <p:cNvGrpSpPr/>
          <p:nvPr/>
        </p:nvGrpSpPr>
        <p:grpSpPr>
          <a:xfrm>
            <a:off x="4749834" y="2082191"/>
            <a:ext cx="4912798" cy="1685394"/>
            <a:chOff x="6333112" y="2416018"/>
            <a:chExt cx="6550397" cy="2247192"/>
          </a:xfrm>
        </p:grpSpPr>
        <p:grpSp>
          <p:nvGrpSpPr>
            <p:cNvPr id="52" name="Group 51">
              <a:extLst>
                <a:ext uri="{FF2B5EF4-FFF2-40B4-BE49-F238E27FC236}">
                  <a16:creationId xmlns="" xmlns:a16="http://schemas.microsoft.com/office/drawing/2014/main" id="{B60ADFEA-9DD9-44B5-9C2C-A2A6FBA36921}"/>
                </a:ext>
              </a:extLst>
            </p:cNvPr>
            <p:cNvGrpSpPr/>
            <p:nvPr/>
          </p:nvGrpSpPr>
          <p:grpSpPr>
            <a:xfrm>
              <a:off x="6333112" y="2913157"/>
              <a:ext cx="5858887" cy="1252915"/>
              <a:chOff x="6333112" y="2913157"/>
              <a:chExt cx="5858887" cy="1252915"/>
            </a:xfrm>
          </p:grpSpPr>
          <p:sp>
            <p:nvSpPr>
              <p:cNvPr id="36" name="Arrow: Pentagon 35">
                <a:extLst>
                  <a:ext uri="{FF2B5EF4-FFF2-40B4-BE49-F238E27FC236}">
                    <a16:creationId xmlns="" xmlns:a16="http://schemas.microsoft.com/office/drawing/2014/main" id="{668CA661-CCA7-463C-B990-5811CBC53B27}"/>
                  </a:ext>
                </a:extLst>
              </p:cNvPr>
              <p:cNvSpPr/>
              <p:nvPr/>
            </p:nvSpPr>
            <p:spPr>
              <a:xfrm flipH="1">
                <a:off x="6333112" y="2913157"/>
                <a:ext cx="5858887" cy="1252915"/>
              </a:xfrm>
              <a:prstGeom prst="homePlate">
                <a:avLst/>
              </a:prstGeom>
              <a:gradFill>
                <a:gsLst>
                  <a:gs pos="0">
                    <a:srgbClr val="002060">
                      <a:alpha val="56000"/>
                    </a:srgbClr>
                  </a:gs>
                  <a:gs pos="66000">
                    <a:srgbClr val="0684BE">
                      <a:alpha val="39000"/>
                    </a:srgbClr>
                  </a:gs>
                </a:gsLst>
                <a:lin ang="5400000" scaled="1"/>
              </a:gradFill>
              <a:ln>
                <a:noFill/>
              </a:ln>
              <a:effectLst>
                <a:outerShdw blurRad="50800" dist="50800" dir="54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38" name="Arrow: Chevron 37">
                <a:extLst>
                  <a:ext uri="{FF2B5EF4-FFF2-40B4-BE49-F238E27FC236}">
                    <a16:creationId xmlns="" xmlns:a16="http://schemas.microsoft.com/office/drawing/2014/main" id="{6CD06439-834E-4E67-B34E-EF47CBB79749}"/>
                  </a:ext>
                </a:extLst>
              </p:cNvPr>
              <p:cNvSpPr/>
              <p:nvPr/>
            </p:nvSpPr>
            <p:spPr>
              <a:xfrm flipH="1">
                <a:off x="6458300" y="2956966"/>
                <a:ext cx="831752" cy="1180982"/>
              </a:xfrm>
              <a:prstGeom prst="chevron">
                <a:avLst>
                  <a:gd name="adj" fmla="val 73100"/>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latin typeface="Times New Roman" panose="02020603050405020304" pitchFamily="18" charset="0"/>
                  <a:cs typeface="Times New Roman" panose="02020603050405020304" pitchFamily="18" charset="0"/>
                </a:endParaRPr>
              </a:p>
            </p:txBody>
          </p:sp>
        </p:grpSp>
        <p:pic>
          <p:nvPicPr>
            <p:cNvPr id="39" name="Picture 38" descr="A close up of a logo&#10;&#10;Description automatically generated">
              <a:extLst>
                <a:ext uri="{FF2B5EF4-FFF2-40B4-BE49-F238E27FC236}">
                  <a16:creationId xmlns="" xmlns:a16="http://schemas.microsoft.com/office/drawing/2014/main" id="{0068A83A-B2D0-43C9-A275-45ADD3167187}"/>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10536423" y="2574279"/>
              <a:ext cx="2055983" cy="2055983"/>
            </a:xfrm>
            <a:prstGeom prst="rect">
              <a:avLst/>
            </a:prstGeom>
          </p:spPr>
        </p:pic>
        <p:pic>
          <p:nvPicPr>
            <p:cNvPr id="42" name="Picture 41" descr="A close up of a sign&#10;&#10;Description automatically generated">
              <a:extLst>
                <a:ext uri="{FF2B5EF4-FFF2-40B4-BE49-F238E27FC236}">
                  <a16:creationId xmlns="" xmlns:a16="http://schemas.microsoft.com/office/drawing/2014/main" id="{1479832E-EE4D-4321-ACFE-C319EB39FF3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45109" y="2416018"/>
              <a:ext cx="2438400" cy="2247192"/>
            </a:xfrm>
            <a:prstGeom prst="rect">
              <a:avLst/>
            </a:prstGeom>
          </p:spPr>
        </p:pic>
      </p:grpSp>
      <p:grpSp>
        <p:nvGrpSpPr>
          <p:cNvPr id="8" name="Group 7">
            <a:extLst>
              <a:ext uri="{FF2B5EF4-FFF2-40B4-BE49-F238E27FC236}">
                <a16:creationId xmlns="" xmlns:a16="http://schemas.microsoft.com/office/drawing/2014/main" id="{3A50BF28-29EB-4FA7-9761-8208F39192C0}"/>
              </a:ext>
            </a:extLst>
          </p:cNvPr>
          <p:cNvGrpSpPr/>
          <p:nvPr/>
        </p:nvGrpSpPr>
        <p:grpSpPr>
          <a:xfrm>
            <a:off x="-221084" y="3542692"/>
            <a:ext cx="4638010" cy="1581764"/>
            <a:chOff x="-294779" y="4723590"/>
            <a:chExt cx="6184013" cy="2109018"/>
          </a:xfrm>
        </p:grpSpPr>
        <p:grpSp>
          <p:nvGrpSpPr>
            <p:cNvPr id="44" name="Group 43">
              <a:extLst>
                <a:ext uri="{FF2B5EF4-FFF2-40B4-BE49-F238E27FC236}">
                  <a16:creationId xmlns="" xmlns:a16="http://schemas.microsoft.com/office/drawing/2014/main" id="{5230688C-F6E8-4381-BF20-A179F0FFA890}"/>
                </a:ext>
              </a:extLst>
            </p:cNvPr>
            <p:cNvGrpSpPr/>
            <p:nvPr/>
          </p:nvGrpSpPr>
          <p:grpSpPr>
            <a:xfrm>
              <a:off x="-294779" y="4776625"/>
              <a:ext cx="6184013" cy="2055983"/>
              <a:chOff x="-429098" y="2612804"/>
              <a:chExt cx="6184013" cy="2055983"/>
            </a:xfrm>
          </p:grpSpPr>
          <p:sp>
            <p:nvSpPr>
              <p:cNvPr id="45" name="Arrow: Pentagon 44">
                <a:extLst>
                  <a:ext uri="{FF2B5EF4-FFF2-40B4-BE49-F238E27FC236}">
                    <a16:creationId xmlns="" xmlns:a16="http://schemas.microsoft.com/office/drawing/2014/main" id="{508814DF-53B6-4EC5-8178-3EC34E513212}"/>
                  </a:ext>
                </a:extLst>
              </p:cNvPr>
              <p:cNvSpPr/>
              <p:nvPr/>
            </p:nvSpPr>
            <p:spPr>
              <a:xfrm>
                <a:off x="0" y="2915697"/>
                <a:ext cx="5754915" cy="1252915"/>
              </a:xfrm>
              <a:prstGeom prst="homePlate">
                <a:avLst/>
              </a:prstGeom>
              <a:gradFill>
                <a:gsLst>
                  <a:gs pos="0">
                    <a:srgbClr val="002060">
                      <a:alpha val="56000"/>
                    </a:srgbClr>
                  </a:gs>
                  <a:gs pos="66000">
                    <a:srgbClr val="0684BE">
                      <a:alpha val="39000"/>
                    </a:srgbClr>
                  </a:gs>
                </a:gsLst>
                <a:lin ang="5400000" scaled="1"/>
              </a:gradFill>
              <a:ln>
                <a:noFill/>
              </a:ln>
              <a:effectLst>
                <a:outerShdw blurRad="50800" dist="50800" dir="54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pic>
            <p:nvPicPr>
              <p:cNvPr id="48" name="Picture 47" descr="A close up of a logo&#10;&#10;Description automatically generated">
                <a:extLst>
                  <a:ext uri="{FF2B5EF4-FFF2-40B4-BE49-F238E27FC236}">
                    <a16:creationId xmlns="" xmlns:a16="http://schemas.microsoft.com/office/drawing/2014/main" id="{E3D4D6E5-BF3A-4A90-BC57-56896F22B2E5}"/>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29098" y="2612804"/>
                <a:ext cx="2055983" cy="2055983"/>
              </a:xfrm>
              <a:prstGeom prst="rect">
                <a:avLst/>
              </a:prstGeom>
            </p:spPr>
          </p:pic>
          <p:sp>
            <p:nvSpPr>
              <p:cNvPr id="47" name="Arrow: Chevron 46">
                <a:extLst>
                  <a:ext uri="{FF2B5EF4-FFF2-40B4-BE49-F238E27FC236}">
                    <a16:creationId xmlns="" xmlns:a16="http://schemas.microsoft.com/office/drawing/2014/main" id="{ACCB8E02-A90C-47CD-9093-A96B55A50D17}"/>
                  </a:ext>
                </a:extLst>
              </p:cNvPr>
              <p:cNvSpPr/>
              <p:nvPr/>
            </p:nvSpPr>
            <p:spPr>
              <a:xfrm>
                <a:off x="4797976" y="2959506"/>
                <a:ext cx="831752" cy="1180982"/>
              </a:xfrm>
              <a:prstGeom prst="chevron">
                <a:avLst>
                  <a:gd name="adj" fmla="val 73100"/>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latin typeface="Times New Roman" panose="02020603050405020304" pitchFamily="18" charset="0"/>
                  <a:cs typeface="Times New Roman" panose="02020603050405020304" pitchFamily="18" charset="0"/>
                </a:endParaRPr>
              </a:p>
            </p:txBody>
          </p:sp>
        </p:grpSp>
        <p:pic>
          <p:nvPicPr>
            <p:cNvPr id="51" name="Picture 50">
              <a:extLst>
                <a:ext uri="{FF2B5EF4-FFF2-40B4-BE49-F238E27FC236}">
                  <a16:creationId xmlns="" xmlns:a16="http://schemas.microsoft.com/office/drawing/2014/main" id="{B19000EB-BC9B-44F3-9517-0E5451A6414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4779" y="4723590"/>
              <a:ext cx="2055983" cy="2055983"/>
            </a:xfrm>
            <a:prstGeom prst="rect">
              <a:avLst/>
            </a:prstGeom>
          </p:spPr>
        </p:pic>
      </p:grpSp>
      <p:grpSp>
        <p:nvGrpSpPr>
          <p:cNvPr id="9" name="Group 8">
            <a:extLst>
              <a:ext uri="{FF2B5EF4-FFF2-40B4-BE49-F238E27FC236}">
                <a16:creationId xmlns="" xmlns:a16="http://schemas.microsoft.com/office/drawing/2014/main" id="{CBA0EDDD-05F9-406F-94F7-AABBAC9789E6}"/>
              </a:ext>
            </a:extLst>
          </p:cNvPr>
          <p:cNvGrpSpPr/>
          <p:nvPr/>
        </p:nvGrpSpPr>
        <p:grpSpPr>
          <a:xfrm>
            <a:off x="4738749" y="3601513"/>
            <a:ext cx="4661856" cy="1541987"/>
            <a:chOff x="6318332" y="4802017"/>
            <a:chExt cx="6215808" cy="2055983"/>
          </a:xfrm>
        </p:grpSpPr>
        <p:grpSp>
          <p:nvGrpSpPr>
            <p:cNvPr id="74" name="Group 73">
              <a:extLst>
                <a:ext uri="{FF2B5EF4-FFF2-40B4-BE49-F238E27FC236}">
                  <a16:creationId xmlns="" xmlns:a16="http://schemas.microsoft.com/office/drawing/2014/main" id="{AA9CD21A-9C09-4BF8-B25E-4252717D780E}"/>
                </a:ext>
              </a:extLst>
            </p:cNvPr>
            <p:cNvGrpSpPr/>
            <p:nvPr/>
          </p:nvGrpSpPr>
          <p:grpSpPr>
            <a:xfrm>
              <a:off x="6318332" y="4802017"/>
              <a:ext cx="6188021" cy="2055983"/>
              <a:chOff x="6333113" y="2597893"/>
              <a:chExt cx="6188021" cy="2055983"/>
            </a:xfrm>
          </p:grpSpPr>
          <p:grpSp>
            <p:nvGrpSpPr>
              <p:cNvPr id="76" name="Group 75">
                <a:extLst>
                  <a:ext uri="{FF2B5EF4-FFF2-40B4-BE49-F238E27FC236}">
                    <a16:creationId xmlns="" xmlns:a16="http://schemas.microsoft.com/office/drawing/2014/main" id="{8D94CB3F-DAC4-4381-B652-8B4D4F58AC45}"/>
                  </a:ext>
                </a:extLst>
              </p:cNvPr>
              <p:cNvGrpSpPr/>
              <p:nvPr/>
            </p:nvGrpSpPr>
            <p:grpSpPr>
              <a:xfrm>
                <a:off x="6333113" y="2913157"/>
                <a:ext cx="5754915" cy="1252915"/>
                <a:chOff x="6333113" y="2913157"/>
                <a:chExt cx="5754915" cy="1252915"/>
              </a:xfrm>
            </p:grpSpPr>
            <p:sp>
              <p:nvSpPr>
                <p:cNvPr id="78" name="Arrow: Pentagon 77">
                  <a:extLst>
                    <a:ext uri="{FF2B5EF4-FFF2-40B4-BE49-F238E27FC236}">
                      <a16:creationId xmlns="" xmlns:a16="http://schemas.microsoft.com/office/drawing/2014/main" id="{64CB3AE6-ECBA-43F0-AB86-3A2AADFF2523}"/>
                    </a:ext>
                  </a:extLst>
                </p:cNvPr>
                <p:cNvSpPr/>
                <p:nvPr/>
              </p:nvSpPr>
              <p:spPr>
                <a:xfrm flipH="1">
                  <a:off x="6333113" y="2913157"/>
                  <a:ext cx="5754915" cy="1252915"/>
                </a:xfrm>
                <a:prstGeom prst="homePlate">
                  <a:avLst/>
                </a:prstGeom>
                <a:gradFill>
                  <a:gsLst>
                    <a:gs pos="0">
                      <a:srgbClr val="002060">
                        <a:alpha val="56000"/>
                      </a:srgbClr>
                    </a:gs>
                    <a:gs pos="66000">
                      <a:srgbClr val="0684BE">
                        <a:alpha val="39000"/>
                      </a:srgbClr>
                    </a:gs>
                  </a:gsLst>
                  <a:lin ang="5400000" scaled="1"/>
                </a:gradFill>
                <a:ln>
                  <a:noFill/>
                </a:ln>
                <a:effectLst>
                  <a:outerShdw blurRad="50800" dist="50800" dir="54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79" name="Arrow: Chevron 78">
                  <a:extLst>
                    <a:ext uri="{FF2B5EF4-FFF2-40B4-BE49-F238E27FC236}">
                      <a16:creationId xmlns="" xmlns:a16="http://schemas.microsoft.com/office/drawing/2014/main" id="{9E575F3D-59FE-4EC6-A629-3C43247DD952}"/>
                    </a:ext>
                  </a:extLst>
                </p:cNvPr>
                <p:cNvSpPr/>
                <p:nvPr/>
              </p:nvSpPr>
              <p:spPr>
                <a:xfrm flipH="1">
                  <a:off x="6458300" y="2956966"/>
                  <a:ext cx="831752" cy="1180982"/>
                </a:xfrm>
                <a:prstGeom prst="chevron">
                  <a:avLst>
                    <a:gd name="adj" fmla="val 73100"/>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latin typeface="Times New Roman" panose="02020603050405020304" pitchFamily="18" charset="0"/>
                    <a:cs typeface="Times New Roman" panose="02020603050405020304" pitchFamily="18" charset="0"/>
                  </a:endParaRPr>
                </a:p>
              </p:txBody>
            </p:sp>
          </p:grpSp>
          <p:pic>
            <p:nvPicPr>
              <p:cNvPr id="75" name="Picture 74" descr="A close up of a logo&#10;&#10;Description automatically generated">
                <a:extLst>
                  <a:ext uri="{FF2B5EF4-FFF2-40B4-BE49-F238E27FC236}">
                    <a16:creationId xmlns="" xmlns:a16="http://schemas.microsoft.com/office/drawing/2014/main" id="{1286B01D-59BC-4BF3-9495-18B848885103}"/>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10465151" y="2597893"/>
                <a:ext cx="2055983" cy="2055983"/>
              </a:xfrm>
              <a:prstGeom prst="rect">
                <a:avLst/>
              </a:prstGeom>
            </p:spPr>
          </p:pic>
        </p:grpSp>
        <p:pic>
          <p:nvPicPr>
            <p:cNvPr id="81" name="Picture 80" descr="A close up of a logo&#10;&#10;Description automatically generated">
              <a:extLst>
                <a:ext uri="{FF2B5EF4-FFF2-40B4-BE49-F238E27FC236}">
                  <a16:creationId xmlns="" xmlns:a16="http://schemas.microsoft.com/office/drawing/2014/main" id="{CA13CA19-D418-495F-9A58-2F608DC2DD4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64149" y="4802017"/>
              <a:ext cx="1969991" cy="1969991"/>
            </a:xfrm>
            <a:prstGeom prst="rect">
              <a:avLst/>
            </a:prstGeom>
          </p:spPr>
        </p:pic>
      </p:grpSp>
      <p:grpSp>
        <p:nvGrpSpPr>
          <p:cNvPr id="2" name="Group 1">
            <a:extLst>
              <a:ext uri="{FF2B5EF4-FFF2-40B4-BE49-F238E27FC236}">
                <a16:creationId xmlns="" xmlns:a16="http://schemas.microsoft.com/office/drawing/2014/main" id="{230D2A19-F608-4B9C-9194-AA095B3DE31E}"/>
              </a:ext>
            </a:extLst>
          </p:cNvPr>
          <p:cNvGrpSpPr/>
          <p:nvPr/>
        </p:nvGrpSpPr>
        <p:grpSpPr>
          <a:xfrm>
            <a:off x="1572841" y="-358205"/>
            <a:ext cx="5712384" cy="2846107"/>
            <a:chOff x="1142727" y="-726496"/>
            <a:chExt cx="9798826" cy="4272081"/>
          </a:xfrm>
        </p:grpSpPr>
        <p:pic>
          <p:nvPicPr>
            <p:cNvPr id="32" name="Picture 31">
              <a:extLst>
                <a:ext uri="{FF2B5EF4-FFF2-40B4-BE49-F238E27FC236}">
                  <a16:creationId xmlns="" xmlns:a16="http://schemas.microsoft.com/office/drawing/2014/main" id="{1D1EB3EE-CE25-466E-94AD-B3440663BDB9}"/>
                </a:ext>
              </a:extLst>
            </p:cNvPr>
            <p:cNvPicPr>
              <a:picLocks noChangeAspect="1"/>
            </p:cNvPicPr>
            <p:nvPr/>
          </p:nvPicPr>
          <p:blipFill rotWithShape="1">
            <a:blip r:embed="rId15">
              <a:extLst>
                <a:ext uri="{BEBA8EAE-BF5A-486C-A8C5-ECC9F3942E4B}">
                  <a14:imgProps xmlns:a14="http://schemas.microsoft.com/office/drawing/2010/main">
                    <a14:imgLayer r:embed="rId16">
                      <a14:imgEffect>
                        <a14:sharpenSoften amount="-6000"/>
                      </a14:imgEffect>
                      <a14:imgEffect>
                        <a14:brightnessContrast bright="-36000"/>
                      </a14:imgEffect>
                    </a14:imgLayer>
                  </a14:imgProps>
                </a:ext>
                <a:ext uri="{28A0092B-C50C-407E-A947-70E740481C1C}">
                  <a14:useLocalDpi xmlns:a14="http://schemas.microsoft.com/office/drawing/2010/main" val="0"/>
                </a:ext>
              </a:extLst>
            </a:blip>
            <a:srcRect l="8357" r="8570"/>
            <a:stretch/>
          </p:blipFill>
          <p:spPr>
            <a:xfrm>
              <a:off x="1607112" y="-726496"/>
              <a:ext cx="9133310" cy="4272081"/>
            </a:xfrm>
            <a:prstGeom prst="rect">
              <a:avLst/>
            </a:prstGeom>
          </p:spPr>
        </p:pic>
        <p:pic>
          <p:nvPicPr>
            <p:cNvPr id="33" name="Picture 32">
              <a:extLst>
                <a:ext uri="{FF2B5EF4-FFF2-40B4-BE49-F238E27FC236}">
                  <a16:creationId xmlns="" xmlns:a16="http://schemas.microsoft.com/office/drawing/2014/main" id="{35D785FB-7177-4E68-85DB-F1468DB78E34}"/>
                </a:ext>
              </a:extLst>
            </p:cNvPr>
            <p:cNvPicPr>
              <a:picLocks noChangeAspect="1"/>
            </p:cNvPicPr>
            <p:nvPr/>
          </p:nvPicPr>
          <p:blipFill rotWithShape="1">
            <a:blip r:embed="rId17">
              <a:extLst>
                <a:ext uri="{28A0092B-C50C-407E-A947-70E740481C1C}">
                  <a14:useLocalDpi xmlns:a14="http://schemas.microsoft.com/office/drawing/2010/main" val="0"/>
                </a:ext>
              </a:extLst>
            </a:blip>
            <a:srcRect r="91725"/>
            <a:stretch/>
          </p:blipFill>
          <p:spPr>
            <a:xfrm>
              <a:off x="1142727" y="-475014"/>
              <a:ext cx="563616" cy="3889025"/>
            </a:xfrm>
            <a:prstGeom prst="rect">
              <a:avLst/>
            </a:prstGeom>
          </p:spPr>
        </p:pic>
        <p:pic>
          <p:nvPicPr>
            <p:cNvPr id="37" name="Picture 36">
              <a:extLst>
                <a:ext uri="{FF2B5EF4-FFF2-40B4-BE49-F238E27FC236}">
                  <a16:creationId xmlns="" xmlns:a16="http://schemas.microsoft.com/office/drawing/2014/main" id="{6ECEA3EB-DBB2-46D7-B2B5-F616EA102756}"/>
                </a:ext>
              </a:extLst>
            </p:cNvPr>
            <p:cNvPicPr>
              <a:picLocks noChangeAspect="1"/>
            </p:cNvPicPr>
            <p:nvPr/>
          </p:nvPicPr>
          <p:blipFill rotWithShape="1">
            <a:blip r:embed="rId17">
              <a:extLst>
                <a:ext uri="{28A0092B-C50C-407E-A947-70E740481C1C}">
                  <a14:useLocalDpi xmlns:a14="http://schemas.microsoft.com/office/drawing/2010/main" val="0"/>
                </a:ext>
              </a:extLst>
            </a:blip>
            <a:srcRect r="91725"/>
            <a:stretch/>
          </p:blipFill>
          <p:spPr>
            <a:xfrm>
              <a:off x="10377937" y="-571823"/>
              <a:ext cx="563616" cy="3889025"/>
            </a:xfrm>
            <a:prstGeom prst="rect">
              <a:avLst/>
            </a:prstGeom>
          </p:spPr>
        </p:pic>
      </p:grpSp>
      <p:pic>
        <p:nvPicPr>
          <p:cNvPr id="4" name="Picture 3">
            <a:extLst>
              <a:ext uri="{FF2B5EF4-FFF2-40B4-BE49-F238E27FC236}">
                <a16:creationId xmlns="" xmlns:a16="http://schemas.microsoft.com/office/drawing/2014/main" id="{176A6961-6530-4620-9F1E-FF99AE6F802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690631" y="365853"/>
            <a:ext cx="1134749" cy="850080"/>
          </a:xfrm>
          <a:prstGeom prst="rect">
            <a:avLst/>
          </a:prstGeom>
        </p:spPr>
      </p:pic>
      <p:pic>
        <p:nvPicPr>
          <p:cNvPr id="6" name="Picture 5" descr="A close up of a necklace&#10;&#10;Description automatically generated">
            <a:extLst>
              <a:ext uri="{FF2B5EF4-FFF2-40B4-BE49-F238E27FC236}">
                <a16:creationId xmlns="" xmlns:a16="http://schemas.microsoft.com/office/drawing/2014/main" id="{A1877A6D-FA51-4B81-B6C0-CC3E267EB887}"/>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471780" y="203235"/>
            <a:ext cx="1541987" cy="1577805"/>
          </a:xfrm>
          <a:prstGeom prst="rect">
            <a:avLst/>
          </a:prstGeom>
        </p:spPr>
      </p:pic>
      <p:sp>
        <p:nvSpPr>
          <p:cNvPr id="11" name="CAU HOI">
            <a:extLst>
              <a:ext uri="{FF2B5EF4-FFF2-40B4-BE49-F238E27FC236}">
                <a16:creationId xmlns="" xmlns:a16="http://schemas.microsoft.com/office/drawing/2014/main" id="{53E96217-2E7B-4F24-97A8-36BAF2935D1E}"/>
              </a:ext>
            </a:extLst>
          </p:cNvPr>
          <p:cNvSpPr/>
          <p:nvPr/>
        </p:nvSpPr>
        <p:spPr>
          <a:xfrm>
            <a:off x="2172131" y="318716"/>
            <a:ext cx="4761074" cy="1546577"/>
          </a:xfrm>
          <a:prstGeom prst="rect">
            <a:avLst/>
          </a:prstGeom>
          <a:noFill/>
        </p:spPr>
        <p:txBody>
          <a:bodyPr wrap="square" lIns="68580" tIns="34290" rIns="68580" bIns="34290">
            <a:spAutoFit/>
          </a:bodyPr>
          <a:lstStyle/>
          <a:p>
            <a:pPr algn="ctr"/>
            <a:r>
              <a:rPr lang="en-US" sz="3200" dirty="0" err="1"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Cây</a:t>
            </a:r>
            <a:r>
              <a:rPr lang="en-US" sz="3200" dirty="0"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 </a:t>
            </a:r>
            <a:r>
              <a:rPr lang="en-US" sz="3200" dirty="0" err="1"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trồng</a:t>
            </a:r>
            <a:r>
              <a:rPr lang="en-US" sz="3200" dirty="0"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 </a:t>
            </a:r>
            <a:r>
              <a:rPr lang="en-US" sz="3200" dirty="0" err="1"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nào</a:t>
            </a:r>
            <a:r>
              <a:rPr lang="en-US" sz="3200" dirty="0"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 </a:t>
            </a:r>
            <a:r>
              <a:rPr lang="en-US" sz="3200" dirty="0" err="1"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sau</a:t>
            </a:r>
            <a:r>
              <a:rPr lang="en-US" sz="3200" dirty="0"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 </a:t>
            </a:r>
            <a:r>
              <a:rPr lang="en-US" sz="3200" dirty="0" err="1"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đây</a:t>
            </a:r>
            <a:r>
              <a:rPr lang="en-US" sz="3200" dirty="0"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 </a:t>
            </a:r>
            <a:r>
              <a:rPr lang="en-US" sz="3200" dirty="0" err="1"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không</a:t>
            </a:r>
            <a:r>
              <a:rPr lang="en-US" sz="3200" dirty="0"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 </a:t>
            </a:r>
            <a:r>
              <a:rPr lang="en-US" sz="3200" dirty="0" err="1"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được</a:t>
            </a:r>
            <a:r>
              <a:rPr lang="en-US" sz="3200" dirty="0"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 </a:t>
            </a:r>
            <a:r>
              <a:rPr lang="en-US" sz="3200" dirty="0" err="1"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xem</a:t>
            </a:r>
            <a:r>
              <a:rPr lang="en-US" sz="3200" dirty="0"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 </a:t>
            </a:r>
            <a:r>
              <a:rPr lang="en-US" sz="3200" dirty="0" err="1"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là</a:t>
            </a:r>
            <a:r>
              <a:rPr lang="en-US" sz="3200" dirty="0"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 </a:t>
            </a:r>
            <a:r>
              <a:rPr lang="en-US" sz="3200" dirty="0" err="1"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cây</a:t>
            </a:r>
            <a:r>
              <a:rPr lang="en-US" sz="3200" dirty="0"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 </a:t>
            </a:r>
            <a:r>
              <a:rPr lang="en-US" sz="3200" dirty="0" err="1"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lương</a:t>
            </a:r>
            <a:r>
              <a:rPr lang="en-US" sz="3200" dirty="0"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 </a:t>
            </a:r>
            <a:r>
              <a:rPr lang="en-US" sz="3200" dirty="0" err="1"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thực</a:t>
            </a:r>
            <a:r>
              <a:rPr lang="vi-VN" sz="3200" dirty="0"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a:t>
            </a:r>
            <a:endParaRPr lang="en-US" sz="320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endParaRPr>
          </a:p>
        </p:txBody>
      </p:sp>
      <p:sp>
        <p:nvSpPr>
          <p:cNvPr id="46" name="A. DUNG">
            <a:extLst>
              <a:ext uri="{FF2B5EF4-FFF2-40B4-BE49-F238E27FC236}">
                <a16:creationId xmlns="" xmlns:a16="http://schemas.microsoft.com/office/drawing/2014/main" id="{E9984D5E-333D-4D03-8F8F-5ABF15F3DFB0}"/>
              </a:ext>
            </a:extLst>
          </p:cNvPr>
          <p:cNvSpPr/>
          <p:nvPr/>
        </p:nvSpPr>
        <p:spPr>
          <a:xfrm>
            <a:off x="5868980" y="2705031"/>
            <a:ext cx="1621278" cy="561692"/>
          </a:xfrm>
          <a:prstGeom prst="rect">
            <a:avLst/>
          </a:prstGeom>
          <a:noFill/>
        </p:spPr>
        <p:txBody>
          <a:bodyPr wrap="none" lIns="68580" tIns="34290" rIns="68580" bIns="34290">
            <a:spAutoFit/>
          </a:bodyPr>
          <a:lstStyle/>
          <a:p>
            <a:pPr algn="ctr"/>
            <a:r>
              <a:rPr lang="en-US" sz="3200" dirty="0" err="1"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Cây</a:t>
            </a:r>
            <a:r>
              <a:rPr lang="en-US" sz="3200" dirty="0"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 </a:t>
            </a:r>
            <a:r>
              <a:rPr lang="en-US" sz="3200" dirty="0" err="1"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nho</a:t>
            </a:r>
            <a:r>
              <a:rPr lang="en-US" sz="3200" dirty="0"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a:t>
            </a:r>
            <a:endParaRPr lang="en-US" sz="3200" dirty="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endParaRPr>
          </a:p>
        </p:txBody>
      </p:sp>
      <p:sp>
        <p:nvSpPr>
          <p:cNvPr id="49" name="B. SAI">
            <a:extLst>
              <a:ext uri="{FF2B5EF4-FFF2-40B4-BE49-F238E27FC236}">
                <a16:creationId xmlns="" xmlns:a16="http://schemas.microsoft.com/office/drawing/2014/main" id="{9C7389BB-DF9B-4E23-BFD2-3B8C716EA6D5}"/>
              </a:ext>
            </a:extLst>
          </p:cNvPr>
          <p:cNvSpPr/>
          <p:nvPr/>
        </p:nvSpPr>
        <p:spPr>
          <a:xfrm>
            <a:off x="1574236" y="2722026"/>
            <a:ext cx="1507464" cy="561692"/>
          </a:xfrm>
          <a:prstGeom prst="rect">
            <a:avLst/>
          </a:prstGeom>
          <a:noFill/>
        </p:spPr>
        <p:txBody>
          <a:bodyPr wrap="none" lIns="68580" tIns="34290" rIns="68580" bIns="34290">
            <a:spAutoFit/>
          </a:bodyPr>
          <a:lstStyle/>
          <a:p>
            <a:pPr algn="ctr"/>
            <a:r>
              <a:rPr lang="en-US" sz="3200" dirty="0" err="1"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Cây</a:t>
            </a:r>
            <a:r>
              <a:rPr lang="en-US" sz="3200" dirty="0"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 </a:t>
            </a:r>
            <a:r>
              <a:rPr lang="en-US" sz="3200" dirty="0" err="1"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lúa</a:t>
            </a:r>
            <a:r>
              <a:rPr lang="en-US" sz="3200" dirty="0"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a:t>
            </a:r>
            <a:endParaRPr lang="en-US" sz="3200" dirty="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endParaRPr>
          </a:p>
        </p:txBody>
      </p:sp>
      <p:sp>
        <p:nvSpPr>
          <p:cNvPr id="50" name="D. SAI">
            <a:extLst>
              <a:ext uri="{FF2B5EF4-FFF2-40B4-BE49-F238E27FC236}">
                <a16:creationId xmlns="" xmlns:a16="http://schemas.microsoft.com/office/drawing/2014/main" id="{C42898BC-7A38-4527-9153-5D526991FF62}"/>
              </a:ext>
            </a:extLst>
          </p:cNvPr>
          <p:cNvSpPr/>
          <p:nvPr/>
        </p:nvSpPr>
        <p:spPr>
          <a:xfrm>
            <a:off x="5792912" y="4095690"/>
            <a:ext cx="2054088" cy="561692"/>
          </a:xfrm>
          <a:prstGeom prst="rect">
            <a:avLst/>
          </a:prstGeom>
          <a:noFill/>
        </p:spPr>
        <p:txBody>
          <a:bodyPr wrap="none" lIns="68580" tIns="34290" rIns="68580" bIns="34290">
            <a:spAutoFit/>
          </a:bodyPr>
          <a:lstStyle/>
          <a:p>
            <a:pPr algn="ctr"/>
            <a:r>
              <a:rPr lang="en-US" sz="3200" dirty="0" err="1"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Khoai</a:t>
            </a:r>
            <a:r>
              <a:rPr lang="en-US" sz="3200" dirty="0"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 lang.</a:t>
            </a:r>
            <a:endParaRPr lang="en-US" sz="3200" dirty="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endParaRPr>
          </a:p>
        </p:txBody>
      </p:sp>
      <p:sp>
        <p:nvSpPr>
          <p:cNvPr id="53" name="C. SAI">
            <a:extLst>
              <a:ext uri="{FF2B5EF4-FFF2-40B4-BE49-F238E27FC236}">
                <a16:creationId xmlns="" xmlns:a16="http://schemas.microsoft.com/office/drawing/2014/main" id="{D505C5AE-2784-4EAC-A464-DE0840FD2154}"/>
              </a:ext>
            </a:extLst>
          </p:cNvPr>
          <p:cNvSpPr/>
          <p:nvPr/>
        </p:nvSpPr>
        <p:spPr>
          <a:xfrm>
            <a:off x="1515039" y="4066810"/>
            <a:ext cx="1621278" cy="561692"/>
          </a:xfrm>
          <a:prstGeom prst="rect">
            <a:avLst/>
          </a:prstGeom>
          <a:noFill/>
        </p:spPr>
        <p:txBody>
          <a:bodyPr wrap="none" lIns="68580" tIns="34290" rIns="68580" bIns="34290">
            <a:spAutoFit/>
          </a:bodyPr>
          <a:lstStyle/>
          <a:p>
            <a:pPr algn="ctr"/>
            <a:r>
              <a:rPr lang="en-US" sz="3200" dirty="0" err="1"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Cây</a:t>
            </a:r>
            <a:r>
              <a:rPr lang="en-US" sz="3200" dirty="0"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 </a:t>
            </a:r>
            <a:r>
              <a:rPr lang="en-US" sz="3200" dirty="0" err="1"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ngô</a:t>
            </a:r>
            <a:r>
              <a:rPr lang="en-US" sz="3200" dirty="0"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a:t>
            </a:r>
            <a:endParaRPr lang="en-US" sz="3200" dirty="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endParaRPr>
          </a:p>
        </p:txBody>
      </p:sp>
      <p:sp>
        <p:nvSpPr>
          <p:cNvPr id="3" name="Start">
            <a:extLst>
              <a:ext uri="{FF2B5EF4-FFF2-40B4-BE49-F238E27FC236}">
                <a16:creationId xmlns="" xmlns:a16="http://schemas.microsoft.com/office/drawing/2014/main" id="{C8F87B15-C34B-4310-B943-48A2DC80F1C0}"/>
              </a:ext>
            </a:extLst>
          </p:cNvPr>
          <p:cNvSpPr/>
          <p:nvPr/>
        </p:nvSpPr>
        <p:spPr>
          <a:xfrm>
            <a:off x="4185134" y="3268708"/>
            <a:ext cx="792956" cy="792956"/>
          </a:xfrm>
          <a:prstGeom prst="rect">
            <a:avLst/>
          </a:prstGeom>
          <a:solidFill>
            <a:srgbClr val="FF0000">
              <a:alpha val="70000"/>
            </a:srgbClr>
          </a:solidFill>
          <a:ln w="76200">
            <a:gradFill>
              <a:gsLst>
                <a:gs pos="0">
                  <a:srgbClr val="F83043"/>
                </a:gs>
                <a:gs pos="100000">
                  <a:srgbClr val="F2687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latin typeface="Times New Roman" panose="02020603050405020304" pitchFamily="18" charset="0"/>
                <a:cs typeface="Times New Roman" panose="02020603050405020304" pitchFamily="18" charset="0"/>
              </a:rPr>
              <a:t>START</a:t>
            </a:r>
          </a:p>
        </p:txBody>
      </p:sp>
      <p:sp>
        <p:nvSpPr>
          <p:cNvPr id="43" name="Rectangle: Rounded Corners 42">
            <a:extLst>
              <a:ext uri="{FF2B5EF4-FFF2-40B4-BE49-F238E27FC236}">
                <a16:creationId xmlns="" xmlns:a16="http://schemas.microsoft.com/office/drawing/2014/main" id="{3E864414-A88D-4565-A8B0-6711A958F0B3}"/>
              </a:ext>
            </a:extLst>
          </p:cNvPr>
          <p:cNvSpPr/>
          <p:nvPr/>
        </p:nvSpPr>
        <p:spPr>
          <a:xfrm rot="2668956">
            <a:off x="551433" y="526065"/>
            <a:ext cx="882290" cy="917520"/>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latin typeface="Times New Roman" panose="02020603050405020304" pitchFamily="18" charset="0"/>
              <a:cs typeface="Times New Roman" panose="02020603050405020304" pitchFamily="18" charset="0"/>
            </a:endParaRPr>
          </a:p>
        </p:txBody>
      </p:sp>
      <p:pic>
        <p:nvPicPr>
          <p:cNvPr id="55" name="Picture 54" descr="A close up of a sign&#10;&#10;Description automatically generated">
            <a:hlinkClick r:id="" action="ppaction://hlinkshowjump?jump=nextslide"/>
            <a:extLst>
              <a:ext uri="{FF2B5EF4-FFF2-40B4-BE49-F238E27FC236}">
                <a16:creationId xmlns="" xmlns:a16="http://schemas.microsoft.com/office/drawing/2014/main" id="{10814380-E60B-4145-92D5-88A9E927398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303731" y="4442202"/>
            <a:ext cx="572059" cy="572059"/>
          </a:xfrm>
          <a:prstGeom prst="rect">
            <a:avLst/>
          </a:prstGeom>
        </p:spPr>
      </p:pic>
    </p:spTree>
    <p:extLst>
      <p:ext uri="{BB962C8B-B14F-4D97-AF65-F5344CB8AC3E}">
        <p14:creationId xmlns:p14="http://schemas.microsoft.com/office/powerpoint/2010/main" val="32569006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1" decel="29333"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750" fill="hold"/>
                                        <p:tgtEl>
                                          <p:spTgt spid="2"/>
                                        </p:tgtEl>
                                        <p:attrNameLst>
                                          <p:attrName>ppt_x</p:attrName>
                                        </p:attrNameLst>
                                      </p:cBhvr>
                                      <p:tavLst>
                                        <p:tav tm="0">
                                          <p:val>
                                            <p:strVal val="#ppt_x"/>
                                          </p:val>
                                        </p:tav>
                                        <p:tav tm="100000">
                                          <p:val>
                                            <p:strVal val="#ppt_x"/>
                                          </p:val>
                                        </p:tav>
                                      </p:tavLst>
                                    </p:anim>
                                    <p:anim calcmode="lin" valueType="num">
                                      <p:cBhvr additive="base">
                                        <p:cTn id="18" dur="75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nhacdao 1.wav"/>
                                        </p:tgtEl>
                                      </p:cMediaNode>
                                    </p:audio>
                                  </p:subTnLst>
                                </p:cTn>
                              </p:par>
                            </p:childTnLst>
                          </p:cTn>
                        </p:par>
                        <p:par>
                          <p:cTn id="19" fill="hold">
                            <p:stCondLst>
                              <p:cond delay="175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p:cTn id="22" dur="75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3" dur="750" fill="hold"/>
                                        <p:tgtEl>
                                          <p:spTgt spid="11"/>
                                        </p:tgtEl>
                                        <p:attrNameLst>
                                          <p:attrName>ppt_y</p:attrName>
                                        </p:attrNameLst>
                                      </p:cBhvr>
                                      <p:tavLst>
                                        <p:tav tm="0">
                                          <p:val>
                                            <p:strVal val="#ppt_y"/>
                                          </p:val>
                                        </p:tav>
                                        <p:tav tm="100000">
                                          <p:val>
                                            <p:strVal val="#ppt_y"/>
                                          </p:val>
                                        </p:tav>
                                      </p:tavLst>
                                    </p:anim>
                                    <p:anim calcmode="lin" valueType="num">
                                      <p:cBhvr>
                                        <p:cTn id="24" dur="75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5" dur="75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6" dur="750" tmFilter="0,0; .5, 1; 1, 1"/>
                                        <p:tgtEl>
                                          <p:spTgt spid="11"/>
                                        </p:tgtEl>
                                      </p:cBhvr>
                                    </p:animEffect>
                                  </p:childTnLst>
                                </p:cTn>
                              </p:par>
                              <p:par>
                                <p:cTn id="27" presetID="2" presetClass="entr" presetSubtype="8" decel="20000" fill="hold" nodeType="withEffect">
                                  <p:stCondLst>
                                    <p:cond delay="125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1500" fill="hold"/>
                                        <p:tgtEl>
                                          <p:spTgt spid="34"/>
                                        </p:tgtEl>
                                        <p:attrNameLst>
                                          <p:attrName>ppt_x</p:attrName>
                                        </p:attrNameLst>
                                      </p:cBhvr>
                                      <p:tavLst>
                                        <p:tav tm="0">
                                          <p:val>
                                            <p:strVal val="0-#ppt_w/2"/>
                                          </p:val>
                                        </p:tav>
                                        <p:tav tm="100000">
                                          <p:val>
                                            <p:strVal val="#ppt_x"/>
                                          </p:val>
                                        </p:tav>
                                      </p:tavLst>
                                    </p:anim>
                                    <p:anim calcmode="lin" valueType="num">
                                      <p:cBhvr additive="base">
                                        <p:cTn id="30" dur="1500" fill="hold"/>
                                        <p:tgtEl>
                                          <p:spTgt spid="3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6" name="hien dap an.wav"/>
                                        </p:tgtEl>
                                      </p:cMediaNode>
                                    </p:audio>
                                  </p:subTnLst>
                                </p:cTn>
                              </p:par>
                              <p:par>
                                <p:cTn id="31" presetID="2" presetClass="entr" presetSubtype="2" decel="20000" fill="hold" grpId="0" nodeType="withEffect">
                                  <p:stCondLst>
                                    <p:cond delay="1750"/>
                                  </p:stCondLst>
                                  <p:iterate type="lt">
                                    <p:tmPct val="0"/>
                                  </p:iterate>
                                  <p:childTnLst>
                                    <p:set>
                                      <p:cBhvr>
                                        <p:cTn id="32" dur="1" fill="hold">
                                          <p:stCondLst>
                                            <p:cond delay="0"/>
                                          </p:stCondLst>
                                        </p:cTn>
                                        <p:tgtEl>
                                          <p:spTgt spid="46"/>
                                        </p:tgtEl>
                                        <p:attrNameLst>
                                          <p:attrName>style.visibility</p:attrName>
                                        </p:attrNameLst>
                                      </p:cBhvr>
                                      <p:to>
                                        <p:strVal val="visible"/>
                                      </p:to>
                                    </p:set>
                                    <p:anim calcmode="lin" valueType="num">
                                      <p:cBhvr additive="base">
                                        <p:cTn id="33" dur="1200" fill="hold"/>
                                        <p:tgtEl>
                                          <p:spTgt spid="46"/>
                                        </p:tgtEl>
                                        <p:attrNameLst>
                                          <p:attrName>ppt_x</p:attrName>
                                        </p:attrNameLst>
                                      </p:cBhvr>
                                      <p:tavLst>
                                        <p:tav tm="0">
                                          <p:val>
                                            <p:strVal val="1+#ppt_w/2"/>
                                          </p:val>
                                        </p:tav>
                                        <p:tav tm="100000">
                                          <p:val>
                                            <p:strVal val="#ppt_x"/>
                                          </p:val>
                                        </p:tav>
                                      </p:tavLst>
                                    </p:anim>
                                    <p:anim calcmode="lin" valueType="num">
                                      <p:cBhvr additive="base">
                                        <p:cTn id="34" dur="1200" fill="hold"/>
                                        <p:tgtEl>
                                          <p:spTgt spid="46"/>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1250"/>
                                  </p:stCondLst>
                                  <p:childTnLst>
                                    <p:set>
                                      <p:cBhvr>
                                        <p:cTn id="36" dur="1" fill="hold">
                                          <p:stCondLst>
                                            <p:cond delay="0"/>
                                          </p:stCondLst>
                                        </p:cTn>
                                        <p:tgtEl>
                                          <p:spTgt spid="73"/>
                                        </p:tgtEl>
                                        <p:attrNameLst>
                                          <p:attrName>style.visibility</p:attrName>
                                        </p:attrNameLst>
                                      </p:cBhvr>
                                      <p:to>
                                        <p:strVal val="visible"/>
                                      </p:to>
                                    </p:set>
                                    <p:anim calcmode="lin" valueType="num">
                                      <p:cBhvr additive="base">
                                        <p:cTn id="37" dur="1500" fill="hold"/>
                                        <p:tgtEl>
                                          <p:spTgt spid="73"/>
                                        </p:tgtEl>
                                        <p:attrNameLst>
                                          <p:attrName>ppt_x</p:attrName>
                                        </p:attrNameLst>
                                      </p:cBhvr>
                                      <p:tavLst>
                                        <p:tav tm="0">
                                          <p:val>
                                            <p:strVal val="1+#ppt_w/2"/>
                                          </p:val>
                                        </p:tav>
                                        <p:tav tm="100000">
                                          <p:val>
                                            <p:strVal val="#ppt_x"/>
                                          </p:val>
                                        </p:tav>
                                      </p:tavLst>
                                    </p:anim>
                                    <p:anim calcmode="lin" valueType="num">
                                      <p:cBhvr additive="base">
                                        <p:cTn id="38" dur="1500" fill="hold"/>
                                        <p:tgtEl>
                                          <p:spTgt spid="73"/>
                                        </p:tgtEl>
                                        <p:attrNameLst>
                                          <p:attrName>ppt_y</p:attrName>
                                        </p:attrNameLst>
                                      </p:cBhvr>
                                      <p:tavLst>
                                        <p:tav tm="0">
                                          <p:val>
                                            <p:strVal val="#ppt_y"/>
                                          </p:val>
                                        </p:tav>
                                        <p:tav tm="100000">
                                          <p:val>
                                            <p:strVal val="#ppt_y"/>
                                          </p:val>
                                        </p:tav>
                                      </p:tavLst>
                                    </p:anim>
                                  </p:childTnLst>
                                </p:cTn>
                              </p:par>
                              <p:par>
                                <p:cTn id="39" presetID="2" presetClass="entr" presetSubtype="8" decel="36000" fill="hold" grpId="0" nodeType="withEffect">
                                  <p:stCondLst>
                                    <p:cond delay="1750"/>
                                  </p:stCondLst>
                                  <p:iterate type="lt">
                                    <p:tmPct val="0"/>
                                  </p:iterate>
                                  <p:childTnLst>
                                    <p:set>
                                      <p:cBhvr>
                                        <p:cTn id="40" dur="1" fill="hold">
                                          <p:stCondLst>
                                            <p:cond delay="0"/>
                                          </p:stCondLst>
                                        </p:cTn>
                                        <p:tgtEl>
                                          <p:spTgt spid="49"/>
                                        </p:tgtEl>
                                        <p:attrNameLst>
                                          <p:attrName>style.visibility</p:attrName>
                                        </p:attrNameLst>
                                      </p:cBhvr>
                                      <p:to>
                                        <p:strVal val="visible"/>
                                      </p:to>
                                    </p:set>
                                    <p:anim calcmode="lin" valueType="num">
                                      <p:cBhvr additive="base">
                                        <p:cTn id="41" dur="1300" fill="hold"/>
                                        <p:tgtEl>
                                          <p:spTgt spid="49"/>
                                        </p:tgtEl>
                                        <p:attrNameLst>
                                          <p:attrName>ppt_x</p:attrName>
                                        </p:attrNameLst>
                                      </p:cBhvr>
                                      <p:tavLst>
                                        <p:tav tm="0">
                                          <p:val>
                                            <p:strVal val="0-#ppt_w/2"/>
                                          </p:val>
                                        </p:tav>
                                        <p:tav tm="100000">
                                          <p:val>
                                            <p:strVal val="#ppt_x"/>
                                          </p:val>
                                        </p:tav>
                                      </p:tavLst>
                                    </p:anim>
                                    <p:anim calcmode="lin" valueType="num">
                                      <p:cBhvr additive="base">
                                        <p:cTn id="42" dur="1300" fill="hold"/>
                                        <p:tgtEl>
                                          <p:spTgt spid="49"/>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125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1500" fill="hold"/>
                                        <p:tgtEl>
                                          <p:spTgt spid="8"/>
                                        </p:tgtEl>
                                        <p:attrNameLst>
                                          <p:attrName>ppt_x</p:attrName>
                                        </p:attrNameLst>
                                      </p:cBhvr>
                                      <p:tavLst>
                                        <p:tav tm="0">
                                          <p:val>
                                            <p:strVal val="0-#ppt_w/2"/>
                                          </p:val>
                                        </p:tav>
                                        <p:tav tm="100000">
                                          <p:val>
                                            <p:strVal val="#ppt_x"/>
                                          </p:val>
                                        </p:tav>
                                      </p:tavLst>
                                    </p:anim>
                                    <p:anim calcmode="lin" valueType="num">
                                      <p:cBhvr additive="base">
                                        <p:cTn id="46" dur="1500" fill="hold"/>
                                        <p:tgtEl>
                                          <p:spTgt spid="8"/>
                                        </p:tgtEl>
                                        <p:attrNameLst>
                                          <p:attrName>ppt_y</p:attrName>
                                        </p:attrNameLst>
                                      </p:cBhvr>
                                      <p:tavLst>
                                        <p:tav tm="0">
                                          <p:val>
                                            <p:strVal val="#ppt_y"/>
                                          </p:val>
                                        </p:tav>
                                        <p:tav tm="100000">
                                          <p:val>
                                            <p:strVal val="#ppt_y"/>
                                          </p:val>
                                        </p:tav>
                                      </p:tavLst>
                                    </p:anim>
                                  </p:childTnLst>
                                </p:cTn>
                              </p:par>
                              <p:par>
                                <p:cTn id="47" presetID="2" presetClass="entr" presetSubtype="8" decel="18000" fill="hold" grpId="0" nodeType="withEffect">
                                  <p:stCondLst>
                                    <p:cond delay="1750"/>
                                  </p:stCondLst>
                                  <p:iterate type="lt">
                                    <p:tmPct val="0"/>
                                  </p:iterate>
                                  <p:childTnLst>
                                    <p:set>
                                      <p:cBhvr>
                                        <p:cTn id="48" dur="1" fill="hold">
                                          <p:stCondLst>
                                            <p:cond delay="0"/>
                                          </p:stCondLst>
                                        </p:cTn>
                                        <p:tgtEl>
                                          <p:spTgt spid="53"/>
                                        </p:tgtEl>
                                        <p:attrNameLst>
                                          <p:attrName>style.visibility</p:attrName>
                                        </p:attrNameLst>
                                      </p:cBhvr>
                                      <p:to>
                                        <p:strVal val="visible"/>
                                      </p:to>
                                    </p:set>
                                    <p:anim calcmode="lin" valueType="num">
                                      <p:cBhvr additive="base">
                                        <p:cTn id="49" dur="1300" fill="hold"/>
                                        <p:tgtEl>
                                          <p:spTgt spid="53"/>
                                        </p:tgtEl>
                                        <p:attrNameLst>
                                          <p:attrName>ppt_x</p:attrName>
                                        </p:attrNameLst>
                                      </p:cBhvr>
                                      <p:tavLst>
                                        <p:tav tm="0">
                                          <p:val>
                                            <p:strVal val="0-#ppt_w/2"/>
                                          </p:val>
                                        </p:tav>
                                        <p:tav tm="100000">
                                          <p:val>
                                            <p:strVal val="#ppt_x"/>
                                          </p:val>
                                        </p:tav>
                                      </p:tavLst>
                                    </p:anim>
                                    <p:anim calcmode="lin" valueType="num">
                                      <p:cBhvr additive="base">
                                        <p:cTn id="50" dur="1300" fill="hold"/>
                                        <p:tgtEl>
                                          <p:spTgt spid="53"/>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115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1500" fill="hold"/>
                                        <p:tgtEl>
                                          <p:spTgt spid="9"/>
                                        </p:tgtEl>
                                        <p:attrNameLst>
                                          <p:attrName>ppt_x</p:attrName>
                                        </p:attrNameLst>
                                      </p:cBhvr>
                                      <p:tavLst>
                                        <p:tav tm="0">
                                          <p:val>
                                            <p:strVal val="1+#ppt_w/2"/>
                                          </p:val>
                                        </p:tav>
                                        <p:tav tm="100000">
                                          <p:val>
                                            <p:strVal val="#ppt_x"/>
                                          </p:val>
                                        </p:tav>
                                      </p:tavLst>
                                    </p:anim>
                                    <p:anim calcmode="lin" valueType="num">
                                      <p:cBhvr additive="base">
                                        <p:cTn id="54" dur="1500" fill="hold"/>
                                        <p:tgtEl>
                                          <p:spTgt spid="9"/>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1750"/>
                                  </p:stCondLst>
                                  <p:iterate type="lt">
                                    <p:tmPct val="0"/>
                                  </p:iterate>
                                  <p:childTnLst>
                                    <p:set>
                                      <p:cBhvr>
                                        <p:cTn id="56" dur="1" fill="hold">
                                          <p:stCondLst>
                                            <p:cond delay="0"/>
                                          </p:stCondLst>
                                        </p:cTn>
                                        <p:tgtEl>
                                          <p:spTgt spid="50"/>
                                        </p:tgtEl>
                                        <p:attrNameLst>
                                          <p:attrName>style.visibility</p:attrName>
                                        </p:attrNameLst>
                                      </p:cBhvr>
                                      <p:to>
                                        <p:strVal val="visible"/>
                                      </p:to>
                                    </p:set>
                                    <p:anim calcmode="lin" valueType="num">
                                      <p:cBhvr additive="base">
                                        <p:cTn id="57" dur="1300" fill="hold"/>
                                        <p:tgtEl>
                                          <p:spTgt spid="50"/>
                                        </p:tgtEl>
                                        <p:attrNameLst>
                                          <p:attrName>ppt_x</p:attrName>
                                        </p:attrNameLst>
                                      </p:cBhvr>
                                      <p:tavLst>
                                        <p:tav tm="0">
                                          <p:val>
                                            <p:strVal val="1+#ppt_w/2"/>
                                          </p:val>
                                        </p:tav>
                                        <p:tav tm="100000">
                                          <p:val>
                                            <p:strVal val="#ppt_x"/>
                                          </p:val>
                                        </p:tav>
                                      </p:tavLst>
                                    </p:anim>
                                    <p:anim calcmode="lin" valueType="num">
                                      <p:cBhvr additive="base">
                                        <p:cTn id="58" dur="1300" fill="hold"/>
                                        <p:tgtEl>
                                          <p:spTgt spid="50"/>
                                        </p:tgtEl>
                                        <p:attrNameLst>
                                          <p:attrName>ppt_y</p:attrName>
                                        </p:attrNameLst>
                                      </p:cBhvr>
                                      <p:tavLst>
                                        <p:tav tm="0">
                                          <p:val>
                                            <p:strVal val="#ppt_y"/>
                                          </p:val>
                                        </p:tav>
                                        <p:tav tm="100000">
                                          <p:val>
                                            <p:strVal val="#ppt_y"/>
                                          </p:val>
                                        </p:tav>
                                      </p:tavLst>
                                    </p:anim>
                                  </p:childTnLst>
                                </p:cTn>
                              </p:par>
                            </p:childTnLst>
                          </p:cTn>
                        </p:par>
                        <p:par>
                          <p:cTn id="59" fill="hold">
                            <p:stCondLst>
                              <p:cond delay="5725"/>
                            </p:stCondLst>
                            <p:childTnLst>
                              <p:par>
                                <p:cTn id="60" presetID="41" presetClass="entr" presetSubtype="0" fill="hold" grpId="1" nodeType="afterEffect">
                                  <p:stCondLst>
                                    <p:cond delay="0"/>
                                  </p:stCondLst>
                                  <p:iterate type="lt">
                                    <p:tmPct val="10000"/>
                                  </p:iterate>
                                  <p:childTnLst>
                                    <p:set>
                                      <p:cBhvr>
                                        <p:cTn id="61" dur="1" fill="hold">
                                          <p:stCondLst>
                                            <p:cond delay="0"/>
                                          </p:stCondLst>
                                        </p:cTn>
                                        <p:tgtEl>
                                          <p:spTgt spid="3"/>
                                        </p:tgtEl>
                                        <p:attrNameLst>
                                          <p:attrName>style.visibility</p:attrName>
                                        </p:attrNameLst>
                                      </p:cBhvr>
                                      <p:to>
                                        <p:strVal val="visible"/>
                                      </p:to>
                                    </p:set>
                                    <p:anim calcmode="lin" valueType="num">
                                      <p:cBhvr>
                                        <p:cTn id="62"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3"/>
                                        </p:tgtEl>
                                        <p:attrNameLst>
                                          <p:attrName>ppt_y</p:attrName>
                                        </p:attrNameLst>
                                      </p:cBhvr>
                                      <p:tavLst>
                                        <p:tav tm="0">
                                          <p:val>
                                            <p:strVal val="#ppt_y"/>
                                          </p:val>
                                        </p:tav>
                                        <p:tav tm="100000">
                                          <p:val>
                                            <p:strVal val="#ppt_y"/>
                                          </p:val>
                                        </p:tav>
                                      </p:tavLst>
                                    </p:anim>
                                    <p:anim calcmode="lin" valueType="num">
                                      <p:cBhvr>
                                        <p:cTn id="64"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3"/>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131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1" fill="hold" display="0">
                  <p:stCondLst>
                    <p:cond delay="indefinite"/>
                  </p:stCondLst>
                </p:cTn>
                <p:tgtEl>
                  <p:spTgt spid="5"/>
                </p:tgtEl>
              </p:cMediaNode>
            </p:video>
            <p:seq concurrent="1" nextAc="seek">
              <p:cTn id="72" restart="whenNotActive" fill="hold" evtFilter="cancelBubble" nodeType="interactiveSeq">
                <p:stCondLst>
                  <p:cond evt="onClick" delay="0">
                    <p:tgtEl>
                      <p:spTgt spid="3"/>
                    </p:tgtEl>
                  </p:cond>
                </p:stCondLst>
                <p:endSync evt="end" delay="0">
                  <p:rtn val="all"/>
                </p:endSync>
                <p:childTnLst>
                  <p:par>
                    <p:cTn id="73" fill="hold">
                      <p:stCondLst>
                        <p:cond delay="0"/>
                      </p:stCondLst>
                      <p:childTnLst>
                        <p:par>
                          <p:cTn id="74" fill="hold">
                            <p:stCondLst>
                              <p:cond delay="0"/>
                            </p:stCondLst>
                            <p:childTnLst>
                              <p:par>
                                <p:cTn id="75" presetID="31" presetClass="exit" presetSubtype="0" fill="hold" grpId="0" nodeType="clickEffect">
                                  <p:stCondLst>
                                    <p:cond delay="0"/>
                                  </p:stCondLst>
                                  <p:iterate type="lt">
                                    <p:tmPct val="0"/>
                                  </p:iterate>
                                  <p:childTnLst>
                                    <p:anim calcmode="lin" valueType="num">
                                      <p:cBhvr>
                                        <p:cTn id="76" dur="250"/>
                                        <p:tgtEl>
                                          <p:spTgt spid="3"/>
                                        </p:tgtEl>
                                        <p:attrNameLst>
                                          <p:attrName>ppt_w</p:attrName>
                                        </p:attrNameLst>
                                      </p:cBhvr>
                                      <p:tavLst>
                                        <p:tav tm="0">
                                          <p:val>
                                            <p:strVal val="ppt_w"/>
                                          </p:val>
                                        </p:tav>
                                        <p:tav tm="100000">
                                          <p:val>
                                            <p:fltVal val="0"/>
                                          </p:val>
                                        </p:tav>
                                      </p:tavLst>
                                    </p:anim>
                                    <p:anim calcmode="lin" valueType="num">
                                      <p:cBhvr>
                                        <p:cTn id="77" dur="250"/>
                                        <p:tgtEl>
                                          <p:spTgt spid="3"/>
                                        </p:tgtEl>
                                        <p:attrNameLst>
                                          <p:attrName>ppt_h</p:attrName>
                                        </p:attrNameLst>
                                      </p:cBhvr>
                                      <p:tavLst>
                                        <p:tav tm="0">
                                          <p:val>
                                            <p:strVal val="ppt_h"/>
                                          </p:val>
                                        </p:tav>
                                        <p:tav tm="100000">
                                          <p:val>
                                            <p:fltVal val="0"/>
                                          </p:val>
                                        </p:tav>
                                      </p:tavLst>
                                    </p:anim>
                                    <p:anim calcmode="lin" valueType="num">
                                      <p:cBhvr>
                                        <p:cTn id="78" dur="250"/>
                                        <p:tgtEl>
                                          <p:spTgt spid="3"/>
                                        </p:tgtEl>
                                        <p:attrNameLst>
                                          <p:attrName>style.rotation</p:attrName>
                                        </p:attrNameLst>
                                      </p:cBhvr>
                                      <p:tavLst>
                                        <p:tav tm="0">
                                          <p:val>
                                            <p:fltVal val="0"/>
                                          </p:val>
                                        </p:tav>
                                        <p:tav tm="100000">
                                          <p:val>
                                            <p:fltVal val="90"/>
                                          </p:val>
                                        </p:tav>
                                      </p:tavLst>
                                    </p:anim>
                                    <p:animEffect transition="out" filter="fade">
                                      <p:cBhvr>
                                        <p:cTn id="79" dur="250"/>
                                        <p:tgtEl>
                                          <p:spTgt spid="3"/>
                                        </p:tgtEl>
                                      </p:cBhvr>
                                    </p:animEffect>
                                    <p:set>
                                      <p:cBhvr>
                                        <p:cTn id="80" dur="1" fill="hold">
                                          <p:stCondLst>
                                            <p:cond delay="249"/>
                                          </p:stCondLst>
                                        </p:cTn>
                                        <p:tgtEl>
                                          <p:spTgt spid="3"/>
                                        </p:tgtEl>
                                        <p:attrNameLst>
                                          <p:attrName>style.visibility</p:attrName>
                                        </p:attrNameLst>
                                      </p:cBhvr>
                                      <p:to>
                                        <p:strVal val="hidden"/>
                                      </p:to>
                                    </p:set>
                                  </p:childTnLst>
                                </p:cTn>
                              </p:par>
                            </p:childTnLst>
                          </p:cTn>
                        </p:par>
                        <p:par>
                          <p:cTn id="81" fill="hold">
                            <p:stCondLst>
                              <p:cond delay="250"/>
                            </p:stCondLst>
                            <p:childTnLst>
                              <p:par>
                                <p:cTn id="82" presetID="2" presetClass="mediacall" presetSubtype="0" fill="hold" nodeType="afterEffect">
                                  <p:stCondLst>
                                    <p:cond delay="0"/>
                                  </p:stCondLst>
                                  <p:childTnLst>
                                    <p:cmd type="call" cmd="togglePause">
                                      <p:cBhvr>
                                        <p:cTn id="83" dur="1" fill="hold"/>
                                        <p:tgtEl>
                                          <p:spTgt spid="5"/>
                                        </p:tgtEl>
                                      </p:cBhvr>
                                    </p:cmd>
                                  </p:childTnLst>
                                </p:cTn>
                              </p:par>
                            </p:childTnLst>
                          </p:cTn>
                        </p:par>
                      </p:childTnLst>
                    </p:cTn>
                  </p:par>
                </p:childTnLst>
              </p:cTn>
              <p:nextCondLst>
                <p:cond evt="onClick" delay="0">
                  <p:tgtEl>
                    <p:spTgt spid="3"/>
                  </p:tgtEl>
                </p:cond>
              </p:nextCondLst>
            </p:seq>
            <p:seq concurrent="1" nextAc="seek">
              <p:cTn id="84" restart="whenNotActive" fill="hold" evtFilter="cancelBubble" nodeType="interactiveSeq">
                <p:stCondLst>
                  <p:cond evt="onClick" delay="0">
                    <p:tgtEl>
                      <p:spTgt spid="46"/>
                    </p:tgtEl>
                  </p:cond>
                </p:stCondLst>
                <p:endSync evt="end" delay="0">
                  <p:rtn val="all"/>
                </p:endSync>
                <p:childTnLst>
                  <p:par>
                    <p:cTn id="85" fill="hold">
                      <p:stCondLst>
                        <p:cond delay="0"/>
                      </p:stCondLst>
                      <p:childTnLst>
                        <p:par>
                          <p:cTn id="86" fill="hold">
                            <p:stCondLst>
                              <p:cond delay="0"/>
                            </p:stCondLst>
                            <p:childTnLst>
                              <p:par>
                                <p:cTn id="87" presetID="16" presetClass="emph" presetSubtype="0" fill="hold" grpId="1" nodeType="clickEffect">
                                  <p:stCondLst>
                                    <p:cond delay="0"/>
                                  </p:stCondLst>
                                  <p:iterate type="lt">
                                    <p:tmPct val="5556"/>
                                  </p:iterate>
                                  <p:childTnLst>
                                    <p:set>
                                      <p:cBhvr override="childStyle">
                                        <p:cTn id="88" dur="2000" fill="hold"/>
                                        <p:tgtEl>
                                          <p:spTgt spid="46"/>
                                        </p:tgtEl>
                                        <p:attrNameLst>
                                          <p:attrName>style.color</p:attrName>
                                        </p:attrNameLst>
                                      </p:cBhvr>
                                      <p:to>
                                        <p:clrVal>
                                          <a:schemeClr val="accent2"/>
                                        </p:clrVal>
                                      </p:to>
                                    </p:set>
                                    <p:set>
                                      <p:cBhvr>
                                        <p:cTn id="89" dur="2000" fill="hold"/>
                                        <p:tgtEl>
                                          <p:spTgt spid="46"/>
                                        </p:tgtEl>
                                        <p:attrNameLst>
                                          <p:attrName>fillcolor</p:attrName>
                                        </p:attrNameLst>
                                      </p:cBhvr>
                                      <p:to>
                                        <p:clrVal>
                                          <a:schemeClr val="accent2"/>
                                        </p:clrVal>
                                      </p:to>
                                    </p:set>
                                    <p:set>
                                      <p:cBhvr>
                                        <p:cTn id="90" dur="2000" fill="hold"/>
                                        <p:tgtEl>
                                          <p:spTgt spid="46"/>
                                        </p:tgtEl>
                                        <p:attrNameLst>
                                          <p:attrName>fill.type</p:attrName>
                                        </p:attrNameLst>
                                      </p:cBhvr>
                                      <p:to>
                                        <p:strVal val="solid"/>
                                      </p:to>
                                    </p:set>
                                  </p:childTnLst>
                                  <p:subTnLst>
                                    <p:audio>
                                      <p:cMediaNode>
                                        <p:cTn display="0" masterRel="sameClick">
                                          <p:stCondLst>
                                            <p:cond evt="begin" delay="0">
                                              <p:tn val="87"/>
                                            </p:cond>
                                          </p:stCondLst>
                                          <p:endCondLst>
                                            <p:cond evt="onStopAudio" delay="0">
                                              <p:tgtEl>
                                                <p:sldTgt/>
                                              </p:tgtEl>
                                            </p:cond>
                                          </p:endCondLst>
                                        </p:cTn>
                                        <p:tgtEl>
                                          <p:sndTgt r:embed="rId7" name="dung.wav"/>
                                        </p:tgtEl>
                                      </p:cMediaNode>
                                    </p:audio>
                                  </p:subTnLst>
                                </p:cTn>
                              </p:par>
                            </p:childTnLst>
                          </p:cTn>
                        </p:par>
                      </p:childTnLst>
                    </p:cTn>
                  </p:par>
                </p:childTnLst>
              </p:cTn>
              <p:nextCondLst>
                <p:cond evt="onClick" delay="0">
                  <p:tgtEl>
                    <p:spTgt spid="46"/>
                  </p:tgtEl>
                </p:cond>
              </p:nextCondLst>
            </p:seq>
          </p:childTnLst>
        </p:cTn>
      </p:par>
    </p:tnLst>
    <p:bldLst>
      <p:bldP spid="7" grpId="0" animBg="1"/>
      <p:bldP spid="10" grpId="0" animBg="1"/>
      <p:bldP spid="11" grpId="0"/>
      <p:bldP spid="46" grpId="0"/>
      <p:bldP spid="46" grpId="1"/>
      <p:bldP spid="49" grpId="0"/>
      <p:bldP spid="50" grpId="0"/>
      <p:bldP spid="53" grpId="0"/>
      <p:bldP spid="3" grpId="0" animBg="1"/>
      <p:bldP spid="3"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208FA935-B1E3-8EF7-F233-61C8285BE319}"/>
              </a:ext>
            </a:extLst>
          </p:cNvPr>
          <p:cNvPicPr>
            <a:picLocks noChangeAspect="1"/>
          </p:cNvPicPr>
          <p:nvPr/>
        </p:nvPicPr>
        <p:blipFill>
          <a:blip r:embed="rId8"/>
          <a:stretch>
            <a:fillRect/>
          </a:stretch>
        </p:blipFill>
        <p:spPr>
          <a:xfrm>
            <a:off x="0" y="-19044"/>
            <a:ext cx="9144000" cy="5143500"/>
          </a:xfrm>
          <a:prstGeom prst="rect">
            <a:avLst/>
          </a:prstGeom>
        </p:spPr>
      </p:pic>
      <p:sp>
        <p:nvSpPr>
          <p:cNvPr id="7" name="Rectangle: Rounded Corners 6">
            <a:extLst>
              <a:ext uri="{FF2B5EF4-FFF2-40B4-BE49-F238E27FC236}">
                <a16:creationId xmlns="" xmlns:a16="http://schemas.microsoft.com/office/drawing/2014/main" id="{6BFA7622-83B5-4AB6-8F16-3A7DE72F8C9A}"/>
              </a:ext>
            </a:extLst>
          </p:cNvPr>
          <p:cNvSpPr/>
          <p:nvPr/>
        </p:nvSpPr>
        <p:spPr>
          <a:xfrm rot="2668956">
            <a:off x="595006" y="561478"/>
            <a:ext cx="791198" cy="822791"/>
          </a:xfrm>
          <a:prstGeom prst="roundRect">
            <a:avLst/>
          </a:prstGeom>
          <a:gradFill>
            <a:gsLst>
              <a:gs pos="0">
                <a:schemeClr val="accent1">
                  <a:lumMod val="75000"/>
                </a:schemeClr>
              </a:gs>
              <a:gs pos="80000">
                <a:srgbClr val="0684BE">
                  <a:alpha val="39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latin typeface="Times New Roman" panose="02020603050405020304" pitchFamily="18" charset="0"/>
              <a:cs typeface="Times New Roman" panose="02020603050405020304" pitchFamily="18" charset="0"/>
            </a:endParaRPr>
          </a:p>
        </p:txBody>
      </p:sp>
      <p:pic>
        <p:nvPicPr>
          <p:cNvPr id="5" name="Dem nguoc 10 giay">
            <a:hlinkClick r:id="" action="ppaction://media"/>
            <a:extLst>
              <a:ext uri="{FF2B5EF4-FFF2-40B4-BE49-F238E27FC236}">
                <a16:creationId xmlns="" xmlns:a16="http://schemas.microsoft.com/office/drawing/2014/main" id="{D3053DF2-6226-47C2-AA9B-318AC47BECCA}"/>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182913" y="3252910"/>
            <a:ext cx="792956" cy="774116"/>
          </a:xfrm>
          <a:prstGeom prst="rect">
            <a:avLst/>
          </a:prstGeom>
        </p:spPr>
      </p:pic>
      <p:sp>
        <p:nvSpPr>
          <p:cNvPr id="10" name="Oval 9">
            <a:extLst>
              <a:ext uri="{FF2B5EF4-FFF2-40B4-BE49-F238E27FC236}">
                <a16:creationId xmlns="" xmlns:a16="http://schemas.microsoft.com/office/drawing/2014/main" id="{D83FF1E2-CBEA-4DF4-96C8-29C695CECB26}"/>
              </a:ext>
            </a:extLst>
          </p:cNvPr>
          <p:cNvSpPr/>
          <p:nvPr/>
        </p:nvSpPr>
        <p:spPr>
          <a:xfrm>
            <a:off x="590186" y="585362"/>
            <a:ext cx="774503" cy="774503"/>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rgbClr val="FF0000"/>
                </a:solidFill>
                <a:latin typeface="Times New Roman" panose="02020603050405020304" pitchFamily="18" charset="0"/>
                <a:cs typeface="Times New Roman" panose="02020603050405020304" pitchFamily="18" charset="0"/>
              </a:rPr>
              <a:t>2</a:t>
            </a:r>
          </a:p>
        </p:txBody>
      </p:sp>
      <p:grpSp>
        <p:nvGrpSpPr>
          <p:cNvPr id="34" name="Group 33">
            <a:extLst>
              <a:ext uri="{FF2B5EF4-FFF2-40B4-BE49-F238E27FC236}">
                <a16:creationId xmlns="" xmlns:a16="http://schemas.microsoft.com/office/drawing/2014/main" id="{FB7388AC-5795-49F9-8886-226A904E16FC}"/>
              </a:ext>
            </a:extLst>
          </p:cNvPr>
          <p:cNvGrpSpPr/>
          <p:nvPr/>
        </p:nvGrpSpPr>
        <p:grpSpPr>
          <a:xfrm>
            <a:off x="-221084" y="2184869"/>
            <a:ext cx="4638010" cy="1584994"/>
            <a:chOff x="-429098" y="2555462"/>
            <a:chExt cx="6184013" cy="2113325"/>
          </a:xfrm>
        </p:grpSpPr>
        <p:sp>
          <p:nvSpPr>
            <p:cNvPr id="30" name="Arrow: Pentagon 29">
              <a:extLst>
                <a:ext uri="{FF2B5EF4-FFF2-40B4-BE49-F238E27FC236}">
                  <a16:creationId xmlns="" xmlns:a16="http://schemas.microsoft.com/office/drawing/2014/main" id="{F01A446D-718F-43F3-8E43-CC58AF41EDB9}"/>
                </a:ext>
              </a:extLst>
            </p:cNvPr>
            <p:cNvSpPr/>
            <p:nvPr/>
          </p:nvSpPr>
          <p:spPr>
            <a:xfrm>
              <a:off x="0" y="2915697"/>
              <a:ext cx="5754915" cy="1252915"/>
            </a:xfrm>
            <a:prstGeom prst="homePlate">
              <a:avLst/>
            </a:prstGeom>
            <a:gradFill>
              <a:gsLst>
                <a:gs pos="0">
                  <a:srgbClr val="002060">
                    <a:alpha val="56000"/>
                  </a:srgbClr>
                </a:gs>
                <a:gs pos="66000">
                  <a:srgbClr val="0684BE">
                    <a:alpha val="39000"/>
                  </a:srgbClr>
                </a:gs>
              </a:gsLst>
              <a:lin ang="5400000" scaled="1"/>
            </a:gradFill>
            <a:ln>
              <a:noFill/>
            </a:ln>
            <a:effectLst>
              <a:outerShdw blurRad="50800" dist="50800" dir="54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28" name="Group 27">
              <a:extLst>
                <a:ext uri="{FF2B5EF4-FFF2-40B4-BE49-F238E27FC236}">
                  <a16:creationId xmlns="" xmlns:a16="http://schemas.microsoft.com/office/drawing/2014/main" id="{A984D9C5-78AF-4D4F-9511-2256F59049AC}"/>
                </a:ext>
              </a:extLst>
            </p:cNvPr>
            <p:cNvGrpSpPr/>
            <p:nvPr/>
          </p:nvGrpSpPr>
          <p:grpSpPr>
            <a:xfrm>
              <a:off x="-429098" y="2555462"/>
              <a:ext cx="2055983" cy="2113325"/>
              <a:chOff x="417173" y="2850139"/>
              <a:chExt cx="1617878" cy="1663001"/>
            </a:xfrm>
          </p:grpSpPr>
          <p:pic>
            <p:nvPicPr>
              <p:cNvPr id="21" name="Picture 20" descr="A close up of a logo&#10;&#10;Description automatically generated">
                <a:extLst>
                  <a:ext uri="{FF2B5EF4-FFF2-40B4-BE49-F238E27FC236}">
                    <a16:creationId xmlns="" xmlns:a16="http://schemas.microsoft.com/office/drawing/2014/main" id="{C84DD0AC-FBCB-4547-9703-E2345B9AE12D}"/>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17173" y="2895262"/>
                <a:ext cx="1617878" cy="1617878"/>
              </a:xfrm>
              <a:prstGeom prst="rect">
                <a:avLst/>
              </a:prstGeom>
            </p:spPr>
          </p:pic>
          <p:pic>
            <p:nvPicPr>
              <p:cNvPr id="23" name="Picture 22" descr="A close up of a logo&#10;&#10;Description automatically generated">
                <a:extLst>
                  <a:ext uri="{FF2B5EF4-FFF2-40B4-BE49-F238E27FC236}">
                    <a16:creationId xmlns="" xmlns:a16="http://schemas.microsoft.com/office/drawing/2014/main" id="{8B5DA933-5F02-4070-9266-F880457BD4C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0029" y="2850139"/>
                <a:ext cx="1514883" cy="1514883"/>
              </a:xfrm>
              <a:prstGeom prst="rect">
                <a:avLst/>
              </a:prstGeom>
            </p:spPr>
          </p:pic>
        </p:grpSp>
        <p:sp>
          <p:nvSpPr>
            <p:cNvPr id="31" name="Arrow: Chevron 30">
              <a:extLst>
                <a:ext uri="{FF2B5EF4-FFF2-40B4-BE49-F238E27FC236}">
                  <a16:creationId xmlns="" xmlns:a16="http://schemas.microsoft.com/office/drawing/2014/main" id="{2B71889A-F0C5-4733-9B51-CA1A21A04CFB}"/>
                </a:ext>
              </a:extLst>
            </p:cNvPr>
            <p:cNvSpPr/>
            <p:nvPr/>
          </p:nvSpPr>
          <p:spPr>
            <a:xfrm>
              <a:off x="4797976" y="2959506"/>
              <a:ext cx="831752" cy="1180982"/>
            </a:xfrm>
            <a:prstGeom prst="chevron">
              <a:avLst>
                <a:gd name="adj" fmla="val 73100"/>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grpSp>
        <p:nvGrpSpPr>
          <p:cNvPr id="73" name="Group 72">
            <a:extLst>
              <a:ext uri="{FF2B5EF4-FFF2-40B4-BE49-F238E27FC236}">
                <a16:creationId xmlns="" xmlns:a16="http://schemas.microsoft.com/office/drawing/2014/main" id="{EE01E6B8-12A0-4354-B87E-9A7A94978358}"/>
              </a:ext>
            </a:extLst>
          </p:cNvPr>
          <p:cNvGrpSpPr/>
          <p:nvPr/>
        </p:nvGrpSpPr>
        <p:grpSpPr>
          <a:xfrm>
            <a:off x="4749834" y="2082191"/>
            <a:ext cx="4912798" cy="1685394"/>
            <a:chOff x="6333112" y="2416018"/>
            <a:chExt cx="6550397" cy="2247192"/>
          </a:xfrm>
        </p:grpSpPr>
        <p:grpSp>
          <p:nvGrpSpPr>
            <p:cNvPr id="52" name="Group 51">
              <a:extLst>
                <a:ext uri="{FF2B5EF4-FFF2-40B4-BE49-F238E27FC236}">
                  <a16:creationId xmlns="" xmlns:a16="http://schemas.microsoft.com/office/drawing/2014/main" id="{B60ADFEA-9DD9-44B5-9C2C-A2A6FBA36921}"/>
                </a:ext>
              </a:extLst>
            </p:cNvPr>
            <p:cNvGrpSpPr/>
            <p:nvPr/>
          </p:nvGrpSpPr>
          <p:grpSpPr>
            <a:xfrm>
              <a:off x="6333112" y="2913157"/>
              <a:ext cx="5858887" cy="1252915"/>
              <a:chOff x="6333112" y="2913157"/>
              <a:chExt cx="5858887" cy="1252915"/>
            </a:xfrm>
          </p:grpSpPr>
          <p:sp>
            <p:nvSpPr>
              <p:cNvPr id="36" name="Arrow: Pentagon 35">
                <a:extLst>
                  <a:ext uri="{FF2B5EF4-FFF2-40B4-BE49-F238E27FC236}">
                    <a16:creationId xmlns="" xmlns:a16="http://schemas.microsoft.com/office/drawing/2014/main" id="{668CA661-CCA7-463C-B990-5811CBC53B27}"/>
                  </a:ext>
                </a:extLst>
              </p:cNvPr>
              <p:cNvSpPr/>
              <p:nvPr/>
            </p:nvSpPr>
            <p:spPr>
              <a:xfrm flipH="1">
                <a:off x="6333112" y="2913157"/>
                <a:ext cx="5858887" cy="1252915"/>
              </a:xfrm>
              <a:prstGeom prst="homePlate">
                <a:avLst/>
              </a:prstGeom>
              <a:gradFill>
                <a:gsLst>
                  <a:gs pos="0">
                    <a:srgbClr val="002060">
                      <a:alpha val="56000"/>
                    </a:srgbClr>
                  </a:gs>
                  <a:gs pos="66000">
                    <a:srgbClr val="0684BE">
                      <a:alpha val="39000"/>
                    </a:srgbClr>
                  </a:gs>
                </a:gsLst>
                <a:lin ang="5400000" scaled="1"/>
              </a:gradFill>
              <a:ln>
                <a:noFill/>
              </a:ln>
              <a:effectLst>
                <a:outerShdw blurRad="50800" dist="50800" dir="54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38" name="Arrow: Chevron 37">
                <a:extLst>
                  <a:ext uri="{FF2B5EF4-FFF2-40B4-BE49-F238E27FC236}">
                    <a16:creationId xmlns="" xmlns:a16="http://schemas.microsoft.com/office/drawing/2014/main" id="{6CD06439-834E-4E67-B34E-EF47CBB79749}"/>
                  </a:ext>
                </a:extLst>
              </p:cNvPr>
              <p:cNvSpPr/>
              <p:nvPr/>
            </p:nvSpPr>
            <p:spPr>
              <a:xfrm flipH="1">
                <a:off x="6458300" y="2956966"/>
                <a:ext cx="831752" cy="1180982"/>
              </a:xfrm>
              <a:prstGeom prst="chevron">
                <a:avLst>
                  <a:gd name="adj" fmla="val 73100"/>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latin typeface="Times New Roman" panose="02020603050405020304" pitchFamily="18" charset="0"/>
                  <a:cs typeface="Times New Roman" panose="02020603050405020304" pitchFamily="18" charset="0"/>
                </a:endParaRPr>
              </a:p>
            </p:txBody>
          </p:sp>
        </p:grpSp>
        <p:pic>
          <p:nvPicPr>
            <p:cNvPr id="39" name="Picture 38" descr="A close up of a logo&#10;&#10;Description automatically generated">
              <a:extLst>
                <a:ext uri="{FF2B5EF4-FFF2-40B4-BE49-F238E27FC236}">
                  <a16:creationId xmlns="" xmlns:a16="http://schemas.microsoft.com/office/drawing/2014/main" id="{0068A83A-B2D0-43C9-A275-45ADD3167187}"/>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10536423" y="2574279"/>
              <a:ext cx="2055983" cy="2055983"/>
            </a:xfrm>
            <a:prstGeom prst="rect">
              <a:avLst/>
            </a:prstGeom>
          </p:spPr>
        </p:pic>
        <p:pic>
          <p:nvPicPr>
            <p:cNvPr id="42" name="Picture 41" descr="A close up of a sign&#10;&#10;Description automatically generated">
              <a:extLst>
                <a:ext uri="{FF2B5EF4-FFF2-40B4-BE49-F238E27FC236}">
                  <a16:creationId xmlns="" xmlns:a16="http://schemas.microsoft.com/office/drawing/2014/main" id="{1479832E-EE4D-4321-ACFE-C319EB39FF3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45109" y="2416018"/>
              <a:ext cx="2438400" cy="2247192"/>
            </a:xfrm>
            <a:prstGeom prst="rect">
              <a:avLst/>
            </a:prstGeom>
          </p:spPr>
        </p:pic>
      </p:grpSp>
      <p:grpSp>
        <p:nvGrpSpPr>
          <p:cNvPr id="8" name="Group 7">
            <a:extLst>
              <a:ext uri="{FF2B5EF4-FFF2-40B4-BE49-F238E27FC236}">
                <a16:creationId xmlns="" xmlns:a16="http://schemas.microsoft.com/office/drawing/2014/main" id="{3A50BF28-29EB-4FA7-9761-8208F39192C0}"/>
              </a:ext>
            </a:extLst>
          </p:cNvPr>
          <p:cNvGrpSpPr/>
          <p:nvPr/>
        </p:nvGrpSpPr>
        <p:grpSpPr>
          <a:xfrm>
            <a:off x="-221084" y="3542692"/>
            <a:ext cx="4638010" cy="1581764"/>
            <a:chOff x="-294779" y="4723590"/>
            <a:chExt cx="6184013" cy="2109018"/>
          </a:xfrm>
        </p:grpSpPr>
        <p:grpSp>
          <p:nvGrpSpPr>
            <p:cNvPr id="44" name="Group 43">
              <a:extLst>
                <a:ext uri="{FF2B5EF4-FFF2-40B4-BE49-F238E27FC236}">
                  <a16:creationId xmlns="" xmlns:a16="http://schemas.microsoft.com/office/drawing/2014/main" id="{5230688C-F6E8-4381-BF20-A179F0FFA890}"/>
                </a:ext>
              </a:extLst>
            </p:cNvPr>
            <p:cNvGrpSpPr/>
            <p:nvPr/>
          </p:nvGrpSpPr>
          <p:grpSpPr>
            <a:xfrm>
              <a:off x="-294779" y="4776625"/>
              <a:ext cx="6184013" cy="2055983"/>
              <a:chOff x="-429098" y="2612804"/>
              <a:chExt cx="6184013" cy="2055983"/>
            </a:xfrm>
          </p:grpSpPr>
          <p:sp>
            <p:nvSpPr>
              <p:cNvPr id="45" name="Arrow: Pentagon 44">
                <a:extLst>
                  <a:ext uri="{FF2B5EF4-FFF2-40B4-BE49-F238E27FC236}">
                    <a16:creationId xmlns="" xmlns:a16="http://schemas.microsoft.com/office/drawing/2014/main" id="{508814DF-53B6-4EC5-8178-3EC34E513212}"/>
                  </a:ext>
                </a:extLst>
              </p:cNvPr>
              <p:cNvSpPr/>
              <p:nvPr/>
            </p:nvSpPr>
            <p:spPr>
              <a:xfrm>
                <a:off x="0" y="2915697"/>
                <a:ext cx="5754915" cy="1252915"/>
              </a:xfrm>
              <a:prstGeom prst="homePlate">
                <a:avLst/>
              </a:prstGeom>
              <a:gradFill>
                <a:gsLst>
                  <a:gs pos="0">
                    <a:srgbClr val="002060">
                      <a:alpha val="56000"/>
                    </a:srgbClr>
                  </a:gs>
                  <a:gs pos="66000">
                    <a:srgbClr val="0684BE">
                      <a:alpha val="39000"/>
                    </a:srgbClr>
                  </a:gs>
                </a:gsLst>
                <a:lin ang="5400000" scaled="1"/>
              </a:gradFill>
              <a:ln>
                <a:noFill/>
              </a:ln>
              <a:effectLst>
                <a:outerShdw blurRad="50800" dist="50800" dir="54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pic>
            <p:nvPicPr>
              <p:cNvPr id="48" name="Picture 47" descr="A close up of a logo&#10;&#10;Description automatically generated">
                <a:extLst>
                  <a:ext uri="{FF2B5EF4-FFF2-40B4-BE49-F238E27FC236}">
                    <a16:creationId xmlns="" xmlns:a16="http://schemas.microsoft.com/office/drawing/2014/main" id="{E3D4D6E5-BF3A-4A90-BC57-56896F22B2E5}"/>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29098" y="2612804"/>
                <a:ext cx="2055983" cy="2055983"/>
              </a:xfrm>
              <a:prstGeom prst="rect">
                <a:avLst/>
              </a:prstGeom>
            </p:spPr>
          </p:pic>
          <p:sp>
            <p:nvSpPr>
              <p:cNvPr id="47" name="Arrow: Chevron 46">
                <a:extLst>
                  <a:ext uri="{FF2B5EF4-FFF2-40B4-BE49-F238E27FC236}">
                    <a16:creationId xmlns="" xmlns:a16="http://schemas.microsoft.com/office/drawing/2014/main" id="{ACCB8E02-A90C-47CD-9093-A96B55A50D17}"/>
                  </a:ext>
                </a:extLst>
              </p:cNvPr>
              <p:cNvSpPr/>
              <p:nvPr/>
            </p:nvSpPr>
            <p:spPr>
              <a:xfrm>
                <a:off x="4797976" y="2959506"/>
                <a:ext cx="831752" cy="1180982"/>
              </a:xfrm>
              <a:prstGeom prst="chevron">
                <a:avLst>
                  <a:gd name="adj" fmla="val 73100"/>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latin typeface="Times New Roman" panose="02020603050405020304" pitchFamily="18" charset="0"/>
                  <a:cs typeface="Times New Roman" panose="02020603050405020304" pitchFamily="18" charset="0"/>
                </a:endParaRPr>
              </a:p>
            </p:txBody>
          </p:sp>
        </p:grpSp>
        <p:pic>
          <p:nvPicPr>
            <p:cNvPr id="51" name="Picture 50">
              <a:extLst>
                <a:ext uri="{FF2B5EF4-FFF2-40B4-BE49-F238E27FC236}">
                  <a16:creationId xmlns="" xmlns:a16="http://schemas.microsoft.com/office/drawing/2014/main" id="{B19000EB-BC9B-44F3-9517-0E5451A6414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4779" y="4723590"/>
              <a:ext cx="2055983" cy="2055983"/>
            </a:xfrm>
            <a:prstGeom prst="rect">
              <a:avLst/>
            </a:prstGeom>
          </p:spPr>
        </p:pic>
      </p:grpSp>
      <p:grpSp>
        <p:nvGrpSpPr>
          <p:cNvPr id="9" name="Group 8">
            <a:extLst>
              <a:ext uri="{FF2B5EF4-FFF2-40B4-BE49-F238E27FC236}">
                <a16:creationId xmlns="" xmlns:a16="http://schemas.microsoft.com/office/drawing/2014/main" id="{CBA0EDDD-05F9-406F-94F7-AABBAC9789E6}"/>
              </a:ext>
            </a:extLst>
          </p:cNvPr>
          <p:cNvGrpSpPr/>
          <p:nvPr/>
        </p:nvGrpSpPr>
        <p:grpSpPr>
          <a:xfrm>
            <a:off x="4738749" y="3601513"/>
            <a:ext cx="4661856" cy="1541987"/>
            <a:chOff x="6318332" y="4802017"/>
            <a:chExt cx="6215808" cy="2055983"/>
          </a:xfrm>
        </p:grpSpPr>
        <p:grpSp>
          <p:nvGrpSpPr>
            <p:cNvPr id="74" name="Group 73">
              <a:extLst>
                <a:ext uri="{FF2B5EF4-FFF2-40B4-BE49-F238E27FC236}">
                  <a16:creationId xmlns="" xmlns:a16="http://schemas.microsoft.com/office/drawing/2014/main" id="{AA9CD21A-9C09-4BF8-B25E-4252717D780E}"/>
                </a:ext>
              </a:extLst>
            </p:cNvPr>
            <p:cNvGrpSpPr/>
            <p:nvPr/>
          </p:nvGrpSpPr>
          <p:grpSpPr>
            <a:xfrm>
              <a:off x="6318332" y="4802017"/>
              <a:ext cx="6188021" cy="2055983"/>
              <a:chOff x="6333113" y="2597893"/>
              <a:chExt cx="6188021" cy="2055983"/>
            </a:xfrm>
          </p:grpSpPr>
          <p:grpSp>
            <p:nvGrpSpPr>
              <p:cNvPr id="76" name="Group 75">
                <a:extLst>
                  <a:ext uri="{FF2B5EF4-FFF2-40B4-BE49-F238E27FC236}">
                    <a16:creationId xmlns="" xmlns:a16="http://schemas.microsoft.com/office/drawing/2014/main" id="{8D94CB3F-DAC4-4381-B652-8B4D4F58AC45}"/>
                  </a:ext>
                </a:extLst>
              </p:cNvPr>
              <p:cNvGrpSpPr/>
              <p:nvPr/>
            </p:nvGrpSpPr>
            <p:grpSpPr>
              <a:xfrm>
                <a:off x="6333113" y="2913157"/>
                <a:ext cx="5754915" cy="1252915"/>
                <a:chOff x="6333113" y="2913157"/>
                <a:chExt cx="5754915" cy="1252915"/>
              </a:xfrm>
            </p:grpSpPr>
            <p:sp>
              <p:nvSpPr>
                <p:cNvPr id="78" name="Arrow: Pentagon 77">
                  <a:extLst>
                    <a:ext uri="{FF2B5EF4-FFF2-40B4-BE49-F238E27FC236}">
                      <a16:creationId xmlns="" xmlns:a16="http://schemas.microsoft.com/office/drawing/2014/main" id="{64CB3AE6-ECBA-43F0-AB86-3A2AADFF2523}"/>
                    </a:ext>
                  </a:extLst>
                </p:cNvPr>
                <p:cNvSpPr/>
                <p:nvPr/>
              </p:nvSpPr>
              <p:spPr>
                <a:xfrm flipH="1">
                  <a:off x="6333113" y="2913157"/>
                  <a:ext cx="5754915" cy="1252915"/>
                </a:xfrm>
                <a:prstGeom prst="homePlate">
                  <a:avLst/>
                </a:prstGeom>
                <a:gradFill>
                  <a:gsLst>
                    <a:gs pos="0">
                      <a:srgbClr val="002060">
                        <a:alpha val="56000"/>
                      </a:srgbClr>
                    </a:gs>
                    <a:gs pos="66000">
                      <a:srgbClr val="0684BE">
                        <a:alpha val="39000"/>
                      </a:srgbClr>
                    </a:gs>
                  </a:gsLst>
                  <a:lin ang="5400000" scaled="1"/>
                </a:gradFill>
                <a:ln>
                  <a:noFill/>
                </a:ln>
                <a:effectLst>
                  <a:outerShdw blurRad="50800" dist="50800" dir="54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79" name="Arrow: Chevron 78">
                  <a:extLst>
                    <a:ext uri="{FF2B5EF4-FFF2-40B4-BE49-F238E27FC236}">
                      <a16:creationId xmlns="" xmlns:a16="http://schemas.microsoft.com/office/drawing/2014/main" id="{9E575F3D-59FE-4EC6-A629-3C43247DD952}"/>
                    </a:ext>
                  </a:extLst>
                </p:cNvPr>
                <p:cNvSpPr/>
                <p:nvPr/>
              </p:nvSpPr>
              <p:spPr>
                <a:xfrm flipH="1">
                  <a:off x="6458300" y="2956966"/>
                  <a:ext cx="831752" cy="1180982"/>
                </a:xfrm>
                <a:prstGeom prst="chevron">
                  <a:avLst>
                    <a:gd name="adj" fmla="val 73100"/>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latin typeface="Times New Roman" panose="02020603050405020304" pitchFamily="18" charset="0"/>
                    <a:cs typeface="Times New Roman" panose="02020603050405020304" pitchFamily="18" charset="0"/>
                  </a:endParaRPr>
                </a:p>
              </p:txBody>
            </p:sp>
          </p:grpSp>
          <p:pic>
            <p:nvPicPr>
              <p:cNvPr id="75" name="Picture 74" descr="A close up of a logo&#10;&#10;Description automatically generated">
                <a:extLst>
                  <a:ext uri="{FF2B5EF4-FFF2-40B4-BE49-F238E27FC236}">
                    <a16:creationId xmlns="" xmlns:a16="http://schemas.microsoft.com/office/drawing/2014/main" id="{1286B01D-59BC-4BF3-9495-18B848885103}"/>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10465151" y="2597893"/>
                <a:ext cx="2055983" cy="2055983"/>
              </a:xfrm>
              <a:prstGeom prst="rect">
                <a:avLst/>
              </a:prstGeom>
            </p:spPr>
          </p:pic>
        </p:grpSp>
        <p:pic>
          <p:nvPicPr>
            <p:cNvPr id="81" name="Picture 80" descr="A close up of a logo&#10;&#10;Description automatically generated">
              <a:extLst>
                <a:ext uri="{FF2B5EF4-FFF2-40B4-BE49-F238E27FC236}">
                  <a16:creationId xmlns="" xmlns:a16="http://schemas.microsoft.com/office/drawing/2014/main" id="{CA13CA19-D418-495F-9A58-2F608DC2DD4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64149" y="4802017"/>
              <a:ext cx="1969991" cy="1969991"/>
            </a:xfrm>
            <a:prstGeom prst="rect">
              <a:avLst/>
            </a:prstGeom>
          </p:spPr>
        </p:pic>
      </p:grpSp>
      <p:grpSp>
        <p:nvGrpSpPr>
          <p:cNvPr id="2" name="Group 1">
            <a:extLst>
              <a:ext uri="{FF2B5EF4-FFF2-40B4-BE49-F238E27FC236}">
                <a16:creationId xmlns="" xmlns:a16="http://schemas.microsoft.com/office/drawing/2014/main" id="{230D2A19-F608-4B9C-9194-AA095B3DE31E}"/>
              </a:ext>
            </a:extLst>
          </p:cNvPr>
          <p:cNvGrpSpPr/>
          <p:nvPr/>
        </p:nvGrpSpPr>
        <p:grpSpPr>
          <a:xfrm>
            <a:off x="1572841" y="-358205"/>
            <a:ext cx="5712384" cy="2846107"/>
            <a:chOff x="1142727" y="-726496"/>
            <a:chExt cx="9798826" cy="4272081"/>
          </a:xfrm>
        </p:grpSpPr>
        <p:pic>
          <p:nvPicPr>
            <p:cNvPr id="32" name="Picture 31">
              <a:extLst>
                <a:ext uri="{FF2B5EF4-FFF2-40B4-BE49-F238E27FC236}">
                  <a16:creationId xmlns="" xmlns:a16="http://schemas.microsoft.com/office/drawing/2014/main" id="{1D1EB3EE-CE25-466E-94AD-B3440663BDB9}"/>
                </a:ext>
              </a:extLst>
            </p:cNvPr>
            <p:cNvPicPr>
              <a:picLocks noChangeAspect="1"/>
            </p:cNvPicPr>
            <p:nvPr/>
          </p:nvPicPr>
          <p:blipFill rotWithShape="1">
            <a:blip r:embed="rId15">
              <a:extLst>
                <a:ext uri="{BEBA8EAE-BF5A-486C-A8C5-ECC9F3942E4B}">
                  <a14:imgProps xmlns:a14="http://schemas.microsoft.com/office/drawing/2010/main">
                    <a14:imgLayer r:embed="rId16">
                      <a14:imgEffect>
                        <a14:sharpenSoften amount="-6000"/>
                      </a14:imgEffect>
                      <a14:imgEffect>
                        <a14:brightnessContrast bright="-36000"/>
                      </a14:imgEffect>
                    </a14:imgLayer>
                  </a14:imgProps>
                </a:ext>
                <a:ext uri="{28A0092B-C50C-407E-A947-70E740481C1C}">
                  <a14:useLocalDpi xmlns:a14="http://schemas.microsoft.com/office/drawing/2010/main" val="0"/>
                </a:ext>
              </a:extLst>
            </a:blip>
            <a:srcRect l="8357" r="8570"/>
            <a:stretch/>
          </p:blipFill>
          <p:spPr>
            <a:xfrm>
              <a:off x="1607112" y="-726496"/>
              <a:ext cx="9133310" cy="4272081"/>
            </a:xfrm>
            <a:prstGeom prst="rect">
              <a:avLst/>
            </a:prstGeom>
          </p:spPr>
        </p:pic>
        <p:pic>
          <p:nvPicPr>
            <p:cNvPr id="33" name="Picture 32">
              <a:extLst>
                <a:ext uri="{FF2B5EF4-FFF2-40B4-BE49-F238E27FC236}">
                  <a16:creationId xmlns="" xmlns:a16="http://schemas.microsoft.com/office/drawing/2014/main" id="{35D785FB-7177-4E68-85DB-F1468DB78E34}"/>
                </a:ext>
              </a:extLst>
            </p:cNvPr>
            <p:cNvPicPr>
              <a:picLocks noChangeAspect="1"/>
            </p:cNvPicPr>
            <p:nvPr/>
          </p:nvPicPr>
          <p:blipFill rotWithShape="1">
            <a:blip r:embed="rId17">
              <a:extLst>
                <a:ext uri="{28A0092B-C50C-407E-A947-70E740481C1C}">
                  <a14:useLocalDpi xmlns:a14="http://schemas.microsoft.com/office/drawing/2010/main" val="0"/>
                </a:ext>
              </a:extLst>
            </a:blip>
            <a:srcRect r="91725"/>
            <a:stretch/>
          </p:blipFill>
          <p:spPr>
            <a:xfrm>
              <a:off x="1142727" y="-475014"/>
              <a:ext cx="563616" cy="3889025"/>
            </a:xfrm>
            <a:prstGeom prst="rect">
              <a:avLst/>
            </a:prstGeom>
          </p:spPr>
        </p:pic>
        <p:pic>
          <p:nvPicPr>
            <p:cNvPr id="37" name="Picture 36">
              <a:extLst>
                <a:ext uri="{FF2B5EF4-FFF2-40B4-BE49-F238E27FC236}">
                  <a16:creationId xmlns="" xmlns:a16="http://schemas.microsoft.com/office/drawing/2014/main" id="{6ECEA3EB-DBB2-46D7-B2B5-F616EA102756}"/>
                </a:ext>
              </a:extLst>
            </p:cNvPr>
            <p:cNvPicPr>
              <a:picLocks noChangeAspect="1"/>
            </p:cNvPicPr>
            <p:nvPr/>
          </p:nvPicPr>
          <p:blipFill rotWithShape="1">
            <a:blip r:embed="rId17">
              <a:extLst>
                <a:ext uri="{28A0092B-C50C-407E-A947-70E740481C1C}">
                  <a14:useLocalDpi xmlns:a14="http://schemas.microsoft.com/office/drawing/2010/main" val="0"/>
                </a:ext>
              </a:extLst>
            </a:blip>
            <a:srcRect r="91725"/>
            <a:stretch/>
          </p:blipFill>
          <p:spPr>
            <a:xfrm>
              <a:off x="10377937" y="-571823"/>
              <a:ext cx="563616" cy="3889025"/>
            </a:xfrm>
            <a:prstGeom prst="rect">
              <a:avLst/>
            </a:prstGeom>
          </p:spPr>
        </p:pic>
      </p:grpSp>
      <p:pic>
        <p:nvPicPr>
          <p:cNvPr id="4" name="Picture 3">
            <a:extLst>
              <a:ext uri="{FF2B5EF4-FFF2-40B4-BE49-F238E27FC236}">
                <a16:creationId xmlns="" xmlns:a16="http://schemas.microsoft.com/office/drawing/2014/main" id="{176A6961-6530-4620-9F1E-FF99AE6F802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690631" y="365853"/>
            <a:ext cx="1134749" cy="850080"/>
          </a:xfrm>
          <a:prstGeom prst="rect">
            <a:avLst/>
          </a:prstGeom>
        </p:spPr>
      </p:pic>
      <p:pic>
        <p:nvPicPr>
          <p:cNvPr id="6" name="Picture 5" descr="A close up of a necklace&#10;&#10;Description automatically generated">
            <a:extLst>
              <a:ext uri="{FF2B5EF4-FFF2-40B4-BE49-F238E27FC236}">
                <a16:creationId xmlns="" xmlns:a16="http://schemas.microsoft.com/office/drawing/2014/main" id="{A1877A6D-FA51-4B81-B6C0-CC3E267EB887}"/>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471780" y="203235"/>
            <a:ext cx="1541987" cy="1577805"/>
          </a:xfrm>
          <a:prstGeom prst="rect">
            <a:avLst/>
          </a:prstGeom>
        </p:spPr>
      </p:pic>
      <p:sp>
        <p:nvSpPr>
          <p:cNvPr id="11" name="CAU HOI">
            <a:extLst>
              <a:ext uri="{FF2B5EF4-FFF2-40B4-BE49-F238E27FC236}">
                <a16:creationId xmlns="" xmlns:a16="http://schemas.microsoft.com/office/drawing/2014/main" id="{53E96217-2E7B-4F24-97A8-36BAF2935D1E}"/>
              </a:ext>
            </a:extLst>
          </p:cNvPr>
          <p:cNvSpPr/>
          <p:nvPr/>
        </p:nvSpPr>
        <p:spPr>
          <a:xfrm>
            <a:off x="1994702" y="331501"/>
            <a:ext cx="5118231" cy="1546577"/>
          </a:xfrm>
          <a:prstGeom prst="rect">
            <a:avLst/>
          </a:prstGeom>
          <a:noFill/>
        </p:spPr>
        <p:txBody>
          <a:bodyPr wrap="square" lIns="68580" tIns="34290" rIns="68580" bIns="34290">
            <a:spAutoFit/>
          </a:bodyPr>
          <a:lstStyle/>
          <a:p>
            <a:pPr algn="ctr"/>
            <a:r>
              <a:rPr lang="en-US" sz="3200" dirty="0" err="1"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Ngô</a:t>
            </a:r>
            <a:r>
              <a:rPr lang="en-US" sz="3200" dirty="0"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 </a:t>
            </a:r>
            <a:r>
              <a:rPr lang="en-US" sz="3200" dirty="0" err="1"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khoai</a:t>
            </a:r>
            <a:r>
              <a:rPr lang="en-US" sz="3200" dirty="0"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 </a:t>
            </a:r>
            <a:r>
              <a:rPr lang="en-US" sz="3200" dirty="0" err="1"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sẽ</a:t>
            </a:r>
            <a:r>
              <a:rPr lang="en-US" sz="3200" dirty="0"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 </a:t>
            </a:r>
            <a:r>
              <a:rPr lang="en-US" sz="3200" dirty="0" err="1"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cung</a:t>
            </a:r>
            <a:r>
              <a:rPr lang="en-US" sz="3200" dirty="0"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 </a:t>
            </a:r>
            <a:r>
              <a:rPr lang="en-US" sz="3200" dirty="0" err="1"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cấp</a:t>
            </a:r>
            <a:r>
              <a:rPr lang="en-US" sz="3200" dirty="0"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 </a:t>
            </a:r>
            <a:r>
              <a:rPr lang="en-US" sz="3200" dirty="0" err="1"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chất</a:t>
            </a:r>
            <a:r>
              <a:rPr lang="en-US" sz="3200" dirty="0"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 </a:t>
            </a:r>
            <a:r>
              <a:rPr lang="en-US" sz="3200" dirty="0" err="1"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dinh</a:t>
            </a:r>
            <a:r>
              <a:rPr lang="en-US" sz="3200" dirty="0"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 </a:t>
            </a:r>
            <a:r>
              <a:rPr lang="en-US" sz="3200" dirty="0" err="1"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dưỡng</a:t>
            </a:r>
            <a:r>
              <a:rPr lang="en-US" sz="3200" dirty="0"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 </a:t>
            </a:r>
            <a:r>
              <a:rPr lang="en-US" sz="3200" dirty="0" err="1"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nào</a:t>
            </a:r>
            <a:r>
              <a:rPr lang="en-US" sz="3200" dirty="0"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 </a:t>
            </a:r>
            <a:r>
              <a:rPr lang="en-US" sz="3200" dirty="0" err="1"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nhiều</a:t>
            </a:r>
            <a:r>
              <a:rPr lang="en-US" sz="3200" dirty="0"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 </a:t>
            </a:r>
            <a:r>
              <a:rPr lang="en-US" sz="3200" dirty="0" err="1"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nhất</a:t>
            </a:r>
            <a:r>
              <a:rPr lang="en-US" sz="3200" dirty="0"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 </a:t>
            </a:r>
            <a:r>
              <a:rPr lang="en-US" sz="3200" dirty="0" err="1"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cho</a:t>
            </a:r>
            <a:r>
              <a:rPr lang="en-US" sz="3200" dirty="0"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 </a:t>
            </a:r>
            <a:r>
              <a:rPr lang="en-US" sz="3200" dirty="0" err="1"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cơ</a:t>
            </a:r>
            <a:r>
              <a:rPr lang="en-US" sz="3200" dirty="0"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 </a:t>
            </a:r>
            <a:r>
              <a:rPr lang="en-US" sz="3200" dirty="0" err="1"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thể</a:t>
            </a:r>
            <a:r>
              <a:rPr lang="en-US" sz="3200" dirty="0"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a:t>
            </a:r>
            <a:endParaRPr lang="en-US" sz="320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endParaRPr>
          </a:p>
        </p:txBody>
      </p:sp>
      <p:sp>
        <p:nvSpPr>
          <p:cNvPr id="46" name="A. DUNG">
            <a:extLst>
              <a:ext uri="{FF2B5EF4-FFF2-40B4-BE49-F238E27FC236}">
                <a16:creationId xmlns="" xmlns:a16="http://schemas.microsoft.com/office/drawing/2014/main" id="{E9984D5E-333D-4D03-8F8F-5ABF15F3DFB0}"/>
              </a:ext>
            </a:extLst>
          </p:cNvPr>
          <p:cNvSpPr/>
          <p:nvPr/>
        </p:nvSpPr>
        <p:spPr>
          <a:xfrm>
            <a:off x="1166333" y="2703051"/>
            <a:ext cx="2680862" cy="561692"/>
          </a:xfrm>
          <a:prstGeom prst="rect">
            <a:avLst/>
          </a:prstGeom>
          <a:noFill/>
        </p:spPr>
        <p:txBody>
          <a:bodyPr wrap="none" lIns="68580" tIns="34290" rIns="68580" bIns="34290">
            <a:spAutoFit/>
          </a:bodyPr>
          <a:lstStyle/>
          <a:p>
            <a:pPr algn="ctr"/>
            <a:r>
              <a:rPr lang="en-US" sz="3200" dirty="0" err="1"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Carbonhydrate</a:t>
            </a:r>
            <a:r>
              <a:rPr lang="en-US" sz="3200" dirty="0"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a:t>
            </a:r>
            <a:endParaRPr lang="en-US" sz="3200" dirty="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endParaRPr>
          </a:p>
        </p:txBody>
      </p:sp>
      <p:sp>
        <p:nvSpPr>
          <p:cNvPr id="49" name="B. SAI">
            <a:extLst>
              <a:ext uri="{FF2B5EF4-FFF2-40B4-BE49-F238E27FC236}">
                <a16:creationId xmlns="" xmlns:a16="http://schemas.microsoft.com/office/drawing/2014/main" id="{9C7389BB-DF9B-4E23-BFD2-3B8C716EA6D5}"/>
              </a:ext>
            </a:extLst>
          </p:cNvPr>
          <p:cNvSpPr/>
          <p:nvPr/>
        </p:nvSpPr>
        <p:spPr>
          <a:xfrm>
            <a:off x="6034333" y="2711479"/>
            <a:ext cx="1425711" cy="561692"/>
          </a:xfrm>
          <a:prstGeom prst="rect">
            <a:avLst/>
          </a:prstGeom>
          <a:noFill/>
        </p:spPr>
        <p:txBody>
          <a:bodyPr wrap="none" lIns="68580" tIns="34290" rIns="68580" bIns="34290">
            <a:spAutoFit/>
          </a:bodyPr>
          <a:lstStyle/>
          <a:p>
            <a:pPr algn="ctr"/>
            <a:r>
              <a:rPr lang="en-US" sz="3200" dirty="0"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Protein.</a:t>
            </a:r>
            <a:endParaRPr lang="en-US" sz="3200" dirty="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endParaRPr>
          </a:p>
        </p:txBody>
      </p:sp>
      <p:sp>
        <p:nvSpPr>
          <p:cNvPr id="50" name="D. SAI">
            <a:extLst>
              <a:ext uri="{FF2B5EF4-FFF2-40B4-BE49-F238E27FC236}">
                <a16:creationId xmlns="" xmlns:a16="http://schemas.microsoft.com/office/drawing/2014/main" id="{C42898BC-7A38-4527-9153-5D526991FF62}"/>
              </a:ext>
            </a:extLst>
          </p:cNvPr>
          <p:cNvSpPr/>
          <p:nvPr/>
        </p:nvSpPr>
        <p:spPr>
          <a:xfrm>
            <a:off x="6002238" y="4091660"/>
            <a:ext cx="1586012" cy="561692"/>
          </a:xfrm>
          <a:prstGeom prst="rect">
            <a:avLst/>
          </a:prstGeom>
          <a:noFill/>
        </p:spPr>
        <p:txBody>
          <a:bodyPr wrap="none" lIns="68580" tIns="34290" rIns="68580" bIns="34290">
            <a:spAutoFit/>
          </a:bodyPr>
          <a:lstStyle/>
          <a:p>
            <a:pPr algn="ctr"/>
            <a:r>
              <a:rPr lang="en-US" sz="3200" dirty="0"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Vitamin.</a:t>
            </a:r>
            <a:endParaRPr lang="en-US" sz="3200" dirty="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endParaRPr>
          </a:p>
        </p:txBody>
      </p:sp>
      <p:sp>
        <p:nvSpPr>
          <p:cNvPr id="53" name="C. SAI">
            <a:extLst>
              <a:ext uri="{FF2B5EF4-FFF2-40B4-BE49-F238E27FC236}">
                <a16:creationId xmlns="" xmlns:a16="http://schemas.microsoft.com/office/drawing/2014/main" id="{D505C5AE-2784-4EAC-A464-DE0840FD2154}"/>
              </a:ext>
            </a:extLst>
          </p:cNvPr>
          <p:cNvSpPr/>
          <p:nvPr/>
        </p:nvSpPr>
        <p:spPr>
          <a:xfrm>
            <a:off x="1680946" y="4066810"/>
            <a:ext cx="1289457" cy="561692"/>
          </a:xfrm>
          <a:prstGeom prst="rect">
            <a:avLst/>
          </a:prstGeom>
          <a:noFill/>
        </p:spPr>
        <p:txBody>
          <a:bodyPr wrap="none" lIns="68580" tIns="34290" rIns="68580" bIns="34290">
            <a:spAutoFit/>
          </a:bodyPr>
          <a:lstStyle/>
          <a:p>
            <a:pPr algn="ctr"/>
            <a:r>
              <a:rPr lang="en-US" sz="3200" dirty="0"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Lipids.</a:t>
            </a:r>
            <a:endParaRPr lang="en-US" sz="3200" dirty="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endParaRPr>
          </a:p>
        </p:txBody>
      </p:sp>
      <p:sp>
        <p:nvSpPr>
          <p:cNvPr id="3" name="Start">
            <a:extLst>
              <a:ext uri="{FF2B5EF4-FFF2-40B4-BE49-F238E27FC236}">
                <a16:creationId xmlns="" xmlns:a16="http://schemas.microsoft.com/office/drawing/2014/main" id="{C8F87B15-C34B-4310-B943-48A2DC80F1C0}"/>
              </a:ext>
            </a:extLst>
          </p:cNvPr>
          <p:cNvSpPr/>
          <p:nvPr/>
        </p:nvSpPr>
        <p:spPr>
          <a:xfrm>
            <a:off x="4185134" y="3268708"/>
            <a:ext cx="792956" cy="792956"/>
          </a:xfrm>
          <a:prstGeom prst="rect">
            <a:avLst/>
          </a:prstGeom>
          <a:solidFill>
            <a:srgbClr val="FF0000">
              <a:alpha val="70000"/>
            </a:srgbClr>
          </a:solidFill>
          <a:ln w="76200">
            <a:gradFill>
              <a:gsLst>
                <a:gs pos="0">
                  <a:srgbClr val="F83043"/>
                </a:gs>
                <a:gs pos="100000">
                  <a:srgbClr val="F2687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latin typeface="Times New Roman" panose="02020603050405020304" pitchFamily="18" charset="0"/>
                <a:cs typeface="Times New Roman" panose="02020603050405020304" pitchFamily="18" charset="0"/>
              </a:rPr>
              <a:t>START</a:t>
            </a:r>
          </a:p>
        </p:txBody>
      </p:sp>
      <p:sp>
        <p:nvSpPr>
          <p:cNvPr id="43" name="Rectangle: Rounded Corners 42">
            <a:extLst>
              <a:ext uri="{FF2B5EF4-FFF2-40B4-BE49-F238E27FC236}">
                <a16:creationId xmlns="" xmlns:a16="http://schemas.microsoft.com/office/drawing/2014/main" id="{3E864414-A88D-4565-A8B0-6711A958F0B3}"/>
              </a:ext>
            </a:extLst>
          </p:cNvPr>
          <p:cNvSpPr/>
          <p:nvPr/>
        </p:nvSpPr>
        <p:spPr>
          <a:xfrm rot="2668956">
            <a:off x="551433" y="526065"/>
            <a:ext cx="882290" cy="917520"/>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latin typeface="Times New Roman" panose="02020603050405020304" pitchFamily="18" charset="0"/>
              <a:cs typeface="Times New Roman" panose="02020603050405020304" pitchFamily="18" charset="0"/>
            </a:endParaRPr>
          </a:p>
        </p:txBody>
      </p:sp>
      <p:pic>
        <p:nvPicPr>
          <p:cNvPr id="55" name="Picture 54" descr="A close up of a sign&#10;&#10;Description automatically generated">
            <a:hlinkClick r:id="" action="ppaction://hlinkshowjump?jump=nextslide"/>
            <a:extLst>
              <a:ext uri="{FF2B5EF4-FFF2-40B4-BE49-F238E27FC236}">
                <a16:creationId xmlns="" xmlns:a16="http://schemas.microsoft.com/office/drawing/2014/main" id="{10814380-E60B-4145-92D5-88A9E927398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303731" y="4442202"/>
            <a:ext cx="572059" cy="572059"/>
          </a:xfrm>
          <a:prstGeom prst="rect">
            <a:avLst/>
          </a:prstGeom>
        </p:spPr>
      </p:pic>
    </p:spTree>
    <p:extLst>
      <p:ext uri="{BB962C8B-B14F-4D97-AF65-F5344CB8AC3E}">
        <p14:creationId xmlns:p14="http://schemas.microsoft.com/office/powerpoint/2010/main" val="12608320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1" decel="29333"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750" fill="hold"/>
                                        <p:tgtEl>
                                          <p:spTgt spid="2"/>
                                        </p:tgtEl>
                                        <p:attrNameLst>
                                          <p:attrName>ppt_x</p:attrName>
                                        </p:attrNameLst>
                                      </p:cBhvr>
                                      <p:tavLst>
                                        <p:tav tm="0">
                                          <p:val>
                                            <p:strVal val="#ppt_x"/>
                                          </p:val>
                                        </p:tav>
                                        <p:tav tm="100000">
                                          <p:val>
                                            <p:strVal val="#ppt_x"/>
                                          </p:val>
                                        </p:tav>
                                      </p:tavLst>
                                    </p:anim>
                                    <p:anim calcmode="lin" valueType="num">
                                      <p:cBhvr additive="base">
                                        <p:cTn id="18" dur="75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nhacdao 1.wav"/>
                                        </p:tgtEl>
                                      </p:cMediaNode>
                                    </p:audio>
                                  </p:subTnLst>
                                </p:cTn>
                              </p:par>
                            </p:childTnLst>
                          </p:cTn>
                        </p:par>
                        <p:par>
                          <p:cTn id="19" fill="hold">
                            <p:stCondLst>
                              <p:cond delay="175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p:cTn id="22" dur="75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3" dur="750" fill="hold"/>
                                        <p:tgtEl>
                                          <p:spTgt spid="11"/>
                                        </p:tgtEl>
                                        <p:attrNameLst>
                                          <p:attrName>ppt_y</p:attrName>
                                        </p:attrNameLst>
                                      </p:cBhvr>
                                      <p:tavLst>
                                        <p:tav tm="0">
                                          <p:val>
                                            <p:strVal val="#ppt_y"/>
                                          </p:val>
                                        </p:tav>
                                        <p:tav tm="100000">
                                          <p:val>
                                            <p:strVal val="#ppt_y"/>
                                          </p:val>
                                        </p:tav>
                                      </p:tavLst>
                                    </p:anim>
                                    <p:anim calcmode="lin" valueType="num">
                                      <p:cBhvr>
                                        <p:cTn id="24" dur="75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5" dur="75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6" dur="750" tmFilter="0,0; .5, 1; 1, 1"/>
                                        <p:tgtEl>
                                          <p:spTgt spid="11"/>
                                        </p:tgtEl>
                                      </p:cBhvr>
                                    </p:animEffect>
                                  </p:childTnLst>
                                </p:cTn>
                              </p:par>
                              <p:par>
                                <p:cTn id="27" presetID="2" presetClass="entr" presetSubtype="8" decel="20000" fill="hold" nodeType="withEffect">
                                  <p:stCondLst>
                                    <p:cond delay="125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1500" fill="hold"/>
                                        <p:tgtEl>
                                          <p:spTgt spid="34"/>
                                        </p:tgtEl>
                                        <p:attrNameLst>
                                          <p:attrName>ppt_x</p:attrName>
                                        </p:attrNameLst>
                                      </p:cBhvr>
                                      <p:tavLst>
                                        <p:tav tm="0">
                                          <p:val>
                                            <p:strVal val="0-#ppt_w/2"/>
                                          </p:val>
                                        </p:tav>
                                        <p:tav tm="100000">
                                          <p:val>
                                            <p:strVal val="#ppt_x"/>
                                          </p:val>
                                        </p:tav>
                                      </p:tavLst>
                                    </p:anim>
                                    <p:anim calcmode="lin" valueType="num">
                                      <p:cBhvr additive="base">
                                        <p:cTn id="30" dur="1500" fill="hold"/>
                                        <p:tgtEl>
                                          <p:spTgt spid="3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6" name="hien dap an.wav"/>
                                        </p:tgtEl>
                                      </p:cMediaNode>
                                    </p:audio>
                                  </p:subTnLst>
                                </p:cTn>
                              </p:par>
                              <p:par>
                                <p:cTn id="31" presetID="2" presetClass="entr" presetSubtype="2" decel="20000" fill="hold" grpId="0" nodeType="withEffect">
                                  <p:stCondLst>
                                    <p:cond delay="1750"/>
                                  </p:stCondLst>
                                  <p:iterate type="lt">
                                    <p:tmPct val="0"/>
                                  </p:iterate>
                                  <p:childTnLst>
                                    <p:set>
                                      <p:cBhvr>
                                        <p:cTn id="32" dur="1" fill="hold">
                                          <p:stCondLst>
                                            <p:cond delay="0"/>
                                          </p:stCondLst>
                                        </p:cTn>
                                        <p:tgtEl>
                                          <p:spTgt spid="46"/>
                                        </p:tgtEl>
                                        <p:attrNameLst>
                                          <p:attrName>style.visibility</p:attrName>
                                        </p:attrNameLst>
                                      </p:cBhvr>
                                      <p:to>
                                        <p:strVal val="visible"/>
                                      </p:to>
                                    </p:set>
                                    <p:anim calcmode="lin" valueType="num">
                                      <p:cBhvr additive="base">
                                        <p:cTn id="33" dur="1200" fill="hold"/>
                                        <p:tgtEl>
                                          <p:spTgt spid="46"/>
                                        </p:tgtEl>
                                        <p:attrNameLst>
                                          <p:attrName>ppt_x</p:attrName>
                                        </p:attrNameLst>
                                      </p:cBhvr>
                                      <p:tavLst>
                                        <p:tav tm="0">
                                          <p:val>
                                            <p:strVal val="1+#ppt_w/2"/>
                                          </p:val>
                                        </p:tav>
                                        <p:tav tm="100000">
                                          <p:val>
                                            <p:strVal val="#ppt_x"/>
                                          </p:val>
                                        </p:tav>
                                      </p:tavLst>
                                    </p:anim>
                                    <p:anim calcmode="lin" valueType="num">
                                      <p:cBhvr additive="base">
                                        <p:cTn id="34" dur="1200" fill="hold"/>
                                        <p:tgtEl>
                                          <p:spTgt spid="46"/>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1250"/>
                                  </p:stCondLst>
                                  <p:childTnLst>
                                    <p:set>
                                      <p:cBhvr>
                                        <p:cTn id="36" dur="1" fill="hold">
                                          <p:stCondLst>
                                            <p:cond delay="0"/>
                                          </p:stCondLst>
                                        </p:cTn>
                                        <p:tgtEl>
                                          <p:spTgt spid="73"/>
                                        </p:tgtEl>
                                        <p:attrNameLst>
                                          <p:attrName>style.visibility</p:attrName>
                                        </p:attrNameLst>
                                      </p:cBhvr>
                                      <p:to>
                                        <p:strVal val="visible"/>
                                      </p:to>
                                    </p:set>
                                    <p:anim calcmode="lin" valueType="num">
                                      <p:cBhvr additive="base">
                                        <p:cTn id="37" dur="1500" fill="hold"/>
                                        <p:tgtEl>
                                          <p:spTgt spid="73"/>
                                        </p:tgtEl>
                                        <p:attrNameLst>
                                          <p:attrName>ppt_x</p:attrName>
                                        </p:attrNameLst>
                                      </p:cBhvr>
                                      <p:tavLst>
                                        <p:tav tm="0">
                                          <p:val>
                                            <p:strVal val="1+#ppt_w/2"/>
                                          </p:val>
                                        </p:tav>
                                        <p:tav tm="100000">
                                          <p:val>
                                            <p:strVal val="#ppt_x"/>
                                          </p:val>
                                        </p:tav>
                                      </p:tavLst>
                                    </p:anim>
                                    <p:anim calcmode="lin" valueType="num">
                                      <p:cBhvr additive="base">
                                        <p:cTn id="38" dur="1500" fill="hold"/>
                                        <p:tgtEl>
                                          <p:spTgt spid="73"/>
                                        </p:tgtEl>
                                        <p:attrNameLst>
                                          <p:attrName>ppt_y</p:attrName>
                                        </p:attrNameLst>
                                      </p:cBhvr>
                                      <p:tavLst>
                                        <p:tav tm="0">
                                          <p:val>
                                            <p:strVal val="#ppt_y"/>
                                          </p:val>
                                        </p:tav>
                                        <p:tav tm="100000">
                                          <p:val>
                                            <p:strVal val="#ppt_y"/>
                                          </p:val>
                                        </p:tav>
                                      </p:tavLst>
                                    </p:anim>
                                  </p:childTnLst>
                                </p:cTn>
                              </p:par>
                              <p:par>
                                <p:cTn id="39" presetID="2" presetClass="entr" presetSubtype="8" decel="36000" fill="hold" grpId="0" nodeType="withEffect">
                                  <p:stCondLst>
                                    <p:cond delay="1750"/>
                                  </p:stCondLst>
                                  <p:childTnLst>
                                    <p:set>
                                      <p:cBhvr>
                                        <p:cTn id="40" dur="1" fill="hold">
                                          <p:stCondLst>
                                            <p:cond delay="0"/>
                                          </p:stCondLst>
                                        </p:cTn>
                                        <p:tgtEl>
                                          <p:spTgt spid="49"/>
                                        </p:tgtEl>
                                        <p:attrNameLst>
                                          <p:attrName>style.visibility</p:attrName>
                                        </p:attrNameLst>
                                      </p:cBhvr>
                                      <p:to>
                                        <p:strVal val="visible"/>
                                      </p:to>
                                    </p:set>
                                    <p:anim calcmode="lin" valueType="num">
                                      <p:cBhvr additive="base">
                                        <p:cTn id="41" dur="1300" fill="hold"/>
                                        <p:tgtEl>
                                          <p:spTgt spid="49"/>
                                        </p:tgtEl>
                                        <p:attrNameLst>
                                          <p:attrName>ppt_x</p:attrName>
                                        </p:attrNameLst>
                                      </p:cBhvr>
                                      <p:tavLst>
                                        <p:tav tm="0">
                                          <p:val>
                                            <p:strVal val="0-#ppt_w/2"/>
                                          </p:val>
                                        </p:tav>
                                        <p:tav tm="100000">
                                          <p:val>
                                            <p:strVal val="#ppt_x"/>
                                          </p:val>
                                        </p:tav>
                                      </p:tavLst>
                                    </p:anim>
                                    <p:anim calcmode="lin" valueType="num">
                                      <p:cBhvr additive="base">
                                        <p:cTn id="42" dur="1300" fill="hold"/>
                                        <p:tgtEl>
                                          <p:spTgt spid="49"/>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125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1500" fill="hold"/>
                                        <p:tgtEl>
                                          <p:spTgt spid="8"/>
                                        </p:tgtEl>
                                        <p:attrNameLst>
                                          <p:attrName>ppt_x</p:attrName>
                                        </p:attrNameLst>
                                      </p:cBhvr>
                                      <p:tavLst>
                                        <p:tav tm="0">
                                          <p:val>
                                            <p:strVal val="0-#ppt_w/2"/>
                                          </p:val>
                                        </p:tav>
                                        <p:tav tm="100000">
                                          <p:val>
                                            <p:strVal val="#ppt_x"/>
                                          </p:val>
                                        </p:tav>
                                      </p:tavLst>
                                    </p:anim>
                                    <p:anim calcmode="lin" valueType="num">
                                      <p:cBhvr additive="base">
                                        <p:cTn id="46" dur="1500" fill="hold"/>
                                        <p:tgtEl>
                                          <p:spTgt spid="8"/>
                                        </p:tgtEl>
                                        <p:attrNameLst>
                                          <p:attrName>ppt_y</p:attrName>
                                        </p:attrNameLst>
                                      </p:cBhvr>
                                      <p:tavLst>
                                        <p:tav tm="0">
                                          <p:val>
                                            <p:strVal val="#ppt_y"/>
                                          </p:val>
                                        </p:tav>
                                        <p:tav tm="100000">
                                          <p:val>
                                            <p:strVal val="#ppt_y"/>
                                          </p:val>
                                        </p:tav>
                                      </p:tavLst>
                                    </p:anim>
                                  </p:childTnLst>
                                </p:cTn>
                              </p:par>
                              <p:par>
                                <p:cTn id="47" presetID="2" presetClass="entr" presetSubtype="8" decel="18000" fill="hold" grpId="0" nodeType="withEffect">
                                  <p:stCondLst>
                                    <p:cond delay="1750"/>
                                  </p:stCondLst>
                                  <p:childTnLst>
                                    <p:set>
                                      <p:cBhvr>
                                        <p:cTn id="48" dur="1" fill="hold">
                                          <p:stCondLst>
                                            <p:cond delay="0"/>
                                          </p:stCondLst>
                                        </p:cTn>
                                        <p:tgtEl>
                                          <p:spTgt spid="53"/>
                                        </p:tgtEl>
                                        <p:attrNameLst>
                                          <p:attrName>style.visibility</p:attrName>
                                        </p:attrNameLst>
                                      </p:cBhvr>
                                      <p:to>
                                        <p:strVal val="visible"/>
                                      </p:to>
                                    </p:set>
                                    <p:anim calcmode="lin" valueType="num">
                                      <p:cBhvr additive="base">
                                        <p:cTn id="49" dur="1300" fill="hold"/>
                                        <p:tgtEl>
                                          <p:spTgt spid="53"/>
                                        </p:tgtEl>
                                        <p:attrNameLst>
                                          <p:attrName>ppt_x</p:attrName>
                                        </p:attrNameLst>
                                      </p:cBhvr>
                                      <p:tavLst>
                                        <p:tav tm="0">
                                          <p:val>
                                            <p:strVal val="0-#ppt_w/2"/>
                                          </p:val>
                                        </p:tav>
                                        <p:tav tm="100000">
                                          <p:val>
                                            <p:strVal val="#ppt_x"/>
                                          </p:val>
                                        </p:tav>
                                      </p:tavLst>
                                    </p:anim>
                                    <p:anim calcmode="lin" valueType="num">
                                      <p:cBhvr additive="base">
                                        <p:cTn id="50" dur="1300" fill="hold"/>
                                        <p:tgtEl>
                                          <p:spTgt spid="53"/>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115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1500" fill="hold"/>
                                        <p:tgtEl>
                                          <p:spTgt spid="9"/>
                                        </p:tgtEl>
                                        <p:attrNameLst>
                                          <p:attrName>ppt_x</p:attrName>
                                        </p:attrNameLst>
                                      </p:cBhvr>
                                      <p:tavLst>
                                        <p:tav tm="0">
                                          <p:val>
                                            <p:strVal val="1+#ppt_w/2"/>
                                          </p:val>
                                        </p:tav>
                                        <p:tav tm="100000">
                                          <p:val>
                                            <p:strVal val="#ppt_x"/>
                                          </p:val>
                                        </p:tav>
                                      </p:tavLst>
                                    </p:anim>
                                    <p:anim calcmode="lin" valueType="num">
                                      <p:cBhvr additive="base">
                                        <p:cTn id="54" dur="1500" fill="hold"/>
                                        <p:tgtEl>
                                          <p:spTgt spid="9"/>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1750"/>
                                  </p:stCondLst>
                                  <p:childTnLst>
                                    <p:set>
                                      <p:cBhvr>
                                        <p:cTn id="56" dur="1" fill="hold">
                                          <p:stCondLst>
                                            <p:cond delay="0"/>
                                          </p:stCondLst>
                                        </p:cTn>
                                        <p:tgtEl>
                                          <p:spTgt spid="50"/>
                                        </p:tgtEl>
                                        <p:attrNameLst>
                                          <p:attrName>style.visibility</p:attrName>
                                        </p:attrNameLst>
                                      </p:cBhvr>
                                      <p:to>
                                        <p:strVal val="visible"/>
                                      </p:to>
                                    </p:set>
                                    <p:anim calcmode="lin" valueType="num">
                                      <p:cBhvr additive="base">
                                        <p:cTn id="57" dur="1300" fill="hold"/>
                                        <p:tgtEl>
                                          <p:spTgt spid="50"/>
                                        </p:tgtEl>
                                        <p:attrNameLst>
                                          <p:attrName>ppt_x</p:attrName>
                                        </p:attrNameLst>
                                      </p:cBhvr>
                                      <p:tavLst>
                                        <p:tav tm="0">
                                          <p:val>
                                            <p:strVal val="1+#ppt_w/2"/>
                                          </p:val>
                                        </p:tav>
                                        <p:tav tm="100000">
                                          <p:val>
                                            <p:strVal val="#ppt_x"/>
                                          </p:val>
                                        </p:tav>
                                      </p:tavLst>
                                    </p:anim>
                                    <p:anim calcmode="lin" valueType="num">
                                      <p:cBhvr additive="base">
                                        <p:cTn id="58" dur="1300" fill="hold"/>
                                        <p:tgtEl>
                                          <p:spTgt spid="50"/>
                                        </p:tgtEl>
                                        <p:attrNameLst>
                                          <p:attrName>ppt_y</p:attrName>
                                        </p:attrNameLst>
                                      </p:cBhvr>
                                      <p:tavLst>
                                        <p:tav tm="0">
                                          <p:val>
                                            <p:strVal val="#ppt_y"/>
                                          </p:val>
                                        </p:tav>
                                        <p:tav tm="100000">
                                          <p:val>
                                            <p:strVal val="#ppt_y"/>
                                          </p:val>
                                        </p:tav>
                                      </p:tavLst>
                                    </p:anim>
                                  </p:childTnLst>
                                </p:cTn>
                              </p:par>
                            </p:childTnLst>
                          </p:cTn>
                        </p:par>
                        <p:par>
                          <p:cTn id="59" fill="hold">
                            <p:stCondLst>
                              <p:cond delay="6325"/>
                            </p:stCondLst>
                            <p:childTnLst>
                              <p:par>
                                <p:cTn id="60" presetID="41" presetClass="entr" presetSubtype="0" fill="hold" grpId="1" nodeType="afterEffect">
                                  <p:stCondLst>
                                    <p:cond delay="0"/>
                                  </p:stCondLst>
                                  <p:iterate type="lt">
                                    <p:tmPct val="10000"/>
                                  </p:iterate>
                                  <p:childTnLst>
                                    <p:set>
                                      <p:cBhvr>
                                        <p:cTn id="61" dur="1" fill="hold">
                                          <p:stCondLst>
                                            <p:cond delay="0"/>
                                          </p:stCondLst>
                                        </p:cTn>
                                        <p:tgtEl>
                                          <p:spTgt spid="3"/>
                                        </p:tgtEl>
                                        <p:attrNameLst>
                                          <p:attrName>style.visibility</p:attrName>
                                        </p:attrNameLst>
                                      </p:cBhvr>
                                      <p:to>
                                        <p:strVal val="visible"/>
                                      </p:to>
                                    </p:set>
                                    <p:anim calcmode="lin" valueType="num">
                                      <p:cBhvr>
                                        <p:cTn id="62"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3"/>
                                        </p:tgtEl>
                                        <p:attrNameLst>
                                          <p:attrName>ppt_y</p:attrName>
                                        </p:attrNameLst>
                                      </p:cBhvr>
                                      <p:tavLst>
                                        <p:tav tm="0">
                                          <p:val>
                                            <p:strVal val="#ppt_y"/>
                                          </p:val>
                                        </p:tav>
                                        <p:tav tm="100000">
                                          <p:val>
                                            <p:strVal val="#ppt_y"/>
                                          </p:val>
                                        </p:tav>
                                      </p:tavLst>
                                    </p:anim>
                                    <p:anim calcmode="lin" valueType="num">
                                      <p:cBhvr>
                                        <p:cTn id="64"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3"/>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131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1" fill="hold" display="0">
                  <p:stCondLst>
                    <p:cond delay="indefinite"/>
                  </p:stCondLst>
                </p:cTn>
                <p:tgtEl>
                  <p:spTgt spid="5"/>
                </p:tgtEl>
              </p:cMediaNode>
            </p:video>
            <p:seq concurrent="1" nextAc="seek">
              <p:cTn id="72" restart="whenNotActive" fill="hold" evtFilter="cancelBubble" nodeType="interactiveSeq">
                <p:stCondLst>
                  <p:cond evt="onClick" delay="0">
                    <p:tgtEl>
                      <p:spTgt spid="3"/>
                    </p:tgtEl>
                  </p:cond>
                </p:stCondLst>
                <p:endSync evt="end" delay="0">
                  <p:rtn val="all"/>
                </p:endSync>
                <p:childTnLst>
                  <p:par>
                    <p:cTn id="73" fill="hold">
                      <p:stCondLst>
                        <p:cond delay="0"/>
                      </p:stCondLst>
                      <p:childTnLst>
                        <p:par>
                          <p:cTn id="74" fill="hold">
                            <p:stCondLst>
                              <p:cond delay="0"/>
                            </p:stCondLst>
                            <p:childTnLst>
                              <p:par>
                                <p:cTn id="75" presetID="31" presetClass="exit" presetSubtype="0" fill="hold" grpId="0" nodeType="clickEffect">
                                  <p:stCondLst>
                                    <p:cond delay="0"/>
                                  </p:stCondLst>
                                  <p:iterate type="lt">
                                    <p:tmPct val="0"/>
                                  </p:iterate>
                                  <p:childTnLst>
                                    <p:anim calcmode="lin" valueType="num">
                                      <p:cBhvr>
                                        <p:cTn id="76" dur="250"/>
                                        <p:tgtEl>
                                          <p:spTgt spid="3"/>
                                        </p:tgtEl>
                                        <p:attrNameLst>
                                          <p:attrName>ppt_w</p:attrName>
                                        </p:attrNameLst>
                                      </p:cBhvr>
                                      <p:tavLst>
                                        <p:tav tm="0">
                                          <p:val>
                                            <p:strVal val="ppt_w"/>
                                          </p:val>
                                        </p:tav>
                                        <p:tav tm="100000">
                                          <p:val>
                                            <p:fltVal val="0"/>
                                          </p:val>
                                        </p:tav>
                                      </p:tavLst>
                                    </p:anim>
                                    <p:anim calcmode="lin" valueType="num">
                                      <p:cBhvr>
                                        <p:cTn id="77" dur="250"/>
                                        <p:tgtEl>
                                          <p:spTgt spid="3"/>
                                        </p:tgtEl>
                                        <p:attrNameLst>
                                          <p:attrName>ppt_h</p:attrName>
                                        </p:attrNameLst>
                                      </p:cBhvr>
                                      <p:tavLst>
                                        <p:tav tm="0">
                                          <p:val>
                                            <p:strVal val="ppt_h"/>
                                          </p:val>
                                        </p:tav>
                                        <p:tav tm="100000">
                                          <p:val>
                                            <p:fltVal val="0"/>
                                          </p:val>
                                        </p:tav>
                                      </p:tavLst>
                                    </p:anim>
                                    <p:anim calcmode="lin" valueType="num">
                                      <p:cBhvr>
                                        <p:cTn id="78" dur="250"/>
                                        <p:tgtEl>
                                          <p:spTgt spid="3"/>
                                        </p:tgtEl>
                                        <p:attrNameLst>
                                          <p:attrName>style.rotation</p:attrName>
                                        </p:attrNameLst>
                                      </p:cBhvr>
                                      <p:tavLst>
                                        <p:tav tm="0">
                                          <p:val>
                                            <p:fltVal val="0"/>
                                          </p:val>
                                        </p:tav>
                                        <p:tav tm="100000">
                                          <p:val>
                                            <p:fltVal val="90"/>
                                          </p:val>
                                        </p:tav>
                                      </p:tavLst>
                                    </p:anim>
                                    <p:animEffect transition="out" filter="fade">
                                      <p:cBhvr>
                                        <p:cTn id="79" dur="250"/>
                                        <p:tgtEl>
                                          <p:spTgt spid="3"/>
                                        </p:tgtEl>
                                      </p:cBhvr>
                                    </p:animEffect>
                                    <p:set>
                                      <p:cBhvr>
                                        <p:cTn id="80" dur="1" fill="hold">
                                          <p:stCondLst>
                                            <p:cond delay="249"/>
                                          </p:stCondLst>
                                        </p:cTn>
                                        <p:tgtEl>
                                          <p:spTgt spid="3"/>
                                        </p:tgtEl>
                                        <p:attrNameLst>
                                          <p:attrName>style.visibility</p:attrName>
                                        </p:attrNameLst>
                                      </p:cBhvr>
                                      <p:to>
                                        <p:strVal val="hidden"/>
                                      </p:to>
                                    </p:set>
                                  </p:childTnLst>
                                </p:cTn>
                              </p:par>
                            </p:childTnLst>
                          </p:cTn>
                        </p:par>
                        <p:par>
                          <p:cTn id="81" fill="hold">
                            <p:stCondLst>
                              <p:cond delay="250"/>
                            </p:stCondLst>
                            <p:childTnLst>
                              <p:par>
                                <p:cTn id="82" presetID="2" presetClass="mediacall" presetSubtype="0" fill="hold" nodeType="afterEffect">
                                  <p:stCondLst>
                                    <p:cond delay="0"/>
                                  </p:stCondLst>
                                  <p:childTnLst>
                                    <p:cmd type="call" cmd="togglePause">
                                      <p:cBhvr>
                                        <p:cTn id="83" dur="1" fill="hold"/>
                                        <p:tgtEl>
                                          <p:spTgt spid="5"/>
                                        </p:tgtEl>
                                      </p:cBhvr>
                                    </p:cmd>
                                  </p:childTnLst>
                                </p:cTn>
                              </p:par>
                            </p:childTnLst>
                          </p:cTn>
                        </p:par>
                      </p:childTnLst>
                    </p:cTn>
                  </p:par>
                </p:childTnLst>
              </p:cTn>
              <p:nextCondLst>
                <p:cond evt="onClick" delay="0">
                  <p:tgtEl>
                    <p:spTgt spid="3"/>
                  </p:tgtEl>
                </p:cond>
              </p:nextCondLst>
            </p:seq>
            <p:seq concurrent="1" nextAc="seek">
              <p:cTn id="84" restart="whenNotActive" fill="hold" evtFilter="cancelBubble" nodeType="interactiveSeq">
                <p:stCondLst>
                  <p:cond evt="onClick" delay="0">
                    <p:tgtEl>
                      <p:spTgt spid="46"/>
                    </p:tgtEl>
                  </p:cond>
                </p:stCondLst>
                <p:endSync evt="end" delay="0">
                  <p:rtn val="all"/>
                </p:endSync>
                <p:childTnLst>
                  <p:par>
                    <p:cTn id="85" fill="hold">
                      <p:stCondLst>
                        <p:cond delay="0"/>
                      </p:stCondLst>
                      <p:childTnLst>
                        <p:par>
                          <p:cTn id="86" fill="hold">
                            <p:stCondLst>
                              <p:cond delay="0"/>
                            </p:stCondLst>
                            <p:childTnLst>
                              <p:par>
                                <p:cTn id="87" presetID="16" presetClass="emph" presetSubtype="0" fill="hold" grpId="1" nodeType="clickEffect">
                                  <p:stCondLst>
                                    <p:cond delay="0"/>
                                  </p:stCondLst>
                                  <p:iterate type="lt">
                                    <p:tmPct val="5556"/>
                                  </p:iterate>
                                  <p:childTnLst>
                                    <p:set>
                                      <p:cBhvr override="childStyle">
                                        <p:cTn id="88" dur="2000" fill="hold"/>
                                        <p:tgtEl>
                                          <p:spTgt spid="46"/>
                                        </p:tgtEl>
                                        <p:attrNameLst>
                                          <p:attrName>style.color</p:attrName>
                                        </p:attrNameLst>
                                      </p:cBhvr>
                                      <p:to>
                                        <p:clrVal>
                                          <a:schemeClr val="accent2"/>
                                        </p:clrVal>
                                      </p:to>
                                    </p:set>
                                    <p:set>
                                      <p:cBhvr>
                                        <p:cTn id="89" dur="2000" fill="hold"/>
                                        <p:tgtEl>
                                          <p:spTgt spid="46"/>
                                        </p:tgtEl>
                                        <p:attrNameLst>
                                          <p:attrName>fillcolor</p:attrName>
                                        </p:attrNameLst>
                                      </p:cBhvr>
                                      <p:to>
                                        <p:clrVal>
                                          <a:schemeClr val="accent2"/>
                                        </p:clrVal>
                                      </p:to>
                                    </p:set>
                                    <p:set>
                                      <p:cBhvr>
                                        <p:cTn id="90" dur="2000" fill="hold"/>
                                        <p:tgtEl>
                                          <p:spTgt spid="46"/>
                                        </p:tgtEl>
                                        <p:attrNameLst>
                                          <p:attrName>fill.type</p:attrName>
                                        </p:attrNameLst>
                                      </p:cBhvr>
                                      <p:to>
                                        <p:strVal val="solid"/>
                                      </p:to>
                                    </p:set>
                                  </p:childTnLst>
                                  <p:subTnLst>
                                    <p:audio>
                                      <p:cMediaNode>
                                        <p:cTn display="0" masterRel="sameClick">
                                          <p:stCondLst>
                                            <p:cond evt="begin" delay="0">
                                              <p:tn val="87"/>
                                            </p:cond>
                                          </p:stCondLst>
                                          <p:endCondLst>
                                            <p:cond evt="onStopAudio" delay="0">
                                              <p:tgtEl>
                                                <p:sldTgt/>
                                              </p:tgtEl>
                                            </p:cond>
                                          </p:endCondLst>
                                        </p:cTn>
                                        <p:tgtEl>
                                          <p:sndTgt r:embed="rId7" name="dung.wav"/>
                                        </p:tgtEl>
                                      </p:cMediaNode>
                                    </p:audio>
                                  </p:subTnLst>
                                </p:cTn>
                              </p:par>
                            </p:childTnLst>
                          </p:cTn>
                        </p:par>
                      </p:childTnLst>
                    </p:cTn>
                  </p:par>
                </p:childTnLst>
              </p:cTn>
              <p:nextCondLst>
                <p:cond evt="onClick" delay="0">
                  <p:tgtEl>
                    <p:spTgt spid="46"/>
                  </p:tgtEl>
                </p:cond>
              </p:nextCondLst>
            </p:seq>
          </p:childTnLst>
        </p:cTn>
      </p:par>
    </p:tnLst>
    <p:bldLst>
      <p:bldP spid="7" grpId="0" animBg="1"/>
      <p:bldP spid="10" grpId="0" animBg="1"/>
      <p:bldP spid="11" grpId="0"/>
      <p:bldP spid="46" grpId="0"/>
      <p:bldP spid="46" grpId="1"/>
      <p:bldP spid="49" grpId="0"/>
      <p:bldP spid="50" grpId="0"/>
      <p:bldP spid="53" grpId="0"/>
      <p:bldP spid="3" grpId="0" animBg="1"/>
      <p:bldP spid="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32D5F92D-A8BB-CA1B-201D-CC11429FD0A6}"/>
              </a:ext>
            </a:extLst>
          </p:cNvPr>
          <p:cNvPicPr>
            <a:picLocks noChangeAspect="1"/>
          </p:cNvPicPr>
          <p:nvPr/>
        </p:nvPicPr>
        <p:blipFill>
          <a:blip r:embed="rId8"/>
          <a:stretch>
            <a:fillRect/>
          </a:stretch>
        </p:blipFill>
        <p:spPr>
          <a:xfrm>
            <a:off x="0" y="0"/>
            <a:ext cx="9144000" cy="5143500"/>
          </a:xfrm>
          <a:prstGeom prst="rect">
            <a:avLst/>
          </a:prstGeom>
        </p:spPr>
      </p:pic>
      <p:sp>
        <p:nvSpPr>
          <p:cNvPr id="7" name="Rectangle: Rounded Corners 6">
            <a:extLst>
              <a:ext uri="{FF2B5EF4-FFF2-40B4-BE49-F238E27FC236}">
                <a16:creationId xmlns="" xmlns:a16="http://schemas.microsoft.com/office/drawing/2014/main" id="{6BFA7622-83B5-4AB6-8F16-3A7DE72F8C9A}"/>
              </a:ext>
            </a:extLst>
          </p:cNvPr>
          <p:cNvSpPr/>
          <p:nvPr/>
        </p:nvSpPr>
        <p:spPr>
          <a:xfrm rot="2668956">
            <a:off x="595006" y="561478"/>
            <a:ext cx="791198" cy="822791"/>
          </a:xfrm>
          <a:prstGeom prst="roundRect">
            <a:avLst/>
          </a:prstGeom>
          <a:gradFill>
            <a:gsLst>
              <a:gs pos="0">
                <a:schemeClr val="accent1">
                  <a:lumMod val="75000"/>
                </a:schemeClr>
              </a:gs>
              <a:gs pos="80000">
                <a:srgbClr val="0684BE">
                  <a:alpha val="39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latin typeface="Times New Roman" panose="02020603050405020304" pitchFamily="18" charset="0"/>
              <a:cs typeface="Times New Roman" panose="02020603050405020304" pitchFamily="18" charset="0"/>
            </a:endParaRPr>
          </a:p>
        </p:txBody>
      </p:sp>
      <p:pic>
        <p:nvPicPr>
          <p:cNvPr id="5" name="Dem nguoc 10 giay">
            <a:hlinkClick r:id="" action="ppaction://media"/>
            <a:extLst>
              <a:ext uri="{FF2B5EF4-FFF2-40B4-BE49-F238E27FC236}">
                <a16:creationId xmlns="" xmlns:a16="http://schemas.microsoft.com/office/drawing/2014/main" id="{D3053DF2-6226-47C2-AA9B-318AC47BECCA}"/>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182913" y="3252910"/>
            <a:ext cx="792956" cy="774116"/>
          </a:xfrm>
          <a:prstGeom prst="rect">
            <a:avLst/>
          </a:prstGeom>
        </p:spPr>
      </p:pic>
      <p:sp>
        <p:nvSpPr>
          <p:cNvPr id="10" name="Oval 9">
            <a:extLst>
              <a:ext uri="{FF2B5EF4-FFF2-40B4-BE49-F238E27FC236}">
                <a16:creationId xmlns="" xmlns:a16="http://schemas.microsoft.com/office/drawing/2014/main" id="{D83FF1E2-CBEA-4DF4-96C8-29C695CECB26}"/>
              </a:ext>
            </a:extLst>
          </p:cNvPr>
          <p:cNvSpPr/>
          <p:nvPr/>
        </p:nvSpPr>
        <p:spPr>
          <a:xfrm>
            <a:off x="590186" y="585362"/>
            <a:ext cx="774503" cy="774503"/>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rgbClr val="FF0000"/>
                </a:solidFill>
                <a:latin typeface="Times New Roman" panose="02020603050405020304" pitchFamily="18" charset="0"/>
                <a:cs typeface="Times New Roman" panose="02020603050405020304" pitchFamily="18" charset="0"/>
              </a:rPr>
              <a:t>3</a:t>
            </a:r>
          </a:p>
        </p:txBody>
      </p:sp>
      <p:grpSp>
        <p:nvGrpSpPr>
          <p:cNvPr id="34" name="Group 33">
            <a:extLst>
              <a:ext uri="{FF2B5EF4-FFF2-40B4-BE49-F238E27FC236}">
                <a16:creationId xmlns="" xmlns:a16="http://schemas.microsoft.com/office/drawing/2014/main" id="{FB7388AC-5795-49F9-8886-226A904E16FC}"/>
              </a:ext>
            </a:extLst>
          </p:cNvPr>
          <p:cNvGrpSpPr/>
          <p:nvPr/>
        </p:nvGrpSpPr>
        <p:grpSpPr>
          <a:xfrm>
            <a:off x="-221084" y="2184869"/>
            <a:ext cx="4638010" cy="1584994"/>
            <a:chOff x="-429098" y="2555462"/>
            <a:chExt cx="6184013" cy="2113325"/>
          </a:xfrm>
        </p:grpSpPr>
        <p:sp>
          <p:nvSpPr>
            <p:cNvPr id="30" name="Arrow: Pentagon 29">
              <a:extLst>
                <a:ext uri="{FF2B5EF4-FFF2-40B4-BE49-F238E27FC236}">
                  <a16:creationId xmlns="" xmlns:a16="http://schemas.microsoft.com/office/drawing/2014/main" id="{F01A446D-718F-43F3-8E43-CC58AF41EDB9}"/>
                </a:ext>
              </a:extLst>
            </p:cNvPr>
            <p:cNvSpPr/>
            <p:nvPr/>
          </p:nvSpPr>
          <p:spPr>
            <a:xfrm>
              <a:off x="0" y="2915697"/>
              <a:ext cx="5754915" cy="1252915"/>
            </a:xfrm>
            <a:prstGeom prst="homePlate">
              <a:avLst/>
            </a:prstGeom>
            <a:gradFill>
              <a:gsLst>
                <a:gs pos="0">
                  <a:srgbClr val="002060">
                    <a:alpha val="56000"/>
                  </a:srgbClr>
                </a:gs>
                <a:gs pos="66000">
                  <a:srgbClr val="0684BE">
                    <a:alpha val="39000"/>
                  </a:srgbClr>
                </a:gs>
              </a:gsLst>
              <a:lin ang="5400000" scaled="1"/>
            </a:gradFill>
            <a:ln>
              <a:noFill/>
            </a:ln>
            <a:effectLst>
              <a:outerShdw blurRad="50800" dist="50800" dir="54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0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28" name="Group 27">
              <a:extLst>
                <a:ext uri="{FF2B5EF4-FFF2-40B4-BE49-F238E27FC236}">
                  <a16:creationId xmlns="" xmlns:a16="http://schemas.microsoft.com/office/drawing/2014/main" id="{A984D9C5-78AF-4D4F-9511-2256F59049AC}"/>
                </a:ext>
              </a:extLst>
            </p:cNvPr>
            <p:cNvGrpSpPr/>
            <p:nvPr/>
          </p:nvGrpSpPr>
          <p:grpSpPr>
            <a:xfrm>
              <a:off x="-429098" y="2555462"/>
              <a:ext cx="2055983" cy="2113325"/>
              <a:chOff x="417173" y="2850139"/>
              <a:chExt cx="1617878" cy="1663001"/>
            </a:xfrm>
          </p:grpSpPr>
          <p:pic>
            <p:nvPicPr>
              <p:cNvPr id="21" name="Picture 20" descr="A close up of a logo&#10;&#10;Description automatically generated">
                <a:extLst>
                  <a:ext uri="{FF2B5EF4-FFF2-40B4-BE49-F238E27FC236}">
                    <a16:creationId xmlns="" xmlns:a16="http://schemas.microsoft.com/office/drawing/2014/main" id="{C84DD0AC-FBCB-4547-9703-E2345B9AE12D}"/>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17173" y="2895262"/>
                <a:ext cx="1617878" cy="1617878"/>
              </a:xfrm>
              <a:prstGeom prst="rect">
                <a:avLst/>
              </a:prstGeom>
            </p:spPr>
          </p:pic>
          <p:pic>
            <p:nvPicPr>
              <p:cNvPr id="23" name="Picture 22" descr="A close up of a logo&#10;&#10;Description automatically generated">
                <a:extLst>
                  <a:ext uri="{FF2B5EF4-FFF2-40B4-BE49-F238E27FC236}">
                    <a16:creationId xmlns="" xmlns:a16="http://schemas.microsoft.com/office/drawing/2014/main" id="{8B5DA933-5F02-4070-9266-F880457BD4C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0029" y="2850139"/>
                <a:ext cx="1514883" cy="1514883"/>
              </a:xfrm>
              <a:prstGeom prst="rect">
                <a:avLst/>
              </a:prstGeom>
            </p:spPr>
          </p:pic>
        </p:grpSp>
        <p:sp>
          <p:nvSpPr>
            <p:cNvPr id="31" name="Arrow: Chevron 30">
              <a:extLst>
                <a:ext uri="{FF2B5EF4-FFF2-40B4-BE49-F238E27FC236}">
                  <a16:creationId xmlns="" xmlns:a16="http://schemas.microsoft.com/office/drawing/2014/main" id="{2B71889A-F0C5-4733-9B51-CA1A21A04CFB}"/>
                </a:ext>
              </a:extLst>
            </p:cNvPr>
            <p:cNvSpPr/>
            <p:nvPr/>
          </p:nvSpPr>
          <p:spPr>
            <a:xfrm>
              <a:off x="4797976" y="2959506"/>
              <a:ext cx="831752" cy="1180982"/>
            </a:xfrm>
            <a:prstGeom prst="chevron">
              <a:avLst>
                <a:gd name="adj" fmla="val 73100"/>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0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grpSp>
        <p:nvGrpSpPr>
          <p:cNvPr id="73" name="Group 72">
            <a:extLst>
              <a:ext uri="{FF2B5EF4-FFF2-40B4-BE49-F238E27FC236}">
                <a16:creationId xmlns="" xmlns:a16="http://schemas.microsoft.com/office/drawing/2014/main" id="{EE01E6B8-12A0-4354-B87E-9A7A94978358}"/>
              </a:ext>
            </a:extLst>
          </p:cNvPr>
          <p:cNvGrpSpPr/>
          <p:nvPr/>
        </p:nvGrpSpPr>
        <p:grpSpPr>
          <a:xfrm>
            <a:off x="4749834" y="2082191"/>
            <a:ext cx="4912798" cy="1685394"/>
            <a:chOff x="6333112" y="2416018"/>
            <a:chExt cx="6550397" cy="2247192"/>
          </a:xfrm>
        </p:grpSpPr>
        <p:grpSp>
          <p:nvGrpSpPr>
            <p:cNvPr id="52" name="Group 51">
              <a:extLst>
                <a:ext uri="{FF2B5EF4-FFF2-40B4-BE49-F238E27FC236}">
                  <a16:creationId xmlns="" xmlns:a16="http://schemas.microsoft.com/office/drawing/2014/main" id="{B60ADFEA-9DD9-44B5-9C2C-A2A6FBA36921}"/>
                </a:ext>
              </a:extLst>
            </p:cNvPr>
            <p:cNvGrpSpPr/>
            <p:nvPr/>
          </p:nvGrpSpPr>
          <p:grpSpPr>
            <a:xfrm>
              <a:off x="6333112" y="2913157"/>
              <a:ext cx="5858887" cy="1252915"/>
              <a:chOff x="6333112" y="2913157"/>
              <a:chExt cx="5858887" cy="1252915"/>
            </a:xfrm>
          </p:grpSpPr>
          <p:sp>
            <p:nvSpPr>
              <p:cNvPr id="36" name="Arrow: Pentagon 35">
                <a:extLst>
                  <a:ext uri="{FF2B5EF4-FFF2-40B4-BE49-F238E27FC236}">
                    <a16:creationId xmlns="" xmlns:a16="http://schemas.microsoft.com/office/drawing/2014/main" id="{668CA661-CCA7-463C-B990-5811CBC53B27}"/>
                  </a:ext>
                </a:extLst>
              </p:cNvPr>
              <p:cNvSpPr/>
              <p:nvPr/>
            </p:nvSpPr>
            <p:spPr>
              <a:xfrm flipH="1">
                <a:off x="6333112" y="2913157"/>
                <a:ext cx="5858887" cy="1252915"/>
              </a:xfrm>
              <a:prstGeom prst="homePlate">
                <a:avLst/>
              </a:prstGeom>
              <a:gradFill>
                <a:gsLst>
                  <a:gs pos="0">
                    <a:srgbClr val="002060">
                      <a:alpha val="56000"/>
                    </a:srgbClr>
                  </a:gs>
                  <a:gs pos="66000">
                    <a:srgbClr val="0684BE">
                      <a:alpha val="39000"/>
                    </a:srgbClr>
                  </a:gs>
                </a:gsLst>
                <a:lin ang="5400000" scaled="1"/>
              </a:gradFill>
              <a:ln>
                <a:noFill/>
              </a:ln>
              <a:effectLst>
                <a:outerShdw blurRad="50800" dist="50800" dir="54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38" name="Arrow: Chevron 37">
                <a:extLst>
                  <a:ext uri="{FF2B5EF4-FFF2-40B4-BE49-F238E27FC236}">
                    <a16:creationId xmlns="" xmlns:a16="http://schemas.microsoft.com/office/drawing/2014/main" id="{6CD06439-834E-4E67-B34E-EF47CBB79749}"/>
                  </a:ext>
                </a:extLst>
              </p:cNvPr>
              <p:cNvSpPr/>
              <p:nvPr/>
            </p:nvSpPr>
            <p:spPr>
              <a:xfrm flipH="1">
                <a:off x="6458300" y="2956966"/>
                <a:ext cx="831752" cy="1180982"/>
              </a:xfrm>
              <a:prstGeom prst="chevron">
                <a:avLst>
                  <a:gd name="adj" fmla="val 73100"/>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latin typeface="Times New Roman" panose="02020603050405020304" pitchFamily="18" charset="0"/>
                  <a:cs typeface="Times New Roman" panose="02020603050405020304" pitchFamily="18" charset="0"/>
                </a:endParaRPr>
              </a:p>
            </p:txBody>
          </p:sp>
        </p:grpSp>
        <p:pic>
          <p:nvPicPr>
            <p:cNvPr id="39" name="Picture 38" descr="A close up of a logo&#10;&#10;Description automatically generated">
              <a:extLst>
                <a:ext uri="{FF2B5EF4-FFF2-40B4-BE49-F238E27FC236}">
                  <a16:creationId xmlns="" xmlns:a16="http://schemas.microsoft.com/office/drawing/2014/main" id="{0068A83A-B2D0-43C9-A275-45ADD3167187}"/>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10536423" y="2574279"/>
              <a:ext cx="2055983" cy="2055983"/>
            </a:xfrm>
            <a:prstGeom prst="rect">
              <a:avLst/>
            </a:prstGeom>
          </p:spPr>
        </p:pic>
        <p:pic>
          <p:nvPicPr>
            <p:cNvPr id="42" name="Picture 41" descr="A close up of a sign&#10;&#10;Description automatically generated">
              <a:extLst>
                <a:ext uri="{FF2B5EF4-FFF2-40B4-BE49-F238E27FC236}">
                  <a16:creationId xmlns="" xmlns:a16="http://schemas.microsoft.com/office/drawing/2014/main" id="{1479832E-EE4D-4321-ACFE-C319EB39FF3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45109" y="2416018"/>
              <a:ext cx="2438400" cy="2247192"/>
            </a:xfrm>
            <a:prstGeom prst="rect">
              <a:avLst/>
            </a:prstGeom>
          </p:spPr>
        </p:pic>
      </p:grpSp>
      <p:grpSp>
        <p:nvGrpSpPr>
          <p:cNvPr id="8" name="Group 7">
            <a:extLst>
              <a:ext uri="{FF2B5EF4-FFF2-40B4-BE49-F238E27FC236}">
                <a16:creationId xmlns="" xmlns:a16="http://schemas.microsoft.com/office/drawing/2014/main" id="{3A50BF28-29EB-4FA7-9761-8208F39192C0}"/>
              </a:ext>
            </a:extLst>
          </p:cNvPr>
          <p:cNvGrpSpPr/>
          <p:nvPr/>
        </p:nvGrpSpPr>
        <p:grpSpPr>
          <a:xfrm>
            <a:off x="-221084" y="3542692"/>
            <a:ext cx="4638010" cy="1581764"/>
            <a:chOff x="-294779" y="4723590"/>
            <a:chExt cx="6184013" cy="2109018"/>
          </a:xfrm>
        </p:grpSpPr>
        <p:grpSp>
          <p:nvGrpSpPr>
            <p:cNvPr id="44" name="Group 43">
              <a:extLst>
                <a:ext uri="{FF2B5EF4-FFF2-40B4-BE49-F238E27FC236}">
                  <a16:creationId xmlns="" xmlns:a16="http://schemas.microsoft.com/office/drawing/2014/main" id="{5230688C-F6E8-4381-BF20-A179F0FFA890}"/>
                </a:ext>
              </a:extLst>
            </p:cNvPr>
            <p:cNvGrpSpPr/>
            <p:nvPr/>
          </p:nvGrpSpPr>
          <p:grpSpPr>
            <a:xfrm>
              <a:off x="-294779" y="4776625"/>
              <a:ext cx="6184013" cy="2055983"/>
              <a:chOff x="-429098" y="2612804"/>
              <a:chExt cx="6184013" cy="2055983"/>
            </a:xfrm>
          </p:grpSpPr>
          <p:sp>
            <p:nvSpPr>
              <p:cNvPr id="45" name="Arrow: Pentagon 44">
                <a:extLst>
                  <a:ext uri="{FF2B5EF4-FFF2-40B4-BE49-F238E27FC236}">
                    <a16:creationId xmlns="" xmlns:a16="http://schemas.microsoft.com/office/drawing/2014/main" id="{508814DF-53B6-4EC5-8178-3EC34E513212}"/>
                  </a:ext>
                </a:extLst>
              </p:cNvPr>
              <p:cNvSpPr/>
              <p:nvPr/>
            </p:nvSpPr>
            <p:spPr>
              <a:xfrm>
                <a:off x="0" y="2915697"/>
                <a:ext cx="5754915" cy="1252915"/>
              </a:xfrm>
              <a:prstGeom prst="homePlate">
                <a:avLst/>
              </a:prstGeom>
              <a:gradFill>
                <a:gsLst>
                  <a:gs pos="0">
                    <a:srgbClr val="002060">
                      <a:alpha val="56000"/>
                    </a:srgbClr>
                  </a:gs>
                  <a:gs pos="66000">
                    <a:srgbClr val="0684BE">
                      <a:alpha val="39000"/>
                    </a:srgbClr>
                  </a:gs>
                </a:gsLst>
                <a:lin ang="5400000" scaled="1"/>
              </a:gradFill>
              <a:ln>
                <a:noFill/>
              </a:ln>
              <a:effectLst>
                <a:outerShdw blurRad="50800" dist="50800" dir="54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pic>
            <p:nvPicPr>
              <p:cNvPr id="48" name="Picture 47" descr="A close up of a logo&#10;&#10;Description automatically generated">
                <a:extLst>
                  <a:ext uri="{FF2B5EF4-FFF2-40B4-BE49-F238E27FC236}">
                    <a16:creationId xmlns="" xmlns:a16="http://schemas.microsoft.com/office/drawing/2014/main" id="{E3D4D6E5-BF3A-4A90-BC57-56896F22B2E5}"/>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29098" y="2612804"/>
                <a:ext cx="2055983" cy="2055983"/>
              </a:xfrm>
              <a:prstGeom prst="rect">
                <a:avLst/>
              </a:prstGeom>
            </p:spPr>
          </p:pic>
          <p:sp>
            <p:nvSpPr>
              <p:cNvPr id="47" name="Arrow: Chevron 46">
                <a:extLst>
                  <a:ext uri="{FF2B5EF4-FFF2-40B4-BE49-F238E27FC236}">
                    <a16:creationId xmlns="" xmlns:a16="http://schemas.microsoft.com/office/drawing/2014/main" id="{ACCB8E02-A90C-47CD-9093-A96B55A50D17}"/>
                  </a:ext>
                </a:extLst>
              </p:cNvPr>
              <p:cNvSpPr/>
              <p:nvPr/>
            </p:nvSpPr>
            <p:spPr>
              <a:xfrm>
                <a:off x="4797976" y="2959506"/>
                <a:ext cx="831752" cy="1180982"/>
              </a:xfrm>
              <a:prstGeom prst="chevron">
                <a:avLst>
                  <a:gd name="adj" fmla="val 73100"/>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latin typeface="Times New Roman" panose="02020603050405020304" pitchFamily="18" charset="0"/>
                  <a:cs typeface="Times New Roman" panose="02020603050405020304" pitchFamily="18" charset="0"/>
                </a:endParaRPr>
              </a:p>
            </p:txBody>
          </p:sp>
        </p:grpSp>
        <p:pic>
          <p:nvPicPr>
            <p:cNvPr id="51" name="Picture 50">
              <a:extLst>
                <a:ext uri="{FF2B5EF4-FFF2-40B4-BE49-F238E27FC236}">
                  <a16:creationId xmlns="" xmlns:a16="http://schemas.microsoft.com/office/drawing/2014/main" id="{B19000EB-BC9B-44F3-9517-0E5451A6414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4779" y="4723590"/>
              <a:ext cx="2055983" cy="2055983"/>
            </a:xfrm>
            <a:prstGeom prst="rect">
              <a:avLst/>
            </a:prstGeom>
          </p:spPr>
        </p:pic>
      </p:grpSp>
      <p:grpSp>
        <p:nvGrpSpPr>
          <p:cNvPr id="9" name="Group 8">
            <a:extLst>
              <a:ext uri="{FF2B5EF4-FFF2-40B4-BE49-F238E27FC236}">
                <a16:creationId xmlns="" xmlns:a16="http://schemas.microsoft.com/office/drawing/2014/main" id="{CBA0EDDD-05F9-406F-94F7-AABBAC9789E6}"/>
              </a:ext>
            </a:extLst>
          </p:cNvPr>
          <p:cNvGrpSpPr/>
          <p:nvPr/>
        </p:nvGrpSpPr>
        <p:grpSpPr>
          <a:xfrm>
            <a:off x="4738749" y="3601513"/>
            <a:ext cx="4661856" cy="1541987"/>
            <a:chOff x="6318332" y="4802017"/>
            <a:chExt cx="6215808" cy="2055983"/>
          </a:xfrm>
        </p:grpSpPr>
        <p:grpSp>
          <p:nvGrpSpPr>
            <p:cNvPr id="74" name="Group 73">
              <a:extLst>
                <a:ext uri="{FF2B5EF4-FFF2-40B4-BE49-F238E27FC236}">
                  <a16:creationId xmlns="" xmlns:a16="http://schemas.microsoft.com/office/drawing/2014/main" id="{AA9CD21A-9C09-4BF8-B25E-4252717D780E}"/>
                </a:ext>
              </a:extLst>
            </p:cNvPr>
            <p:cNvGrpSpPr/>
            <p:nvPr/>
          </p:nvGrpSpPr>
          <p:grpSpPr>
            <a:xfrm>
              <a:off x="6318332" y="4802017"/>
              <a:ext cx="6188021" cy="2055983"/>
              <a:chOff x="6333113" y="2597893"/>
              <a:chExt cx="6188021" cy="2055983"/>
            </a:xfrm>
          </p:grpSpPr>
          <p:grpSp>
            <p:nvGrpSpPr>
              <p:cNvPr id="76" name="Group 75">
                <a:extLst>
                  <a:ext uri="{FF2B5EF4-FFF2-40B4-BE49-F238E27FC236}">
                    <a16:creationId xmlns="" xmlns:a16="http://schemas.microsoft.com/office/drawing/2014/main" id="{8D94CB3F-DAC4-4381-B652-8B4D4F58AC45}"/>
                  </a:ext>
                </a:extLst>
              </p:cNvPr>
              <p:cNvGrpSpPr/>
              <p:nvPr/>
            </p:nvGrpSpPr>
            <p:grpSpPr>
              <a:xfrm>
                <a:off x="6333113" y="2913157"/>
                <a:ext cx="5754915" cy="1252915"/>
                <a:chOff x="6333113" y="2913157"/>
                <a:chExt cx="5754915" cy="1252915"/>
              </a:xfrm>
            </p:grpSpPr>
            <p:sp>
              <p:nvSpPr>
                <p:cNvPr id="78" name="Arrow: Pentagon 77">
                  <a:extLst>
                    <a:ext uri="{FF2B5EF4-FFF2-40B4-BE49-F238E27FC236}">
                      <a16:creationId xmlns="" xmlns:a16="http://schemas.microsoft.com/office/drawing/2014/main" id="{64CB3AE6-ECBA-43F0-AB86-3A2AADFF2523}"/>
                    </a:ext>
                  </a:extLst>
                </p:cNvPr>
                <p:cNvSpPr/>
                <p:nvPr/>
              </p:nvSpPr>
              <p:spPr>
                <a:xfrm flipH="1">
                  <a:off x="6333113" y="2913157"/>
                  <a:ext cx="5754915" cy="1252915"/>
                </a:xfrm>
                <a:prstGeom prst="homePlate">
                  <a:avLst/>
                </a:prstGeom>
                <a:gradFill>
                  <a:gsLst>
                    <a:gs pos="0">
                      <a:srgbClr val="002060">
                        <a:alpha val="56000"/>
                      </a:srgbClr>
                    </a:gs>
                    <a:gs pos="66000">
                      <a:srgbClr val="0684BE">
                        <a:alpha val="39000"/>
                      </a:srgbClr>
                    </a:gs>
                  </a:gsLst>
                  <a:lin ang="5400000" scaled="1"/>
                </a:gradFill>
                <a:ln>
                  <a:noFill/>
                </a:ln>
                <a:effectLst>
                  <a:outerShdw blurRad="50800" dist="50800" dir="54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79" name="Arrow: Chevron 78">
                  <a:extLst>
                    <a:ext uri="{FF2B5EF4-FFF2-40B4-BE49-F238E27FC236}">
                      <a16:creationId xmlns="" xmlns:a16="http://schemas.microsoft.com/office/drawing/2014/main" id="{9E575F3D-59FE-4EC6-A629-3C43247DD952}"/>
                    </a:ext>
                  </a:extLst>
                </p:cNvPr>
                <p:cNvSpPr/>
                <p:nvPr/>
              </p:nvSpPr>
              <p:spPr>
                <a:xfrm flipH="1">
                  <a:off x="6458300" y="2956966"/>
                  <a:ext cx="831752" cy="1180982"/>
                </a:xfrm>
                <a:prstGeom prst="chevron">
                  <a:avLst>
                    <a:gd name="adj" fmla="val 73100"/>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latin typeface="Times New Roman" panose="02020603050405020304" pitchFamily="18" charset="0"/>
                    <a:cs typeface="Times New Roman" panose="02020603050405020304" pitchFamily="18" charset="0"/>
                  </a:endParaRPr>
                </a:p>
              </p:txBody>
            </p:sp>
          </p:grpSp>
          <p:pic>
            <p:nvPicPr>
              <p:cNvPr id="75" name="Picture 74" descr="A close up of a logo&#10;&#10;Description automatically generated">
                <a:extLst>
                  <a:ext uri="{FF2B5EF4-FFF2-40B4-BE49-F238E27FC236}">
                    <a16:creationId xmlns="" xmlns:a16="http://schemas.microsoft.com/office/drawing/2014/main" id="{1286B01D-59BC-4BF3-9495-18B848885103}"/>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10465151" y="2597893"/>
                <a:ext cx="2055983" cy="2055983"/>
              </a:xfrm>
              <a:prstGeom prst="rect">
                <a:avLst/>
              </a:prstGeom>
            </p:spPr>
          </p:pic>
        </p:grpSp>
        <p:pic>
          <p:nvPicPr>
            <p:cNvPr id="81" name="Picture 80" descr="A close up of a logo&#10;&#10;Description automatically generated">
              <a:extLst>
                <a:ext uri="{FF2B5EF4-FFF2-40B4-BE49-F238E27FC236}">
                  <a16:creationId xmlns="" xmlns:a16="http://schemas.microsoft.com/office/drawing/2014/main" id="{CA13CA19-D418-495F-9A58-2F608DC2DD4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64149" y="4802017"/>
              <a:ext cx="1969991" cy="1969991"/>
            </a:xfrm>
            <a:prstGeom prst="rect">
              <a:avLst/>
            </a:prstGeom>
          </p:spPr>
        </p:pic>
      </p:grpSp>
      <p:grpSp>
        <p:nvGrpSpPr>
          <p:cNvPr id="2" name="Group 1">
            <a:extLst>
              <a:ext uri="{FF2B5EF4-FFF2-40B4-BE49-F238E27FC236}">
                <a16:creationId xmlns="" xmlns:a16="http://schemas.microsoft.com/office/drawing/2014/main" id="{230D2A19-F608-4B9C-9194-AA095B3DE31E}"/>
              </a:ext>
            </a:extLst>
          </p:cNvPr>
          <p:cNvGrpSpPr/>
          <p:nvPr/>
        </p:nvGrpSpPr>
        <p:grpSpPr>
          <a:xfrm>
            <a:off x="1572841" y="-358205"/>
            <a:ext cx="5712384" cy="2846107"/>
            <a:chOff x="1142727" y="-726496"/>
            <a:chExt cx="9798826" cy="4272081"/>
          </a:xfrm>
        </p:grpSpPr>
        <p:pic>
          <p:nvPicPr>
            <p:cNvPr id="32" name="Picture 31">
              <a:extLst>
                <a:ext uri="{FF2B5EF4-FFF2-40B4-BE49-F238E27FC236}">
                  <a16:creationId xmlns="" xmlns:a16="http://schemas.microsoft.com/office/drawing/2014/main" id="{1D1EB3EE-CE25-466E-94AD-B3440663BDB9}"/>
                </a:ext>
              </a:extLst>
            </p:cNvPr>
            <p:cNvPicPr>
              <a:picLocks noChangeAspect="1"/>
            </p:cNvPicPr>
            <p:nvPr/>
          </p:nvPicPr>
          <p:blipFill rotWithShape="1">
            <a:blip r:embed="rId15">
              <a:extLst>
                <a:ext uri="{BEBA8EAE-BF5A-486C-A8C5-ECC9F3942E4B}">
                  <a14:imgProps xmlns:a14="http://schemas.microsoft.com/office/drawing/2010/main">
                    <a14:imgLayer r:embed="rId16">
                      <a14:imgEffect>
                        <a14:sharpenSoften amount="-6000"/>
                      </a14:imgEffect>
                      <a14:imgEffect>
                        <a14:brightnessContrast bright="-36000"/>
                      </a14:imgEffect>
                    </a14:imgLayer>
                  </a14:imgProps>
                </a:ext>
                <a:ext uri="{28A0092B-C50C-407E-A947-70E740481C1C}">
                  <a14:useLocalDpi xmlns:a14="http://schemas.microsoft.com/office/drawing/2010/main" val="0"/>
                </a:ext>
              </a:extLst>
            </a:blip>
            <a:srcRect l="8357" r="8570"/>
            <a:stretch/>
          </p:blipFill>
          <p:spPr>
            <a:xfrm>
              <a:off x="1607112" y="-726496"/>
              <a:ext cx="9133310" cy="4272081"/>
            </a:xfrm>
            <a:prstGeom prst="rect">
              <a:avLst/>
            </a:prstGeom>
          </p:spPr>
        </p:pic>
        <p:pic>
          <p:nvPicPr>
            <p:cNvPr id="33" name="Picture 32">
              <a:extLst>
                <a:ext uri="{FF2B5EF4-FFF2-40B4-BE49-F238E27FC236}">
                  <a16:creationId xmlns="" xmlns:a16="http://schemas.microsoft.com/office/drawing/2014/main" id="{35D785FB-7177-4E68-85DB-F1468DB78E34}"/>
                </a:ext>
              </a:extLst>
            </p:cNvPr>
            <p:cNvPicPr>
              <a:picLocks noChangeAspect="1"/>
            </p:cNvPicPr>
            <p:nvPr/>
          </p:nvPicPr>
          <p:blipFill rotWithShape="1">
            <a:blip r:embed="rId17">
              <a:extLst>
                <a:ext uri="{28A0092B-C50C-407E-A947-70E740481C1C}">
                  <a14:useLocalDpi xmlns:a14="http://schemas.microsoft.com/office/drawing/2010/main" val="0"/>
                </a:ext>
              </a:extLst>
            </a:blip>
            <a:srcRect r="91725"/>
            <a:stretch/>
          </p:blipFill>
          <p:spPr>
            <a:xfrm>
              <a:off x="1142727" y="-475014"/>
              <a:ext cx="563616" cy="3889025"/>
            </a:xfrm>
            <a:prstGeom prst="rect">
              <a:avLst/>
            </a:prstGeom>
          </p:spPr>
        </p:pic>
        <p:pic>
          <p:nvPicPr>
            <p:cNvPr id="37" name="Picture 36">
              <a:extLst>
                <a:ext uri="{FF2B5EF4-FFF2-40B4-BE49-F238E27FC236}">
                  <a16:creationId xmlns="" xmlns:a16="http://schemas.microsoft.com/office/drawing/2014/main" id="{6ECEA3EB-DBB2-46D7-B2B5-F616EA102756}"/>
                </a:ext>
              </a:extLst>
            </p:cNvPr>
            <p:cNvPicPr>
              <a:picLocks noChangeAspect="1"/>
            </p:cNvPicPr>
            <p:nvPr/>
          </p:nvPicPr>
          <p:blipFill rotWithShape="1">
            <a:blip r:embed="rId17">
              <a:extLst>
                <a:ext uri="{28A0092B-C50C-407E-A947-70E740481C1C}">
                  <a14:useLocalDpi xmlns:a14="http://schemas.microsoft.com/office/drawing/2010/main" val="0"/>
                </a:ext>
              </a:extLst>
            </a:blip>
            <a:srcRect r="91725"/>
            <a:stretch/>
          </p:blipFill>
          <p:spPr>
            <a:xfrm>
              <a:off x="10377937" y="-571823"/>
              <a:ext cx="563616" cy="3889025"/>
            </a:xfrm>
            <a:prstGeom prst="rect">
              <a:avLst/>
            </a:prstGeom>
          </p:spPr>
        </p:pic>
      </p:grpSp>
      <p:pic>
        <p:nvPicPr>
          <p:cNvPr id="4" name="Picture 3">
            <a:extLst>
              <a:ext uri="{FF2B5EF4-FFF2-40B4-BE49-F238E27FC236}">
                <a16:creationId xmlns="" xmlns:a16="http://schemas.microsoft.com/office/drawing/2014/main" id="{176A6961-6530-4620-9F1E-FF99AE6F802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690631" y="365853"/>
            <a:ext cx="1134749" cy="850080"/>
          </a:xfrm>
          <a:prstGeom prst="rect">
            <a:avLst/>
          </a:prstGeom>
        </p:spPr>
      </p:pic>
      <p:pic>
        <p:nvPicPr>
          <p:cNvPr id="6" name="Picture 5" descr="A close up of a necklace&#10;&#10;Description automatically generated">
            <a:extLst>
              <a:ext uri="{FF2B5EF4-FFF2-40B4-BE49-F238E27FC236}">
                <a16:creationId xmlns="" xmlns:a16="http://schemas.microsoft.com/office/drawing/2014/main" id="{A1877A6D-FA51-4B81-B6C0-CC3E267EB887}"/>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471780" y="203235"/>
            <a:ext cx="1541987" cy="1577805"/>
          </a:xfrm>
          <a:prstGeom prst="rect">
            <a:avLst/>
          </a:prstGeom>
        </p:spPr>
      </p:pic>
      <p:sp>
        <p:nvSpPr>
          <p:cNvPr id="11" name="CAU HOI">
            <a:extLst>
              <a:ext uri="{FF2B5EF4-FFF2-40B4-BE49-F238E27FC236}">
                <a16:creationId xmlns="" xmlns:a16="http://schemas.microsoft.com/office/drawing/2014/main" id="{53E96217-2E7B-4F24-97A8-36BAF2935D1E}"/>
              </a:ext>
            </a:extLst>
          </p:cNvPr>
          <p:cNvSpPr/>
          <p:nvPr/>
        </p:nvSpPr>
        <p:spPr>
          <a:xfrm>
            <a:off x="2116678" y="551952"/>
            <a:ext cx="4722726" cy="1054135"/>
          </a:xfrm>
          <a:prstGeom prst="rect">
            <a:avLst/>
          </a:prstGeom>
          <a:noFill/>
        </p:spPr>
        <p:txBody>
          <a:bodyPr wrap="square" lIns="68580" tIns="34290" rIns="68580" bIns="34290">
            <a:spAutoFit/>
          </a:bodyPr>
          <a:lstStyle/>
          <a:p>
            <a:pPr algn="ctr"/>
            <a:r>
              <a:rPr lang="en-US" sz="3200" dirty="0" err="1"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Nhận</a:t>
            </a:r>
            <a:r>
              <a:rPr lang="en-US" sz="3200" dirty="0"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 </a:t>
            </a:r>
            <a:r>
              <a:rPr lang="en-US" sz="3200" dirty="0" err="1"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xét</a:t>
            </a:r>
            <a:r>
              <a:rPr lang="en-US" sz="3200" dirty="0"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 </a:t>
            </a:r>
            <a:r>
              <a:rPr lang="en-US" sz="3200" dirty="0" err="1"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nào</a:t>
            </a:r>
            <a:r>
              <a:rPr lang="en-US" sz="3200" dirty="0"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 </a:t>
            </a:r>
            <a:r>
              <a:rPr lang="en-US" sz="3200" dirty="0" err="1"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sau</a:t>
            </a:r>
            <a:r>
              <a:rPr lang="en-US" sz="3200" dirty="0"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 </a:t>
            </a:r>
            <a:r>
              <a:rPr lang="en-US" sz="3200" dirty="0" err="1"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đây</a:t>
            </a:r>
            <a:r>
              <a:rPr lang="en-US" sz="3200" dirty="0"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 </a:t>
            </a:r>
            <a:r>
              <a:rPr lang="en-US" sz="3200" dirty="0" err="1"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là</a:t>
            </a:r>
            <a:r>
              <a:rPr lang="en-US" sz="3200" dirty="0"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 </a:t>
            </a:r>
            <a:r>
              <a:rPr lang="en-US" sz="3200" dirty="0" err="1"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đúng</a:t>
            </a:r>
            <a:r>
              <a:rPr lang="en-US" sz="3200" dirty="0"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 </a:t>
            </a:r>
            <a:r>
              <a:rPr lang="en-US" sz="3200" dirty="0" err="1"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về</a:t>
            </a:r>
            <a:r>
              <a:rPr lang="en-US" sz="3200" dirty="0"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 </a:t>
            </a:r>
            <a:r>
              <a:rPr lang="en-US" sz="3200" dirty="0" err="1"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lương</a:t>
            </a:r>
            <a:r>
              <a:rPr lang="en-US" sz="3200" dirty="0"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 </a:t>
            </a:r>
            <a:r>
              <a:rPr lang="en-US" sz="3200" dirty="0" err="1"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thực</a:t>
            </a:r>
            <a:r>
              <a:rPr lang="en-US" sz="3200" dirty="0" smtClean="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rPr>
              <a:t>?</a:t>
            </a:r>
            <a:endParaRPr lang="en-US" sz="3200" dirty="0">
              <a:ln w="0"/>
              <a:solidFill>
                <a:srgbClr val="FFFF66"/>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endParaRPr>
          </a:p>
        </p:txBody>
      </p:sp>
      <p:sp>
        <p:nvSpPr>
          <p:cNvPr id="46" name="A. DUNG">
            <a:extLst>
              <a:ext uri="{FF2B5EF4-FFF2-40B4-BE49-F238E27FC236}">
                <a16:creationId xmlns="" xmlns:a16="http://schemas.microsoft.com/office/drawing/2014/main" id="{E9984D5E-333D-4D03-8F8F-5ABF15F3DFB0}"/>
              </a:ext>
            </a:extLst>
          </p:cNvPr>
          <p:cNvSpPr/>
          <p:nvPr/>
        </p:nvSpPr>
        <p:spPr>
          <a:xfrm>
            <a:off x="5257196" y="3969734"/>
            <a:ext cx="2974212" cy="684803"/>
          </a:xfrm>
          <a:prstGeom prst="rect">
            <a:avLst/>
          </a:prstGeom>
          <a:noFill/>
        </p:spPr>
        <p:txBody>
          <a:bodyPr wrap="none" lIns="68580" tIns="34290" rIns="68580" bIns="34290">
            <a:spAutoFit/>
          </a:bodyPr>
          <a:lstStyle/>
          <a:p>
            <a:pPr algn="ctr"/>
            <a:r>
              <a:rPr lang="en-US" sz="2000" dirty="0" err="1"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Lương</a:t>
            </a:r>
            <a:r>
              <a:rPr lang="en-US" sz="2000" dirty="0"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 </a:t>
            </a:r>
            <a:r>
              <a:rPr lang="en-US" sz="2000" dirty="0" err="1"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thực</a:t>
            </a:r>
            <a:r>
              <a:rPr lang="en-US" sz="2000" dirty="0"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 </a:t>
            </a:r>
            <a:r>
              <a:rPr lang="en-US" sz="2000" dirty="0" err="1"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là</a:t>
            </a:r>
            <a:r>
              <a:rPr lang="en-US" sz="2000" dirty="0"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 </a:t>
            </a:r>
            <a:r>
              <a:rPr lang="en-US" sz="2000" dirty="0" err="1"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thức</a:t>
            </a:r>
            <a:r>
              <a:rPr lang="en-US" sz="2000" dirty="0"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 </a:t>
            </a:r>
            <a:r>
              <a:rPr lang="en-US" sz="2000" dirty="0" err="1"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ăn</a:t>
            </a:r>
            <a:r>
              <a:rPr lang="en-US" sz="2000" dirty="0"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 </a:t>
            </a:r>
            <a:r>
              <a:rPr lang="en-US" sz="2000" dirty="0" err="1"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chứa</a:t>
            </a:r>
            <a:endParaRPr lang="en-US" sz="2000" dirty="0"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endParaRPr>
          </a:p>
          <a:p>
            <a:pPr algn="ctr"/>
            <a:r>
              <a:rPr lang="en-US" sz="2000" dirty="0" err="1"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hàm</a:t>
            </a:r>
            <a:r>
              <a:rPr lang="en-US" sz="2000" dirty="0"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 </a:t>
            </a:r>
            <a:r>
              <a:rPr lang="en-US" sz="2000" dirty="0" err="1"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lượng</a:t>
            </a:r>
            <a:r>
              <a:rPr lang="en-US" sz="2000" dirty="0"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 </a:t>
            </a:r>
            <a:r>
              <a:rPr lang="en-US" sz="2000" dirty="0" err="1"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lớn</a:t>
            </a:r>
            <a:r>
              <a:rPr lang="en-US" sz="2000" dirty="0"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 </a:t>
            </a:r>
            <a:r>
              <a:rPr lang="en-US" sz="2000" dirty="0" err="1"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tinh</a:t>
            </a:r>
            <a:r>
              <a:rPr lang="en-US" sz="2000" dirty="0"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 </a:t>
            </a:r>
            <a:r>
              <a:rPr lang="en-US" sz="2000" dirty="0" err="1"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bột</a:t>
            </a:r>
            <a:r>
              <a:rPr lang="en-US" sz="2000" dirty="0"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a:t>
            </a:r>
            <a:endParaRPr lang="en-US" sz="2000" dirty="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endParaRPr>
          </a:p>
        </p:txBody>
      </p:sp>
      <p:sp>
        <p:nvSpPr>
          <p:cNvPr id="49" name="B. SAI">
            <a:extLst>
              <a:ext uri="{FF2B5EF4-FFF2-40B4-BE49-F238E27FC236}">
                <a16:creationId xmlns="" xmlns:a16="http://schemas.microsoft.com/office/drawing/2014/main" id="{9C7389BB-DF9B-4E23-BFD2-3B8C716EA6D5}"/>
              </a:ext>
            </a:extLst>
          </p:cNvPr>
          <p:cNvSpPr/>
          <p:nvPr/>
        </p:nvSpPr>
        <p:spPr>
          <a:xfrm>
            <a:off x="960518" y="2740565"/>
            <a:ext cx="2906886" cy="377026"/>
          </a:xfrm>
          <a:prstGeom prst="rect">
            <a:avLst/>
          </a:prstGeom>
          <a:noFill/>
        </p:spPr>
        <p:txBody>
          <a:bodyPr wrap="none" lIns="68580" tIns="34290" rIns="68580" bIns="34290">
            <a:spAutoFit/>
          </a:bodyPr>
          <a:lstStyle/>
          <a:p>
            <a:pPr algn="ctr"/>
            <a:r>
              <a:rPr lang="en-US" sz="2000" dirty="0" err="1"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Ngũ</a:t>
            </a:r>
            <a:r>
              <a:rPr lang="en-US" sz="2000" dirty="0"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 </a:t>
            </a:r>
            <a:r>
              <a:rPr lang="en-US" sz="2000" dirty="0" err="1"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cốc</a:t>
            </a:r>
            <a:r>
              <a:rPr lang="en-US" sz="2000" dirty="0"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 </a:t>
            </a:r>
            <a:r>
              <a:rPr lang="en-US" sz="2000" dirty="0" err="1"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là</a:t>
            </a:r>
            <a:r>
              <a:rPr lang="en-US" sz="2000" dirty="0"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 5 </a:t>
            </a:r>
            <a:r>
              <a:rPr lang="en-US" sz="2000" dirty="0" err="1"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loại</a:t>
            </a:r>
            <a:r>
              <a:rPr lang="en-US" sz="2000" dirty="0"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 </a:t>
            </a:r>
            <a:r>
              <a:rPr lang="en-US" sz="2000" dirty="0" err="1"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rau</a:t>
            </a:r>
            <a:r>
              <a:rPr lang="en-US" sz="2000" dirty="0"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 </a:t>
            </a:r>
            <a:r>
              <a:rPr lang="en-US" sz="2000" dirty="0" err="1"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xanh</a:t>
            </a:r>
            <a:r>
              <a:rPr lang="en-US" sz="2000" dirty="0"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a:t>
            </a:r>
            <a:endParaRPr lang="en-US" sz="2000" dirty="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endParaRPr>
          </a:p>
        </p:txBody>
      </p:sp>
      <p:sp>
        <p:nvSpPr>
          <p:cNvPr id="50" name="D. SAI">
            <a:extLst>
              <a:ext uri="{FF2B5EF4-FFF2-40B4-BE49-F238E27FC236}">
                <a16:creationId xmlns="" xmlns:a16="http://schemas.microsoft.com/office/drawing/2014/main" id="{C42898BC-7A38-4527-9153-5D526991FF62}"/>
              </a:ext>
            </a:extLst>
          </p:cNvPr>
          <p:cNvSpPr/>
          <p:nvPr/>
        </p:nvSpPr>
        <p:spPr>
          <a:xfrm>
            <a:off x="5591681" y="2740565"/>
            <a:ext cx="2610330" cy="377026"/>
          </a:xfrm>
          <a:prstGeom prst="rect">
            <a:avLst/>
          </a:prstGeom>
          <a:noFill/>
        </p:spPr>
        <p:txBody>
          <a:bodyPr wrap="none" lIns="68580" tIns="34290" rIns="68580" bIns="34290">
            <a:spAutoFit/>
          </a:bodyPr>
          <a:lstStyle/>
          <a:p>
            <a:pPr algn="ctr"/>
            <a:r>
              <a:rPr lang="en-US" sz="2000" dirty="0"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Rau </a:t>
            </a:r>
            <a:r>
              <a:rPr lang="en-US" sz="2000" dirty="0" err="1"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xanh</a:t>
            </a:r>
            <a:r>
              <a:rPr lang="en-US" sz="2000" dirty="0"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 </a:t>
            </a:r>
            <a:r>
              <a:rPr lang="en-US" sz="2000" dirty="0" err="1"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là</a:t>
            </a:r>
            <a:r>
              <a:rPr lang="en-US" sz="2000" dirty="0"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 </a:t>
            </a:r>
            <a:r>
              <a:rPr lang="en-US" sz="2000" dirty="0" err="1"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lương</a:t>
            </a:r>
            <a:r>
              <a:rPr lang="en-US" sz="2000" dirty="0"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 </a:t>
            </a:r>
            <a:r>
              <a:rPr lang="en-US" sz="2000" dirty="0" err="1"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thực</a:t>
            </a:r>
            <a:r>
              <a:rPr lang="en-US" sz="2000" dirty="0"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a:t>
            </a:r>
            <a:endParaRPr lang="en-US" sz="2000" dirty="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endParaRPr>
          </a:p>
        </p:txBody>
      </p:sp>
      <p:sp>
        <p:nvSpPr>
          <p:cNvPr id="53" name="C. SAI">
            <a:extLst>
              <a:ext uri="{FF2B5EF4-FFF2-40B4-BE49-F238E27FC236}">
                <a16:creationId xmlns="" xmlns:a16="http://schemas.microsoft.com/office/drawing/2014/main" id="{D505C5AE-2784-4EAC-A464-DE0840FD2154}"/>
              </a:ext>
            </a:extLst>
          </p:cNvPr>
          <p:cNvSpPr/>
          <p:nvPr/>
        </p:nvSpPr>
        <p:spPr>
          <a:xfrm>
            <a:off x="844300" y="4011060"/>
            <a:ext cx="3139321" cy="684803"/>
          </a:xfrm>
          <a:prstGeom prst="rect">
            <a:avLst/>
          </a:prstGeom>
          <a:noFill/>
        </p:spPr>
        <p:txBody>
          <a:bodyPr wrap="none" lIns="68580" tIns="34290" rIns="68580" bIns="34290">
            <a:spAutoFit/>
          </a:bodyPr>
          <a:lstStyle/>
          <a:p>
            <a:pPr algn="ctr"/>
            <a:r>
              <a:rPr lang="en-US" sz="2000" dirty="0" err="1"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Lương</a:t>
            </a:r>
            <a:r>
              <a:rPr lang="en-US" sz="2000" dirty="0"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 </a:t>
            </a:r>
            <a:r>
              <a:rPr lang="en-US" sz="2000" dirty="0" err="1"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thực</a:t>
            </a:r>
            <a:r>
              <a:rPr lang="en-US" sz="2000" dirty="0"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 </a:t>
            </a:r>
            <a:r>
              <a:rPr lang="en-US" sz="2000" dirty="0" err="1"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chứa</a:t>
            </a:r>
            <a:r>
              <a:rPr lang="en-US" sz="2000" dirty="0"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 </a:t>
            </a:r>
            <a:r>
              <a:rPr lang="en-US" sz="2000" dirty="0" err="1"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hàm</a:t>
            </a:r>
            <a:r>
              <a:rPr lang="en-US" sz="2000" dirty="0"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 </a:t>
            </a:r>
            <a:r>
              <a:rPr lang="en-US" sz="2000" dirty="0" err="1"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lượng</a:t>
            </a:r>
            <a:r>
              <a:rPr lang="en-US" sz="2000" dirty="0"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 </a:t>
            </a:r>
          </a:p>
          <a:p>
            <a:pPr algn="ctr"/>
            <a:r>
              <a:rPr lang="en-US" sz="2000" dirty="0" err="1"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lớn</a:t>
            </a:r>
            <a:r>
              <a:rPr lang="en-US" sz="2000" dirty="0" smtClean="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rPr>
              <a:t> protein.</a:t>
            </a:r>
            <a:endParaRPr lang="en-US" sz="2000" dirty="0">
              <a:ln w="0"/>
              <a:solidFill>
                <a:schemeClr val="bg1"/>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endParaRPr>
          </a:p>
        </p:txBody>
      </p:sp>
      <p:sp>
        <p:nvSpPr>
          <p:cNvPr id="3" name="Start">
            <a:extLst>
              <a:ext uri="{FF2B5EF4-FFF2-40B4-BE49-F238E27FC236}">
                <a16:creationId xmlns="" xmlns:a16="http://schemas.microsoft.com/office/drawing/2014/main" id="{C8F87B15-C34B-4310-B943-48A2DC80F1C0}"/>
              </a:ext>
            </a:extLst>
          </p:cNvPr>
          <p:cNvSpPr/>
          <p:nvPr/>
        </p:nvSpPr>
        <p:spPr>
          <a:xfrm>
            <a:off x="4185134" y="3268708"/>
            <a:ext cx="792956" cy="792956"/>
          </a:xfrm>
          <a:prstGeom prst="rect">
            <a:avLst/>
          </a:prstGeom>
          <a:solidFill>
            <a:srgbClr val="FF0000">
              <a:alpha val="70000"/>
            </a:srgbClr>
          </a:solidFill>
          <a:ln w="76200">
            <a:gradFill>
              <a:gsLst>
                <a:gs pos="0">
                  <a:srgbClr val="F83043"/>
                </a:gs>
                <a:gs pos="100000">
                  <a:srgbClr val="F2687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latin typeface="Times New Roman" panose="02020603050405020304" pitchFamily="18" charset="0"/>
                <a:cs typeface="Times New Roman" panose="02020603050405020304" pitchFamily="18" charset="0"/>
              </a:rPr>
              <a:t>START</a:t>
            </a:r>
          </a:p>
        </p:txBody>
      </p:sp>
      <p:sp>
        <p:nvSpPr>
          <p:cNvPr id="43" name="Rectangle: Rounded Corners 42">
            <a:extLst>
              <a:ext uri="{FF2B5EF4-FFF2-40B4-BE49-F238E27FC236}">
                <a16:creationId xmlns="" xmlns:a16="http://schemas.microsoft.com/office/drawing/2014/main" id="{3E864414-A88D-4565-A8B0-6711A958F0B3}"/>
              </a:ext>
            </a:extLst>
          </p:cNvPr>
          <p:cNvSpPr/>
          <p:nvPr/>
        </p:nvSpPr>
        <p:spPr>
          <a:xfrm rot="2668956">
            <a:off x="551433" y="526065"/>
            <a:ext cx="882290" cy="917520"/>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latin typeface="Times New Roman" panose="02020603050405020304" pitchFamily="18" charset="0"/>
              <a:cs typeface="Times New Roman" panose="02020603050405020304" pitchFamily="18" charset="0"/>
            </a:endParaRPr>
          </a:p>
        </p:txBody>
      </p:sp>
      <p:pic>
        <p:nvPicPr>
          <p:cNvPr id="55" name="Picture 54" descr="A close up of a sign&#10;&#10;Description automatically generated">
            <a:hlinkClick r:id="" action="ppaction://hlinkshowjump?jump=nextslide"/>
            <a:extLst>
              <a:ext uri="{FF2B5EF4-FFF2-40B4-BE49-F238E27FC236}">
                <a16:creationId xmlns="" xmlns:a16="http://schemas.microsoft.com/office/drawing/2014/main" id="{10814380-E60B-4145-92D5-88A9E927398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303731" y="4442202"/>
            <a:ext cx="572059" cy="572059"/>
          </a:xfrm>
          <a:prstGeom prst="rect">
            <a:avLst/>
          </a:prstGeom>
        </p:spPr>
      </p:pic>
    </p:spTree>
    <p:extLst>
      <p:ext uri="{BB962C8B-B14F-4D97-AF65-F5344CB8AC3E}">
        <p14:creationId xmlns:p14="http://schemas.microsoft.com/office/powerpoint/2010/main" val="13649783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1" decel="29333"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750" fill="hold"/>
                                        <p:tgtEl>
                                          <p:spTgt spid="2"/>
                                        </p:tgtEl>
                                        <p:attrNameLst>
                                          <p:attrName>ppt_x</p:attrName>
                                        </p:attrNameLst>
                                      </p:cBhvr>
                                      <p:tavLst>
                                        <p:tav tm="0">
                                          <p:val>
                                            <p:strVal val="#ppt_x"/>
                                          </p:val>
                                        </p:tav>
                                        <p:tav tm="100000">
                                          <p:val>
                                            <p:strVal val="#ppt_x"/>
                                          </p:val>
                                        </p:tav>
                                      </p:tavLst>
                                    </p:anim>
                                    <p:anim calcmode="lin" valueType="num">
                                      <p:cBhvr additive="base">
                                        <p:cTn id="18" dur="75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nhacdao 1.wav"/>
                                        </p:tgtEl>
                                      </p:cMediaNode>
                                    </p:audio>
                                  </p:subTnLst>
                                </p:cTn>
                              </p:par>
                            </p:childTnLst>
                          </p:cTn>
                        </p:par>
                        <p:par>
                          <p:cTn id="19" fill="hold">
                            <p:stCondLst>
                              <p:cond delay="175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p:cTn id="22" dur="75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3" dur="750" fill="hold"/>
                                        <p:tgtEl>
                                          <p:spTgt spid="11"/>
                                        </p:tgtEl>
                                        <p:attrNameLst>
                                          <p:attrName>ppt_y</p:attrName>
                                        </p:attrNameLst>
                                      </p:cBhvr>
                                      <p:tavLst>
                                        <p:tav tm="0">
                                          <p:val>
                                            <p:strVal val="#ppt_y"/>
                                          </p:val>
                                        </p:tav>
                                        <p:tav tm="100000">
                                          <p:val>
                                            <p:strVal val="#ppt_y"/>
                                          </p:val>
                                        </p:tav>
                                      </p:tavLst>
                                    </p:anim>
                                    <p:anim calcmode="lin" valueType="num">
                                      <p:cBhvr>
                                        <p:cTn id="24" dur="75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5" dur="75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6" dur="750" tmFilter="0,0; .5, 1; 1, 1"/>
                                        <p:tgtEl>
                                          <p:spTgt spid="11"/>
                                        </p:tgtEl>
                                      </p:cBhvr>
                                    </p:animEffect>
                                  </p:childTnLst>
                                </p:cTn>
                              </p:par>
                              <p:par>
                                <p:cTn id="27" presetID="2" presetClass="entr" presetSubtype="8" decel="20000" fill="hold" nodeType="withEffect">
                                  <p:stCondLst>
                                    <p:cond delay="125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1500" fill="hold"/>
                                        <p:tgtEl>
                                          <p:spTgt spid="34"/>
                                        </p:tgtEl>
                                        <p:attrNameLst>
                                          <p:attrName>ppt_x</p:attrName>
                                        </p:attrNameLst>
                                      </p:cBhvr>
                                      <p:tavLst>
                                        <p:tav tm="0">
                                          <p:val>
                                            <p:strVal val="0-#ppt_w/2"/>
                                          </p:val>
                                        </p:tav>
                                        <p:tav tm="100000">
                                          <p:val>
                                            <p:strVal val="#ppt_x"/>
                                          </p:val>
                                        </p:tav>
                                      </p:tavLst>
                                    </p:anim>
                                    <p:anim calcmode="lin" valueType="num">
                                      <p:cBhvr additive="base">
                                        <p:cTn id="30" dur="1500" fill="hold"/>
                                        <p:tgtEl>
                                          <p:spTgt spid="3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6" name="hien dap an.wav"/>
                                        </p:tgtEl>
                                      </p:cMediaNode>
                                    </p:audio>
                                  </p:subTnLst>
                                </p:cTn>
                              </p:par>
                              <p:par>
                                <p:cTn id="31" presetID="2" presetClass="entr" presetSubtype="2" decel="20000" fill="hold" grpId="0" nodeType="withEffect">
                                  <p:stCondLst>
                                    <p:cond delay="1750"/>
                                  </p:stCondLst>
                                  <p:iterate type="lt">
                                    <p:tmPct val="0"/>
                                  </p:iterate>
                                  <p:childTnLst>
                                    <p:set>
                                      <p:cBhvr>
                                        <p:cTn id="32" dur="1" fill="hold">
                                          <p:stCondLst>
                                            <p:cond delay="0"/>
                                          </p:stCondLst>
                                        </p:cTn>
                                        <p:tgtEl>
                                          <p:spTgt spid="46"/>
                                        </p:tgtEl>
                                        <p:attrNameLst>
                                          <p:attrName>style.visibility</p:attrName>
                                        </p:attrNameLst>
                                      </p:cBhvr>
                                      <p:to>
                                        <p:strVal val="visible"/>
                                      </p:to>
                                    </p:set>
                                    <p:anim calcmode="lin" valueType="num">
                                      <p:cBhvr additive="base">
                                        <p:cTn id="33" dur="1200" fill="hold"/>
                                        <p:tgtEl>
                                          <p:spTgt spid="46"/>
                                        </p:tgtEl>
                                        <p:attrNameLst>
                                          <p:attrName>ppt_x</p:attrName>
                                        </p:attrNameLst>
                                      </p:cBhvr>
                                      <p:tavLst>
                                        <p:tav tm="0">
                                          <p:val>
                                            <p:strVal val="1+#ppt_w/2"/>
                                          </p:val>
                                        </p:tav>
                                        <p:tav tm="100000">
                                          <p:val>
                                            <p:strVal val="#ppt_x"/>
                                          </p:val>
                                        </p:tav>
                                      </p:tavLst>
                                    </p:anim>
                                    <p:anim calcmode="lin" valueType="num">
                                      <p:cBhvr additive="base">
                                        <p:cTn id="34" dur="1200" fill="hold"/>
                                        <p:tgtEl>
                                          <p:spTgt spid="46"/>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1250"/>
                                  </p:stCondLst>
                                  <p:childTnLst>
                                    <p:set>
                                      <p:cBhvr>
                                        <p:cTn id="36" dur="1" fill="hold">
                                          <p:stCondLst>
                                            <p:cond delay="0"/>
                                          </p:stCondLst>
                                        </p:cTn>
                                        <p:tgtEl>
                                          <p:spTgt spid="73"/>
                                        </p:tgtEl>
                                        <p:attrNameLst>
                                          <p:attrName>style.visibility</p:attrName>
                                        </p:attrNameLst>
                                      </p:cBhvr>
                                      <p:to>
                                        <p:strVal val="visible"/>
                                      </p:to>
                                    </p:set>
                                    <p:anim calcmode="lin" valueType="num">
                                      <p:cBhvr additive="base">
                                        <p:cTn id="37" dur="1500" fill="hold"/>
                                        <p:tgtEl>
                                          <p:spTgt spid="73"/>
                                        </p:tgtEl>
                                        <p:attrNameLst>
                                          <p:attrName>ppt_x</p:attrName>
                                        </p:attrNameLst>
                                      </p:cBhvr>
                                      <p:tavLst>
                                        <p:tav tm="0">
                                          <p:val>
                                            <p:strVal val="1+#ppt_w/2"/>
                                          </p:val>
                                        </p:tav>
                                        <p:tav tm="100000">
                                          <p:val>
                                            <p:strVal val="#ppt_x"/>
                                          </p:val>
                                        </p:tav>
                                      </p:tavLst>
                                    </p:anim>
                                    <p:anim calcmode="lin" valueType="num">
                                      <p:cBhvr additive="base">
                                        <p:cTn id="38" dur="1500" fill="hold"/>
                                        <p:tgtEl>
                                          <p:spTgt spid="73"/>
                                        </p:tgtEl>
                                        <p:attrNameLst>
                                          <p:attrName>ppt_y</p:attrName>
                                        </p:attrNameLst>
                                      </p:cBhvr>
                                      <p:tavLst>
                                        <p:tav tm="0">
                                          <p:val>
                                            <p:strVal val="#ppt_y"/>
                                          </p:val>
                                        </p:tav>
                                        <p:tav tm="100000">
                                          <p:val>
                                            <p:strVal val="#ppt_y"/>
                                          </p:val>
                                        </p:tav>
                                      </p:tavLst>
                                    </p:anim>
                                  </p:childTnLst>
                                </p:cTn>
                              </p:par>
                              <p:par>
                                <p:cTn id="39" presetID="2" presetClass="entr" presetSubtype="8" decel="36000" fill="hold" grpId="0" nodeType="withEffect">
                                  <p:stCondLst>
                                    <p:cond delay="1750"/>
                                  </p:stCondLst>
                                  <p:childTnLst>
                                    <p:set>
                                      <p:cBhvr>
                                        <p:cTn id="40" dur="1" fill="hold">
                                          <p:stCondLst>
                                            <p:cond delay="0"/>
                                          </p:stCondLst>
                                        </p:cTn>
                                        <p:tgtEl>
                                          <p:spTgt spid="49"/>
                                        </p:tgtEl>
                                        <p:attrNameLst>
                                          <p:attrName>style.visibility</p:attrName>
                                        </p:attrNameLst>
                                      </p:cBhvr>
                                      <p:to>
                                        <p:strVal val="visible"/>
                                      </p:to>
                                    </p:set>
                                    <p:anim calcmode="lin" valueType="num">
                                      <p:cBhvr additive="base">
                                        <p:cTn id="41" dur="1300" fill="hold"/>
                                        <p:tgtEl>
                                          <p:spTgt spid="49"/>
                                        </p:tgtEl>
                                        <p:attrNameLst>
                                          <p:attrName>ppt_x</p:attrName>
                                        </p:attrNameLst>
                                      </p:cBhvr>
                                      <p:tavLst>
                                        <p:tav tm="0">
                                          <p:val>
                                            <p:strVal val="0-#ppt_w/2"/>
                                          </p:val>
                                        </p:tav>
                                        <p:tav tm="100000">
                                          <p:val>
                                            <p:strVal val="#ppt_x"/>
                                          </p:val>
                                        </p:tav>
                                      </p:tavLst>
                                    </p:anim>
                                    <p:anim calcmode="lin" valueType="num">
                                      <p:cBhvr additive="base">
                                        <p:cTn id="42" dur="1300" fill="hold"/>
                                        <p:tgtEl>
                                          <p:spTgt spid="49"/>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125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1500" fill="hold"/>
                                        <p:tgtEl>
                                          <p:spTgt spid="8"/>
                                        </p:tgtEl>
                                        <p:attrNameLst>
                                          <p:attrName>ppt_x</p:attrName>
                                        </p:attrNameLst>
                                      </p:cBhvr>
                                      <p:tavLst>
                                        <p:tav tm="0">
                                          <p:val>
                                            <p:strVal val="0-#ppt_w/2"/>
                                          </p:val>
                                        </p:tav>
                                        <p:tav tm="100000">
                                          <p:val>
                                            <p:strVal val="#ppt_x"/>
                                          </p:val>
                                        </p:tav>
                                      </p:tavLst>
                                    </p:anim>
                                    <p:anim calcmode="lin" valueType="num">
                                      <p:cBhvr additive="base">
                                        <p:cTn id="46" dur="1500" fill="hold"/>
                                        <p:tgtEl>
                                          <p:spTgt spid="8"/>
                                        </p:tgtEl>
                                        <p:attrNameLst>
                                          <p:attrName>ppt_y</p:attrName>
                                        </p:attrNameLst>
                                      </p:cBhvr>
                                      <p:tavLst>
                                        <p:tav tm="0">
                                          <p:val>
                                            <p:strVal val="#ppt_y"/>
                                          </p:val>
                                        </p:tav>
                                        <p:tav tm="100000">
                                          <p:val>
                                            <p:strVal val="#ppt_y"/>
                                          </p:val>
                                        </p:tav>
                                      </p:tavLst>
                                    </p:anim>
                                  </p:childTnLst>
                                </p:cTn>
                              </p:par>
                              <p:par>
                                <p:cTn id="47" presetID="2" presetClass="entr" presetSubtype="8" decel="18000" fill="hold" grpId="0" nodeType="withEffect">
                                  <p:stCondLst>
                                    <p:cond delay="1750"/>
                                  </p:stCondLst>
                                  <p:childTnLst>
                                    <p:set>
                                      <p:cBhvr>
                                        <p:cTn id="48" dur="1" fill="hold">
                                          <p:stCondLst>
                                            <p:cond delay="0"/>
                                          </p:stCondLst>
                                        </p:cTn>
                                        <p:tgtEl>
                                          <p:spTgt spid="53"/>
                                        </p:tgtEl>
                                        <p:attrNameLst>
                                          <p:attrName>style.visibility</p:attrName>
                                        </p:attrNameLst>
                                      </p:cBhvr>
                                      <p:to>
                                        <p:strVal val="visible"/>
                                      </p:to>
                                    </p:set>
                                    <p:anim calcmode="lin" valueType="num">
                                      <p:cBhvr additive="base">
                                        <p:cTn id="49" dur="1300" fill="hold"/>
                                        <p:tgtEl>
                                          <p:spTgt spid="53"/>
                                        </p:tgtEl>
                                        <p:attrNameLst>
                                          <p:attrName>ppt_x</p:attrName>
                                        </p:attrNameLst>
                                      </p:cBhvr>
                                      <p:tavLst>
                                        <p:tav tm="0">
                                          <p:val>
                                            <p:strVal val="0-#ppt_w/2"/>
                                          </p:val>
                                        </p:tav>
                                        <p:tav tm="100000">
                                          <p:val>
                                            <p:strVal val="#ppt_x"/>
                                          </p:val>
                                        </p:tav>
                                      </p:tavLst>
                                    </p:anim>
                                    <p:anim calcmode="lin" valueType="num">
                                      <p:cBhvr additive="base">
                                        <p:cTn id="50" dur="1300" fill="hold"/>
                                        <p:tgtEl>
                                          <p:spTgt spid="53"/>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115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1500" fill="hold"/>
                                        <p:tgtEl>
                                          <p:spTgt spid="9"/>
                                        </p:tgtEl>
                                        <p:attrNameLst>
                                          <p:attrName>ppt_x</p:attrName>
                                        </p:attrNameLst>
                                      </p:cBhvr>
                                      <p:tavLst>
                                        <p:tav tm="0">
                                          <p:val>
                                            <p:strVal val="1+#ppt_w/2"/>
                                          </p:val>
                                        </p:tav>
                                        <p:tav tm="100000">
                                          <p:val>
                                            <p:strVal val="#ppt_x"/>
                                          </p:val>
                                        </p:tav>
                                      </p:tavLst>
                                    </p:anim>
                                    <p:anim calcmode="lin" valueType="num">
                                      <p:cBhvr additive="base">
                                        <p:cTn id="54" dur="1500" fill="hold"/>
                                        <p:tgtEl>
                                          <p:spTgt spid="9"/>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1750"/>
                                  </p:stCondLst>
                                  <p:childTnLst>
                                    <p:set>
                                      <p:cBhvr>
                                        <p:cTn id="56" dur="1" fill="hold">
                                          <p:stCondLst>
                                            <p:cond delay="0"/>
                                          </p:stCondLst>
                                        </p:cTn>
                                        <p:tgtEl>
                                          <p:spTgt spid="50"/>
                                        </p:tgtEl>
                                        <p:attrNameLst>
                                          <p:attrName>style.visibility</p:attrName>
                                        </p:attrNameLst>
                                      </p:cBhvr>
                                      <p:to>
                                        <p:strVal val="visible"/>
                                      </p:to>
                                    </p:set>
                                    <p:anim calcmode="lin" valueType="num">
                                      <p:cBhvr additive="base">
                                        <p:cTn id="57" dur="1300" fill="hold"/>
                                        <p:tgtEl>
                                          <p:spTgt spid="50"/>
                                        </p:tgtEl>
                                        <p:attrNameLst>
                                          <p:attrName>ppt_x</p:attrName>
                                        </p:attrNameLst>
                                      </p:cBhvr>
                                      <p:tavLst>
                                        <p:tav tm="0">
                                          <p:val>
                                            <p:strVal val="1+#ppt_w/2"/>
                                          </p:val>
                                        </p:tav>
                                        <p:tav tm="100000">
                                          <p:val>
                                            <p:strVal val="#ppt_x"/>
                                          </p:val>
                                        </p:tav>
                                      </p:tavLst>
                                    </p:anim>
                                    <p:anim calcmode="lin" valueType="num">
                                      <p:cBhvr additive="base">
                                        <p:cTn id="58" dur="1300" fill="hold"/>
                                        <p:tgtEl>
                                          <p:spTgt spid="50"/>
                                        </p:tgtEl>
                                        <p:attrNameLst>
                                          <p:attrName>ppt_y</p:attrName>
                                        </p:attrNameLst>
                                      </p:cBhvr>
                                      <p:tavLst>
                                        <p:tav tm="0">
                                          <p:val>
                                            <p:strVal val="#ppt_y"/>
                                          </p:val>
                                        </p:tav>
                                        <p:tav tm="100000">
                                          <p:val>
                                            <p:strVal val="#ppt_y"/>
                                          </p:val>
                                        </p:tav>
                                      </p:tavLst>
                                    </p:anim>
                                  </p:childTnLst>
                                </p:cTn>
                              </p:par>
                            </p:childTnLst>
                          </p:cTn>
                        </p:par>
                        <p:par>
                          <p:cTn id="59" fill="hold">
                            <p:stCondLst>
                              <p:cond delay="4975"/>
                            </p:stCondLst>
                            <p:childTnLst>
                              <p:par>
                                <p:cTn id="60" presetID="41" presetClass="entr" presetSubtype="0" fill="hold" grpId="1" nodeType="afterEffect">
                                  <p:stCondLst>
                                    <p:cond delay="0"/>
                                  </p:stCondLst>
                                  <p:iterate type="lt">
                                    <p:tmPct val="10000"/>
                                  </p:iterate>
                                  <p:childTnLst>
                                    <p:set>
                                      <p:cBhvr>
                                        <p:cTn id="61" dur="1" fill="hold">
                                          <p:stCondLst>
                                            <p:cond delay="0"/>
                                          </p:stCondLst>
                                        </p:cTn>
                                        <p:tgtEl>
                                          <p:spTgt spid="3"/>
                                        </p:tgtEl>
                                        <p:attrNameLst>
                                          <p:attrName>style.visibility</p:attrName>
                                        </p:attrNameLst>
                                      </p:cBhvr>
                                      <p:to>
                                        <p:strVal val="visible"/>
                                      </p:to>
                                    </p:set>
                                    <p:anim calcmode="lin" valueType="num">
                                      <p:cBhvr>
                                        <p:cTn id="62"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3"/>
                                        </p:tgtEl>
                                        <p:attrNameLst>
                                          <p:attrName>ppt_y</p:attrName>
                                        </p:attrNameLst>
                                      </p:cBhvr>
                                      <p:tavLst>
                                        <p:tav tm="0">
                                          <p:val>
                                            <p:strVal val="#ppt_y"/>
                                          </p:val>
                                        </p:tav>
                                        <p:tav tm="100000">
                                          <p:val>
                                            <p:strVal val="#ppt_y"/>
                                          </p:val>
                                        </p:tav>
                                      </p:tavLst>
                                    </p:anim>
                                    <p:anim calcmode="lin" valueType="num">
                                      <p:cBhvr>
                                        <p:cTn id="64"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3"/>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131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1" fill="hold" display="0">
                  <p:stCondLst>
                    <p:cond delay="indefinite"/>
                  </p:stCondLst>
                </p:cTn>
                <p:tgtEl>
                  <p:spTgt spid="5"/>
                </p:tgtEl>
              </p:cMediaNode>
            </p:video>
            <p:seq concurrent="1" nextAc="seek">
              <p:cTn id="72" restart="whenNotActive" fill="hold" evtFilter="cancelBubble" nodeType="interactiveSeq">
                <p:stCondLst>
                  <p:cond evt="onClick" delay="0">
                    <p:tgtEl>
                      <p:spTgt spid="3"/>
                    </p:tgtEl>
                  </p:cond>
                </p:stCondLst>
                <p:endSync evt="end" delay="0">
                  <p:rtn val="all"/>
                </p:endSync>
                <p:childTnLst>
                  <p:par>
                    <p:cTn id="73" fill="hold">
                      <p:stCondLst>
                        <p:cond delay="0"/>
                      </p:stCondLst>
                      <p:childTnLst>
                        <p:par>
                          <p:cTn id="74" fill="hold">
                            <p:stCondLst>
                              <p:cond delay="0"/>
                            </p:stCondLst>
                            <p:childTnLst>
                              <p:par>
                                <p:cTn id="75" presetID="31" presetClass="exit" presetSubtype="0" fill="hold" grpId="0" nodeType="clickEffect">
                                  <p:stCondLst>
                                    <p:cond delay="0"/>
                                  </p:stCondLst>
                                  <p:iterate type="lt">
                                    <p:tmPct val="0"/>
                                  </p:iterate>
                                  <p:childTnLst>
                                    <p:anim calcmode="lin" valueType="num">
                                      <p:cBhvr>
                                        <p:cTn id="76" dur="250"/>
                                        <p:tgtEl>
                                          <p:spTgt spid="3"/>
                                        </p:tgtEl>
                                        <p:attrNameLst>
                                          <p:attrName>ppt_w</p:attrName>
                                        </p:attrNameLst>
                                      </p:cBhvr>
                                      <p:tavLst>
                                        <p:tav tm="0">
                                          <p:val>
                                            <p:strVal val="ppt_w"/>
                                          </p:val>
                                        </p:tav>
                                        <p:tav tm="100000">
                                          <p:val>
                                            <p:fltVal val="0"/>
                                          </p:val>
                                        </p:tav>
                                      </p:tavLst>
                                    </p:anim>
                                    <p:anim calcmode="lin" valueType="num">
                                      <p:cBhvr>
                                        <p:cTn id="77" dur="250"/>
                                        <p:tgtEl>
                                          <p:spTgt spid="3"/>
                                        </p:tgtEl>
                                        <p:attrNameLst>
                                          <p:attrName>ppt_h</p:attrName>
                                        </p:attrNameLst>
                                      </p:cBhvr>
                                      <p:tavLst>
                                        <p:tav tm="0">
                                          <p:val>
                                            <p:strVal val="ppt_h"/>
                                          </p:val>
                                        </p:tav>
                                        <p:tav tm="100000">
                                          <p:val>
                                            <p:fltVal val="0"/>
                                          </p:val>
                                        </p:tav>
                                      </p:tavLst>
                                    </p:anim>
                                    <p:anim calcmode="lin" valueType="num">
                                      <p:cBhvr>
                                        <p:cTn id="78" dur="250"/>
                                        <p:tgtEl>
                                          <p:spTgt spid="3"/>
                                        </p:tgtEl>
                                        <p:attrNameLst>
                                          <p:attrName>style.rotation</p:attrName>
                                        </p:attrNameLst>
                                      </p:cBhvr>
                                      <p:tavLst>
                                        <p:tav tm="0">
                                          <p:val>
                                            <p:fltVal val="0"/>
                                          </p:val>
                                        </p:tav>
                                        <p:tav tm="100000">
                                          <p:val>
                                            <p:fltVal val="90"/>
                                          </p:val>
                                        </p:tav>
                                      </p:tavLst>
                                    </p:anim>
                                    <p:animEffect transition="out" filter="fade">
                                      <p:cBhvr>
                                        <p:cTn id="79" dur="250"/>
                                        <p:tgtEl>
                                          <p:spTgt spid="3"/>
                                        </p:tgtEl>
                                      </p:cBhvr>
                                    </p:animEffect>
                                    <p:set>
                                      <p:cBhvr>
                                        <p:cTn id="80" dur="1" fill="hold">
                                          <p:stCondLst>
                                            <p:cond delay="249"/>
                                          </p:stCondLst>
                                        </p:cTn>
                                        <p:tgtEl>
                                          <p:spTgt spid="3"/>
                                        </p:tgtEl>
                                        <p:attrNameLst>
                                          <p:attrName>style.visibility</p:attrName>
                                        </p:attrNameLst>
                                      </p:cBhvr>
                                      <p:to>
                                        <p:strVal val="hidden"/>
                                      </p:to>
                                    </p:set>
                                  </p:childTnLst>
                                </p:cTn>
                              </p:par>
                            </p:childTnLst>
                          </p:cTn>
                        </p:par>
                        <p:par>
                          <p:cTn id="81" fill="hold">
                            <p:stCondLst>
                              <p:cond delay="250"/>
                            </p:stCondLst>
                            <p:childTnLst>
                              <p:par>
                                <p:cTn id="82" presetID="2" presetClass="mediacall" presetSubtype="0" fill="hold" nodeType="afterEffect">
                                  <p:stCondLst>
                                    <p:cond delay="0"/>
                                  </p:stCondLst>
                                  <p:childTnLst>
                                    <p:cmd type="call" cmd="togglePause">
                                      <p:cBhvr>
                                        <p:cTn id="83" dur="1" fill="hold"/>
                                        <p:tgtEl>
                                          <p:spTgt spid="5"/>
                                        </p:tgtEl>
                                      </p:cBhvr>
                                    </p:cmd>
                                  </p:childTnLst>
                                </p:cTn>
                              </p:par>
                            </p:childTnLst>
                          </p:cTn>
                        </p:par>
                      </p:childTnLst>
                    </p:cTn>
                  </p:par>
                </p:childTnLst>
              </p:cTn>
              <p:nextCondLst>
                <p:cond evt="onClick" delay="0">
                  <p:tgtEl>
                    <p:spTgt spid="3"/>
                  </p:tgtEl>
                </p:cond>
              </p:nextCondLst>
            </p:seq>
            <p:seq concurrent="1" nextAc="seek">
              <p:cTn id="84" restart="whenNotActive" fill="hold" evtFilter="cancelBubble" nodeType="interactiveSeq">
                <p:stCondLst>
                  <p:cond evt="onClick" delay="0">
                    <p:tgtEl>
                      <p:spTgt spid="46"/>
                    </p:tgtEl>
                  </p:cond>
                </p:stCondLst>
                <p:endSync evt="end" delay="0">
                  <p:rtn val="all"/>
                </p:endSync>
                <p:childTnLst>
                  <p:par>
                    <p:cTn id="85" fill="hold">
                      <p:stCondLst>
                        <p:cond delay="0"/>
                      </p:stCondLst>
                      <p:childTnLst>
                        <p:par>
                          <p:cTn id="86" fill="hold">
                            <p:stCondLst>
                              <p:cond delay="0"/>
                            </p:stCondLst>
                            <p:childTnLst>
                              <p:par>
                                <p:cTn id="87" presetID="16" presetClass="emph" presetSubtype="0" fill="hold" grpId="1" nodeType="clickEffect">
                                  <p:stCondLst>
                                    <p:cond delay="0"/>
                                  </p:stCondLst>
                                  <p:iterate type="lt">
                                    <p:tmPct val="5556"/>
                                  </p:iterate>
                                  <p:childTnLst>
                                    <p:set>
                                      <p:cBhvr override="childStyle">
                                        <p:cTn id="88" dur="2000" fill="hold"/>
                                        <p:tgtEl>
                                          <p:spTgt spid="46"/>
                                        </p:tgtEl>
                                        <p:attrNameLst>
                                          <p:attrName>style.color</p:attrName>
                                        </p:attrNameLst>
                                      </p:cBhvr>
                                      <p:to>
                                        <p:clrVal>
                                          <a:schemeClr val="accent2"/>
                                        </p:clrVal>
                                      </p:to>
                                    </p:set>
                                    <p:set>
                                      <p:cBhvr>
                                        <p:cTn id="89" dur="2000" fill="hold"/>
                                        <p:tgtEl>
                                          <p:spTgt spid="46"/>
                                        </p:tgtEl>
                                        <p:attrNameLst>
                                          <p:attrName>fillcolor</p:attrName>
                                        </p:attrNameLst>
                                      </p:cBhvr>
                                      <p:to>
                                        <p:clrVal>
                                          <a:schemeClr val="accent2"/>
                                        </p:clrVal>
                                      </p:to>
                                    </p:set>
                                    <p:set>
                                      <p:cBhvr>
                                        <p:cTn id="90" dur="2000" fill="hold"/>
                                        <p:tgtEl>
                                          <p:spTgt spid="46"/>
                                        </p:tgtEl>
                                        <p:attrNameLst>
                                          <p:attrName>fill.type</p:attrName>
                                        </p:attrNameLst>
                                      </p:cBhvr>
                                      <p:to>
                                        <p:strVal val="solid"/>
                                      </p:to>
                                    </p:set>
                                  </p:childTnLst>
                                  <p:subTnLst>
                                    <p:audio>
                                      <p:cMediaNode>
                                        <p:cTn display="0" masterRel="sameClick">
                                          <p:stCondLst>
                                            <p:cond evt="begin" delay="0">
                                              <p:tn val="87"/>
                                            </p:cond>
                                          </p:stCondLst>
                                          <p:endCondLst>
                                            <p:cond evt="onStopAudio" delay="0">
                                              <p:tgtEl>
                                                <p:sldTgt/>
                                              </p:tgtEl>
                                            </p:cond>
                                          </p:endCondLst>
                                        </p:cTn>
                                        <p:tgtEl>
                                          <p:sndTgt r:embed="rId7" name="dung.wav"/>
                                        </p:tgtEl>
                                      </p:cMediaNode>
                                    </p:audio>
                                  </p:subTnLst>
                                </p:cTn>
                              </p:par>
                            </p:childTnLst>
                          </p:cTn>
                        </p:par>
                      </p:childTnLst>
                    </p:cTn>
                  </p:par>
                </p:childTnLst>
              </p:cTn>
              <p:nextCondLst>
                <p:cond evt="onClick" delay="0">
                  <p:tgtEl>
                    <p:spTgt spid="46"/>
                  </p:tgtEl>
                </p:cond>
              </p:nextCondLst>
            </p:seq>
          </p:childTnLst>
        </p:cTn>
      </p:par>
    </p:tnLst>
    <p:bldLst>
      <p:bldP spid="7" grpId="0" animBg="1"/>
      <p:bldP spid="10" grpId="0" animBg="1"/>
      <p:bldP spid="11" grpId="0"/>
      <p:bldP spid="46" grpId="0"/>
      <p:bldP spid="46" grpId="1"/>
      <p:bldP spid="49" grpId="0"/>
      <p:bldP spid="50" grpId="0"/>
      <p:bldP spid="53" grpId="0"/>
      <p:bldP spid="3" grpId="0" animBg="1"/>
      <p:bldP spid="3"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CE026472-57E1-6E19-398B-4E46F109D982}"/>
              </a:ext>
            </a:extLst>
          </p:cNvPr>
          <p:cNvPicPr>
            <a:picLocks noChangeAspect="1"/>
          </p:cNvPicPr>
          <p:nvPr/>
        </p:nvPicPr>
        <p:blipFill>
          <a:blip r:embed="rId8"/>
          <a:stretch>
            <a:fillRect/>
          </a:stretch>
        </p:blipFill>
        <p:spPr>
          <a:xfrm>
            <a:off x="0" y="0"/>
            <a:ext cx="9144000" cy="5143500"/>
          </a:xfrm>
          <a:prstGeom prst="rect">
            <a:avLst/>
          </a:prstGeom>
        </p:spPr>
      </p:pic>
      <p:sp>
        <p:nvSpPr>
          <p:cNvPr id="7" name="Rectangle: Rounded Corners 6">
            <a:extLst>
              <a:ext uri="{FF2B5EF4-FFF2-40B4-BE49-F238E27FC236}">
                <a16:creationId xmlns="" xmlns:a16="http://schemas.microsoft.com/office/drawing/2014/main" id="{6BFA7622-83B5-4AB6-8F16-3A7DE72F8C9A}"/>
              </a:ext>
            </a:extLst>
          </p:cNvPr>
          <p:cNvSpPr/>
          <p:nvPr/>
        </p:nvSpPr>
        <p:spPr>
          <a:xfrm rot="2668956">
            <a:off x="595006" y="561478"/>
            <a:ext cx="791198" cy="822791"/>
          </a:xfrm>
          <a:prstGeom prst="roundRect">
            <a:avLst/>
          </a:prstGeom>
          <a:gradFill>
            <a:gsLst>
              <a:gs pos="0">
                <a:schemeClr val="accent1">
                  <a:lumMod val="75000"/>
                </a:schemeClr>
              </a:gs>
              <a:gs pos="80000">
                <a:srgbClr val="0684BE">
                  <a:alpha val="39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latin typeface="Times New Roman" panose="02020603050405020304" pitchFamily="18" charset="0"/>
              <a:cs typeface="Times New Roman" panose="02020603050405020304" pitchFamily="18" charset="0"/>
            </a:endParaRPr>
          </a:p>
        </p:txBody>
      </p:sp>
      <p:pic>
        <p:nvPicPr>
          <p:cNvPr id="5" name="Dem nguoc 10 giay">
            <a:hlinkClick r:id="" action="ppaction://media"/>
            <a:extLst>
              <a:ext uri="{FF2B5EF4-FFF2-40B4-BE49-F238E27FC236}">
                <a16:creationId xmlns="" xmlns:a16="http://schemas.microsoft.com/office/drawing/2014/main" id="{D3053DF2-6226-47C2-AA9B-318AC47BECCA}"/>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182913" y="3252910"/>
            <a:ext cx="792956" cy="774116"/>
          </a:xfrm>
          <a:prstGeom prst="rect">
            <a:avLst/>
          </a:prstGeom>
        </p:spPr>
      </p:pic>
      <p:sp>
        <p:nvSpPr>
          <p:cNvPr id="10" name="Oval 9">
            <a:extLst>
              <a:ext uri="{FF2B5EF4-FFF2-40B4-BE49-F238E27FC236}">
                <a16:creationId xmlns="" xmlns:a16="http://schemas.microsoft.com/office/drawing/2014/main" id="{D83FF1E2-CBEA-4DF4-96C8-29C695CECB26}"/>
              </a:ext>
            </a:extLst>
          </p:cNvPr>
          <p:cNvSpPr/>
          <p:nvPr/>
        </p:nvSpPr>
        <p:spPr>
          <a:xfrm>
            <a:off x="590186" y="585362"/>
            <a:ext cx="774503" cy="774503"/>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rgbClr val="FF0000"/>
                </a:solidFill>
                <a:latin typeface="Times New Roman" panose="02020603050405020304" pitchFamily="18" charset="0"/>
                <a:cs typeface="Times New Roman" panose="02020603050405020304" pitchFamily="18" charset="0"/>
              </a:rPr>
              <a:t>4</a:t>
            </a:r>
          </a:p>
        </p:txBody>
      </p:sp>
      <p:grpSp>
        <p:nvGrpSpPr>
          <p:cNvPr id="34" name="Group 33">
            <a:extLst>
              <a:ext uri="{FF2B5EF4-FFF2-40B4-BE49-F238E27FC236}">
                <a16:creationId xmlns="" xmlns:a16="http://schemas.microsoft.com/office/drawing/2014/main" id="{FB7388AC-5795-49F9-8886-226A904E16FC}"/>
              </a:ext>
            </a:extLst>
          </p:cNvPr>
          <p:cNvGrpSpPr/>
          <p:nvPr/>
        </p:nvGrpSpPr>
        <p:grpSpPr>
          <a:xfrm>
            <a:off x="-221084" y="2184869"/>
            <a:ext cx="4638010" cy="1584994"/>
            <a:chOff x="-429098" y="2555462"/>
            <a:chExt cx="6184013" cy="2113325"/>
          </a:xfrm>
        </p:grpSpPr>
        <p:sp>
          <p:nvSpPr>
            <p:cNvPr id="30" name="Arrow: Pentagon 29">
              <a:extLst>
                <a:ext uri="{FF2B5EF4-FFF2-40B4-BE49-F238E27FC236}">
                  <a16:creationId xmlns="" xmlns:a16="http://schemas.microsoft.com/office/drawing/2014/main" id="{F01A446D-718F-43F3-8E43-CC58AF41EDB9}"/>
                </a:ext>
              </a:extLst>
            </p:cNvPr>
            <p:cNvSpPr/>
            <p:nvPr/>
          </p:nvSpPr>
          <p:spPr>
            <a:xfrm>
              <a:off x="0" y="2915697"/>
              <a:ext cx="5754915" cy="1252915"/>
            </a:xfrm>
            <a:prstGeom prst="homePlate">
              <a:avLst/>
            </a:prstGeom>
            <a:gradFill>
              <a:gsLst>
                <a:gs pos="0">
                  <a:srgbClr val="002060">
                    <a:alpha val="56000"/>
                  </a:srgbClr>
                </a:gs>
                <a:gs pos="66000">
                  <a:srgbClr val="0684BE">
                    <a:alpha val="39000"/>
                  </a:srgbClr>
                </a:gs>
              </a:gsLst>
              <a:lin ang="5400000" scaled="1"/>
            </a:gradFill>
            <a:ln>
              <a:noFill/>
            </a:ln>
            <a:effectLst>
              <a:outerShdw blurRad="50800" dist="50800" dir="54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28" name="Group 27">
              <a:extLst>
                <a:ext uri="{FF2B5EF4-FFF2-40B4-BE49-F238E27FC236}">
                  <a16:creationId xmlns="" xmlns:a16="http://schemas.microsoft.com/office/drawing/2014/main" id="{A984D9C5-78AF-4D4F-9511-2256F59049AC}"/>
                </a:ext>
              </a:extLst>
            </p:cNvPr>
            <p:cNvGrpSpPr/>
            <p:nvPr/>
          </p:nvGrpSpPr>
          <p:grpSpPr>
            <a:xfrm>
              <a:off x="-429098" y="2555462"/>
              <a:ext cx="2055983" cy="2113325"/>
              <a:chOff x="417173" y="2850139"/>
              <a:chExt cx="1617878" cy="1663001"/>
            </a:xfrm>
          </p:grpSpPr>
          <p:pic>
            <p:nvPicPr>
              <p:cNvPr id="21" name="Picture 20" descr="A close up of a logo&#10;&#10;Description automatically generated">
                <a:extLst>
                  <a:ext uri="{FF2B5EF4-FFF2-40B4-BE49-F238E27FC236}">
                    <a16:creationId xmlns="" xmlns:a16="http://schemas.microsoft.com/office/drawing/2014/main" id="{C84DD0AC-FBCB-4547-9703-E2345B9AE12D}"/>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17173" y="2895262"/>
                <a:ext cx="1617878" cy="1617878"/>
              </a:xfrm>
              <a:prstGeom prst="rect">
                <a:avLst/>
              </a:prstGeom>
            </p:spPr>
          </p:pic>
          <p:pic>
            <p:nvPicPr>
              <p:cNvPr id="23" name="Picture 22" descr="A close up of a logo&#10;&#10;Description automatically generated">
                <a:extLst>
                  <a:ext uri="{FF2B5EF4-FFF2-40B4-BE49-F238E27FC236}">
                    <a16:creationId xmlns="" xmlns:a16="http://schemas.microsoft.com/office/drawing/2014/main" id="{8B5DA933-5F02-4070-9266-F880457BD4C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0029" y="2850139"/>
                <a:ext cx="1514883" cy="1514883"/>
              </a:xfrm>
              <a:prstGeom prst="rect">
                <a:avLst/>
              </a:prstGeom>
            </p:spPr>
          </p:pic>
        </p:grpSp>
        <p:sp>
          <p:nvSpPr>
            <p:cNvPr id="31" name="Arrow: Chevron 30">
              <a:extLst>
                <a:ext uri="{FF2B5EF4-FFF2-40B4-BE49-F238E27FC236}">
                  <a16:creationId xmlns="" xmlns:a16="http://schemas.microsoft.com/office/drawing/2014/main" id="{2B71889A-F0C5-4733-9B51-CA1A21A04CFB}"/>
                </a:ext>
              </a:extLst>
            </p:cNvPr>
            <p:cNvSpPr/>
            <p:nvPr/>
          </p:nvSpPr>
          <p:spPr>
            <a:xfrm>
              <a:off x="4797976" y="2959506"/>
              <a:ext cx="831752" cy="1180982"/>
            </a:xfrm>
            <a:prstGeom prst="chevron">
              <a:avLst>
                <a:gd name="adj" fmla="val 73100"/>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grpSp>
        <p:nvGrpSpPr>
          <p:cNvPr id="73" name="Group 72">
            <a:extLst>
              <a:ext uri="{FF2B5EF4-FFF2-40B4-BE49-F238E27FC236}">
                <a16:creationId xmlns="" xmlns:a16="http://schemas.microsoft.com/office/drawing/2014/main" id="{EE01E6B8-12A0-4354-B87E-9A7A94978358}"/>
              </a:ext>
            </a:extLst>
          </p:cNvPr>
          <p:cNvGrpSpPr/>
          <p:nvPr/>
        </p:nvGrpSpPr>
        <p:grpSpPr>
          <a:xfrm>
            <a:off x="4579390" y="2116070"/>
            <a:ext cx="4912798" cy="1685394"/>
            <a:chOff x="6333112" y="2416018"/>
            <a:chExt cx="6550397" cy="2247192"/>
          </a:xfrm>
        </p:grpSpPr>
        <p:grpSp>
          <p:nvGrpSpPr>
            <p:cNvPr id="52" name="Group 51">
              <a:extLst>
                <a:ext uri="{FF2B5EF4-FFF2-40B4-BE49-F238E27FC236}">
                  <a16:creationId xmlns="" xmlns:a16="http://schemas.microsoft.com/office/drawing/2014/main" id="{B60ADFEA-9DD9-44B5-9C2C-A2A6FBA36921}"/>
                </a:ext>
              </a:extLst>
            </p:cNvPr>
            <p:cNvGrpSpPr/>
            <p:nvPr/>
          </p:nvGrpSpPr>
          <p:grpSpPr>
            <a:xfrm>
              <a:off x="6333112" y="2913157"/>
              <a:ext cx="5858887" cy="1252915"/>
              <a:chOff x="6333112" y="2913157"/>
              <a:chExt cx="5858887" cy="1252915"/>
            </a:xfrm>
          </p:grpSpPr>
          <p:sp>
            <p:nvSpPr>
              <p:cNvPr id="36" name="Arrow: Pentagon 35">
                <a:extLst>
                  <a:ext uri="{FF2B5EF4-FFF2-40B4-BE49-F238E27FC236}">
                    <a16:creationId xmlns="" xmlns:a16="http://schemas.microsoft.com/office/drawing/2014/main" id="{668CA661-CCA7-463C-B990-5811CBC53B27}"/>
                  </a:ext>
                </a:extLst>
              </p:cNvPr>
              <p:cNvSpPr/>
              <p:nvPr/>
            </p:nvSpPr>
            <p:spPr>
              <a:xfrm flipH="1">
                <a:off x="6333112" y="2913157"/>
                <a:ext cx="5858887" cy="1252915"/>
              </a:xfrm>
              <a:prstGeom prst="homePlate">
                <a:avLst/>
              </a:prstGeom>
              <a:gradFill>
                <a:gsLst>
                  <a:gs pos="0">
                    <a:srgbClr val="002060">
                      <a:alpha val="56000"/>
                    </a:srgbClr>
                  </a:gs>
                  <a:gs pos="66000">
                    <a:srgbClr val="0684BE">
                      <a:alpha val="39000"/>
                    </a:srgbClr>
                  </a:gs>
                </a:gsLst>
                <a:lin ang="5400000" scaled="1"/>
              </a:gradFill>
              <a:ln>
                <a:noFill/>
              </a:ln>
              <a:effectLst>
                <a:outerShdw blurRad="50800" dist="50800" dir="54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38" name="Arrow: Chevron 37">
                <a:extLst>
                  <a:ext uri="{FF2B5EF4-FFF2-40B4-BE49-F238E27FC236}">
                    <a16:creationId xmlns="" xmlns:a16="http://schemas.microsoft.com/office/drawing/2014/main" id="{6CD06439-834E-4E67-B34E-EF47CBB79749}"/>
                  </a:ext>
                </a:extLst>
              </p:cNvPr>
              <p:cNvSpPr/>
              <p:nvPr/>
            </p:nvSpPr>
            <p:spPr>
              <a:xfrm flipH="1">
                <a:off x="6458300" y="2956966"/>
                <a:ext cx="831752" cy="1180982"/>
              </a:xfrm>
              <a:prstGeom prst="chevron">
                <a:avLst>
                  <a:gd name="adj" fmla="val 73100"/>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latin typeface="Times New Roman" panose="02020603050405020304" pitchFamily="18" charset="0"/>
                  <a:cs typeface="Times New Roman" panose="02020603050405020304" pitchFamily="18" charset="0"/>
                </a:endParaRPr>
              </a:p>
            </p:txBody>
          </p:sp>
        </p:grpSp>
        <p:pic>
          <p:nvPicPr>
            <p:cNvPr id="39" name="Picture 38" descr="A close up of a logo&#10;&#10;Description automatically generated">
              <a:extLst>
                <a:ext uri="{FF2B5EF4-FFF2-40B4-BE49-F238E27FC236}">
                  <a16:creationId xmlns="" xmlns:a16="http://schemas.microsoft.com/office/drawing/2014/main" id="{0068A83A-B2D0-43C9-A275-45ADD3167187}"/>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10536423" y="2574279"/>
              <a:ext cx="2055983" cy="2055983"/>
            </a:xfrm>
            <a:prstGeom prst="rect">
              <a:avLst/>
            </a:prstGeom>
          </p:spPr>
        </p:pic>
        <p:pic>
          <p:nvPicPr>
            <p:cNvPr id="42" name="Picture 41" descr="A close up of a sign&#10;&#10;Description automatically generated">
              <a:extLst>
                <a:ext uri="{FF2B5EF4-FFF2-40B4-BE49-F238E27FC236}">
                  <a16:creationId xmlns="" xmlns:a16="http://schemas.microsoft.com/office/drawing/2014/main" id="{1479832E-EE4D-4321-ACFE-C319EB39FF3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45109" y="2416018"/>
              <a:ext cx="2438400" cy="2247192"/>
            </a:xfrm>
            <a:prstGeom prst="rect">
              <a:avLst/>
            </a:prstGeom>
          </p:spPr>
        </p:pic>
      </p:grpSp>
      <p:grpSp>
        <p:nvGrpSpPr>
          <p:cNvPr id="8" name="Group 7">
            <a:extLst>
              <a:ext uri="{FF2B5EF4-FFF2-40B4-BE49-F238E27FC236}">
                <a16:creationId xmlns="" xmlns:a16="http://schemas.microsoft.com/office/drawing/2014/main" id="{3A50BF28-29EB-4FA7-9761-8208F39192C0}"/>
              </a:ext>
            </a:extLst>
          </p:cNvPr>
          <p:cNvGrpSpPr/>
          <p:nvPr/>
        </p:nvGrpSpPr>
        <p:grpSpPr>
          <a:xfrm>
            <a:off x="-221084" y="3542692"/>
            <a:ext cx="4638010" cy="1581764"/>
            <a:chOff x="-294779" y="4723590"/>
            <a:chExt cx="6184013" cy="2109018"/>
          </a:xfrm>
        </p:grpSpPr>
        <p:grpSp>
          <p:nvGrpSpPr>
            <p:cNvPr id="44" name="Group 43">
              <a:extLst>
                <a:ext uri="{FF2B5EF4-FFF2-40B4-BE49-F238E27FC236}">
                  <a16:creationId xmlns="" xmlns:a16="http://schemas.microsoft.com/office/drawing/2014/main" id="{5230688C-F6E8-4381-BF20-A179F0FFA890}"/>
                </a:ext>
              </a:extLst>
            </p:cNvPr>
            <p:cNvGrpSpPr/>
            <p:nvPr/>
          </p:nvGrpSpPr>
          <p:grpSpPr>
            <a:xfrm>
              <a:off x="-294779" y="4776625"/>
              <a:ext cx="6184013" cy="2055983"/>
              <a:chOff x="-429098" y="2612804"/>
              <a:chExt cx="6184013" cy="2055983"/>
            </a:xfrm>
          </p:grpSpPr>
          <p:sp>
            <p:nvSpPr>
              <p:cNvPr id="45" name="Arrow: Pentagon 44">
                <a:extLst>
                  <a:ext uri="{FF2B5EF4-FFF2-40B4-BE49-F238E27FC236}">
                    <a16:creationId xmlns="" xmlns:a16="http://schemas.microsoft.com/office/drawing/2014/main" id="{508814DF-53B6-4EC5-8178-3EC34E513212}"/>
                  </a:ext>
                </a:extLst>
              </p:cNvPr>
              <p:cNvSpPr/>
              <p:nvPr/>
            </p:nvSpPr>
            <p:spPr>
              <a:xfrm>
                <a:off x="0" y="2915697"/>
                <a:ext cx="5754915" cy="1252915"/>
              </a:xfrm>
              <a:prstGeom prst="homePlate">
                <a:avLst/>
              </a:prstGeom>
              <a:gradFill>
                <a:gsLst>
                  <a:gs pos="0">
                    <a:srgbClr val="002060">
                      <a:alpha val="56000"/>
                    </a:srgbClr>
                  </a:gs>
                  <a:gs pos="66000">
                    <a:srgbClr val="0684BE">
                      <a:alpha val="39000"/>
                    </a:srgbClr>
                  </a:gs>
                </a:gsLst>
                <a:lin ang="5400000" scaled="1"/>
              </a:gradFill>
              <a:ln>
                <a:noFill/>
              </a:ln>
              <a:effectLst>
                <a:outerShdw blurRad="50800" dist="50800" dir="54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pic>
            <p:nvPicPr>
              <p:cNvPr id="48" name="Picture 47" descr="A close up of a logo&#10;&#10;Description automatically generated">
                <a:extLst>
                  <a:ext uri="{FF2B5EF4-FFF2-40B4-BE49-F238E27FC236}">
                    <a16:creationId xmlns="" xmlns:a16="http://schemas.microsoft.com/office/drawing/2014/main" id="{E3D4D6E5-BF3A-4A90-BC57-56896F22B2E5}"/>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29098" y="2612804"/>
                <a:ext cx="2055983" cy="2055983"/>
              </a:xfrm>
              <a:prstGeom prst="rect">
                <a:avLst/>
              </a:prstGeom>
            </p:spPr>
          </p:pic>
          <p:sp>
            <p:nvSpPr>
              <p:cNvPr id="47" name="Arrow: Chevron 46">
                <a:extLst>
                  <a:ext uri="{FF2B5EF4-FFF2-40B4-BE49-F238E27FC236}">
                    <a16:creationId xmlns="" xmlns:a16="http://schemas.microsoft.com/office/drawing/2014/main" id="{ACCB8E02-A90C-47CD-9093-A96B55A50D17}"/>
                  </a:ext>
                </a:extLst>
              </p:cNvPr>
              <p:cNvSpPr/>
              <p:nvPr/>
            </p:nvSpPr>
            <p:spPr>
              <a:xfrm>
                <a:off x="4797976" y="2959506"/>
                <a:ext cx="831752" cy="1180982"/>
              </a:xfrm>
              <a:prstGeom prst="chevron">
                <a:avLst>
                  <a:gd name="adj" fmla="val 73100"/>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latin typeface="Times New Roman" panose="02020603050405020304" pitchFamily="18" charset="0"/>
                  <a:cs typeface="Times New Roman" panose="02020603050405020304" pitchFamily="18" charset="0"/>
                </a:endParaRPr>
              </a:p>
            </p:txBody>
          </p:sp>
        </p:grpSp>
        <p:pic>
          <p:nvPicPr>
            <p:cNvPr id="51" name="Picture 50">
              <a:extLst>
                <a:ext uri="{FF2B5EF4-FFF2-40B4-BE49-F238E27FC236}">
                  <a16:creationId xmlns="" xmlns:a16="http://schemas.microsoft.com/office/drawing/2014/main" id="{B19000EB-BC9B-44F3-9517-0E5451A6414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4779" y="4723590"/>
              <a:ext cx="2055983" cy="2055983"/>
            </a:xfrm>
            <a:prstGeom prst="rect">
              <a:avLst/>
            </a:prstGeom>
          </p:spPr>
        </p:pic>
      </p:grpSp>
      <p:grpSp>
        <p:nvGrpSpPr>
          <p:cNvPr id="9" name="Group 8">
            <a:extLst>
              <a:ext uri="{FF2B5EF4-FFF2-40B4-BE49-F238E27FC236}">
                <a16:creationId xmlns="" xmlns:a16="http://schemas.microsoft.com/office/drawing/2014/main" id="{CBA0EDDD-05F9-406F-94F7-AABBAC9789E6}"/>
              </a:ext>
            </a:extLst>
          </p:cNvPr>
          <p:cNvGrpSpPr/>
          <p:nvPr/>
        </p:nvGrpSpPr>
        <p:grpSpPr>
          <a:xfrm>
            <a:off x="4738749" y="3601513"/>
            <a:ext cx="4661856" cy="1541987"/>
            <a:chOff x="6318332" y="4802017"/>
            <a:chExt cx="6215808" cy="2055983"/>
          </a:xfrm>
        </p:grpSpPr>
        <p:grpSp>
          <p:nvGrpSpPr>
            <p:cNvPr id="74" name="Group 73">
              <a:extLst>
                <a:ext uri="{FF2B5EF4-FFF2-40B4-BE49-F238E27FC236}">
                  <a16:creationId xmlns="" xmlns:a16="http://schemas.microsoft.com/office/drawing/2014/main" id="{AA9CD21A-9C09-4BF8-B25E-4252717D780E}"/>
                </a:ext>
              </a:extLst>
            </p:cNvPr>
            <p:cNvGrpSpPr/>
            <p:nvPr/>
          </p:nvGrpSpPr>
          <p:grpSpPr>
            <a:xfrm>
              <a:off x="6318332" y="4802017"/>
              <a:ext cx="6188021" cy="2055983"/>
              <a:chOff x="6333113" y="2597893"/>
              <a:chExt cx="6188021" cy="2055983"/>
            </a:xfrm>
          </p:grpSpPr>
          <p:grpSp>
            <p:nvGrpSpPr>
              <p:cNvPr id="76" name="Group 75">
                <a:extLst>
                  <a:ext uri="{FF2B5EF4-FFF2-40B4-BE49-F238E27FC236}">
                    <a16:creationId xmlns="" xmlns:a16="http://schemas.microsoft.com/office/drawing/2014/main" id="{8D94CB3F-DAC4-4381-B652-8B4D4F58AC45}"/>
                  </a:ext>
                </a:extLst>
              </p:cNvPr>
              <p:cNvGrpSpPr/>
              <p:nvPr/>
            </p:nvGrpSpPr>
            <p:grpSpPr>
              <a:xfrm>
                <a:off x="6333113" y="2913157"/>
                <a:ext cx="5754915" cy="1252915"/>
                <a:chOff x="6333113" y="2913157"/>
                <a:chExt cx="5754915" cy="1252915"/>
              </a:xfrm>
            </p:grpSpPr>
            <p:sp>
              <p:nvSpPr>
                <p:cNvPr id="78" name="Arrow: Pentagon 77">
                  <a:extLst>
                    <a:ext uri="{FF2B5EF4-FFF2-40B4-BE49-F238E27FC236}">
                      <a16:creationId xmlns="" xmlns:a16="http://schemas.microsoft.com/office/drawing/2014/main" id="{64CB3AE6-ECBA-43F0-AB86-3A2AADFF2523}"/>
                    </a:ext>
                  </a:extLst>
                </p:cNvPr>
                <p:cNvSpPr/>
                <p:nvPr/>
              </p:nvSpPr>
              <p:spPr>
                <a:xfrm flipH="1">
                  <a:off x="6333113" y="2913157"/>
                  <a:ext cx="5754915" cy="1252915"/>
                </a:xfrm>
                <a:prstGeom prst="homePlate">
                  <a:avLst/>
                </a:prstGeom>
                <a:gradFill>
                  <a:gsLst>
                    <a:gs pos="0">
                      <a:srgbClr val="002060">
                        <a:alpha val="56000"/>
                      </a:srgbClr>
                    </a:gs>
                    <a:gs pos="66000">
                      <a:srgbClr val="0684BE">
                        <a:alpha val="39000"/>
                      </a:srgbClr>
                    </a:gs>
                  </a:gsLst>
                  <a:lin ang="5400000" scaled="1"/>
                </a:gradFill>
                <a:ln>
                  <a:noFill/>
                </a:ln>
                <a:effectLst>
                  <a:outerShdw blurRad="50800" dist="50800" dir="54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79" name="Arrow: Chevron 78">
                  <a:extLst>
                    <a:ext uri="{FF2B5EF4-FFF2-40B4-BE49-F238E27FC236}">
                      <a16:creationId xmlns="" xmlns:a16="http://schemas.microsoft.com/office/drawing/2014/main" id="{9E575F3D-59FE-4EC6-A629-3C43247DD952}"/>
                    </a:ext>
                  </a:extLst>
                </p:cNvPr>
                <p:cNvSpPr/>
                <p:nvPr/>
              </p:nvSpPr>
              <p:spPr>
                <a:xfrm flipH="1">
                  <a:off x="6458300" y="2956966"/>
                  <a:ext cx="831752" cy="1180982"/>
                </a:xfrm>
                <a:prstGeom prst="chevron">
                  <a:avLst>
                    <a:gd name="adj" fmla="val 73100"/>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latin typeface="Times New Roman" panose="02020603050405020304" pitchFamily="18" charset="0"/>
                    <a:cs typeface="Times New Roman" panose="02020603050405020304" pitchFamily="18" charset="0"/>
                  </a:endParaRPr>
                </a:p>
              </p:txBody>
            </p:sp>
          </p:grpSp>
          <p:pic>
            <p:nvPicPr>
              <p:cNvPr id="75" name="Picture 74" descr="A close up of a logo&#10;&#10;Description automatically generated">
                <a:extLst>
                  <a:ext uri="{FF2B5EF4-FFF2-40B4-BE49-F238E27FC236}">
                    <a16:creationId xmlns="" xmlns:a16="http://schemas.microsoft.com/office/drawing/2014/main" id="{1286B01D-59BC-4BF3-9495-18B848885103}"/>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10465151" y="2597893"/>
                <a:ext cx="2055983" cy="2055983"/>
              </a:xfrm>
              <a:prstGeom prst="rect">
                <a:avLst/>
              </a:prstGeom>
            </p:spPr>
          </p:pic>
        </p:grpSp>
        <p:pic>
          <p:nvPicPr>
            <p:cNvPr id="81" name="Picture 80" descr="A close up of a logo&#10;&#10;Description automatically generated">
              <a:extLst>
                <a:ext uri="{FF2B5EF4-FFF2-40B4-BE49-F238E27FC236}">
                  <a16:creationId xmlns="" xmlns:a16="http://schemas.microsoft.com/office/drawing/2014/main" id="{CA13CA19-D418-495F-9A58-2F608DC2DD4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64149" y="4802017"/>
              <a:ext cx="1969991" cy="1969991"/>
            </a:xfrm>
            <a:prstGeom prst="rect">
              <a:avLst/>
            </a:prstGeom>
          </p:spPr>
        </p:pic>
      </p:grpSp>
      <p:grpSp>
        <p:nvGrpSpPr>
          <p:cNvPr id="2" name="Group 1">
            <a:extLst>
              <a:ext uri="{FF2B5EF4-FFF2-40B4-BE49-F238E27FC236}">
                <a16:creationId xmlns="" xmlns:a16="http://schemas.microsoft.com/office/drawing/2014/main" id="{230D2A19-F608-4B9C-9194-AA095B3DE31E}"/>
              </a:ext>
            </a:extLst>
          </p:cNvPr>
          <p:cNvGrpSpPr/>
          <p:nvPr/>
        </p:nvGrpSpPr>
        <p:grpSpPr>
          <a:xfrm>
            <a:off x="1572841" y="-358205"/>
            <a:ext cx="5712384" cy="2846107"/>
            <a:chOff x="1142727" y="-726496"/>
            <a:chExt cx="9798826" cy="4272081"/>
          </a:xfrm>
        </p:grpSpPr>
        <p:pic>
          <p:nvPicPr>
            <p:cNvPr id="32" name="Picture 31">
              <a:extLst>
                <a:ext uri="{FF2B5EF4-FFF2-40B4-BE49-F238E27FC236}">
                  <a16:creationId xmlns="" xmlns:a16="http://schemas.microsoft.com/office/drawing/2014/main" id="{1D1EB3EE-CE25-466E-94AD-B3440663BDB9}"/>
                </a:ext>
              </a:extLst>
            </p:cNvPr>
            <p:cNvPicPr>
              <a:picLocks noChangeAspect="1"/>
            </p:cNvPicPr>
            <p:nvPr/>
          </p:nvPicPr>
          <p:blipFill rotWithShape="1">
            <a:blip r:embed="rId15">
              <a:extLst>
                <a:ext uri="{BEBA8EAE-BF5A-486C-A8C5-ECC9F3942E4B}">
                  <a14:imgProps xmlns:a14="http://schemas.microsoft.com/office/drawing/2010/main">
                    <a14:imgLayer r:embed="rId16">
                      <a14:imgEffect>
                        <a14:sharpenSoften amount="-6000"/>
                      </a14:imgEffect>
                      <a14:imgEffect>
                        <a14:brightnessContrast bright="-36000"/>
                      </a14:imgEffect>
                    </a14:imgLayer>
                  </a14:imgProps>
                </a:ext>
                <a:ext uri="{28A0092B-C50C-407E-A947-70E740481C1C}">
                  <a14:useLocalDpi xmlns:a14="http://schemas.microsoft.com/office/drawing/2010/main" val="0"/>
                </a:ext>
              </a:extLst>
            </a:blip>
            <a:srcRect l="8357" r="8570"/>
            <a:stretch/>
          </p:blipFill>
          <p:spPr>
            <a:xfrm>
              <a:off x="1607112" y="-726496"/>
              <a:ext cx="9133310" cy="4272081"/>
            </a:xfrm>
            <a:prstGeom prst="rect">
              <a:avLst/>
            </a:prstGeom>
          </p:spPr>
        </p:pic>
        <p:pic>
          <p:nvPicPr>
            <p:cNvPr id="33" name="Picture 32">
              <a:extLst>
                <a:ext uri="{FF2B5EF4-FFF2-40B4-BE49-F238E27FC236}">
                  <a16:creationId xmlns="" xmlns:a16="http://schemas.microsoft.com/office/drawing/2014/main" id="{35D785FB-7177-4E68-85DB-F1468DB78E34}"/>
                </a:ext>
              </a:extLst>
            </p:cNvPr>
            <p:cNvPicPr>
              <a:picLocks noChangeAspect="1"/>
            </p:cNvPicPr>
            <p:nvPr/>
          </p:nvPicPr>
          <p:blipFill rotWithShape="1">
            <a:blip r:embed="rId17">
              <a:extLst>
                <a:ext uri="{28A0092B-C50C-407E-A947-70E740481C1C}">
                  <a14:useLocalDpi xmlns:a14="http://schemas.microsoft.com/office/drawing/2010/main" val="0"/>
                </a:ext>
              </a:extLst>
            </a:blip>
            <a:srcRect r="91725"/>
            <a:stretch/>
          </p:blipFill>
          <p:spPr>
            <a:xfrm>
              <a:off x="1142727" y="-475014"/>
              <a:ext cx="563616" cy="3889025"/>
            </a:xfrm>
            <a:prstGeom prst="rect">
              <a:avLst/>
            </a:prstGeom>
          </p:spPr>
        </p:pic>
        <p:pic>
          <p:nvPicPr>
            <p:cNvPr id="37" name="Picture 36">
              <a:extLst>
                <a:ext uri="{FF2B5EF4-FFF2-40B4-BE49-F238E27FC236}">
                  <a16:creationId xmlns="" xmlns:a16="http://schemas.microsoft.com/office/drawing/2014/main" id="{6ECEA3EB-DBB2-46D7-B2B5-F616EA102756}"/>
                </a:ext>
              </a:extLst>
            </p:cNvPr>
            <p:cNvPicPr>
              <a:picLocks noChangeAspect="1"/>
            </p:cNvPicPr>
            <p:nvPr/>
          </p:nvPicPr>
          <p:blipFill rotWithShape="1">
            <a:blip r:embed="rId17">
              <a:extLst>
                <a:ext uri="{28A0092B-C50C-407E-A947-70E740481C1C}">
                  <a14:useLocalDpi xmlns:a14="http://schemas.microsoft.com/office/drawing/2010/main" val="0"/>
                </a:ext>
              </a:extLst>
            </a:blip>
            <a:srcRect r="91725"/>
            <a:stretch/>
          </p:blipFill>
          <p:spPr>
            <a:xfrm>
              <a:off x="10377937" y="-571823"/>
              <a:ext cx="563616" cy="3889025"/>
            </a:xfrm>
            <a:prstGeom prst="rect">
              <a:avLst/>
            </a:prstGeom>
          </p:spPr>
        </p:pic>
      </p:grpSp>
      <p:pic>
        <p:nvPicPr>
          <p:cNvPr id="4" name="Picture 3">
            <a:extLst>
              <a:ext uri="{FF2B5EF4-FFF2-40B4-BE49-F238E27FC236}">
                <a16:creationId xmlns="" xmlns:a16="http://schemas.microsoft.com/office/drawing/2014/main" id="{176A6961-6530-4620-9F1E-FF99AE6F802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690631" y="365853"/>
            <a:ext cx="1134749" cy="850080"/>
          </a:xfrm>
          <a:prstGeom prst="rect">
            <a:avLst/>
          </a:prstGeom>
        </p:spPr>
      </p:pic>
      <p:pic>
        <p:nvPicPr>
          <p:cNvPr id="6" name="Picture 5" descr="A close up of a necklace&#10;&#10;Description automatically generated">
            <a:extLst>
              <a:ext uri="{FF2B5EF4-FFF2-40B4-BE49-F238E27FC236}">
                <a16:creationId xmlns="" xmlns:a16="http://schemas.microsoft.com/office/drawing/2014/main" id="{A1877A6D-FA51-4B81-B6C0-CC3E267EB887}"/>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471780" y="203235"/>
            <a:ext cx="1541987" cy="1577805"/>
          </a:xfrm>
          <a:prstGeom prst="rect">
            <a:avLst/>
          </a:prstGeom>
        </p:spPr>
      </p:pic>
      <p:sp>
        <p:nvSpPr>
          <p:cNvPr id="11" name="CAU HOI">
            <a:extLst>
              <a:ext uri="{FF2B5EF4-FFF2-40B4-BE49-F238E27FC236}">
                <a16:creationId xmlns="" xmlns:a16="http://schemas.microsoft.com/office/drawing/2014/main" id="{53E96217-2E7B-4F24-97A8-36BAF2935D1E}"/>
              </a:ext>
            </a:extLst>
          </p:cNvPr>
          <p:cNvSpPr/>
          <p:nvPr/>
        </p:nvSpPr>
        <p:spPr>
          <a:xfrm>
            <a:off x="1913138" y="577243"/>
            <a:ext cx="5254835" cy="931024"/>
          </a:xfrm>
          <a:prstGeom prst="rect">
            <a:avLst/>
          </a:prstGeom>
          <a:noFill/>
        </p:spPr>
        <p:txBody>
          <a:bodyPr wrap="square" lIns="68580" tIns="34290" rIns="68580" bIns="34290">
            <a:spAutoFit/>
          </a:bodyPr>
          <a:lstStyle/>
          <a:p>
            <a:pPr algn="just"/>
            <a:r>
              <a:rPr lang="en-US" sz="2800" dirty="0" err="1">
                <a:solidFill>
                  <a:schemeClr val="bg1"/>
                </a:solidFill>
              </a:rPr>
              <a:t>Gạo</a:t>
            </a:r>
            <a:r>
              <a:rPr lang="en-US" sz="2800" dirty="0">
                <a:solidFill>
                  <a:schemeClr val="bg1"/>
                </a:solidFill>
              </a:rPr>
              <a:t> </a:t>
            </a:r>
            <a:r>
              <a:rPr lang="en-US" sz="2800" dirty="0" err="1">
                <a:solidFill>
                  <a:schemeClr val="bg1"/>
                </a:solidFill>
              </a:rPr>
              <a:t>sẽ</a:t>
            </a:r>
            <a:r>
              <a:rPr lang="en-US" sz="2800" dirty="0">
                <a:solidFill>
                  <a:schemeClr val="bg1"/>
                </a:solidFill>
              </a:rPr>
              <a:t> </a:t>
            </a:r>
            <a:r>
              <a:rPr lang="en-US" sz="2800" dirty="0" err="1">
                <a:solidFill>
                  <a:schemeClr val="bg1"/>
                </a:solidFill>
              </a:rPr>
              <a:t>cung</a:t>
            </a:r>
            <a:r>
              <a:rPr lang="en-US" sz="2800" dirty="0">
                <a:solidFill>
                  <a:schemeClr val="bg1"/>
                </a:solidFill>
              </a:rPr>
              <a:t> </a:t>
            </a:r>
            <a:r>
              <a:rPr lang="en-US" sz="2800" dirty="0" err="1">
                <a:solidFill>
                  <a:schemeClr val="bg1"/>
                </a:solidFill>
              </a:rPr>
              <a:t>cấp</a:t>
            </a:r>
            <a:r>
              <a:rPr lang="en-US" sz="2800" dirty="0">
                <a:solidFill>
                  <a:schemeClr val="bg1"/>
                </a:solidFill>
              </a:rPr>
              <a:t> </a:t>
            </a:r>
            <a:r>
              <a:rPr lang="en-US" sz="2800" dirty="0" err="1">
                <a:solidFill>
                  <a:schemeClr val="bg1"/>
                </a:solidFill>
              </a:rPr>
              <a:t>chất</a:t>
            </a:r>
            <a:r>
              <a:rPr lang="en-US" sz="2800" dirty="0">
                <a:solidFill>
                  <a:schemeClr val="bg1"/>
                </a:solidFill>
              </a:rPr>
              <a:t> </a:t>
            </a:r>
            <a:r>
              <a:rPr lang="en-US" sz="2800" dirty="0" err="1">
                <a:solidFill>
                  <a:schemeClr val="bg1"/>
                </a:solidFill>
              </a:rPr>
              <a:t>thiết</a:t>
            </a:r>
            <a:r>
              <a:rPr lang="en-US" sz="2800" dirty="0">
                <a:solidFill>
                  <a:schemeClr val="bg1"/>
                </a:solidFill>
              </a:rPr>
              <a:t> </a:t>
            </a:r>
            <a:r>
              <a:rPr lang="en-US" sz="2800" dirty="0" err="1">
                <a:solidFill>
                  <a:schemeClr val="bg1"/>
                </a:solidFill>
              </a:rPr>
              <a:t>yếu</a:t>
            </a:r>
            <a:r>
              <a:rPr lang="en-US" sz="2800" dirty="0">
                <a:solidFill>
                  <a:schemeClr val="bg1"/>
                </a:solidFill>
              </a:rPr>
              <a:t> </a:t>
            </a:r>
            <a:r>
              <a:rPr lang="en-US" sz="2800" dirty="0" err="1">
                <a:solidFill>
                  <a:schemeClr val="bg1"/>
                </a:solidFill>
              </a:rPr>
              <a:t>nào</a:t>
            </a:r>
            <a:r>
              <a:rPr lang="en-US" sz="2800" dirty="0">
                <a:solidFill>
                  <a:schemeClr val="bg1"/>
                </a:solidFill>
              </a:rPr>
              <a:t> </a:t>
            </a:r>
            <a:r>
              <a:rPr lang="en-US" sz="2800" dirty="0" err="1">
                <a:solidFill>
                  <a:schemeClr val="bg1"/>
                </a:solidFill>
              </a:rPr>
              <a:t>nhiều</a:t>
            </a:r>
            <a:r>
              <a:rPr lang="en-US" sz="2800" dirty="0">
                <a:solidFill>
                  <a:schemeClr val="bg1"/>
                </a:solidFill>
              </a:rPr>
              <a:t> </a:t>
            </a:r>
            <a:r>
              <a:rPr lang="en-US" sz="2800" dirty="0" err="1">
                <a:solidFill>
                  <a:schemeClr val="bg1"/>
                </a:solidFill>
              </a:rPr>
              <a:t>nhất</a:t>
            </a:r>
            <a:r>
              <a:rPr lang="en-US" sz="2800" dirty="0">
                <a:solidFill>
                  <a:schemeClr val="bg1"/>
                </a:solidFill>
              </a:rPr>
              <a:t> </a:t>
            </a:r>
            <a:r>
              <a:rPr lang="en-US" sz="2800" dirty="0" err="1">
                <a:solidFill>
                  <a:schemeClr val="bg1"/>
                </a:solidFill>
              </a:rPr>
              <a:t>cho</a:t>
            </a:r>
            <a:r>
              <a:rPr lang="en-US" sz="2800" dirty="0">
                <a:solidFill>
                  <a:schemeClr val="bg1"/>
                </a:solidFill>
              </a:rPr>
              <a:t> </a:t>
            </a:r>
            <a:r>
              <a:rPr lang="en-US" sz="2800" dirty="0" err="1">
                <a:solidFill>
                  <a:schemeClr val="bg1"/>
                </a:solidFill>
              </a:rPr>
              <a:t>cơ</a:t>
            </a:r>
            <a:r>
              <a:rPr lang="en-US" sz="2800" dirty="0">
                <a:solidFill>
                  <a:schemeClr val="bg1"/>
                </a:solidFill>
              </a:rPr>
              <a:t> </a:t>
            </a:r>
            <a:r>
              <a:rPr lang="en-US" sz="2800" dirty="0" err="1">
                <a:solidFill>
                  <a:schemeClr val="bg1"/>
                </a:solidFill>
              </a:rPr>
              <a:t>thể</a:t>
            </a:r>
            <a:r>
              <a:rPr lang="en-US" sz="2800" dirty="0">
                <a:solidFill>
                  <a:schemeClr val="bg1"/>
                </a:solidFill>
              </a:rPr>
              <a:t>?</a:t>
            </a:r>
          </a:p>
        </p:txBody>
      </p:sp>
      <p:sp>
        <p:nvSpPr>
          <p:cNvPr id="46" name="A. DUNG">
            <a:extLst>
              <a:ext uri="{FF2B5EF4-FFF2-40B4-BE49-F238E27FC236}">
                <a16:creationId xmlns="" xmlns:a16="http://schemas.microsoft.com/office/drawing/2014/main" id="{E9984D5E-333D-4D03-8F8F-5ABF15F3DFB0}"/>
              </a:ext>
            </a:extLst>
          </p:cNvPr>
          <p:cNvSpPr/>
          <p:nvPr/>
        </p:nvSpPr>
        <p:spPr>
          <a:xfrm>
            <a:off x="5853230" y="2701395"/>
            <a:ext cx="1731885" cy="561692"/>
          </a:xfrm>
          <a:prstGeom prst="rect">
            <a:avLst/>
          </a:prstGeom>
          <a:noFill/>
        </p:spPr>
        <p:txBody>
          <a:bodyPr wrap="none" lIns="68580" tIns="34290" rIns="68580" bIns="34290">
            <a:spAutoFit/>
          </a:bodyPr>
          <a:lstStyle/>
          <a:p>
            <a:pPr algn="ctr"/>
            <a:r>
              <a:rPr lang="en-US" sz="3200" dirty="0" err="1">
                <a:solidFill>
                  <a:srgbClr val="00B0F0"/>
                </a:solidFill>
              </a:rPr>
              <a:t>Tinh</a:t>
            </a:r>
            <a:r>
              <a:rPr lang="en-US" sz="3200" dirty="0">
                <a:solidFill>
                  <a:srgbClr val="00B0F0"/>
                </a:solidFill>
              </a:rPr>
              <a:t> </a:t>
            </a:r>
            <a:r>
              <a:rPr lang="en-US" sz="3200" dirty="0" err="1" smtClean="0">
                <a:solidFill>
                  <a:srgbClr val="00B0F0"/>
                </a:solidFill>
              </a:rPr>
              <a:t>bột</a:t>
            </a:r>
            <a:r>
              <a:rPr lang="en-US" sz="3200" dirty="0" smtClean="0">
                <a:solidFill>
                  <a:srgbClr val="00B0F0"/>
                </a:solidFill>
              </a:rPr>
              <a:t>.</a:t>
            </a:r>
            <a:endParaRPr lang="en-US" sz="3200" dirty="0">
              <a:ln w="0"/>
              <a:solidFill>
                <a:srgbClr val="00B0F0"/>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endParaRPr>
          </a:p>
        </p:txBody>
      </p:sp>
      <p:sp>
        <p:nvSpPr>
          <p:cNvPr id="49" name="B. SAI">
            <a:extLst>
              <a:ext uri="{FF2B5EF4-FFF2-40B4-BE49-F238E27FC236}">
                <a16:creationId xmlns="" xmlns:a16="http://schemas.microsoft.com/office/drawing/2014/main" id="{9C7389BB-DF9B-4E23-BFD2-3B8C716EA6D5}"/>
              </a:ext>
            </a:extLst>
          </p:cNvPr>
          <p:cNvSpPr/>
          <p:nvPr/>
        </p:nvSpPr>
        <p:spPr>
          <a:xfrm>
            <a:off x="1370656" y="2722026"/>
            <a:ext cx="1914627" cy="561692"/>
          </a:xfrm>
          <a:prstGeom prst="rect">
            <a:avLst/>
          </a:prstGeom>
          <a:noFill/>
        </p:spPr>
        <p:txBody>
          <a:bodyPr wrap="none" lIns="68580" tIns="34290" rIns="68580" bIns="34290">
            <a:spAutoFit/>
          </a:bodyPr>
          <a:lstStyle/>
          <a:p>
            <a:pPr algn="ctr"/>
            <a:r>
              <a:rPr lang="en-US" sz="3200" dirty="0" err="1">
                <a:solidFill>
                  <a:srgbClr val="00B0F0"/>
                </a:solidFill>
              </a:rPr>
              <a:t>Chất</a:t>
            </a:r>
            <a:r>
              <a:rPr lang="en-US" sz="3200" dirty="0">
                <a:solidFill>
                  <a:srgbClr val="00B0F0"/>
                </a:solidFill>
              </a:rPr>
              <a:t> </a:t>
            </a:r>
            <a:r>
              <a:rPr lang="en-US" sz="3200" dirty="0" err="1" smtClean="0">
                <a:solidFill>
                  <a:srgbClr val="00B0F0"/>
                </a:solidFill>
              </a:rPr>
              <a:t>béo</a:t>
            </a:r>
            <a:r>
              <a:rPr lang="en-US" sz="3200" dirty="0" smtClean="0">
                <a:solidFill>
                  <a:srgbClr val="00B0F0"/>
                </a:solidFill>
              </a:rPr>
              <a:t>.</a:t>
            </a:r>
            <a:endParaRPr lang="en-US" sz="3200" dirty="0">
              <a:ln w="0"/>
              <a:solidFill>
                <a:srgbClr val="00B0F0"/>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endParaRPr>
          </a:p>
        </p:txBody>
      </p:sp>
      <p:sp>
        <p:nvSpPr>
          <p:cNvPr id="50" name="D. SAI">
            <a:extLst>
              <a:ext uri="{FF2B5EF4-FFF2-40B4-BE49-F238E27FC236}">
                <a16:creationId xmlns="" xmlns:a16="http://schemas.microsoft.com/office/drawing/2014/main" id="{C42898BC-7A38-4527-9153-5D526991FF62}"/>
              </a:ext>
            </a:extLst>
          </p:cNvPr>
          <p:cNvSpPr/>
          <p:nvPr/>
        </p:nvSpPr>
        <p:spPr>
          <a:xfrm>
            <a:off x="5966634" y="4074049"/>
            <a:ext cx="1619675" cy="561692"/>
          </a:xfrm>
          <a:prstGeom prst="rect">
            <a:avLst/>
          </a:prstGeom>
          <a:noFill/>
        </p:spPr>
        <p:txBody>
          <a:bodyPr wrap="none" lIns="68580" tIns="34290" rIns="68580" bIns="34290">
            <a:spAutoFit/>
          </a:bodyPr>
          <a:lstStyle/>
          <a:p>
            <a:pPr algn="ctr"/>
            <a:r>
              <a:rPr lang="en-US" sz="3200" dirty="0" smtClean="0">
                <a:solidFill>
                  <a:srgbClr val="00B0F0"/>
                </a:solidFill>
              </a:rPr>
              <a:t>Vitamin.</a:t>
            </a:r>
            <a:endParaRPr lang="en-US" sz="3200" dirty="0">
              <a:ln w="0"/>
              <a:solidFill>
                <a:srgbClr val="00B0F0"/>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endParaRPr>
          </a:p>
        </p:txBody>
      </p:sp>
      <p:sp>
        <p:nvSpPr>
          <p:cNvPr id="53" name="C. SAI">
            <a:extLst>
              <a:ext uri="{FF2B5EF4-FFF2-40B4-BE49-F238E27FC236}">
                <a16:creationId xmlns="" xmlns:a16="http://schemas.microsoft.com/office/drawing/2014/main" id="{D505C5AE-2784-4EAC-A464-DE0840FD2154}"/>
              </a:ext>
            </a:extLst>
          </p:cNvPr>
          <p:cNvSpPr/>
          <p:nvPr/>
        </p:nvSpPr>
        <p:spPr>
          <a:xfrm>
            <a:off x="1311456" y="4066810"/>
            <a:ext cx="2028440" cy="561692"/>
          </a:xfrm>
          <a:prstGeom prst="rect">
            <a:avLst/>
          </a:prstGeom>
          <a:noFill/>
        </p:spPr>
        <p:txBody>
          <a:bodyPr wrap="none" lIns="68580" tIns="34290" rIns="68580" bIns="34290">
            <a:spAutoFit/>
          </a:bodyPr>
          <a:lstStyle/>
          <a:p>
            <a:pPr algn="ctr"/>
            <a:r>
              <a:rPr lang="en-US" sz="3200" dirty="0" err="1">
                <a:solidFill>
                  <a:srgbClr val="00B0F0"/>
                </a:solidFill>
              </a:rPr>
              <a:t>Chất</a:t>
            </a:r>
            <a:r>
              <a:rPr lang="en-US" sz="3200" dirty="0">
                <a:solidFill>
                  <a:srgbClr val="00B0F0"/>
                </a:solidFill>
              </a:rPr>
              <a:t> </a:t>
            </a:r>
            <a:r>
              <a:rPr lang="en-US" sz="3200" dirty="0" err="1" smtClean="0">
                <a:solidFill>
                  <a:srgbClr val="00B0F0"/>
                </a:solidFill>
              </a:rPr>
              <a:t>đạm</a:t>
            </a:r>
            <a:r>
              <a:rPr lang="en-US" sz="3200" dirty="0" smtClean="0">
                <a:solidFill>
                  <a:srgbClr val="00B0F0"/>
                </a:solidFill>
              </a:rPr>
              <a:t>.</a:t>
            </a:r>
            <a:endParaRPr lang="en-US" sz="3200" dirty="0">
              <a:ln w="0"/>
              <a:solidFill>
                <a:srgbClr val="00B0F0"/>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endParaRPr>
          </a:p>
        </p:txBody>
      </p:sp>
      <p:sp>
        <p:nvSpPr>
          <p:cNvPr id="3" name="Start">
            <a:extLst>
              <a:ext uri="{FF2B5EF4-FFF2-40B4-BE49-F238E27FC236}">
                <a16:creationId xmlns="" xmlns:a16="http://schemas.microsoft.com/office/drawing/2014/main" id="{C8F87B15-C34B-4310-B943-48A2DC80F1C0}"/>
              </a:ext>
            </a:extLst>
          </p:cNvPr>
          <p:cNvSpPr/>
          <p:nvPr/>
        </p:nvSpPr>
        <p:spPr>
          <a:xfrm>
            <a:off x="4185134" y="3268708"/>
            <a:ext cx="792956" cy="792956"/>
          </a:xfrm>
          <a:prstGeom prst="rect">
            <a:avLst/>
          </a:prstGeom>
          <a:solidFill>
            <a:srgbClr val="FF0000">
              <a:alpha val="70000"/>
            </a:srgbClr>
          </a:solidFill>
          <a:ln w="76200">
            <a:gradFill>
              <a:gsLst>
                <a:gs pos="0">
                  <a:srgbClr val="F83043"/>
                </a:gs>
                <a:gs pos="100000">
                  <a:srgbClr val="F2687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latin typeface="Times New Roman" panose="02020603050405020304" pitchFamily="18" charset="0"/>
                <a:cs typeface="Times New Roman" panose="02020603050405020304" pitchFamily="18" charset="0"/>
              </a:rPr>
              <a:t>START</a:t>
            </a:r>
          </a:p>
        </p:txBody>
      </p:sp>
      <p:sp>
        <p:nvSpPr>
          <p:cNvPr id="43" name="Rectangle: Rounded Corners 42">
            <a:extLst>
              <a:ext uri="{FF2B5EF4-FFF2-40B4-BE49-F238E27FC236}">
                <a16:creationId xmlns="" xmlns:a16="http://schemas.microsoft.com/office/drawing/2014/main" id="{3E864414-A88D-4565-A8B0-6711A958F0B3}"/>
              </a:ext>
            </a:extLst>
          </p:cNvPr>
          <p:cNvSpPr/>
          <p:nvPr/>
        </p:nvSpPr>
        <p:spPr>
          <a:xfrm rot="2668956">
            <a:off x="551433" y="526065"/>
            <a:ext cx="882290" cy="917520"/>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latin typeface="Times New Roman" panose="02020603050405020304" pitchFamily="18" charset="0"/>
              <a:cs typeface="Times New Roman" panose="02020603050405020304" pitchFamily="18" charset="0"/>
            </a:endParaRPr>
          </a:p>
        </p:txBody>
      </p:sp>
      <p:pic>
        <p:nvPicPr>
          <p:cNvPr id="55" name="Picture 54" descr="A close up of a sign&#10;&#10;Description automatically generated">
            <a:hlinkClick r:id="" action="ppaction://hlinkshowjump?jump=nextslide"/>
            <a:extLst>
              <a:ext uri="{FF2B5EF4-FFF2-40B4-BE49-F238E27FC236}">
                <a16:creationId xmlns="" xmlns:a16="http://schemas.microsoft.com/office/drawing/2014/main" id="{10814380-E60B-4145-92D5-88A9E927398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303731" y="4442202"/>
            <a:ext cx="572059" cy="572059"/>
          </a:xfrm>
          <a:prstGeom prst="rect">
            <a:avLst/>
          </a:prstGeom>
        </p:spPr>
      </p:pic>
    </p:spTree>
    <p:extLst>
      <p:ext uri="{BB962C8B-B14F-4D97-AF65-F5344CB8AC3E}">
        <p14:creationId xmlns:p14="http://schemas.microsoft.com/office/powerpoint/2010/main" val="5981939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1" decel="29333"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750" fill="hold"/>
                                        <p:tgtEl>
                                          <p:spTgt spid="2"/>
                                        </p:tgtEl>
                                        <p:attrNameLst>
                                          <p:attrName>ppt_x</p:attrName>
                                        </p:attrNameLst>
                                      </p:cBhvr>
                                      <p:tavLst>
                                        <p:tav tm="0">
                                          <p:val>
                                            <p:strVal val="#ppt_x"/>
                                          </p:val>
                                        </p:tav>
                                        <p:tav tm="100000">
                                          <p:val>
                                            <p:strVal val="#ppt_x"/>
                                          </p:val>
                                        </p:tav>
                                      </p:tavLst>
                                    </p:anim>
                                    <p:anim calcmode="lin" valueType="num">
                                      <p:cBhvr additive="base">
                                        <p:cTn id="18" dur="75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nhacdao 1.wav"/>
                                        </p:tgtEl>
                                      </p:cMediaNode>
                                    </p:audio>
                                  </p:subTnLst>
                                </p:cTn>
                              </p:par>
                            </p:childTnLst>
                          </p:cTn>
                        </p:par>
                        <p:par>
                          <p:cTn id="19" fill="hold">
                            <p:stCondLst>
                              <p:cond delay="175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p:cTn id="22" dur="75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3" dur="750" fill="hold"/>
                                        <p:tgtEl>
                                          <p:spTgt spid="11"/>
                                        </p:tgtEl>
                                        <p:attrNameLst>
                                          <p:attrName>ppt_y</p:attrName>
                                        </p:attrNameLst>
                                      </p:cBhvr>
                                      <p:tavLst>
                                        <p:tav tm="0">
                                          <p:val>
                                            <p:strVal val="#ppt_y"/>
                                          </p:val>
                                        </p:tav>
                                        <p:tav tm="100000">
                                          <p:val>
                                            <p:strVal val="#ppt_y"/>
                                          </p:val>
                                        </p:tav>
                                      </p:tavLst>
                                    </p:anim>
                                    <p:anim calcmode="lin" valueType="num">
                                      <p:cBhvr>
                                        <p:cTn id="24" dur="75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5" dur="75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6" dur="750" tmFilter="0,0; .5, 1; 1, 1"/>
                                        <p:tgtEl>
                                          <p:spTgt spid="11"/>
                                        </p:tgtEl>
                                      </p:cBhvr>
                                    </p:animEffect>
                                  </p:childTnLst>
                                </p:cTn>
                              </p:par>
                              <p:par>
                                <p:cTn id="27" presetID="2" presetClass="entr" presetSubtype="8" decel="20000" fill="hold" nodeType="withEffect">
                                  <p:stCondLst>
                                    <p:cond delay="125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1500" fill="hold"/>
                                        <p:tgtEl>
                                          <p:spTgt spid="34"/>
                                        </p:tgtEl>
                                        <p:attrNameLst>
                                          <p:attrName>ppt_x</p:attrName>
                                        </p:attrNameLst>
                                      </p:cBhvr>
                                      <p:tavLst>
                                        <p:tav tm="0">
                                          <p:val>
                                            <p:strVal val="0-#ppt_w/2"/>
                                          </p:val>
                                        </p:tav>
                                        <p:tav tm="100000">
                                          <p:val>
                                            <p:strVal val="#ppt_x"/>
                                          </p:val>
                                        </p:tav>
                                      </p:tavLst>
                                    </p:anim>
                                    <p:anim calcmode="lin" valueType="num">
                                      <p:cBhvr additive="base">
                                        <p:cTn id="30" dur="1500" fill="hold"/>
                                        <p:tgtEl>
                                          <p:spTgt spid="3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6" name="hien dap an.wav"/>
                                        </p:tgtEl>
                                      </p:cMediaNode>
                                    </p:audio>
                                  </p:subTnLst>
                                </p:cTn>
                              </p:par>
                              <p:par>
                                <p:cTn id="31" presetID="2" presetClass="entr" presetSubtype="2" decel="20000" fill="hold" grpId="0" nodeType="withEffect">
                                  <p:stCondLst>
                                    <p:cond delay="1750"/>
                                  </p:stCondLst>
                                  <p:iterate type="lt">
                                    <p:tmPct val="0"/>
                                  </p:iterate>
                                  <p:childTnLst>
                                    <p:set>
                                      <p:cBhvr>
                                        <p:cTn id="32" dur="1" fill="hold">
                                          <p:stCondLst>
                                            <p:cond delay="0"/>
                                          </p:stCondLst>
                                        </p:cTn>
                                        <p:tgtEl>
                                          <p:spTgt spid="46"/>
                                        </p:tgtEl>
                                        <p:attrNameLst>
                                          <p:attrName>style.visibility</p:attrName>
                                        </p:attrNameLst>
                                      </p:cBhvr>
                                      <p:to>
                                        <p:strVal val="visible"/>
                                      </p:to>
                                    </p:set>
                                    <p:anim calcmode="lin" valueType="num">
                                      <p:cBhvr additive="base">
                                        <p:cTn id="33" dur="1200" fill="hold"/>
                                        <p:tgtEl>
                                          <p:spTgt spid="46"/>
                                        </p:tgtEl>
                                        <p:attrNameLst>
                                          <p:attrName>ppt_x</p:attrName>
                                        </p:attrNameLst>
                                      </p:cBhvr>
                                      <p:tavLst>
                                        <p:tav tm="0">
                                          <p:val>
                                            <p:strVal val="1+#ppt_w/2"/>
                                          </p:val>
                                        </p:tav>
                                        <p:tav tm="100000">
                                          <p:val>
                                            <p:strVal val="#ppt_x"/>
                                          </p:val>
                                        </p:tav>
                                      </p:tavLst>
                                    </p:anim>
                                    <p:anim calcmode="lin" valueType="num">
                                      <p:cBhvr additive="base">
                                        <p:cTn id="34" dur="1200" fill="hold"/>
                                        <p:tgtEl>
                                          <p:spTgt spid="46"/>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1250"/>
                                  </p:stCondLst>
                                  <p:childTnLst>
                                    <p:set>
                                      <p:cBhvr>
                                        <p:cTn id="36" dur="1" fill="hold">
                                          <p:stCondLst>
                                            <p:cond delay="0"/>
                                          </p:stCondLst>
                                        </p:cTn>
                                        <p:tgtEl>
                                          <p:spTgt spid="73"/>
                                        </p:tgtEl>
                                        <p:attrNameLst>
                                          <p:attrName>style.visibility</p:attrName>
                                        </p:attrNameLst>
                                      </p:cBhvr>
                                      <p:to>
                                        <p:strVal val="visible"/>
                                      </p:to>
                                    </p:set>
                                    <p:anim calcmode="lin" valueType="num">
                                      <p:cBhvr additive="base">
                                        <p:cTn id="37" dur="1500" fill="hold"/>
                                        <p:tgtEl>
                                          <p:spTgt spid="73"/>
                                        </p:tgtEl>
                                        <p:attrNameLst>
                                          <p:attrName>ppt_x</p:attrName>
                                        </p:attrNameLst>
                                      </p:cBhvr>
                                      <p:tavLst>
                                        <p:tav tm="0">
                                          <p:val>
                                            <p:strVal val="1+#ppt_w/2"/>
                                          </p:val>
                                        </p:tav>
                                        <p:tav tm="100000">
                                          <p:val>
                                            <p:strVal val="#ppt_x"/>
                                          </p:val>
                                        </p:tav>
                                      </p:tavLst>
                                    </p:anim>
                                    <p:anim calcmode="lin" valueType="num">
                                      <p:cBhvr additive="base">
                                        <p:cTn id="38" dur="1500" fill="hold"/>
                                        <p:tgtEl>
                                          <p:spTgt spid="73"/>
                                        </p:tgtEl>
                                        <p:attrNameLst>
                                          <p:attrName>ppt_y</p:attrName>
                                        </p:attrNameLst>
                                      </p:cBhvr>
                                      <p:tavLst>
                                        <p:tav tm="0">
                                          <p:val>
                                            <p:strVal val="#ppt_y"/>
                                          </p:val>
                                        </p:tav>
                                        <p:tav tm="100000">
                                          <p:val>
                                            <p:strVal val="#ppt_y"/>
                                          </p:val>
                                        </p:tav>
                                      </p:tavLst>
                                    </p:anim>
                                  </p:childTnLst>
                                </p:cTn>
                              </p:par>
                              <p:par>
                                <p:cTn id="39" presetID="2" presetClass="entr" presetSubtype="8" decel="36000" fill="hold" grpId="0" nodeType="withEffect">
                                  <p:stCondLst>
                                    <p:cond delay="1750"/>
                                  </p:stCondLst>
                                  <p:childTnLst>
                                    <p:set>
                                      <p:cBhvr>
                                        <p:cTn id="40" dur="1" fill="hold">
                                          <p:stCondLst>
                                            <p:cond delay="0"/>
                                          </p:stCondLst>
                                        </p:cTn>
                                        <p:tgtEl>
                                          <p:spTgt spid="49"/>
                                        </p:tgtEl>
                                        <p:attrNameLst>
                                          <p:attrName>style.visibility</p:attrName>
                                        </p:attrNameLst>
                                      </p:cBhvr>
                                      <p:to>
                                        <p:strVal val="visible"/>
                                      </p:to>
                                    </p:set>
                                    <p:anim calcmode="lin" valueType="num">
                                      <p:cBhvr additive="base">
                                        <p:cTn id="41" dur="1300" fill="hold"/>
                                        <p:tgtEl>
                                          <p:spTgt spid="49"/>
                                        </p:tgtEl>
                                        <p:attrNameLst>
                                          <p:attrName>ppt_x</p:attrName>
                                        </p:attrNameLst>
                                      </p:cBhvr>
                                      <p:tavLst>
                                        <p:tav tm="0">
                                          <p:val>
                                            <p:strVal val="0-#ppt_w/2"/>
                                          </p:val>
                                        </p:tav>
                                        <p:tav tm="100000">
                                          <p:val>
                                            <p:strVal val="#ppt_x"/>
                                          </p:val>
                                        </p:tav>
                                      </p:tavLst>
                                    </p:anim>
                                    <p:anim calcmode="lin" valueType="num">
                                      <p:cBhvr additive="base">
                                        <p:cTn id="42" dur="1300" fill="hold"/>
                                        <p:tgtEl>
                                          <p:spTgt spid="49"/>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125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1500" fill="hold"/>
                                        <p:tgtEl>
                                          <p:spTgt spid="8"/>
                                        </p:tgtEl>
                                        <p:attrNameLst>
                                          <p:attrName>ppt_x</p:attrName>
                                        </p:attrNameLst>
                                      </p:cBhvr>
                                      <p:tavLst>
                                        <p:tav tm="0">
                                          <p:val>
                                            <p:strVal val="0-#ppt_w/2"/>
                                          </p:val>
                                        </p:tav>
                                        <p:tav tm="100000">
                                          <p:val>
                                            <p:strVal val="#ppt_x"/>
                                          </p:val>
                                        </p:tav>
                                      </p:tavLst>
                                    </p:anim>
                                    <p:anim calcmode="lin" valueType="num">
                                      <p:cBhvr additive="base">
                                        <p:cTn id="46" dur="1500" fill="hold"/>
                                        <p:tgtEl>
                                          <p:spTgt spid="8"/>
                                        </p:tgtEl>
                                        <p:attrNameLst>
                                          <p:attrName>ppt_y</p:attrName>
                                        </p:attrNameLst>
                                      </p:cBhvr>
                                      <p:tavLst>
                                        <p:tav tm="0">
                                          <p:val>
                                            <p:strVal val="#ppt_y"/>
                                          </p:val>
                                        </p:tav>
                                        <p:tav tm="100000">
                                          <p:val>
                                            <p:strVal val="#ppt_y"/>
                                          </p:val>
                                        </p:tav>
                                      </p:tavLst>
                                    </p:anim>
                                  </p:childTnLst>
                                </p:cTn>
                              </p:par>
                              <p:par>
                                <p:cTn id="47" presetID="2" presetClass="entr" presetSubtype="8" decel="18000" fill="hold" grpId="0" nodeType="withEffect">
                                  <p:stCondLst>
                                    <p:cond delay="1750"/>
                                  </p:stCondLst>
                                  <p:childTnLst>
                                    <p:set>
                                      <p:cBhvr>
                                        <p:cTn id="48" dur="1" fill="hold">
                                          <p:stCondLst>
                                            <p:cond delay="0"/>
                                          </p:stCondLst>
                                        </p:cTn>
                                        <p:tgtEl>
                                          <p:spTgt spid="53"/>
                                        </p:tgtEl>
                                        <p:attrNameLst>
                                          <p:attrName>style.visibility</p:attrName>
                                        </p:attrNameLst>
                                      </p:cBhvr>
                                      <p:to>
                                        <p:strVal val="visible"/>
                                      </p:to>
                                    </p:set>
                                    <p:anim calcmode="lin" valueType="num">
                                      <p:cBhvr additive="base">
                                        <p:cTn id="49" dur="1300" fill="hold"/>
                                        <p:tgtEl>
                                          <p:spTgt spid="53"/>
                                        </p:tgtEl>
                                        <p:attrNameLst>
                                          <p:attrName>ppt_x</p:attrName>
                                        </p:attrNameLst>
                                      </p:cBhvr>
                                      <p:tavLst>
                                        <p:tav tm="0">
                                          <p:val>
                                            <p:strVal val="0-#ppt_w/2"/>
                                          </p:val>
                                        </p:tav>
                                        <p:tav tm="100000">
                                          <p:val>
                                            <p:strVal val="#ppt_x"/>
                                          </p:val>
                                        </p:tav>
                                      </p:tavLst>
                                    </p:anim>
                                    <p:anim calcmode="lin" valueType="num">
                                      <p:cBhvr additive="base">
                                        <p:cTn id="50" dur="1300" fill="hold"/>
                                        <p:tgtEl>
                                          <p:spTgt spid="53"/>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115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1500" fill="hold"/>
                                        <p:tgtEl>
                                          <p:spTgt spid="9"/>
                                        </p:tgtEl>
                                        <p:attrNameLst>
                                          <p:attrName>ppt_x</p:attrName>
                                        </p:attrNameLst>
                                      </p:cBhvr>
                                      <p:tavLst>
                                        <p:tav tm="0">
                                          <p:val>
                                            <p:strVal val="1+#ppt_w/2"/>
                                          </p:val>
                                        </p:tav>
                                        <p:tav tm="100000">
                                          <p:val>
                                            <p:strVal val="#ppt_x"/>
                                          </p:val>
                                        </p:tav>
                                      </p:tavLst>
                                    </p:anim>
                                    <p:anim calcmode="lin" valueType="num">
                                      <p:cBhvr additive="base">
                                        <p:cTn id="54" dur="1500" fill="hold"/>
                                        <p:tgtEl>
                                          <p:spTgt spid="9"/>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1750"/>
                                  </p:stCondLst>
                                  <p:childTnLst>
                                    <p:set>
                                      <p:cBhvr>
                                        <p:cTn id="56" dur="1" fill="hold">
                                          <p:stCondLst>
                                            <p:cond delay="0"/>
                                          </p:stCondLst>
                                        </p:cTn>
                                        <p:tgtEl>
                                          <p:spTgt spid="50"/>
                                        </p:tgtEl>
                                        <p:attrNameLst>
                                          <p:attrName>style.visibility</p:attrName>
                                        </p:attrNameLst>
                                      </p:cBhvr>
                                      <p:to>
                                        <p:strVal val="visible"/>
                                      </p:to>
                                    </p:set>
                                    <p:anim calcmode="lin" valueType="num">
                                      <p:cBhvr additive="base">
                                        <p:cTn id="57" dur="1300" fill="hold"/>
                                        <p:tgtEl>
                                          <p:spTgt spid="50"/>
                                        </p:tgtEl>
                                        <p:attrNameLst>
                                          <p:attrName>ppt_x</p:attrName>
                                        </p:attrNameLst>
                                      </p:cBhvr>
                                      <p:tavLst>
                                        <p:tav tm="0">
                                          <p:val>
                                            <p:strVal val="1+#ppt_w/2"/>
                                          </p:val>
                                        </p:tav>
                                        <p:tav tm="100000">
                                          <p:val>
                                            <p:strVal val="#ppt_x"/>
                                          </p:val>
                                        </p:tav>
                                      </p:tavLst>
                                    </p:anim>
                                    <p:anim calcmode="lin" valueType="num">
                                      <p:cBhvr additive="base">
                                        <p:cTn id="58" dur="1300" fill="hold"/>
                                        <p:tgtEl>
                                          <p:spTgt spid="50"/>
                                        </p:tgtEl>
                                        <p:attrNameLst>
                                          <p:attrName>ppt_y</p:attrName>
                                        </p:attrNameLst>
                                      </p:cBhvr>
                                      <p:tavLst>
                                        <p:tav tm="0">
                                          <p:val>
                                            <p:strVal val="#ppt_y"/>
                                          </p:val>
                                        </p:tav>
                                        <p:tav tm="100000">
                                          <p:val>
                                            <p:strVal val="#ppt_y"/>
                                          </p:val>
                                        </p:tav>
                                      </p:tavLst>
                                    </p:anim>
                                  </p:childTnLst>
                                </p:cTn>
                              </p:par>
                            </p:childTnLst>
                          </p:cTn>
                        </p:par>
                        <p:par>
                          <p:cTn id="59" fill="hold">
                            <p:stCondLst>
                              <p:cond delay="5800"/>
                            </p:stCondLst>
                            <p:childTnLst>
                              <p:par>
                                <p:cTn id="60" presetID="41" presetClass="entr" presetSubtype="0" fill="hold" grpId="1" nodeType="afterEffect">
                                  <p:stCondLst>
                                    <p:cond delay="0"/>
                                  </p:stCondLst>
                                  <p:iterate type="lt">
                                    <p:tmPct val="10000"/>
                                  </p:iterate>
                                  <p:childTnLst>
                                    <p:set>
                                      <p:cBhvr>
                                        <p:cTn id="61" dur="1" fill="hold">
                                          <p:stCondLst>
                                            <p:cond delay="0"/>
                                          </p:stCondLst>
                                        </p:cTn>
                                        <p:tgtEl>
                                          <p:spTgt spid="3"/>
                                        </p:tgtEl>
                                        <p:attrNameLst>
                                          <p:attrName>style.visibility</p:attrName>
                                        </p:attrNameLst>
                                      </p:cBhvr>
                                      <p:to>
                                        <p:strVal val="visible"/>
                                      </p:to>
                                    </p:set>
                                    <p:anim calcmode="lin" valueType="num">
                                      <p:cBhvr>
                                        <p:cTn id="62"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3"/>
                                        </p:tgtEl>
                                        <p:attrNameLst>
                                          <p:attrName>ppt_y</p:attrName>
                                        </p:attrNameLst>
                                      </p:cBhvr>
                                      <p:tavLst>
                                        <p:tav tm="0">
                                          <p:val>
                                            <p:strVal val="#ppt_y"/>
                                          </p:val>
                                        </p:tav>
                                        <p:tav tm="100000">
                                          <p:val>
                                            <p:strVal val="#ppt_y"/>
                                          </p:val>
                                        </p:tav>
                                      </p:tavLst>
                                    </p:anim>
                                    <p:anim calcmode="lin" valueType="num">
                                      <p:cBhvr>
                                        <p:cTn id="64"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3"/>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131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1" fill="hold" display="0">
                  <p:stCondLst>
                    <p:cond delay="indefinite"/>
                  </p:stCondLst>
                </p:cTn>
                <p:tgtEl>
                  <p:spTgt spid="5"/>
                </p:tgtEl>
              </p:cMediaNode>
            </p:video>
            <p:seq concurrent="1" nextAc="seek">
              <p:cTn id="72" restart="whenNotActive" fill="hold" evtFilter="cancelBubble" nodeType="interactiveSeq">
                <p:stCondLst>
                  <p:cond evt="onClick" delay="0">
                    <p:tgtEl>
                      <p:spTgt spid="3"/>
                    </p:tgtEl>
                  </p:cond>
                </p:stCondLst>
                <p:endSync evt="end" delay="0">
                  <p:rtn val="all"/>
                </p:endSync>
                <p:childTnLst>
                  <p:par>
                    <p:cTn id="73" fill="hold">
                      <p:stCondLst>
                        <p:cond delay="0"/>
                      </p:stCondLst>
                      <p:childTnLst>
                        <p:par>
                          <p:cTn id="74" fill="hold">
                            <p:stCondLst>
                              <p:cond delay="0"/>
                            </p:stCondLst>
                            <p:childTnLst>
                              <p:par>
                                <p:cTn id="75" presetID="31" presetClass="exit" presetSubtype="0" fill="hold" grpId="0" nodeType="clickEffect">
                                  <p:stCondLst>
                                    <p:cond delay="0"/>
                                  </p:stCondLst>
                                  <p:iterate type="lt">
                                    <p:tmPct val="0"/>
                                  </p:iterate>
                                  <p:childTnLst>
                                    <p:anim calcmode="lin" valueType="num">
                                      <p:cBhvr>
                                        <p:cTn id="76" dur="250"/>
                                        <p:tgtEl>
                                          <p:spTgt spid="3"/>
                                        </p:tgtEl>
                                        <p:attrNameLst>
                                          <p:attrName>ppt_w</p:attrName>
                                        </p:attrNameLst>
                                      </p:cBhvr>
                                      <p:tavLst>
                                        <p:tav tm="0">
                                          <p:val>
                                            <p:strVal val="ppt_w"/>
                                          </p:val>
                                        </p:tav>
                                        <p:tav tm="100000">
                                          <p:val>
                                            <p:fltVal val="0"/>
                                          </p:val>
                                        </p:tav>
                                      </p:tavLst>
                                    </p:anim>
                                    <p:anim calcmode="lin" valueType="num">
                                      <p:cBhvr>
                                        <p:cTn id="77" dur="250"/>
                                        <p:tgtEl>
                                          <p:spTgt spid="3"/>
                                        </p:tgtEl>
                                        <p:attrNameLst>
                                          <p:attrName>ppt_h</p:attrName>
                                        </p:attrNameLst>
                                      </p:cBhvr>
                                      <p:tavLst>
                                        <p:tav tm="0">
                                          <p:val>
                                            <p:strVal val="ppt_h"/>
                                          </p:val>
                                        </p:tav>
                                        <p:tav tm="100000">
                                          <p:val>
                                            <p:fltVal val="0"/>
                                          </p:val>
                                        </p:tav>
                                      </p:tavLst>
                                    </p:anim>
                                    <p:anim calcmode="lin" valueType="num">
                                      <p:cBhvr>
                                        <p:cTn id="78" dur="250"/>
                                        <p:tgtEl>
                                          <p:spTgt spid="3"/>
                                        </p:tgtEl>
                                        <p:attrNameLst>
                                          <p:attrName>style.rotation</p:attrName>
                                        </p:attrNameLst>
                                      </p:cBhvr>
                                      <p:tavLst>
                                        <p:tav tm="0">
                                          <p:val>
                                            <p:fltVal val="0"/>
                                          </p:val>
                                        </p:tav>
                                        <p:tav tm="100000">
                                          <p:val>
                                            <p:fltVal val="90"/>
                                          </p:val>
                                        </p:tav>
                                      </p:tavLst>
                                    </p:anim>
                                    <p:animEffect transition="out" filter="fade">
                                      <p:cBhvr>
                                        <p:cTn id="79" dur="250"/>
                                        <p:tgtEl>
                                          <p:spTgt spid="3"/>
                                        </p:tgtEl>
                                      </p:cBhvr>
                                    </p:animEffect>
                                    <p:set>
                                      <p:cBhvr>
                                        <p:cTn id="80" dur="1" fill="hold">
                                          <p:stCondLst>
                                            <p:cond delay="249"/>
                                          </p:stCondLst>
                                        </p:cTn>
                                        <p:tgtEl>
                                          <p:spTgt spid="3"/>
                                        </p:tgtEl>
                                        <p:attrNameLst>
                                          <p:attrName>style.visibility</p:attrName>
                                        </p:attrNameLst>
                                      </p:cBhvr>
                                      <p:to>
                                        <p:strVal val="hidden"/>
                                      </p:to>
                                    </p:set>
                                  </p:childTnLst>
                                </p:cTn>
                              </p:par>
                            </p:childTnLst>
                          </p:cTn>
                        </p:par>
                        <p:par>
                          <p:cTn id="81" fill="hold">
                            <p:stCondLst>
                              <p:cond delay="250"/>
                            </p:stCondLst>
                            <p:childTnLst>
                              <p:par>
                                <p:cTn id="82" presetID="2" presetClass="mediacall" presetSubtype="0" fill="hold" nodeType="afterEffect">
                                  <p:stCondLst>
                                    <p:cond delay="0"/>
                                  </p:stCondLst>
                                  <p:childTnLst>
                                    <p:cmd type="call" cmd="togglePause">
                                      <p:cBhvr>
                                        <p:cTn id="83" dur="1" fill="hold"/>
                                        <p:tgtEl>
                                          <p:spTgt spid="5"/>
                                        </p:tgtEl>
                                      </p:cBhvr>
                                    </p:cmd>
                                  </p:childTnLst>
                                </p:cTn>
                              </p:par>
                            </p:childTnLst>
                          </p:cTn>
                        </p:par>
                      </p:childTnLst>
                    </p:cTn>
                  </p:par>
                </p:childTnLst>
              </p:cTn>
              <p:nextCondLst>
                <p:cond evt="onClick" delay="0">
                  <p:tgtEl>
                    <p:spTgt spid="3"/>
                  </p:tgtEl>
                </p:cond>
              </p:nextCondLst>
            </p:seq>
            <p:seq concurrent="1" nextAc="seek">
              <p:cTn id="84" restart="whenNotActive" fill="hold" evtFilter="cancelBubble" nodeType="interactiveSeq">
                <p:stCondLst>
                  <p:cond evt="onClick" delay="0">
                    <p:tgtEl>
                      <p:spTgt spid="46"/>
                    </p:tgtEl>
                  </p:cond>
                </p:stCondLst>
                <p:endSync evt="end" delay="0">
                  <p:rtn val="all"/>
                </p:endSync>
                <p:childTnLst>
                  <p:par>
                    <p:cTn id="85" fill="hold">
                      <p:stCondLst>
                        <p:cond delay="0"/>
                      </p:stCondLst>
                      <p:childTnLst>
                        <p:par>
                          <p:cTn id="86" fill="hold">
                            <p:stCondLst>
                              <p:cond delay="0"/>
                            </p:stCondLst>
                            <p:childTnLst>
                              <p:par>
                                <p:cTn id="87" presetID="16" presetClass="emph" presetSubtype="0" fill="hold" grpId="1" nodeType="clickEffect">
                                  <p:stCondLst>
                                    <p:cond delay="0"/>
                                  </p:stCondLst>
                                  <p:iterate type="lt">
                                    <p:tmPct val="5556"/>
                                  </p:iterate>
                                  <p:childTnLst>
                                    <p:set>
                                      <p:cBhvr override="childStyle">
                                        <p:cTn id="88" dur="2000" fill="hold"/>
                                        <p:tgtEl>
                                          <p:spTgt spid="46"/>
                                        </p:tgtEl>
                                        <p:attrNameLst>
                                          <p:attrName>style.color</p:attrName>
                                        </p:attrNameLst>
                                      </p:cBhvr>
                                      <p:to>
                                        <p:clrVal>
                                          <a:schemeClr val="accent2"/>
                                        </p:clrVal>
                                      </p:to>
                                    </p:set>
                                    <p:set>
                                      <p:cBhvr>
                                        <p:cTn id="89" dur="2000" fill="hold"/>
                                        <p:tgtEl>
                                          <p:spTgt spid="46"/>
                                        </p:tgtEl>
                                        <p:attrNameLst>
                                          <p:attrName>fillcolor</p:attrName>
                                        </p:attrNameLst>
                                      </p:cBhvr>
                                      <p:to>
                                        <p:clrVal>
                                          <a:schemeClr val="accent2"/>
                                        </p:clrVal>
                                      </p:to>
                                    </p:set>
                                    <p:set>
                                      <p:cBhvr>
                                        <p:cTn id="90" dur="2000" fill="hold"/>
                                        <p:tgtEl>
                                          <p:spTgt spid="46"/>
                                        </p:tgtEl>
                                        <p:attrNameLst>
                                          <p:attrName>fill.type</p:attrName>
                                        </p:attrNameLst>
                                      </p:cBhvr>
                                      <p:to>
                                        <p:strVal val="solid"/>
                                      </p:to>
                                    </p:set>
                                  </p:childTnLst>
                                  <p:subTnLst>
                                    <p:audio>
                                      <p:cMediaNode>
                                        <p:cTn display="0" masterRel="sameClick">
                                          <p:stCondLst>
                                            <p:cond evt="begin" delay="0">
                                              <p:tn val="87"/>
                                            </p:cond>
                                          </p:stCondLst>
                                          <p:endCondLst>
                                            <p:cond evt="onStopAudio" delay="0">
                                              <p:tgtEl>
                                                <p:sldTgt/>
                                              </p:tgtEl>
                                            </p:cond>
                                          </p:endCondLst>
                                        </p:cTn>
                                        <p:tgtEl>
                                          <p:sndTgt r:embed="rId7" name="dung.wav"/>
                                        </p:tgtEl>
                                      </p:cMediaNode>
                                    </p:audio>
                                  </p:subTnLst>
                                </p:cTn>
                              </p:par>
                            </p:childTnLst>
                          </p:cTn>
                        </p:par>
                      </p:childTnLst>
                    </p:cTn>
                  </p:par>
                </p:childTnLst>
              </p:cTn>
              <p:nextCondLst>
                <p:cond evt="onClick" delay="0">
                  <p:tgtEl>
                    <p:spTgt spid="46"/>
                  </p:tgtEl>
                </p:cond>
              </p:nextCondLst>
            </p:seq>
          </p:childTnLst>
        </p:cTn>
      </p:par>
    </p:tnLst>
    <p:bldLst>
      <p:bldP spid="7" grpId="0" animBg="1"/>
      <p:bldP spid="10" grpId="0" animBg="1"/>
      <p:bldP spid="11" grpId="0"/>
      <p:bldP spid="46" grpId="0"/>
      <p:bldP spid="46" grpId="1"/>
      <p:bldP spid="49" grpId="0"/>
      <p:bldP spid="50" grpId="0"/>
      <p:bldP spid="53" grpId="0"/>
      <p:bldP spid="3" grpId="0" animBg="1"/>
      <p:bldP spid="3"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CA748161-AB4D-49E8-C989-6F41D6EA080B}"/>
              </a:ext>
            </a:extLst>
          </p:cNvPr>
          <p:cNvPicPr>
            <a:picLocks noChangeAspect="1"/>
          </p:cNvPicPr>
          <p:nvPr/>
        </p:nvPicPr>
        <p:blipFill>
          <a:blip r:embed="rId8"/>
          <a:stretch>
            <a:fillRect/>
          </a:stretch>
        </p:blipFill>
        <p:spPr>
          <a:xfrm>
            <a:off x="0" y="0"/>
            <a:ext cx="9144000" cy="5143500"/>
          </a:xfrm>
          <a:prstGeom prst="rect">
            <a:avLst/>
          </a:prstGeom>
        </p:spPr>
      </p:pic>
      <p:sp>
        <p:nvSpPr>
          <p:cNvPr id="7" name="Rectangle: Rounded Corners 6">
            <a:extLst>
              <a:ext uri="{FF2B5EF4-FFF2-40B4-BE49-F238E27FC236}">
                <a16:creationId xmlns="" xmlns:a16="http://schemas.microsoft.com/office/drawing/2014/main" id="{6BFA7622-83B5-4AB6-8F16-3A7DE72F8C9A}"/>
              </a:ext>
            </a:extLst>
          </p:cNvPr>
          <p:cNvSpPr/>
          <p:nvPr/>
        </p:nvSpPr>
        <p:spPr>
          <a:xfrm rot="2668956">
            <a:off x="595006" y="561478"/>
            <a:ext cx="791198" cy="822791"/>
          </a:xfrm>
          <a:prstGeom prst="roundRect">
            <a:avLst/>
          </a:prstGeom>
          <a:gradFill>
            <a:gsLst>
              <a:gs pos="0">
                <a:schemeClr val="accent1">
                  <a:lumMod val="75000"/>
                </a:schemeClr>
              </a:gs>
              <a:gs pos="80000">
                <a:srgbClr val="0684BE">
                  <a:alpha val="39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latin typeface="Times New Roman" panose="02020603050405020304" pitchFamily="18" charset="0"/>
              <a:cs typeface="Times New Roman" panose="02020603050405020304" pitchFamily="18" charset="0"/>
            </a:endParaRPr>
          </a:p>
        </p:txBody>
      </p:sp>
      <p:pic>
        <p:nvPicPr>
          <p:cNvPr id="5" name="Dem nguoc 10 giay">
            <a:hlinkClick r:id="" action="ppaction://media"/>
            <a:extLst>
              <a:ext uri="{FF2B5EF4-FFF2-40B4-BE49-F238E27FC236}">
                <a16:creationId xmlns="" xmlns:a16="http://schemas.microsoft.com/office/drawing/2014/main" id="{D3053DF2-6226-47C2-AA9B-318AC47BECCA}"/>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182913" y="3252910"/>
            <a:ext cx="792956" cy="774116"/>
          </a:xfrm>
          <a:prstGeom prst="rect">
            <a:avLst/>
          </a:prstGeom>
        </p:spPr>
      </p:pic>
      <p:sp>
        <p:nvSpPr>
          <p:cNvPr id="10" name="Oval 9">
            <a:extLst>
              <a:ext uri="{FF2B5EF4-FFF2-40B4-BE49-F238E27FC236}">
                <a16:creationId xmlns="" xmlns:a16="http://schemas.microsoft.com/office/drawing/2014/main" id="{D83FF1E2-CBEA-4DF4-96C8-29C695CECB26}"/>
              </a:ext>
            </a:extLst>
          </p:cNvPr>
          <p:cNvSpPr/>
          <p:nvPr/>
        </p:nvSpPr>
        <p:spPr>
          <a:xfrm>
            <a:off x="587440" y="596792"/>
            <a:ext cx="774503" cy="774503"/>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rgbClr val="FF0000"/>
                </a:solidFill>
                <a:latin typeface="Times New Roman" panose="02020603050405020304" pitchFamily="18" charset="0"/>
                <a:cs typeface="Times New Roman" panose="02020603050405020304" pitchFamily="18" charset="0"/>
              </a:rPr>
              <a:t>5</a:t>
            </a:r>
          </a:p>
        </p:txBody>
      </p:sp>
      <p:grpSp>
        <p:nvGrpSpPr>
          <p:cNvPr id="34" name="Group 33">
            <a:extLst>
              <a:ext uri="{FF2B5EF4-FFF2-40B4-BE49-F238E27FC236}">
                <a16:creationId xmlns="" xmlns:a16="http://schemas.microsoft.com/office/drawing/2014/main" id="{FB7388AC-5795-49F9-8886-226A904E16FC}"/>
              </a:ext>
            </a:extLst>
          </p:cNvPr>
          <p:cNvGrpSpPr/>
          <p:nvPr/>
        </p:nvGrpSpPr>
        <p:grpSpPr>
          <a:xfrm>
            <a:off x="-221084" y="2193095"/>
            <a:ext cx="4638010" cy="1584994"/>
            <a:chOff x="-429098" y="2555462"/>
            <a:chExt cx="6184013" cy="2113325"/>
          </a:xfrm>
        </p:grpSpPr>
        <p:sp>
          <p:nvSpPr>
            <p:cNvPr id="30" name="Arrow: Pentagon 29">
              <a:extLst>
                <a:ext uri="{FF2B5EF4-FFF2-40B4-BE49-F238E27FC236}">
                  <a16:creationId xmlns="" xmlns:a16="http://schemas.microsoft.com/office/drawing/2014/main" id="{F01A446D-718F-43F3-8E43-CC58AF41EDB9}"/>
                </a:ext>
              </a:extLst>
            </p:cNvPr>
            <p:cNvSpPr/>
            <p:nvPr/>
          </p:nvSpPr>
          <p:spPr>
            <a:xfrm>
              <a:off x="0" y="2915697"/>
              <a:ext cx="5754915" cy="1252915"/>
            </a:xfrm>
            <a:prstGeom prst="homePlate">
              <a:avLst/>
            </a:prstGeom>
            <a:gradFill>
              <a:gsLst>
                <a:gs pos="0">
                  <a:srgbClr val="002060">
                    <a:alpha val="56000"/>
                  </a:srgbClr>
                </a:gs>
                <a:gs pos="66000">
                  <a:srgbClr val="0684BE">
                    <a:alpha val="39000"/>
                  </a:srgbClr>
                </a:gs>
              </a:gsLst>
              <a:lin ang="5400000" scaled="1"/>
            </a:gradFill>
            <a:ln>
              <a:noFill/>
            </a:ln>
            <a:effectLst>
              <a:outerShdw blurRad="50800" dist="50800" dir="54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28" name="Group 27">
              <a:extLst>
                <a:ext uri="{FF2B5EF4-FFF2-40B4-BE49-F238E27FC236}">
                  <a16:creationId xmlns="" xmlns:a16="http://schemas.microsoft.com/office/drawing/2014/main" id="{A984D9C5-78AF-4D4F-9511-2256F59049AC}"/>
                </a:ext>
              </a:extLst>
            </p:cNvPr>
            <p:cNvGrpSpPr/>
            <p:nvPr/>
          </p:nvGrpSpPr>
          <p:grpSpPr>
            <a:xfrm>
              <a:off x="-429098" y="2555462"/>
              <a:ext cx="2055983" cy="2113325"/>
              <a:chOff x="417173" y="2850139"/>
              <a:chExt cx="1617878" cy="1663001"/>
            </a:xfrm>
          </p:grpSpPr>
          <p:pic>
            <p:nvPicPr>
              <p:cNvPr id="21" name="Picture 20" descr="A close up of a logo&#10;&#10;Description automatically generated">
                <a:extLst>
                  <a:ext uri="{FF2B5EF4-FFF2-40B4-BE49-F238E27FC236}">
                    <a16:creationId xmlns="" xmlns:a16="http://schemas.microsoft.com/office/drawing/2014/main" id="{C84DD0AC-FBCB-4547-9703-E2345B9AE12D}"/>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17173" y="2895262"/>
                <a:ext cx="1617878" cy="1617878"/>
              </a:xfrm>
              <a:prstGeom prst="rect">
                <a:avLst/>
              </a:prstGeom>
            </p:spPr>
          </p:pic>
          <p:pic>
            <p:nvPicPr>
              <p:cNvPr id="23" name="Picture 22" descr="A close up of a logo&#10;&#10;Description automatically generated">
                <a:extLst>
                  <a:ext uri="{FF2B5EF4-FFF2-40B4-BE49-F238E27FC236}">
                    <a16:creationId xmlns="" xmlns:a16="http://schemas.microsoft.com/office/drawing/2014/main" id="{8B5DA933-5F02-4070-9266-F880457BD4C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0029" y="2850139"/>
                <a:ext cx="1514883" cy="1514883"/>
              </a:xfrm>
              <a:prstGeom prst="rect">
                <a:avLst/>
              </a:prstGeom>
            </p:spPr>
          </p:pic>
        </p:grpSp>
        <p:sp>
          <p:nvSpPr>
            <p:cNvPr id="31" name="Arrow: Chevron 30">
              <a:extLst>
                <a:ext uri="{FF2B5EF4-FFF2-40B4-BE49-F238E27FC236}">
                  <a16:creationId xmlns="" xmlns:a16="http://schemas.microsoft.com/office/drawing/2014/main" id="{2B71889A-F0C5-4733-9B51-CA1A21A04CFB}"/>
                </a:ext>
              </a:extLst>
            </p:cNvPr>
            <p:cNvSpPr/>
            <p:nvPr/>
          </p:nvSpPr>
          <p:spPr>
            <a:xfrm>
              <a:off x="4797976" y="2959506"/>
              <a:ext cx="831752" cy="1180982"/>
            </a:xfrm>
            <a:prstGeom prst="chevron">
              <a:avLst>
                <a:gd name="adj" fmla="val 73100"/>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grpSp>
        <p:nvGrpSpPr>
          <p:cNvPr id="73" name="Group 72">
            <a:extLst>
              <a:ext uri="{FF2B5EF4-FFF2-40B4-BE49-F238E27FC236}">
                <a16:creationId xmlns="" xmlns:a16="http://schemas.microsoft.com/office/drawing/2014/main" id="{EE01E6B8-12A0-4354-B87E-9A7A94978358}"/>
              </a:ext>
            </a:extLst>
          </p:cNvPr>
          <p:cNvGrpSpPr/>
          <p:nvPr/>
        </p:nvGrpSpPr>
        <p:grpSpPr>
          <a:xfrm>
            <a:off x="4749834" y="2082191"/>
            <a:ext cx="4912798" cy="1685394"/>
            <a:chOff x="6333112" y="2416018"/>
            <a:chExt cx="6550397" cy="2247192"/>
          </a:xfrm>
        </p:grpSpPr>
        <p:grpSp>
          <p:nvGrpSpPr>
            <p:cNvPr id="52" name="Group 51">
              <a:extLst>
                <a:ext uri="{FF2B5EF4-FFF2-40B4-BE49-F238E27FC236}">
                  <a16:creationId xmlns="" xmlns:a16="http://schemas.microsoft.com/office/drawing/2014/main" id="{B60ADFEA-9DD9-44B5-9C2C-A2A6FBA36921}"/>
                </a:ext>
              </a:extLst>
            </p:cNvPr>
            <p:cNvGrpSpPr/>
            <p:nvPr/>
          </p:nvGrpSpPr>
          <p:grpSpPr>
            <a:xfrm>
              <a:off x="6333112" y="2913157"/>
              <a:ext cx="5858887" cy="1252915"/>
              <a:chOff x="6333112" y="2913157"/>
              <a:chExt cx="5858887" cy="1252915"/>
            </a:xfrm>
          </p:grpSpPr>
          <p:sp>
            <p:nvSpPr>
              <p:cNvPr id="36" name="Arrow: Pentagon 35">
                <a:extLst>
                  <a:ext uri="{FF2B5EF4-FFF2-40B4-BE49-F238E27FC236}">
                    <a16:creationId xmlns="" xmlns:a16="http://schemas.microsoft.com/office/drawing/2014/main" id="{668CA661-CCA7-463C-B990-5811CBC53B27}"/>
                  </a:ext>
                </a:extLst>
              </p:cNvPr>
              <p:cNvSpPr/>
              <p:nvPr/>
            </p:nvSpPr>
            <p:spPr>
              <a:xfrm flipH="1">
                <a:off x="6333112" y="2913157"/>
                <a:ext cx="5858887" cy="1252915"/>
              </a:xfrm>
              <a:prstGeom prst="homePlate">
                <a:avLst/>
              </a:prstGeom>
              <a:gradFill>
                <a:gsLst>
                  <a:gs pos="0">
                    <a:srgbClr val="002060">
                      <a:alpha val="56000"/>
                    </a:srgbClr>
                  </a:gs>
                  <a:gs pos="66000">
                    <a:srgbClr val="0684BE">
                      <a:alpha val="39000"/>
                    </a:srgbClr>
                  </a:gs>
                </a:gsLst>
                <a:lin ang="5400000" scaled="1"/>
              </a:gradFill>
              <a:ln>
                <a:noFill/>
              </a:ln>
              <a:effectLst>
                <a:outerShdw blurRad="50800" dist="50800" dir="54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38" name="Arrow: Chevron 37">
                <a:extLst>
                  <a:ext uri="{FF2B5EF4-FFF2-40B4-BE49-F238E27FC236}">
                    <a16:creationId xmlns="" xmlns:a16="http://schemas.microsoft.com/office/drawing/2014/main" id="{6CD06439-834E-4E67-B34E-EF47CBB79749}"/>
                  </a:ext>
                </a:extLst>
              </p:cNvPr>
              <p:cNvSpPr/>
              <p:nvPr/>
            </p:nvSpPr>
            <p:spPr>
              <a:xfrm flipH="1">
                <a:off x="6458300" y="2956966"/>
                <a:ext cx="831752" cy="1180982"/>
              </a:xfrm>
              <a:prstGeom prst="chevron">
                <a:avLst>
                  <a:gd name="adj" fmla="val 73100"/>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latin typeface="Times New Roman" panose="02020603050405020304" pitchFamily="18" charset="0"/>
                  <a:cs typeface="Times New Roman" panose="02020603050405020304" pitchFamily="18" charset="0"/>
                </a:endParaRPr>
              </a:p>
            </p:txBody>
          </p:sp>
        </p:grpSp>
        <p:pic>
          <p:nvPicPr>
            <p:cNvPr id="39" name="Picture 38" descr="A close up of a logo&#10;&#10;Description automatically generated">
              <a:extLst>
                <a:ext uri="{FF2B5EF4-FFF2-40B4-BE49-F238E27FC236}">
                  <a16:creationId xmlns="" xmlns:a16="http://schemas.microsoft.com/office/drawing/2014/main" id="{0068A83A-B2D0-43C9-A275-45ADD3167187}"/>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10536423" y="2574279"/>
              <a:ext cx="2055983" cy="2055983"/>
            </a:xfrm>
            <a:prstGeom prst="rect">
              <a:avLst/>
            </a:prstGeom>
          </p:spPr>
        </p:pic>
        <p:pic>
          <p:nvPicPr>
            <p:cNvPr id="42" name="Picture 41" descr="A close up of a sign&#10;&#10;Description automatically generated">
              <a:extLst>
                <a:ext uri="{FF2B5EF4-FFF2-40B4-BE49-F238E27FC236}">
                  <a16:creationId xmlns="" xmlns:a16="http://schemas.microsoft.com/office/drawing/2014/main" id="{1479832E-EE4D-4321-ACFE-C319EB39FF3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45109" y="2416018"/>
              <a:ext cx="2438400" cy="2247192"/>
            </a:xfrm>
            <a:prstGeom prst="rect">
              <a:avLst/>
            </a:prstGeom>
          </p:spPr>
        </p:pic>
      </p:grpSp>
      <p:grpSp>
        <p:nvGrpSpPr>
          <p:cNvPr id="8" name="Group 7">
            <a:extLst>
              <a:ext uri="{FF2B5EF4-FFF2-40B4-BE49-F238E27FC236}">
                <a16:creationId xmlns="" xmlns:a16="http://schemas.microsoft.com/office/drawing/2014/main" id="{3A50BF28-29EB-4FA7-9761-8208F39192C0}"/>
              </a:ext>
            </a:extLst>
          </p:cNvPr>
          <p:cNvGrpSpPr/>
          <p:nvPr/>
        </p:nvGrpSpPr>
        <p:grpSpPr>
          <a:xfrm>
            <a:off x="-221084" y="3542692"/>
            <a:ext cx="4638010" cy="1581764"/>
            <a:chOff x="-294779" y="4723590"/>
            <a:chExt cx="6184013" cy="2109018"/>
          </a:xfrm>
        </p:grpSpPr>
        <p:grpSp>
          <p:nvGrpSpPr>
            <p:cNvPr id="44" name="Group 43">
              <a:extLst>
                <a:ext uri="{FF2B5EF4-FFF2-40B4-BE49-F238E27FC236}">
                  <a16:creationId xmlns="" xmlns:a16="http://schemas.microsoft.com/office/drawing/2014/main" id="{5230688C-F6E8-4381-BF20-A179F0FFA890}"/>
                </a:ext>
              </a:extLst>
            </p:cNvPr>
            <p:cNvGrpSpPr/>
            <p:nvPr/>
          </p:nvGrpSpPr>
          <p:grpSpPr>
            <a:xfrm>
              <a:off x="-294779" y="4776625"/>
              <a:ext cx="6184013" cy="2055983"/>
              <a:chOff x="-429098" y="2612804"/>
              <a:chExt cx="6184013" cy="2055983"/>
            </a:xfrm>
          </p:grpSpPr>
          <p:sp>
            <p:nvSpPr>
              <p:cNvPr id="45" name="Arrow: Pentagon 44">
                <a:extLst>
                  <a:ext uri="{FF2B5EF4-FFF2-40B4-BE49-F238E27FC236}">
                    <a16:creationId xmlns="" xmlns:a16="http://schemas.microsoft.com/office/drawing/2014/main" id="{508814DF-53B6-4EC5-8178-3EC34E513212}"/>
                  </a:ext>
                </a:extLst>
              </p:cNvPr>
              <p:cNvSpPr/>
              <p:nvPr/>
            </p:nvSpPr>
            <p:spPr>
              <a:xfrm>
                <a:off x="0" y="2915697"/>
                <a:ext cx="5754915" cy="1252915"/>
              </a:xfrm>
              <a:prstGeom prst="homePlate">
                <a:avLst/>
              </a:prstGeom>
              <a:gradFill>
                <a:gsLst>
                  <a:gs pos="0">
                    <a:srgbClr val="002060">
                      <a:alpha val="56000"/>
                    </a:srgbClr>
                  </a:gs>
                  <a:gs pos="66000">
                    <a:srgbClr val="0684BE">
                      <a:alpha val="39000"/>
                    </a:srgbClr>
                  </a:gs>
                </a:gsLst>
                <a:lin ang="5400000" scaled="1"/>
              </a:gradFill>
              <a:ln>
                <a:noFill/>
              </a:ln>
              <a:effectLst>
                <a:outerShdw blurRad="50800" dist="50800" dir="54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pic>
            <p:nvPicPr>
              <p:cNvPr id="48" name="Picture 47" descr="A close up of a logo&#10;&#10;Description automatically generated">
                <a:extLst>
                  <a:ext uri="{FF2B5EF4-FFF2-40B4-BE49-F238E27FC236}">
                    <a16:creationId xmlns="" xmlns:a16="http://schemas.microsoft.com/office/drawing/2014/main" id="{E3D4D6E5-BF3A-4A90-BC57-56896F22B2E5}"/>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29098" y="2612804"/>
                <a:ext cx="2055983" cy="2055983"/>
              </a:xfrm>
              <a:prstGeom prst="rect">
                <a:avLst/>
              </a:prstGeom>
            </p:spPr>
          </p:pic>
          <p:sp>
            <p:nvSpPr>
              <p:cNvPr id="47" name="Arrow: Chevron 46">
                <a:extLst>
                  <a:ext uri="{FF2B5EF4-FFF2-40B4-BE49-F238E27FC236}">
                    <a16:creationId xmlns="" xmlns:a16="http://schemas.microsoft.com/office/drawing/2014/main" id="{ACCB8E02-A90C-47CD-9093-A96B55A50D17}"/>
                  </a:ext>
                </a:extLst>
              </p:cNvPr>
              <p:cNvSpPr/>
              <p:nvPr/>
            </p:nvSpPr>
            <p:spPr>
              <a:xfrm>
                <a:off x="4797976" y="2959506"/>
                <a:ext cx="831752" cy="1180982"/>
              </a:xfrm>
              <a:prstGeom prst="chevron">
                <a:avLst>
                  <a:gd name="adj" fmla="val 73100"/>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latin typeface="Times New Roman" panose="02020603050405020304" pitchFamily="18" charset="0"/>
                  <a:cs typeface="Times New Roman" panose="02020603050405020304" pitchFamily="18" charset="0"/>
                </a:endParaRPr>
              </a:p>
            </p:txBody>
          </p:sp>
        </p:grpSp>
        <p:pic>
          <p:nvPicPr>
            <p:cNvPr id="51" name="Picture 50">
              <a:extLst>
                <a:ext uri="{FF2B5EF4-FFF2-40B4-BE49-F238E27FC236}">
                  <a16:creationId xmlns="" xmlns:a16="http://schemas.microsoft.com/office/drawing/2014/main" id="{B19000EB-BC9B-44F3-9517-0E5451A6414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4779" y="4723590"/>
              <a:ext cx="2055983" cy="2055983"/>
            </a:xfrm>
            <a:prstGeom prst="rect">
              <a:avLst/>
            </a:prstGeom>
          </p:spPr>
        </p:pic>
      </p:grpSp>
      <p:grpSp>
        <p:nvGrpSpPr>
          <p:cNvPr id="9" name="Group 8">
            <a:extLst>
              <a:ext uri="{FF2B5EF4-FFF2-40B4-BE49-F238E27FC236}">
                <a16:creationId xmlns="" xmlns:a16="http://schemas.microsoft.com/office/drawing/2014/main" id="{CBA0EDDD-05F9-406F-94F7-AABBAC9789E6}"/>
              </a:ext>
            </a:extLst>
          </p:cNvPr>
          <p:cNvGrpSpPr/>
          <p:nvPr/>
        </p:nvGrpSpPr>
        <p:grpSpPr>
          <a:xfrm>
            <a:off x="4738749" y="3601513"/>
            <a:ext cx="4661856" cy="1541987"/>
            <a:chOff x="6318332" y="4802017"/>
            <a:chExt cx="6215808" cy="2055983"/>
          </a:xfrm>
        </p:grpSpPr>
        <p:grpSp>
          <p:nvGrpSpPr>
            <p:cNvPr id="74" name="Group 73">
              <a:extLst>
                <a:ext uri="{FF2B5EF4-FFF2-40B4-BE49-F238E27FC236}">
                  <a16:creationId xmlns="" xmlns:a16="http://schemas.microsoft.com/office/drawing/2014/main" id="{AA9CD21A-9C09-4BF8-B25E-4252717D780E}"/>
                </a:ext>
              </a:extLst>
            </p:cNvPr>
            <p:cNvGrpSpPr/>
            <p:nvPr/>
          </p:nvGrpSpPr>
          <p:grpSpPr>
            <a:xfrm>
              <a:off x="6318332" y="4802017"/>
              <a:ext cx="6188021" cy="2055983"/>
              <a:chOff x="6333113" y="2597893"/>
              <a:chExt cx="6188021" cy="2055983"/>
            </a:xfrm>
          </p:grpSpPr>
          <p:grpSp>
            <p:nvGrpSpPr>
              <p:cNvPr id="76" name="Group 75">
                <a:extLst>
                  <a:ext uri="{FF2B5EF4-FFF2-40B4-BE49-F238E27FC236}">
                    <a16:creationId xmlns="" xmlns:a16="http://schemas.microsoft.com/office/drawing/2014/main" id="{8D94CB3F-DAC4-4381-B652-8B4D4F58AC45}"/>
                  </a:ext>
                </a:extLst>
              </p:cNvPr>
              <p:cNvGrpSpPr/>
              <p:nvPr/>
            </p:nvGrpSpPr>
            <p:grpSpPr>
              <a:xfrm>
                <a:off x="6333113" y="2913157"/>
                <a:ext cx="5754915" cy="1252915"/>
                <a:chOff x="6333113" y="2913157"/>
                <a:chExt cx="5754915" cy="1252915"/>
              </a:xfrm>
            </p:grpSpPr>
            <p:sp>
              <p:nvSpPr>
                <p:cNvPr id="78" name="Arrow: Pentagon 77">
                  <a:extLst>
                    <a:ext uri="{FF2B5EF4-FFF2-40B4-BE49-F238E27FC236}">
                      <a16:creationId xmlns="" xmlns:a16="http://schemas.microsoft.com/office/drawing/2014/main" id="{64CB3AE6-ECBA-43F0-AB86-3A2AADFF2523}"/>
                    </a:ext>
                  </a:extLst>
                </p:cNvPr>
                <p:cNvSpPr/>
                <p:nvPr/>
              </p:nvSpPr>
              <p:spPr>
                <a:xfrm flipH="1">
                  <a:off x="6333113" y="2913157"/>
                  <a:ext cx="5754915" cy="1252915"/>
                </a:xfrm>
                <a:prstGeom prst="homePlate">
                  <a:avLst/>
                </a:prstGeom>
                <a:gradFill>
                  <a:gsLst>
                    <a:gs pos="0">
                      <a:srgbClr val="002060">
                        <a:alpha val="56000"/>
                      </a:srgbClr>
                    </a:gs>
                    <a:gs pos="66000">
                      <a:srgbClr val="0684BE">
                        <a:alpha val="39000"/>
                      </a:srgbClr>
                    </a:gs>
                  </a:gsLst>
                  <a:lin ang="5400000" scaled="1"/>
                </a:gradFill>
                <a:ln>
                  <a:noFill/>
                </a:ln>
                <a:effectLst>
                  <a:outerShdw blurRad="50800" dist="50800" dir="54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79" name="Arrow: Chevron 78">
                  <a:extLst>
                    <a:ext uri="{FF2B5EF4-FFF2-40B4-BE49-F238E27FC236}">
                      <a16:creationId xmlns="" xmlns:a16="http://schemas.microsoft.com/office/drawing/2014/main" id="{9E575F3D-59FE-4EC6-A629-3C43247DD952}"/>
                    </a:ext>
                  </a:extLst>
                </p:cNvPr>
                <p:cNvSpPr/>
                <p:nvPr/>
              </p:nvSpPr>
              <p:spPr>
                <a:xfrm flipH="1">
                  <a:off x="6458300" y="2956966"/>
                  <a:ext cx="831752" cy="1180982"/>
                </a:xfrm>
                <a:prstGeom prst="chevron">
                  <a:avLst>
                    <a:gd name="adj" fmla="val 73100"/>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latin typeface="Times New Roman" panose="02020603050405020304" pitchFamily="18" charset="0"/>
                    <a:cs typeface="Times New Roman" panose="02020603050405020304" pitchFamily="18" charset="0"/>
                  </a:endParaRPr>
                </a:p>
              </p:txBody>
            </p:sp>
          </p:grpSp>
          <p:pic>
            <p:nvPicPr>
              <p:cNvPr id="75" name="Picture 74" descr="A close up of a logo&#10;&#10;Description automatically generated">
                <a:extLst>
                  <a:ext uri="{FF2B5EF4-FFF2-40B4-BE49-F238E27FC236}">
                    <a16:creationId xmlns="" xmlns:a16="http://schemas.microsoft.com/office/drawing/2014/main" id="{1286B01D-59BC-4BF3-9495-18B848885103}"/>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10465151" y="2597893"/>
                <a:ext cx="2055983" cy="2055983"/>
              </a:xfrm>
              <a:prstGeom prst="rect">
                <a:avLst/>
              </a:prstGeom>
            </p:spPr>
          </p:pic>
        </p:grpSp>
        <p:pic>
          <p:nvPicPr>
            <p:cNvPr id="81" name="Picture 80" descr="A close up of a logo&#10;&#10;Description automatically generated">
              <a:extLst>
                <a:ext uri="{FF2B5EF4-FFF2-40B4-BE49-F238E27FC236}">
                  <a16:creationId xmlns="" xmlns:a16="http://schemas.microsoft.com/office/drawing/2014/main" id="{CA13CA19-D418-495F-9A58-2F608DC2DD4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64149" y="4802017"/>
              <a:ext cx="1969991" cy="1969991"/>
            </a:xfrm>
            <a:prstGeom prst="rect">
              <a:avLst/>
            </a:prstGeom>
          </p:spPr>
        </p:pic>
      </p:grpSp>
      <p:grpSp>
        <p:nvGrpSpPr>
          <p:cNvPr id="2" name="Group 1">
            <a:extLst>
              <a:ext uri="{FF2B5EF4-FFF2-40B4-BE49-F238E27FC236}">
                <a16:creationId xmlns="" xmlns:a16="http://schemas.microsoft.com/office/drawing/2014/main" id="{230D2A19-F608-4B9C-9194-AA095B3DE31E}"/>
              </a:ext>
            </a:extLst>
          </p:cNvPr>
          <p:cNvGrpSpPr/>
          <p:nvPr/>
        </p:nvGrpSpPr>
        <p:grpSpPr>
          <a:xfrm>
            <a:off x="1572841" y="-358205"/>
            <a:ext cx="5712384" cy="2846107"/>
            <a:chOff x="1142727" y="-726496"/>
            <a:chExt cx="9798826" cy="4272081"/>
          </a:xfrm>
        </p:grpSpPr>
        <p:pic>
          <p:nvPicPr>
            <p:cNvPr id="32" name="Picture 31">
              <a:extLst>
                <a:ext uri="{FF2B5EF4-FFF2-40B4-BE49-F238E27FC236}">
                  <a16:creationId xmlns="" xmlns:a16="http://schemas.microsoft.com/office/drawing/2014/main" id="{1D1EB3EE-CE25-466E-94AD-B3440663BDB9}"/>
                </a:ext>
              </a:extLst>
            </p:cNvPr>
            <p:cNvPicPr>
              <a:picLocks noChangeAspect="1"/>
            </p:cNvPicPr>
            <p:nvPr/>
          </p:nvPicPr>
          <p:blipFill rotWithShape="1">
            <a:blip r:embed="rId15">
              <a:extLst>
                <a:ext uri="{BEBA8EAE-BF5A-486C-A8C5-ECC9F3942E4B}">
                  <a14:imgProps xmlns:a14="http://schemas.microsoft.com/office/drawing/2010/main">
                    <a14:imgLayer r:embed="rId16">
                      <a14:imgEffect>
                        <a14:sharpenSoften amount="-6000"/>
                      </a14:imgEffect>
                      <a14:imgEffect>
                        <a14:brightnessContrast bright="-36000"/>
                      </a14:imgEffect>
                    </a14:imgLayer>
                  </a14:imgProps>
                </a:ext>
                <a:ext uri="{28A0092B-C50C-407E-A947-70E740481C1C}">
                  <a14:useLocalDpi xmlns:a14="http://schemas.microsoft.com/office/drawing/2010/main" val="0"/>
                </a:ext>
              </a:extLst>
            </a:blip>
            <a:srcRect l="8357" r="8570"/>
            <a:stretch/>
          </p:blipFill>
          <p:spPr>
            <a:xfrm>
              <a:off x="1607112" y="-726496"/>
              <a:ext cx="9133310" cy="4272081"/>
            </a:xfrm>
            <a:prstGeom prst="rect">
              <a:avLst/>
            </a:prstGeom>
          </p:spPr>
        </p:pic>
        <p:pic>
          <p:nvPicPr>
            <p:cNvPr id="33" name="Picture 32">
              <a:extLst>
                <a:ext uri="{FF2B5EF4-FFF2-40B4-BE49-F238E27FC236}">
                  <a16:creationId xmlns="" xmlns:a16="http://schemas.microsoft.com/office/drawing/2014/main" id="{35D785FB-7177-4E68-85DB-F1468DB78E34}"/>
                </a:ext>
              </a:extLst>
            </p:cNvPr>
            <p:cNvPicPr>
              <a:picLocks noChangeAspect="1"/>
            </p:cNvPicPr>
            <p:nvPr/>
          </p:nvPicPr>
          <p:blipFill rotWithShape="1">
            <a:blip r:embed="rId17">
              <a:extLst>
                <a:ext uri="{28A0092B-C50C-407E-A947-70E740481C1C}">
                  <a14:useLocalDpi xmlns:a14="http://schemas.microsoft.com/office/drawing/2010/main" val="0"/>
                </a:ext>
              </a:extLst>
            </a:blip>
            <a:srcRect r="91725"/>
            <a:stretch/>
          </p:blipFill>
          <p:spPr>
            <a:xfrm>
              <a:off x="1142727" y="-475014"/>
              <a:ext cx="563616" cy="3889025"/>
            </a:xfrm>
            <a:prstGeom prst="rect">
              <a:avLst/>
            </a:prstGeom>
          </p:spPr>
        </p:pic>
        <p:pic>
          <p:nvPicPr>
            <p:cNvPr id="37" name="Picture 36">
              <a:extLst>
                <a:ext uri="{FF2B5EF4-FFF2-40B4-BE49-F238E27FC236}">
                  <a16:creationId xmlns="" xmlns:a16="http://schemas.microsoft.com/office/drawing/2014/main" id="{6ECEA3EB-DBB2-46D7-B2B5-F616EA102756}"/>
                </a:ext>
              </a:extLst>
            </p:cNvPr>
            <p:cNvPicPr>
              <a:picLocks noChangeAspect="1"/>
            </p:cNvPicPr>
            <p:nvPr/>
          </p:nvPicPr>
          <p:blipFill rotWithShape="1">
            <a:blip r:embed="rId17">
              <a:extLst>
                <a:ext uri="{28A0092B-C50C-407E-A947-70E740481C1C}">
                  <a14:useLocalDpi xmlns:a14="http://schemas.microsoft.com/office/drawing/2010/main" val="0"/>
                </a:ext>
              </a:extLst>
            </a:blip>
            <a:srcRect r="91725"/>
            <a:stretch/>
          </p:blipFill>
          <p:spPr>
            <a:xfrm>
              <a:off x="10377937" y="-571823"/>
              <a:ext cx="563616" cy="3889025"/>
            </a:xfrm>
            <a:prstGeom prst="rect">
              <a:avLst/>
            </a:prstGeom>
          </p:spPr>
        </p:pic>
      </p:grpSp>
      <p:pic>
        <p:nvPicPr>
          <p:cNvPr id="4" name="Picture 3">
            <a:extLst>
              <a:ext uri="{FF2B5EF4-FFF2-40B4-BE49-F238E27FC236}">
                <a16:creationId xmlns="" xmlns:a16="http://schemas.microsoft.com/office/drawing/2014/main" id="{176A6961-6530-4620-9F1E-FF99AE6F802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690631" y="365853"/>
            <a:ext cx="1134749" cy="850080"/>
          </a:xfrm>
          <a:prstGeom prst="rect">
            <a:avLst/>
          </a:prstGeom>
        </p:spPr>
      </p:pic>
      <p:pic>
        <p:nvPicPr>
          <p:cNvPr id="6" name="Picture 5" descr="A close up of a necklace&#10;&#10;Description automatically generated">
            <a:extLst>
              <a:ext uri="{FF2B5EF4-FFF2-40B4-BE49-F238E27FC236}">
                <a16:creationId xmlns="" xmlns:a16="http://schemas.microsoft.com/office/drawing/2014/main" id="{A1877A6D-FA51-4B81-B6C0-CC3E267EB887}"/>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471780" y="203235"/>
            <a:ext cx="1541987" cy="1577805"/>
          </a:xfrm>
          <a:prstGeom prst="rect">
            <a:avLst/>
          </a:prstGeom>
        </p:spPr>
      </p:pic>
      <p:sp>
        <p:nvSpPr>
          <p:cNvPr id="11" name="CAU HOI">
            <a:extLst>
              <a:ext uri="{FF2B5EF4-FFF2-40B4-BE49-F238E27FC236}">
                <a16:creationId xmlns="" xmlns:a16="http://schemas.microsoft.com/office/drawing/2014/main" id="{53E96217-2E7B-4F24-97A8-36BAF2935D1E}"/>
              </a:ext>
            </a:extLst>
          </p:cNvPr>
          <p:cNvSpPr/>
          <p:nvPr/>
        </p:nvSpPr>
        <p:spPr>
          <a:xfrm>
            <a:off x="2083772" y="330254"/>
            <a:ext cx="4869376" cy="1177245"/>
          </a:xfrm>
          <a:prstGeom prst="rect">
            <a:avLst/>
          </a:prstGeom>
          <a:noFill/>
        </p:spPr>
        <p:txBody>
          <a:bodyPr wrap="square" lIns="68580" tIns="34290" rIns="68580" bIns="34290">
            <a:spAutoFit/>
          </a:bodyPr>
          <a:lstStyle/>
          <a:p>
            <a:pPr algn="ctr"/>
            <a:r>
              <a:rPr lang="en-US" sz="3600" dirty="0" err="1">
                <a:solidFill>
                  <a:srgbClr val="00B0F0"/>
                </a:solidFill>
              </a:rPr>
              <a:t>Dãy</a:t>
            </a:r>
            <a:r>
              <a:rPr lang="en-US" sz="3600" dirty="0">
                <a:solidFill>
                  <a:srgbClr val="00B0F0"/>
                </a:solidFill>
              </a:rPr>
              <a:t> </a:t>
            </a:r>
            <a:r>
              <a:rPr lang="en-US" sz="3600" dirty="0" err="1">
                <a:solidFill>
                  <a:srgbClr val="00B0F0"/>
                </a:solidFill>
              </a:rPr>
              <a:t>gồm</a:t>
            </a:r>
            <a:r>
              <a:rPr lang="en-US" sz="3600" dirty="0">
                <a:solidFill>
                  <a:srgbClr val="00B0F0"/>
                </a:solidFill>
              </a:rPr>
              <a:t> </a:t>
            </a:r>
            <a:r>
              <a:rPr lang="en-US" sz="3600" dirty="0" err="1">
                <a:solidFill>
                  <a:srgbClr val="00B0F0"/>
                </a:solidFill>
              </a:rPr>
              <a:t>các</a:t>
            </a:r>
            <a:r>
              <a:rPr lang="en-US" sz="3600" dirty="0">
                <a:solidFill>
                  <a:srgbClr val="00B0F0"/>
                </a:solidFill>
              </a:rPr>
              <a:t> </a:t>
            </a:r>
            <a:r>
              <a:rPr lang="en-US" sz="3600" dirty="0" err="1">
                <a:solidFill>
                  <a:srgbClr val="00B0F0"/>
                </a:solidFill>
              </a:rPr>
              <a:t>lương</a:t>
            </a:r>
            <a:r>
              <a:rPr lang="en-US" sz="3600" dirty="0">
                <a:solidFill>
                  <a:srgbClr val="00B0F0"/>
                </a:solidFill>
              </a:rPr>
              <a:t> </a:t>
            </a:r>
            <a:r>
              <a:rPr lang="en-US" sz="3600" dirty="0" err="1">
                <a:solidFill>
                  <a:srgbClr val="00B0F0"/>
                </a:solidFill>
              </a:rPr>
              <a:t>thực</a:t>
            </a:r>
            <a:r>
              <a:rPr lang="en-US" sz="3600" dirty="0">
                <a:solidFill>
                  <a:srgbClr val="00B0F0"/>
                </a:solidFill>
              </a:rPr>
              <a:t> </a:t>
            </a:r>
            <a:r>
              <a:rPr lang="en-US" sz="3600" dirty="0" err="1">
                <a:solidFill>
                  <a:srgbClr val="00B0F0"/>
                </a:solidFill>
              </a:rPr>
              <a:t>là</a:t>
            </a:r>
            <a:endParaRPr lang="en-US" sz="3600" dirty="0">
              <a:ln w="0"/>
              <a:solidFill>
                <a:srgbClr val="00B0F0"/>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endParaRPr>
          </a:p>
        </p:txBody>
      </p:sp>
      <p:sp>
        <p:nvSpPr>
          <p:cNvPr id="46" name="A. DUNG">
            <a:extLst>
              <a:ext uri="{FF2B5EF4-FFF2-40B4-BE49-F238E27FC236}">
                <a16:creationId xmlns="" xmlns:a16="http://schemas.microsoft.com/office/drawing/2014/main" id="{E9984D5E-333D-4D03-8F8F-5ABF15F3DFB0}"/>
              </a:ext>
            </a:extLst>
          </p:cNvPr>
          <p:cNvSpPr/>
          <p:nvPr/>
        </p:nvSpPr>
        <p:spPr>
          <a:xfrm>
            <a:off x="1056955" y="2719705"/>
            <a:ext cx="2996654" cy="438582"/>
          </a:xfrm>
          <a:prstGeom prst="rect">
            <a:avLst/>
          </a:prstGeom>
          <a:noFill/>
        </p:spPr>
        <p:txBody>
          <a:bodyPr wrap="none" lIns="68580" tIns="34290" rIns="68580" bIns="34290">
            <a:spAutoFit/>
          </a:bodyPr>
          <a:lstStyle/>
          <a:p>
            <a:pPr algn="ctr"/>
            <a:r>
              <a:rPr lang="en-US" sz="2400" dirty="0" err="1">
                <a:solidFill>
                  <a:srgbClr val="00B0F0"/>
                </a:solidFill>
              </a:rPr>
              <a:t>gạo</a:t>
            </a:r>
            <a:r>
              <a:rPr lang="en-US" sz="2400" dirty="0">
                <a:solidFill>
                  <a:srgbClr val="00B0F0"/>
                </a:solidFill>
              </a:rPr>
              <a:t>, </a:t>
            </a:r>
            <a:r>
              <a:rPr lang="en-US" sz="2400" dirty="0" err="1">
                <a:solidFill>
                  <a:srgbClr val="00B0F0"/>
                </a:solidFill>
              </a:rPr>
              <a:t>ngô</a:t>
            </a:r>
            <a:r>
              <a:rPr lang="en-US" sz="2400" dirty="0">
                <a:solidFill>
                  <a:srgbClr val="00B0F0"/>
                </a:solidFill>
              </a:rPr>
              <a:t>, </a:t>
            </a:r>
            <a:r>
              <a:rPr lang="en-US" sz="2400" dirty="0" err="1">
                <a:solidFill>
                  <a:srgbClr val="00B0F0"/>
                </a:solidFill>
              </a:rPr>
              <a:t>khoai</a:t>
            </a:r>
            <a:r>
              <a:rPr lang="en-US" sz="2400" dirty="0">
                <a:solidFill>
                  <a:srgbClr val="00B0F0"/>
                </a:solidFill>
              </a:rPr>
              <a:t>, </a:t>
            </a:r>
            <a:r>
              <a:rPr lang="en-US" sz="2400" dirty="0" err="1" smtClean="0">
                <a:solidFill>
                  <a:srgbClr val="00B0F0"/>
                </a:solidFill>
              </a:rPr>
              <a:t>sắn</a:t>
            </a:r>
            <a:r>
              <a:rPr lang="en-US" sz="2400" dirty="0" smtClean="0">
                <a:solidFill>
                  <a:srgbClr val="00B0F0"/>
                </a:solidFill>
              </a:rPr>
              <a:t>.</a:t>
            </a:r>
            <a:endParaRPr lang="en-US" sz="2400" baseline="-25000" dirty="0">
              <a:ln w="0"/>
              <a:solidFill>
                <a:srgbClr val="00B0F0"/>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endParaRPr>
          </a:p>
        </p:txBody>
      </p:sp>
      <p:sp>
        <p:nvSpPr>
          <p:cNvPr id="49" name="B. SAI">
            <a:extLst>
              <a:ext uri="{FF2B5EF4-FFF2-40B4-BE49-F238E27FC236}">
                <a16:creationId xmlns="" xmlns:a16="http://schemas.microsoft.com/office/drawing/2014/main" id="{9C7389BB-DF9B-4E23-BFD2-3B8C716EA6D5}"/>
              </a:ext>
            </a:extLst>
          </p:cNvPr>
          <p:cNvSpPr/>
          <p:nvPr/>
        </p:nvSpPr>
        <p:spPr>
          <a:xfrm>
            <a:off x="5281401" y="2634828"/>
            <a:ext cx="2738570" cy="438582"/>
          </a:xfrm>
          <a:prstGeom prst="rect">
            <a:avLst/>
          </a:prstGeom>
          <a:noFill/>
        </p:spPr>
        <p:txBody>
          <a:bodyPr wrap="none" lIns="68580" tIns="34290" rIns="68580" bIns="34290">
            <a:spAutoFit/>
          </a:bodyPr>
          <a:lstStyle/>
          <a:p>
            <a:pPr algn="ctr"/>
            <a:r>
              <a:rPr lang="en-US" sz="2400" dirty="0" err="1">
                <a:solidFill>
                  <a:srgbClr val="00B0F0"/>
                </a:solidFill>
              </a:rPr>
              <a:t>trứng</a:t>
            </a:r>
            <a:r>
              <a:rPr lang="en-US" sz="2400" dirty="0">
                <a:solidFill>
                  <a:srgbClr val="00B0F0"/>
                </a:solidFill>
              </a:rPr>
              <a:t>, </a:t>
            </a:r>
            <a:r>
              <a:rPr lang="en-US" sz="2400" dirty="0" err="1">
                <a:solidFill>
                  <a:srgbClr val="00B0F0"/>
                </a:solidFill>
              </a:rPr>
              <a:t>cá</a:t>
            </a:r>
            <a:r>
              <a:rPr lang="en-US" sz="2400" dirty="0">
                <a:solidFill>
                  <a:srgbClr val="00B0F0"/>
                </a:solidFill>
              </a:rPr>
              <a:t>, </a:t>
            </a:r>
            <a:r>
              <a:rPr lang="en-US" sz="2400" dirty="0" err="1">
                <a:solidFill>
                  <a:srgbClr val="00B0F0"/>
                </a:solidFill>
              </a:rPr>
              <a:t>thịt</a:t>
            </a:r>
            <a:r>
              <a:rPr lang="en-US" sz="2400" dirty="0">
                <a:solidFill>
                  <a:srgbClr val="00B0F0"/>
                </a:solidFill>
              </a:rPr>
              <a:t>, </a:t>
            </a:r>
            <a:r>
              <a:rPr lang="en-US" sz="2400" dirty="0" err="1" smtClean="0">
                <a:solidFill>
                  <a:srgbClr val="00B0F0"/>
                </a:solidFill>
              </a:rPr>
              <a:t>sữa</a:t>
            </a:r>
            <a:r>
              <a:rPr lang="en-US" sz="2400" dirty="0" smtClean="0">
                <a:solidFill>
                  <a:srgbClr val="00B0F0"/>
                </a:solidFill>
              </a:rPr>
              <a:t>.</a:t>
            </a:r>
            <a:endParaRPr lang="en-US" sz="2400" dirty="0">
              <a:ln w="0"/>
              <a:solidFill>
                <a:srgbClr val="00B0F0"/>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endParaRPr>
          </a:p>
        </p:txBody>
      </p:sp>
      <p:sp>
        <p:nvSpPr>
          <p:cNvPr id="50" name="D. SAI">
            <a:extLst>
              <a:ext uri="{FF2B5EF4-FFF2-40B4-BE49-F238E27FC236}">
                <a16:creationId xmlns="" xmlns:a16="http://schemas.microsoft.com/office/drawing/2014/main" id="{C42898BC-7A38-4527-9153-5D526991FF62}"/>
              </a:ext>
            </a:extLst>
          </p:cNvPr>
          <p:cNvSpPr/>
          <p:nvPr/>
        </p:nvSpPr>
        <p:spPr>
          <a:xfrm>
            <a:off x="5286603" y="4001987"/>
            <a:ext cx="2720938" cy="438582"/>
          </a:xfrm>
          <a:prstGeom prst="rect">
            <a:avLst/>
          </a:prstGeom>
          <a:noFill/>
        </p:spPr>
        <p:txBody>
          <a:bodyPr wrap="none" lIns="68580" tIns="34290" rIns="68580" bIns="34290">
            <a:spAutoFit/>
          </a:bodyPr>
          <a:lstStyle/>
          <a:p>
            <a:pPr algn="ctr"/>
            <a:r>
              <a:rPr lang="en-US" sz="2400" dirty="0" err="1">
                <a:solidFill>
                  <a:srgbClr val="00B0F0"/>
                </a:solidFill>
              </a:rPr>
              <a:t>gạo</a:t>
            </a:r>
            <a:r>
              <a:rPr lang="en-US" sz="2400" dirty="0">
                <a:solidFill>
                  <a:srgbClr val="00B0F0"/>
                </a:solidFill>
              </a:rPr>
              <a:t>, </a:t>
            </a:r>
            <a:r>
              <a:rPr lang="en-US" sz="2400" dirty="0" err="1">
                <a:solidFill>
                  <a:srgbClr val="00B0F0"/>
                </a:solidFill>
              </a:rPr>
              <a:t>thịt</a:t>
            </a:r>
            <a:r>
              <a:rPr lang="en-US" sz="2400" dirty="0">
                <a:solidFill>
                  <a:srgbClr val="00B0F0"/>
                </a:solidFill>
              </a:rPr>
              <a:t>, </a:t>
            </a:r>
            <a:r>
              <a:rPr lang="en-US" sz="2400" dirty="0" err="1">
                <a:solidFill>
                  <a:srgbClr val="00B0F0"/>
                </a:solidFill>
              </a:rPr>
              <a:t>khoai</a:t>
            </a:r>
            <a:r>
              <a:rPr lang="en-US" sz="2400" dirty="0">
                <a:solidFill>
                  <a:srgbClr val="00B0F0"/>
                </a:solidFill>
              </a:rPr>
              <a:t>, </a:t>
            </a:r>
            <a:r>
              <a:rPr lang="en-US" sz="2400" dirty="0" err="1" smtClean="0">
                <a:solidFill>
                  <a:srgbClr val="00B0F0"/>
                </a:solidFill>
              </a:rPr>
              <a:t>cá</a:t>
            </a:r>
            <a:r>
              <a:rPr lang="en-US" sz="2400" dirty="0" smtClean="0">
                <a:solidFill>
                  <a:srgbClr val="00B0F0"/>
                </a:solidFill>
              </a:rPr>
              <a:t>.</a:t>
            </a:r>
            <a:endParaRPr lang="en-US" sz="2400" dirty="0">
              <a:ln w="0"/>
              <a:solidFill>
                <a:srgbClr val="00B0F0"/>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endParaRPr>
          </a:p>
        </p:txBody>
      </p:sp>
      <p:sp>
        <p:nvSpPr>
          <p:cNvPr id="53" name="C. SAI">
            <a:extLst>
              <a:ext uri="{FF2B5EF4-FFF2-40B4-BE49-F238E27FC236}">
                <a16:creationId xmlns="" xmlns:a16="http://schemas.microsoft.com/office/drawing/2014/main" id="{D505C5AE-2784-4EAC-A464-DE0840FD2154}"/>
              </a:ext>
            </a:extLst>
          </p:cNvPr>
          <p:cNvSpPr/>
          <p:nvPr/>
        </p:nvSpPr>
        <p:spPr>
          <a:xfrm>
            <a:off x="1056955" y="4003620"/>
            <a:ext cx="2825132" cy="438582"/>
          </a:xfrm>
          <a:prstGeom prst="rect">
            <a:avLst/>
          </a:prstGeom>
          <a:noFill/>
        </p:spPr>
        <p:txBody>
          <a:bodyPr wrap="none" lIns="68580" tIns="34290" rIns="68580" bIns="34290">
            <a:spAutoFit/>
          </a:bodyPr>
          <a:lstStyle/>
          <a:p>
            <a:pPr algn="ctr"/>
            <a:r>
              <a:rPr lang="en-US" sz="2400" dirty="0" err="1">
                <a:solidFill>
                  <a:srgbClr val="00B0F0"/>
                </a:solidFill>
              </a:rPr>
              <a:t>sắn</a:t>
            </a:r>
            <a:r>
              <a:rPr lang="en-US" sz="2400" dirty="0">
                <a:solidFill>
                  <a:srgbClr val="00B0F0"/>
                </a:solidFill>
              </a:rPr>
              <a:t>, </a:t>
            </a:r>
            <a:r>
              <a:rPr lang="en-US" sz="2400" dirty="0" err="1">
                <a:solidFill>
                  <a:srgbClr val="00B0F0"/>
                </a:solidFill>
              </a:rPr>
              <a:t>khoai</a:t>
            </a:r>
            <a:r>
              <a:rPr lang="en-US" sz="2400" dirty="0">
                <a:solidFill>
                  <a:srgbClr val="00B0F0"/>
                </a:solidFill>
              </a:rPr>
              <a:t>, </a:t>
            </a:r>
            <a:r>
              <a:rPr lang="en-US" sz="2400" dirty="0" err="1">
                <a:solidFill>
                  <a:srgbClr val="00B0F0"/>
                </a:solidFill>
              </a:rPr>
              <a:t>sữa</a:t>
            </a:r>
            <a:r>
              <a:rPr lang="en-US" sz="2400" dirty="0">
                <a:solidFill>
                  <a:srgbClr val="00B0F0"/>
                </a:solidFill>
              </a:rPr>
              <a:t>, </a:t>
            </a:r>
            <a:r>
              <a:rPr lang="en-US" sz="2400" dirty="0" err="1" smtClean="0">
                <a:solidFill>
                  <a:srgbClr val="00B0F0"/>
                </a:solidFill>
              </a:rPr>
              <a:t>cá</a:t>
            </a:r>
            <a:r>
              <a:rPr lang="en-US" sz="2400" dirty="0" smtClean="0">
                <a:solidFill>
                  <a:srgbClr val="00B0F0"/>
                </a:solidFill>
              </a:rPr>
              <a:t>.</a:t>
            </a:r>
            <a:endParaRPr lang="en-US" sz="2400" dirty="0">
              <a:ln w="0"/>
              <a:solidFill>
                <a:srgbClr val="00B0F0"/>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endParaRPr>
          </a:p>
        </p:txBody>
      </p:sp>
      <p:sp>
        <p:nvSpPr>
          <p:cNvPr id="3" name="Start">
            <a:extLst>
              <a:ext uri="{FF2B5EF4-FFF2-40B4-BE49-F238E27FC236}">
                <a16:creationId xmlns="" xmlns:a16="http://schemas.microsoft.com/office/drawing/2014/main" id="{C8F87B15-C34B-4310-B943-48A2DC80F1C0}"/>
              </a:ext>
            </a:extLst>
          </p:cNvPr>
          <p:cNvSpPr/>
          <p:nvPr/>
        </p:nvSpPr>
        <p:spPr>
          <a:xfrm>
            <a:off x="4185134" y="3268708"/>
            <a:ext cx="792956" cy="792956"/>
          </a:xfrm>
          <a:prstGeom prst="rect">
            <a:avLst/>
          </a:prstGeom>
          <a:solidFill>
            <a:srgbClr val="FF0000">
              <a:alpha val="70000"/>
            </a:srgbClr>
          </a:solidFill>
          <a:ln w="76200">
            <a:gradFill>
              <a:gsLst>
                <a:gs pos="0">
                  <a:srgbClr val="F83043"/>
                </a:gs>
                <a:gs pos="100000">
                  <a:srgbClr val="F2687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latin typeface="Times New Roman" panose="02020603050405020304" pitchFamily="18" charset="0"/>
                <a:cs typeface="Times New Roman" panose="02020603050405020304" pitchFamily="18" charset="0"/>
              </a:rPr>
              <a:t>START</a:t>
            </a:r>
          </a:p>
        </p:txBody>
      </p:sp>
      <p:sp>
        <p:nvSpPr>
          <p:cNvPr id="43" name="Rectangle: Rounded Corners 42">
            <a:extLst>
              <a:ext uri="{FF2B5EF4-FFF2-40B4-BE49-F238E27FC236}">
                <a16:creationId xmlns="" xmlns:a16="http://schemas.microsoft.com/office/drawing/2014/main" id="{3E864414-A88D-4565-A8B0-6711A958F0B3}"/>
              </a:ext>
            </a:extLst>
          </p:cNvPr>
          <p:cNvSpPr/>
          <p:nvPr/>
        </p:nvSpPr>
        <p:spPr>
          <a:xfrm rot="2668956">
            <a:off x="551433" y="526065"/>
            <a:ext cx="882290" cy="917520"/>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latin typeface="Times New Roman" panose="02020603050405020304" pitchFamily="18" charset="0"/>
              <a:cs typeface="Times New Roman" panose="02020603050405020304" pitchFamily="18" charset="0"/>
            </a:endParaRPr>
          </a:p>
        </p:txBody>
      </p:sp>
      <p:pic>
        <p:nvPicPr>
          <p:cNvPr id="55" name="Picture 54" descr="A close up of a sign&#10;&#10;Description automatically generated">
            <a:hlinkClick r:id="" action="ppaction://hlinkshowjump?jump=nextslide"/>
            <a:extLst>
              <a:ext uri="{FF2B5EF4-FFF2-40B4-BE49-F238E27FC236}">
                <a16:creationId xmlns="" xmlns:a16="http://schemas.microsoft.com/office/drawing/2014/main" id="{10814380-E60B-4145-92D5-88A9E927398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303731" y="4442202"/>
            <a:ext cx="572059" cy="572059"/>
          </a:xfrm>
          <a:prstGeom prst="rect">
            <a:avLst/>
          </a:prstGeom>
        </p:spPr>
      </p:pic>
    </p:spTree>
    <p:extLst>
      <p:ext uri="{BB962C8B-B14F-4D97-AF65-F5344CB8AC3E}">
        <p14:creationId xmlns:p14="http://schemas.microsoft.com/office/powerpoint/2010/main" val="9400415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1" decel="29333"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750" fill="hold"/>
                                        <p:tgtEl>
                                          <p:spTgt spid="2"/>
                                        </p:tgtEl>
                                        <p:attrNameLst>
                                          <p:attrName>ppt_x</p:attrName>
                                        </p:attrNameLst>
                                      </p:cBhvr>
                                      <p:tavLst>
                                        <p:tav tm="0">
                                          <p:val>
                                            <p:strVal val="#ppt_x"/>
                                          </p:val>
                                        </p:tav>
                                        <p:tav tm="100000">
                                          <p:val>
                                            <p:strVal val="#ppt_x"/>
                                          </p:val>
                                        </p:tav>
                                      </p:tavLst>
                                    </p:anim>
                                    <p:anim calcmode="lin" valueType="num">
                                      <p:cBhvr additive="base">
                                        <p:cTn id="18" dur="75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nhacdao 1.wav"/>
                                        </p:tgtEl>
                                      </p:cMediaNode>
                                    </p:audio>
                                  </p:subTnLst>
                                </p:cTn>
                              </p:par>
                            </p:childTnLst>
                          </p:cTn>
                        </p:par>
                        <p:par>
                          <p:cTn id="19" fill="hold">
                            <p:stCondLst>
                              <p:cond delay="175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p:cTn id="22" dur="75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3" dur="750" fill="hold"/>
                                        <p:tgtEl>
                                          <p:spTgt spid="11"/>
                                        </p:tgtEl>
                                        <p:attrNameLst>
                                          <p:attrName>ppt_y</p:attrName>
                                        </p:attrNameLst>
                                      </p:cBhvr>
                                      <p:tavLst>
                                        <p:tav tm="0">
                                          <p:val>
                                            <p:strVal val="#ppt_y"/>
                                          </p:val>
                                        </p:tav>
                                        <p:tav tm="100000">
                                          <p:val>
                                            <p:strVal val="#ppt_y"/>
                                          </p:val>
                                        </p:tav>
                                      </p:tavLst>
                                    </p:anim>
                                    <p:anim calcmode="lin" valueType="num">
                                      <p:cBhvr>
                                        <p:cTn id="24" dur="75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5" dur="75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6" dur="750" tmFilter="0,0; .5, 1; 1, 1"/>
                                        <p:tgtEl>
                                          <p:spTgt spid="11"/>
                                        </p:tgtEl>
                                      </p:cBhvr>
                                    </p:animEffect>
                                  </p:childTnLst>
                                </p:cTn>
                              </p:par>
                              <p:par>
                                <p:cTn id="27" presetID="2" presetClass="entr" presetSubtype="8" decel="20000" fill="hold" nodeType="withEffect">
                                  <p:stCondLst>
                                    <p:cond delay="125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1500" fill="hold"/>
                                        <p:tgtEl>
                                          <p:spTgt spid="34"/>
                                        </p:tgtEl>
                                        <p:attrNameLst>
                                          <p:attrName>ppt_x</p:attrName>
                                        </p:attrNameLst>
                                      </p:cBhvr>
                                      <p:tavLst>
                                        <p:tav tm="0">
                                          <p:val>
                                            <p:strVal val="0-#ppt_w/2"/>
                                          </p:val>
                                        </p:tav>
                                        <p:tav tm="100000">
                                          <p:val>
                                            <p:strVal val="#ppt_x"/>
                                          </p:val>
                                        </p:tav>
                                      </p:tavLst>
                                    </p:anim>
                                    <p:anim calcmode="lin" valueType="num">
                                      <p:cBhvr additive="base">
                                        <p:cTn id="30" dur="1500" fill="hold"/>
                                        <p:tgtEl>
                                          <p:spTgt spid="3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6" name="hien dap an.wav"/>
                                        </p:tgtEl>
                                      </p:cMediaNode>
                                    </p:audio>
                                  </p:subTnLst>
                                </p:cTn>
                              </p:par>
                              <p:par>
                                <p:cTn id="31" presetID="2" presetClass="entr" presetSubtype="2" decel="20000" fill="hold" grpId="0" nodeType="withEffect">
                                  <p:stCondLst>
                                    <p:cond delay="1750"/>
                                  </p:stCondLst>
                                  <p:iterate type="lt">
                                    <p:tmPct val="0"/>
                                  </p:iterate>
                                  <p:childTnLst>
                                    <p:set>
                                      <p:cBhvr>
                                        <p:cTn id="32" dur="1" fill="hold">
                                          <p:stCondLst>
                                            <p:cond delay="0"/>
                                          </p:stCondLst>
                                        </p:cTn>
                                        <p:tgtEl>
                                          <p:spTgt spid="46"/>
                                        </p:tgtEl>
                                        <p:attrNameLst>
                                          <p:attrName>style.visibility</p:attrName>
                                        </p:attrNameLst>
                                      </p:cBhvr>
                                      <p:to>
                                        <p:strVal val="visible"/>
                                      </p:to>
                                    </p:set>
                                    <p:anim calcmode="lin" valueType="num">
                                      <p:cBhvr additive="base">
                                        <p:cTn id="33" dur="1200" fill="hold"/>
                                        <p:tgtEl>
                                          <p:spTgt spid="46"/>
                                        </p:tgtEl>
                                        <p:attrNameLst>
                                          <p:attrName>ppt_x</p:attrName>
                                        </p:attrNameLst>
                                      </p:cBhvr>
                                      <p:tavLst>
                                        <p:tav tm="0">
                                          <p:val>
                                            <p:strVal val="1+#ppt_w/2"/>
                                          </p:val>
                                        </p:tav>
                                        <p:tav tm="100000">
                                          <p:val>
                                            <p:strVal val="#ppt_x"/>
                                          </p:val>
                                        </p:tav>
                                      </p:tavLst>
                                    </p:anim>
                                    <p:anim calcmode="lin" valueType="num">
                                      <p:cBhvr additive="base">
                                        <p:cTn id="34" dur="1200" fill="hold"/>
                                        <p:tgtEl>
                                          <p:spTgt spid="46"/>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1250"/>
                                  </p:stCondLst>
                                  <p:childTnLst>
                                    <p:set>
                                      <p:cBhvr>
                                        <p:cTn id="36" dur="1" fill="hold">
                                          <p:stCondLst>
                                            <p:cond delay="0"/>
                                          </p:stCondLst>
                                        </p:cTn>
                                        <p:tgtEl>
                                          <p:spTgt spid="73"/>
                                        </p:tgtEl>
                                        <p:attrNameLst>
                                          <p:attrName>style.visibility</p:attrName>
                                        </p:attrNameLst>
                                      </p:cBhvr>
                                      <p:to>
                                        <p:strVal val="visible"/>
                                      </p:to>
                                    </p:set>
                                    <p:anim calcmode="lin" valueType="num">
                                      <p:cBhvr additive="base">
                                        <p:cTn id="37" dur="1500" fill="hold"/>
                                        <p:tgtEl>
                                          <p:spTgt spid="73"/>
                                        </p:tgtEl>
                                        <p:attrNameLst>
                                          <p:attrName>ppt_x</p:attrName>
                                        </p:attrNameLst>
                                      </p:cBhvr>
                                      <p:tavLst>
                                        <p:tav tm="0">
                                          <p:val>
                                            <p:strVal val="1+#ppt_w/2"/>
                                          </p:val>
                                        </p:tav>
                                        <p:tav tm="100000">
                                          <p:val>
                                            <p:strVal val="#ppt_x"/>
                                          </p:val>
                                        </p:tav>
                                      </p:tavLst>
                                    </p:anim>
                                    <p:anim calcmode="lin" valueType="num">
                                      <p:cBhvr additive="base">
                                        <p:cTn id="38" dur="1500" fill="hold"/>
                                        <p:tgtEl>
                                          <p:spTgt spid="73"/>
                                        </p:tgtEl>
                                        <p:attrNameLst>
                                          <p:attrName>ppt_y</p:attrName>
                                        </p:attrNameLst>
                                      </p:cBhvr>
                                      <p:tavLst>
                                        <p:tav tm="0">
                                          <p:val>
                                            <p:strVal val="#ppt_y"/>
                                          </p:val>
                                        </p:tav>
                                        <p:tav tm="100000">
                                          <p:val>
                                            <p:strVal val="#ppt_y"/>
                                          </p:val>
                                        </p:tav>
                                      </p:tavLst>
                                    </p:anim>
                                  </p:childTnLst>
                                </p:cTn>
                              </p:par>
                              <p:par>
                                <p:cTn id="39" presetID="2" presetClass="entr" presetSubtype="8" decel="36000" fill="hold" grpId="0" nodeType="withEffect">
                                  <p:stCondLst>
                                    <p:cond delay="1750"/>
                                  </p:stCondLst>
                                  <p:childTnLst>
                                    <p:set>
                                      <p:cBhvr>
                                        <p:cTn id="40" dur="1" fill="hold">
                                          <p:stCondLst>
                                            <p:cond delay="0"/>
                                          </p:stCondLst>
                                        </p:cTn>
                                        <p:tgtEl>
                                          <p:spTgt spid="49"/>
                                        </p:tgtEl>
                                        <p:attrNameLst>
                                          <p:attrName>style.visibility</p:attrName>
                                        </p:attrNameLst>
                                      </p:cBhvr>
                                      <p:to>
                                        <p:strVal val="visible"/>
                                      </p:to>
                                    </p:set>
                                    <p:anim calcmode="lin" valueType="num">
                                      <p:cBhvr additive="base">
                                        <p:cTn id="41" dur="1300" fill="hold"/>
                                        <p:tgtEl>
                                          <p:spTgt spid="49"/>
                                        </p:tgtEl>
                                        <p:attrNameLst>
                                          <p:attrName>ppt_x</p:attrName>
                                        </p:attrNameLst>
                                      </p:cBhvr>
                                      <p:tavLst>
                                        <p:tav tm="0">
                                          <p:val>
                                            <p:strVal val="0-#ppt_w/2"/>
                                          </p:val>
                                        </p:tav>
                                        <p:tav tm="100000">
                                          <p:val>
                                            <p:strVal val="#ppt_x"/>
                                          </p:val>
                                        </p:tav>
                                      </p:tavLst>
                                    </p:anim>
                                    <p:anim calcmode="lin" valueType="num">
                                      <p:cBhvr additive="base">
                                        <p:cTn id="42" dur="1300" fill="hold"/>
                                        <p:tgtEl>
                                          <p:spTgt spid="49"/>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125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1500" fill="hold"/>
                                        <p:tgtEl>
                                          <p:spTgt spid="8"/>
                                        </p:tgtEl>
                                        <p:attrNameLst>
                                          <p:attrName>ppt_x</p:attrName>
                                        </p:attrNameLst>
                                      </p:cBhvr>
                                      <p:tavLst>
                                        <p:tav tm="0">
                                          <p:val>
                                            <p:strVal val="0-#ppt_w/2"/>
                                          </p:val>
                                        </p:tav>
                                        <p:tav tm="100000">
                                          <p:val>
                                            <p:strVal val="#ppt_x"/>
                                          </p:val>
                                        </p:tav>
                                      </p:tavLst>
                                    </p:anim>
                                    <p:anim calcmode="lin" valueType="num">
                                      <p:cBhvr additive="base">
                                        <p:cTn id="46" dur="1500" fill="hold"/>
                                        <p:tgtEl>
                                          <p:spTgt spid="8"/>
                                        </p:tgtEl>
                                        <p:attrNameLst>
                                          <p:attrName>ppt_y</p:attrName>
                                        </p:attrNameLst>
                                      </p:cBhvr>
                                      <p:tavLst>
                                        <p:tav tm="0">
                                          <p:val>
                                            <p:strVal val="#ppt_y"/>
                                          </p:val>
                                        </p:tav>
                                        <p:tav tm="100000">
                                          <p:val>
                                            <p:strVal val="#ppt_y"/>
                                          </p:val>
                                        </p:tav>
                                      </p:tavLst>
                                    </p:anim>
                                  </p:childTnLst>
                                </p:cTn>
                              </p:par>
                              <p:par>
                                <p:cTn id="47" presetID="2" presetClass="entr" presetSubtype="8" decel="18000" fill="hold" grpId="0" nodeType="withEffect">
                                  <p:stCondLst>
                                    <p:cond delay="1750"/>
                                  </p:stCondLst>
                                  <p:childTnLst>
                                    <p:set>
                                      <p:cBhvr>
                                        <p:cTn id="48" dur="1" fill="hold">
                                          <p:stCondLst>
                                            <p:cond delay="0"/>
                                          </p:stCondLst>
                                        </p:cTn>
                                        <p:tgtEl>
                                          <p:spTgt spid="53"/>
                                        </p:tgtEl>
                                        <p:attrNameLst>
                                          <p:attrName>style.visibility</p:attrName>
                                        </p:attrNameLst>
                                      </p:cBhvr>
                                      <p:to>
                                        <p:strVal val="visible"/>
                                      </p:to>
                                    </p:set>
                                    <p:anim calcmode="lin" valueType="num">
                                      <p:cBhvr additive="base">
                                        <p:cTn id="49" dur="1300" fill="hold"/>
                                        <p:tgtEl>
                                          <p:spTgt spid="53"/>
                                        </p:tgtEl>
                                        <p:attrNameLst>
                                          <p:attrName>ppt_x</p:attrName>
                                        </p:attrNameLst>
                                      </p:cBhvr>
                                      <p:tavLst>
                                        <p:tav tm="0">
                                          <p:val>
                                            <p:strVal val="0-#ppt_w/2"/>
                                          </p:val>
                                        </p:tav>
                                        <p:tav tm="100000">
                                          <p:val>
                                            <p:strVal val="#ppt_x"/>
                                          </p:val>
                                        </p:tav>
                                      </p:tavLst>
                                    </p:anim>
                                    <p:anim calcmode="lin" valueType="num">
                                      <p:cBhvr additive="base">
                                        <p:cTn id="50" dur="1300" fill="hold"/>
                                        <p:tgtEl>
                                          <p:spTgt spid="53"/>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115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1500" fill="hold"/>
                                        <p:tgtEl>
                                          <p:spTgt spid="9"/>
                                        </p:tgtEl>
                                        <p:attrNameLst>
                                          <p:attrName>ppt_x</p:attrName>
                                        </p:attrNameLst>
                                      </p:cBhvr>
                                      <p:tavLst>
                                        <p:tav tm="0">
                                          <p:val>
                                            <p:strVal val="1+#ppt_w/2"/>
                                          </p:val>
                                        </p:tav>
                                        <p:tav tm="100000">
                                          <p:val>
                                            <p:strVal val="#ppt_x"/>
                                          </p:val>
                                        </p:tav>
                                      </p:tavLst>
                                    </p:anim>
                                    <p:anim calcmode="lin" valueType="num">
                                      <p:cBhvr additive="base">
                                        <p:cTn id="54" dur="1500" fill="hold"/>
                                        <p:tgtEl>
                                          <p:spTgt spid="9"/>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1750"/>
                                  </p:stCondLst>
                                  <p:childTnLst>
                                    <p:set>
                                      <p:cBhvr>
                                        <p:cTn id="56" dur="1" fill="hold">
                                          <p:stCondLst>
                                            <p:cond delay="0"/>
                                          </p:stCondLst>
                                        </p:cTn>
                                        <p:tgtEl>
                                          <p:spTgt spid="50"/>
                                        </p:tgtEl>
                                        <p:attrNameLst>
                                          <p:attrName>style.visibility</p:attrName>
                                        </p:attrNameLst>
                                      </p:cBhvr>
                                      <p:to>
                                        <p:strVal val="visible"/>
                                      </p:to>
                                    </p:set>
                                    <p:anim calcmode="lin" valueType="num">
                                      <p:cBhvr additive="base">
                                        <p:cTn id="57" dur="1300" fill="hold"/>
                                        <p:tgtEl>
                                          <p:spTgt spid="50"/>
                                        </p:tgtEl>
                                        <p:attrNameLst>
                                          <p:attrName>ppt_x</p:attrName>
                                        </p:attrNameLst>
                                      </p:cBhvr>
                                      <p:tavLst>
                                        <p:tav tm="0">
                                          <p:val>
                                            <p:strVal val="1+#ppt_w/2"/>
                                          </p:val>
                                        </p:tav>
                                        <p:tav tm="100000">
                                          <p:val>
                                            <p:strVal val="#ppt_x"/>
                                          </p:val>
                                        </p:tav>
                                      </p:tavLst>
                                    </p:anim>
                                    <p:anim calcmode="lin" valueType="num">
                                      <p:cBhvr additive="base">
                                        <p:cTn id="58" dur="1300" fill="hold"/>
                                        <p:tgtEl>
                                          <p:spTgt spid="50"/>
                                        </p:tgtEl>
                                        <p:attrNameLst>
                                          <p:attrName>ppt_y</p:attrName>
                                        </p:attrNameLst>
                                      </p:cBhvr>
                                      <p:tavLst>
                                        <p:tav tm="0">
                                          <p:val>
                                            <p:strVal val="#ppt_y"/>
                                          </p:val>
                                        </p:tav>
                                        <p:tav tm="100000">
                                          <p:val>
                                            <p:strVal val="#ppt_y"/>
                                          </p:val>
                                        </p:tav>
                                      </p:tavLst>
                                    </p:anim>
                                  </p:childTnLst>
                                </p:cTn>
                              </p:par>
                            </p:childTnLst>
                          </p:cTn>
                        </p:par>
                        <p:par>
                          <p:cTn id="59" fill="hold">
                            <p:stCondLst>
                              <p:cond delay="4800"/>
                            </p:stCondLst>
                            <p:childTnLst>
                              <p:par>
                                <p:cTn id="60" presetID="41" presetClass="entr" presetSubtype="0" fill="hold" grpId="1" nodeType="afterEffect">
                                  <p:stCondLst>
                                    <p:cond delay="0"/>
                                  </p:stCondLst>
                                  <p:iterate type="lt">
                                    <p:tmPct val="10000"/>
                                  </p:iterate>
                                  <p:childTnLst>
                                    <p:set>
                                      <p:cBhvr>
                                        <p:cTn id="61" dur="1" fill="hold">
                                          <p:stCondLst>
                                            <p:cond delay="0"/>
                                          </p:stCondLst>
                                        </p:cTn>
                                        <p:tgtEl>
                                          <p:spTgt spid="3"/>
                                        </p:tgtEl>
                                        <p:attrNameLst>
                                          <p:attrName>style.visibility</p:attrName>
                                        </p:attrNameLst>
                                      </p:cBhvr>
                                      <p:to>
                                        <p:strVal val="visible"/>
                                      </p:to>
                                    </p:set>
                                    <p:anim calcmode="lin" valueType="num">
                                      <p:cBhvr>
                                        <p:cTn id="62"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3"/>
                                        </p:tgtEl>
                                        <p:attrNameLst>
                                          <p:attrName>ppt_y</p:attrName>
                                        </p:attrNameLst>
                                      </p:cBhvr>
                                      <p:tavLst>
                                        <p:tav tm="0">
                                          <p:val>
                                            <p:strVal val="#ppt_y"/>
                                          </p:val>
                                        </p:tav>
                                        <p:tav tm="100000">
                                          <p:val>
                                            <p:strVal val="#ppt_y"/>
                                          </p:val>
                                        </p:tav>
                                      </p:tavLst>
                                    </p:anim>
                                    <p:anim calcmode="lin" valueType="num">
                                      <p:cBhvr>
                                        <p:cTn id="64"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3"/>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131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1" fill="hold" display="0">
                  <p:stCondLst>
                    <p:cond delay="indefinite"/>
                  </p:stCondLst>
                </p:cTn>
                <p:tgtEl>
                  <p:spTgt spid="5"/>
                </p:tgtEl>
              </p:cMediaNode>
            </p:video>
            <p:seq concurrent="1" nextAc="seek">
              <p:cTn id="72" restart="whenNotActive" fill="hold" evtFilter="cancelBubble" nodeType="interactiveSeq">
                <p:stCondLst>
                  <p:cond evt="onClick" delay="0">
                    <p:tgtEl>
                      <p:spTgt spid="3"/>
                    </p:tgtEl>
                  </p:cond>
                </p:stCondLst>
                <p:endSync evt="end" delay="0">
                  <p:rtn val="all"/>
                </p:endSync>
                <p:childTnLst>
                  <p:par>
                    <p:cTn id="73" fill="hold">
                      <p:stCondLst>
                        <p:cond delay="0"/>
                      </p:stCondLst>
                      <p:childTnLst>
                        <p:par>
                          <p:cTn id="74" fill="hold">
                            <p:stCondLst>
                              <p:cond delay="0"/>
                            </p:stCondLst>
                            <p:childTnLst>
                              <p:par>
                                <p:cTn id="75" presetID="31" presetClass="exit" presetSubtype="0" fill="hold" grpId="0" nodeType="clickEffect">
                                  <p:stCondLst>
                                    <p:cond delay="0"/>
                                  </p:stCondLst>
                                  <p:iterate type="lt">
                                    <p:tmPct val="0"/>
                                  </p:iterate>
                                  <p:childTnLst>
                                    <p:anim calcmode="lin" valueType="num">
                                      <p:cBhvr>
                                        <p:cTn id="76" dur="250"/>
                                        <p:tgtEl>
                                          <p:spTgt spid="3"/>
                                        </p:tgtEl>
                                        <p:attrNameLst>
                                          <p:attrName>ppt_w</p:attrName>
                                        </p:attrNameLst>
                                      </p:cBhvr>
                                      <p:tavLst>
                                        <p:tav tm="0">
                                          <p:val>
                                            <p:strVal val="ppt_w"/>
                                          </p:val>
                                        </p:tav>
                                        <p:tav tm="100000">
                                          <p:val>
                                            <p:fltVal val="0"/>
                                          </p:val>
                                        </p:tav>
                                      </p:tavLst>
                                    </p:anim>
                                    <p:anim calcmode="lin" valueType="num">
                                      <p:cBhvr>
                                        <p:cTn id="77" dur="250"/>
                                        <p:tgtEl>
                                          <p:spTgt spid="3"/>
                                        </p:tgtEl>
                                        <p:attrNameLst>
                                          <p:attrName>ppt_h</p:attrName>
                                        </p:attrNameLst>
                                      </p:cBhvr>
                                      <p:tavLst>
                                        <p:tav tm="0">
                                          <p:val>
                                            <p:strVal val="ppt_h"/>
                                          </p:val>
                                        </p:tav>
                                        <p:tav tm="100000">
                                          <p:val>
                                            <p:fltVal val="0"/>
                                          </p:val>
                                        </p:tav>
                                      </p:tavLst>
                                    </p:anim>
                                    <p:anim calcmode="lin" valueType="num">
                                      <p:cBhvr>
                                        <p:cTn id="78" dur="250"/>
                                        <p:tgtEl>
                                          <p:spTgt spid="3"/>
                                        </p:tgtEl>
                                        <p:attrNameLst>
                                          <p:attrName>style.rotation</p:attrName>
                                        </p:attrNameLst>
                                      </p:cBhvr>
                                      <p:tavLst>
                                        <p:tav tm="0">
                                          <p:val>
                                            <p:fltVal val="0"/>
                                          </p:val>
                                        </p:tav>
                                        <p:tav tm="100000">
                                          <p:val>
                                            <p:fltVal val="90"/>
                                          </p:val>
                                        </p:tav>
                                      </p:tavLst>
                                    </p:anim>
                                    <p:animEffect transition="out" filter="fade">
                                      <p:cBhvr>
                                        <p:cTn id="79" dur="250"/>
                                        <p:tgtEl>
                                          <p:spTgt spid="3"/>
                                        </p:tgtEl>
                                      </p:cBhvr>
                                    </p:animEffect>
                                    <p:set>
                                      <p:cBhvr>
                                        <p:cTn id="80" dur="1" fill="hold">
                                          <p:stCondLst>
                                            <p:cond delay="249"/>
                                          </p:stCondLst>
                                        </p:cTn>
                                        <p:tgtEl>
                                          <p:spTgt spid="3"/>
                                        </p:tgtEl>
                                        <p:attrNameLst>
                                          <p:attrName>style.visibility</p:attrName>
                                        </p:attrNameLst>
                                      </p:cBhvr>
                                      <p:to>
                                        <p:strVal val="hidden"/>
                                      </p:to>
                                    </p:set>
                                  </p:childTnLst>
                                </p:cTn>
                              </p:par>
                            </p:childTnLst>
                          </p:cTn>
                        </p:par>
                        <p:par>
                          <p:cTn id="81" fill="hold">
                            <p:stCondLst>
                              <p:cond delay="250"/>
                            </p:stCondLst>
                            <p:childTnLst>
                              <p:par>
                                <p:cTn id="82" presetID="2" presetClass="mediacall" presetSubtype="0" fill="hold" nodeType="afterEffect">
                                  <p:stCondLst>
                                    <p:cond delay="0"/>
                                  </p:stCondLst>
                                  <p:childTnLst>
                                    <p:cmd type="call" cmd="togglePause">
                                      <p:cBhvr>
                                        <p:cTn id="83" dur="1" fill="hold"/>
                                        <p:tgtEl>
                                          <p:spTgt spid="5"/>
                                        </p:tgtEl>
                                      </p:cBhvr>
                                    </p:cmd>
                                  </p:childTnLst>
                                </p:cTn>
                              </p:par>
                            </p:childTnLst>
                          </p:cTn>
                        </p:par>
                      </p:childTnLst>
                    </p:cTn>
                  </p:par>
                </p:childTnLst>
              </p:cTn>
              <p:nextCondLst>
                <p:cond evt="onClick" delay="0">
                  <p:tgtEl>
                    <p:spTgt spid="3"/>
                  </p:tgtEl>
                </p:cond>
              </p:nextCondLst>
            </p:seq>
            <p:seq concurrent="1" nextAc="seek">
              <p:cTn id="84" restart="whenNotActive" fill="hold" evtFilter="cancelBubble" nodeType="interactiveSeq">
                <p:stCondLst>
                  <p:cond evt="onClick" delay="0">
                    <p:tgtEl>
                      <p:spTgt spid="46"/>
                    </p:tgtEl>
                  </p:cond>
                </p:stCondLst>
                <p:endSync evt="end" delay="0">
                  <p:rtn val="all"/>
                </p:endSync>
                <p:childTnLst>
                  <p:par>
                    <p:cTn id="85" fill="hold">
                      <p:stCondLst>
                        <p:cond delay="0"/>
                      </p:stCondLst>
                      <p:childTnLst>
                        <p:par>
                          <p:cTn id="86" fill="hold">
                            <p:stCondLst>
                              <p:cond delay="0"/>
                            </p:stCondLst>
                            <p:childTnLst>
                              <p:par>
                                <p:cTn id="87" presetID="16" presetClass="emph" presetSubtype="0" fill="hold" grpId="1" nodeType="clickEffect">
                                  <p:stCondLst>
                                    <p:cond delay="0"/>
                                  </p:stCondLst>
                                  <p:iterate type="lt">
                                    <p:tmPct val="5556"/>
                                  </p:iterate>
                                  <p:childTnLst>
                                    <p:set>
                                      <p:cBhvr override="childStyle">
                                        <p:cTn id="88" dur="2000" fill="hold"/>
                                        <p:tgtEl>
                                          <p:spTgt spid="46"/>
                                        </p:tgtEl>
                                        <p:attrNameLst>
                                          <p:attrName>style.color</p:attrName>
                                        </p:attrNameLst>
                                      </p:cBhvr>
                                      <p:to>
                                        <p:clrVal>
                                          <a:schemeClr val="accent2"/>
                                        </p:clrVal>
                                      </p:to>
                                    </p:set>
                                    <p:set>
                                      <p:cBhvr>
                                        <p:cTn id="89" dur="2000" fill="hold"/>
                                        <p:tgtEl>
                                          <p:spTgt spid="46"/>
                                        </p:tgtEl>
                                        <p:attrNameLst>
                                          <p:attrName>fillcolor</p:attrName>
                                        </p:attrNameLst>
                                      </p:cBhvr>
                                      <p:to>
                                        <p:clrVal>
                                          <a:schemeClr val="accent2"/>
                                        </p:clrVal>
                                      </p:to>
                                    </p:set>
                                    <p:set>
                                      <p:cBhvr>
                                        <p:cTn id="90" dur="2000" fill="hold"/>
                                        <p:tgtEl>
                                          <p:spTgt spid="46"/>
                                        </p:tgtEl>
                                        <p:attrNameLst>
                                          <p:attrName>fill.type</p:attrName>
                                        </p:attrNameLst>
                                      </p:cBhvr>
                                      <p:to>
                                        <p:strVal val="solid"/>
                                      </p:to>
                                    </p:set>
                                  </p:childTnLst>
                                  <p:subTnLst>
                                    <p:audio>
                                      <p:cMediaNode>
                                        <p:cTn display="0" masterRel="sameClick">
                                          <p:stCondLst>
                                            <p:cond evt="begin" delay="0">
                                              <p:tn val="87"/>
                                            </p:cond>
                                          </p:stCondLst>
                                          <p:endCondLst>
                                            <p:cond evt="onStopAudio" delay="0">
                                              <p:tgtEl>
                                                <p:sldTgt/>
                                              </p:tgtEl>
                                            </p:cond>
                                          </p:endCondLst>
                                        </p:cTn>
                                        <p:tgtEl>
                                          <p:sndTgt r:embed="rId7" name="dung.wav"/>
                                        </p:tgtEl>
                                      </p:cMediaNode>
                                    </p:audio>
                                  </p:subTnLst>
                                </p:cTn>
                              </p:par>
                            </p:childTnLst>
                          </p:cTn>
                        </p:par>
                      </p:childTnLst>
                    </p:cTn>
                  </p:par>
                </p:childTnLst>
              </p:cTn>
              <p:nextCondLst>
                <p:cond evt="onClick" delay="0">
                  <p:tgtEl>
                    <p:spTgt spid="46"/>
                  </p:tgtEl>
                </p:cond>
              </p:nextCondLst>
            </p:seq>
          </p:childTnLst>
        </p:cTn>
      </p:par>
    </p:tnLst>
    <p:bldLst>
      <p:bldP spid="7" grpId="0" animBg="1"/>
      <p:bldP spid="10" grpId="0" animBg="1"/>
      <p:bldP spid="11" grpId="0"/>
      <p:bldP spid="46" grpId="0"/>
      <p:bldP spid="46" grpId="1"/>
      <p:bldP spid="49" grpId="0"/>
      <p:bldP spid="50" grpId="0"/>
      <p:bldP spid="53" grpId="0"/>
      <p:bldP spid="3" grpId="0" animBg="1"/>
      <p:bldP spid="3"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EA6903C5-9E20-581A-A5FD-02910761D0A0}"/>
              </a:ext>
            </a:extLst>
          </p:cNvPr>
          <p:cNvPicPr>
            <a:picLocks noChangeAspect="1"/>
          </p:cNvPicPr>
          <p:nvPr/>
        </p:nvPicPr>
        <p:blipFill>
          <a:blip r:embed="rId8"/>
          <a:stretch>
            <a:fillRect/>
          </a:stretch>
        </p:blipFill>
        <p:spPr>
          <a:xfrm>
            <a:off x="0" y="0"/>
            <a:ext cx="9144000" cy="5143500"/>
          </a:xfrm>
          <a:prstGeom prst="rect">
            <a:avLst/>
          </a:prstGeom>
        </p:spPr>
      </p:pic>
      <p:sp>
        <p:nvSpPr>
          <p:cNvPr id="7" name="Rectangle: Rounded Corners 6">
            <a:extLst>
              <a:ext uri="{FF2B5EF4-FFF2-40B4-BE49-F238E27FC236}">
                <a16:creationId xmlns="" xmlns:a16="http://schemas.microsoft.com/office/drawing/2014/main" id="{6BFA7622-83B5-4AB6-8F16-3A7DE72F8C9A}"/>
              </a:ext>
            </a:extLst>
          </p:cNvPr>
          <p:cNvSpPr/>
          <p:nvPr/>
        </p:nvSpPr>
        <p:spPr>
          <a:xfrm rot="2668956">
            <a:off x="595006" y="561478"/>
            <a:ext cx="791198" cy="822791"/>
          </a:xfrm>
          <a:prstGeom prst="roundRect">
            <a:avLst/>
          </a:prstGeom>
          <a:gradFill>
            <a:gsLst>
              <a:gs pos="0">
                <a:schemeClr val="accent1">
                  <a:lumMod val="75000"/>
                </a:schemeClr>
              </a:gs>
              <a:gs pos="80000">
                <a:srgbClr val="0684BE">
                  <a:alpha val="39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latin typeface="Times New Roman" panose="02020603050405020304" pitchFamily="18" charset="0"/>
              <a:cs typeface="Times New Roman" panose="02020603050405020304" pitchFamily="18" charset="0"/>
            </a:endParaRPr>
          </a:p>
        </p:txBody>
      </p:sp>
      <p:pic>
        <p:nvPicPr>
          <p:cNvPr id="5" name="Dem nguoc 10 giay">
            <a:hlinkClick r:id="" action="ppaction://media"/>
            <a:extLst>
              <a:ext uri="{FF2B5EF4-FFF2-40B4-BE49-F238E27FC236}">
                <a16:creationId xmlns="" xmlns:a16="http://schemas.microsoft.com/office/drawing/2014/main" id="{D3053DF2-6226-47C2-AA9B-318AC47BECCA}"/>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182913" y="3252910"/>
            <a:ext cx="792956" cy="774116"/>
          </a:xfrm>
          <a:prstGeom prst="rect">
            <a:avLst/>
          </a:prstGeom>
        </p:spPr>
      </p:pic>
      <p:sp>
        <p:nvSpPr>
          <p:cNvPr id="10" name="Oval 9">
            <a:extLst>
              <a:ext uri="{FF2B5EF4-FFF2-40B4-BE49-F238E27FC236}">
                <a16:creationId xmlns="" xmlns:a16="http://schemas.microsoft.com/office/drawing/2014/main" id="{D83FF1E2-CBEA-4DF4-96C8-29C695CECB26}"/>
              </a:ext>
            </a:extLst>
          </p:cNvPr>
          <p:cNvSpPr/>
          <p:nvPr/>
        </p:nvSpPr>
        <p:spPr>
          <a:xfrm>
            <a:off x="590186" y="585362"/>
            <a:ext cx="774503" cy="774503"/>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700" b="1" dirty="0">
                <a:solidFill>
                  <a:srgbClr val="FF0000"/>
                </a:solidFill>
                <a:latin typeface="Times New Roman" panose="02020603050405020304" pitchFamily="18" charset="0"/>
                <a:cs typeface="Times New Roman" panose="02020603050405020304" pitchFamily="18" charset="0"/>
              </a:rPr>
              <a:t>6</a:t>
            </a:r>
            <a:endParaRPr lang="en-US" sz="2700" b="1" dirty="0">
              <a:solidFill>
                <a:srgbClr val="FF0000"/>
              </a:solidFill>
              <a:latin typeface="Times New Roman" panose="02020603050405020304" pitchFamily="18" charset="0"/>
              <a:cs typeface="Times New Roman" panose="02020603050405020304" pitchFamily="18" charset="0"/>
            </a:endParaRPr>
          </a:p>
        </p:txBody>
      </p:sp>
      <p:grpSp>
        <p:nvGrpSpPr>
          <p:cNvPr id="34" name="Group 33">
            <a:extLst>
              <a:ext uri="{FF2B5EF4-FFF2-40B4-BE49-F238E27FC236}">
                <a16:creationId xmlns="" xmlns:a16="http://schemas.microsoft.com/office/drawing/2014/main" id="{FB7388AC-5795-49F9-8886-226A904E16FC}"/>
              </a:ext>
            </a:extLst>
          </p:cNvPr>
          <p:cNvGrpSpPr/>
          <p:nvPr/>
        </p:nvGrpSpPr>
        <p:grpSpPr>
          <a:xfrm>
            <a:off x="-221084" y="2184869"/>
            <a:ext cx="4638010" cy="1584994"/>
            <a:chOff x="-429098" y="2555462"/>
            <a:chExt cx="6184013" cy="2113325"/>
          </a:xfrm>
        </p:grpSpPr>
        <p:sp>
          <p:nvSpPr>
            <p:cNvPr id="30" name="Arrow: Pentagon 29">
              <a:extLst>
                <a:ext uri="{FF2B5EF4-FFF2-40B4-BE49-F238E27FC236}">
                  <a16:creationId xmlns="" xmlns:a16="http://schemas.microsoft.com/office/drawing/2014/main" id="{F01A446D-718F-43F3-8E43-CC58AF41EDB9}"/>
                </a:ext>
              </a:extLst>
            </p:cNvPr>
            <p:cNvSpPr/>
            <p:nvPr/>
          </p:nvSpPr>
          <p:spPr>
            <a:xfrm>
              <a:off x="0" y="2915697"/>
              <a:ext cx="5754915" cy="1252915"/>
            </a:xfrm>
            <a:prstGeom prst="homePlate">
              <a:avLst/>
            </a:prstGeom>
            <a:gradFill>
              <a:gsLst>
                <a:gs pos="0">
                  <a:srgbClr val="002060">
                    <a:alpha val="56000"/>
                  </a:srgbClr>
                </a:gs>
                <a:gs pos="66000">
                  <a:srgbClr val="0684BE">
                    <a:alpha val="39000"/>
                  </a:srgbClr>
                </a:gs>
              </a:gsLst>
              <a:lin ang="5400000" scaled="1"/>
            </a:gradFill>
            <a:ln>
              <a:noFill/>
            </a:ln>
            <a:effectLst>
              <a:outerShdw blurRad="50800" dist="50800" dir="54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80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28" name="Group 27">
              <a:extLst>
                <a:ext uri="{FF2B5EF4-FFF2-40B4-BE49-F238E27FC236}">
                  <a16:creationId xmlns="" xmlns:a16="http://schemas.microsoft.com/office/drawing/2014/main" id="{A984D9C5-78AF-4D4F-9511-2256F59049AC}"/>
                </a:ext>
              </a:extLst>
            </p:cNvPr>
            <p:cNvGrpSpPr/>
            <p:nvPr/>
          </p:nvGrpSpPr>
          <p:grpSpPr>
            <a:xfrm>
              <a:off x="-429098" y="2555462"/>
              <a:ext cx="2055983" cy="2113325"/>
              <a:chOff x="417173" y="2850139"/>
              <a:chExt cx="1617878" cy="1663001"/>
            </a:xfrm>
          </p:grpSpPr>
          <p:pic>
            <p:nvPicPr>
              <p:cNvPr id="21" name="Picture 20" descr="A close up of a logo&#10;&#10;Description automatically generated">
                <a:extLst>
                  <a:ext uri="{FF2B5EF4-FFF2-40B4-BE49-F238E27FC236}">
                    <a16:creationId xmlns="" xmlns:a16="http://schemas.microsoft.com/office/drawing/2014/main" id="{C84DD0AC-FBCB-4547-9703-E2345B9AE12D}"/>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17173" y="2895262"/>
                <a:ext cx="1617878" cy="1617878"/>
              </a:xfrm>
              <a:prstGeom prst="rect">
                <a:avLst/>
              </a:prstGeom>
            </p:spPr>
          </p:pic>
          <p:pic>
            <p:nvPicPr>
              <p:cNvPr id="23" name="Picture 22" descr="A close up of a logo&#10;&#10;Description automatically generated">
                <a:extLst>
                  <a:ext uri="{FF2B5EF4-FFF2-40B4-BE49-F238E27FC236}">
                    <a16:creationId xmlns="" xmlns:a16="http://schemas.microsoft.com/office/drawing/2014/main" id="{8B5DA933-5F02-4070-9266-F880457BD4C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0029" y="2850139"/>
                <a:ext cx="1514883" cy="1514883"/>
              </a:xfrm>
              <a:prstGeom prst="rect">
                <a:avLst/>
              </a:prstGeom>
            </p:spPr>
          </p:pic>
        </p:grpSp>
        <p:sp>
          <p:nvSpPr>
            <p:cNvPr id="31" name="Arrow: Chevron 30">
              <a:extLst>
                <a:ext uri="{FF2B5EF4-FFF2-40B4-BE49-F238E27FC236}">
                  <a16:creationId xmlns="" xmlns:a16="http://schemas.microsoft.com/office/drawing/2014/main" id="{2B71889A-F0C5-4733-9B51-CA1A21A04CFB}"/>
                </a:ext>
              </a:extLst>
            </p:cNvPr>
            <p:cNvSpPr/>
            <p:nvPr/>
          </p:nvSpPr>
          <p:spPr>
            <a:xfrm>
              <a:off x="4797976" y="2959506"/>
              <a:ext cx="831752" cy="1180982"/>
            </a:xfrm>
            <a:prstGeom prst="chevron">
              <a:avLst>
                <a:gd name="adj" fmla="val 73100"/>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80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grpSp>
        <p:nvGrpSpPr>
          <p:cNvPr id="73" name="Group 72">
            <a:extLst>
              <a:ext uri="{FF2B5EF4-FFF2-40B4-BE49-F238E27FC236}">
                <a16:creationId xmlns="" xmlns:a16="http://schemas.microsoft.com/office/drawing/2014/main" id="{EE01E6B8-12A0-4354-B87E-9A7A94978358}"/>
              </a:ext>
            </a:extLst>
          </p:cNvPr>
          <p:cNvGrpSpPr/>
          <p:nvPr/>
        </p:nvGrpSpPr>
        <p:grpSpPr>
          <a:xfrm>
            <a:off x="4668864" y="2088072"/>
            <a:ext cx="4912798" cy="1685394"/>
            <a:chOff x="6333112" y="2416018"/>
            <a:chExt cx="6550397" cy="2247192"/>
          </a:xfrm>
        </p:grpSpPr>
        <p:grpSp>
          <p:nvGrpSpPr>
            <p:cNvPr id="52" name="Group 51">
              <a:extLst>
                <a:ext uri="{FF2B5EF4-FFF2-40B4-BE49-F238E27FC236}">
                  <a16:creationId xmlns="" xmlns:a16="http://schemas.microsoft.com/office/drawing/2014/main" id="{B60ADFEA-9DD9-44B5-9C2C-A2A6FBA36921}"/>
                </a:ext>
              </a:extLst>
            </p:cNvPr>
            <p:cNvGrpSpPr/>
            <p:nvPr/>
          </p:nvGrpSpPr>
          <p:grpSpPr>
            <a:xfrm>
              <a:off x="6333112" y="2913157"/>
              <a:ext cx="5858887" cy="1252915"/>
              <a:chOff x="6333112" y="2913157"/>
              <a:chExt cx="5858887" cy="1252915"/>
            </a:xfrm>
          </p:grpSpPr>
          <p:sp>
            <p:nvSpPr>
              <p:cNvPr id="36" name="Arrow: Pentagon 35">
                <a:extLst>
                  <a:ext uri="{FF2B5EF4-FFF2-40B4-BE49-F238E27FC236}">
                    <a16:creationId xmlns="" xmlns:a16="http://schemas.microsoft.com/office/drawing/2014/main" id="{668CA661-CCA7-463C-B990-5811CBC53B27}"/>
                  </a:ext>
                </a:extLst>
              </p:cNvPr>
              <p:cNvSpPr/>
              <p:nvPr/>
            </p:nvSpPr>
            <p:spPr>
              <a:xfrm flipH="1">
                <a:off x="6333112" y="2913157"/>
                <a:ext cx="5858887" cy="1252915"/>
              </a:xfrm>
              <a:prstGeom prst="homePlate">
                <a:avLst/>
              </a:prstGeom>
              <a:gradFill>
                <a:gsLst>
                  <a:gs pos="0">
                    <a:srgbClr val="002060">
                      <a:alpha val="56000"/>
                    </a:srgbClr>
                  </a:gs>
                  <a:gs pos="66000">
                    <a:srgbClr val="0684BE">
                      <a:alpha val="39000"/>
                    </a:srgbClr>
                  </a:gs>
                </a:gsLst>
                <a:lin ang="5400000" scaled="1"/>
              </a:gradFill>
              <a:ln>
                <a:noFill/>
              </a:ln>
              <a:effectLst>
                <a:outerShdw blurRad="50800" dist="50800" dir="54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latin typeface="Times New Roman" panose="02020603050405020304" pitchFamily="18" charset="0"/>
                  <a:cs typeface="Times New Roman" panose="02020603050405020304" pitchFamily="18" charset="0"/>
                </a:endParaRPr>
              </a:p>
            </p:txBody>
          </p:sp>
          <p:sp>
            <p:nvSpPr>
              <p:cNvPr id="38" name="Arrow: Chevron 37">
                <a:extLst>
                  <a:ext uri="{FF2B5EF4-FFF2-40B4-BE49-F238E27FC236}">
                    <a16:creationId xmlns="" xmlns:a16="http://schemas.microsoft.com/office/drawing/2014/main" id="{6CD06439-834E-4E67-B34E-EF47CBB79749}"/>
                  </a:ext>
                </a:extLst>
              </p:cNvPr>
              <p:cNvSpPr/>
              <p:nvPr/>
            </p:nvSpPr>
            <p:spPr>
              <a:xfrm flipH="1">
                <a:off x="6458300" y="2956966"/>
                <a:ext cx="831752" cy="1180982"/>
              </a:xfrm>
              <a:prstGeom prst="chevron">
                <a:avLst>
                  <a:gd name="adj" fmla="val 73100"/>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latin typeface="Times New Roman" panose="02020603050405020304" pitchFamily="18" charset="0"/>
                  <a:cs typeface="Times New Roman" panose="02020603050405020304" pitchFamily="18" charset="0"/>
                </a:endParaRPr>
              </a:p>
            </p:txBody>
          </p:sp>
        </p:grpSp>
        <p:pic>
          <p:nvPicPr>
            <p:cNvPr id="39" name="Picture 38" descr="A close up of a logo&#10;&#10;Description automatically generated">
              <a:extLst>
                <a:ext uri="{FF2B5EF4-FFF2-40B4-BE49-F238E27FC236}">
                  <a16:creationId xmlns="" xmlns:a16="http://schemas.microsoft.com/office/drawing/2014/main" id="{0068A83A-B2D0-43C9-A275-45ADD3167187}"/>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10536423" y="2574279"/>
              <a:ext cx="2055983" cy="2055983"/>
            </a:xfrm>
            <a:prstGeom prst="rect">
              <a:avLst/>
            </a:prstGeom>
          </p:spPr>
        </p:pic>
        <p:pic>
          <p:nvPicPr>
            <p:cNvPr id="42" name="Picture 41" descr="A close up of a sign&#10;&#10;Description automatically generated">
              <a:extLst>
                <a:ext uri="{FF2B5EF4-FFF2-40B4-BE49-F238E27FC236}">
                  <a16:creationId xmlns="" xmlns:a16="http://schemas.microsoft.com/office/drawing/2014/main" id="{1479832E-EE4D-4321-ACFE-C319EB39FF3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45109" y="2416018"/>
              <a:ext cx="2438400" cy="2247192"/>
            </a:xfrm>
            <a:prstGeom prst="rect">
              <a:avLst/>
            </a:prstGeom>
          </p:spPr>
        </p:pic>
      </p:grpSp>
      <p:grpSp>
        <p:nvGrpSpPr>
          <p:cNvPr id="8" name="Group 7">
            <a:extLst>
              <a:ext uri="{FF2B5EF4-FFF2-40B4-BE49-F238E27FC236}">
                <a16:creationId xmlns="" xmlns:a16="http://schemas.microsoft.com/office/drawing/2014/main" id="{3A50BF28-29EB-4FA7-9761-8208F39192C0}"/>
              </a:ext>
            </a:extLst>
          </p:cNvPr>
          <p:cNvGrpSpPr/>
          <p:nvPr/>
        </p:nvGrpSpPr>
        <p:grpSpPr>
          <a:xfrm>
            <a:off x="-221084" y="3542692"/>
            <a:ext cx="4638010" cy="1581764"/>
            <a:chOff x="-294779" y="4723590"/>
            <a:chExt cx="6184013" cy="2109018"/>
          </a:xfrm>
        </p:grpSpPr>
        <p:grpSp>
          <p:nvGrpSpPr>
            <p:cNvPr id="44" name="Group 43">
              <a:extLst>
                <a:ext uri="{FF2B5EF4-FFF2-40B4-BE49-F238E27FC236}">
                  <a16:creationId xmlns="" xmlns:a16="http://schemas.microsoft.com/office/drawing/2014/main" id="{5230688C-F6E8-4381-BF20-A179F0FFA890}"/>
                </a:ext>
              </a:extLst>
            </p:cNvPr>
            <p:cNvGrpSpPr/>
            <p:nvPr/>
          </p:nvGrpSpPr>
          <p:grpSpPr>
            <a:xfrm>
              <a:off x="-294779" y="4776625"/>
              <a:ext cx="6184013" cy="2055983"/>
              <a:chOff x="-429098" y="2612804"/>
              <a:chExt cx="6184013" cy="2055983"/>
            </a:xfrm>
          </p:grpSpPr>
          <p:sp>
            <p:nvSpPr>
              <p:cNvPr id="45" name="Arrow: Pentagon 44">
                <a:extLst>
                  <a:ext uri="{FF2B5EF4-FFF2-40B4-BE49-F238E27FC236}">
                    <a16:creationId xmlns="" xmlns:a16="http://schemas.microsoft.com/office/drawing/2014/main" id="{508814DF-53B6-4EC5-8178-3EC34E513212}"/>
                  </a:ext>
                </a:extLst>
              </p:cNvPr>
              <p:cNvSpPr/>
              <p:nvPr/>
            </p:nvSpPr>
            <p:spPr>
              <a:xfrm>
                <a:off x="0" y="2915697"/>
                <a:ext cx="5754915" cy="1252915"/>
              </a:xfrm>
              <a:prstGeom prst="homePlate">
                <a:avLst/>
              </a:prstGeom>
              <a:gradFill>
                <a:gsLst>
                  <a:gs pos="0">
                    <a:srgbClr val="002060">
                      <a:alpha val="56000"/>
                    </a:srgbClr>
                  </a:gs>
                  <a:gs pos="66000">
                    <a:srgbClr val="0684BE">
                      <a:alpha val="39000"/>
                    </a:srgbClr>
                  </a:gs>
                </a:gsLst>
                <a:lin ang="5400000" scaled="1"/>
              </a:gradFill>
              <a:ln>
                <a:noFill/>
              </a:ln>
              <a:effectLst>
                <a:outerShdw blurRad="50800" dist="50800" dir="54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pic>
            <p:nvPicPr>
              <p:cNvPr id="48" name="Picture 47" descr="A close up of a logo&#10;&#10;Description automatically generated">
                <a:extLst>
                  <a:ext uri="{FF2B5EF4-FFF2-40B4-BE49-F238E27FC236}">
                    <a16:creationId xmlns="" xmlns:a16="http://schemas.microsoft.com/office/drawing/2014/main" id="{E3D4D6E5-BF3A-4A90-BC57-56896F22B2E5}"/>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29098" y="2612804"/>
                <a:ext cx="2055983" cy="2055983"/>
              </a:xfrm>
              <a:prstGeom prst="rect">
                <a:avLst/>
              </a:prstGeom>
            </p:spPr>
          </p:pic>
          <p:sp>
            <p:nvSpPr>
              <p:cNvPr id="47" name="Arrow: Chevron 46">
                <a:extLst>
                  <a:ext uri="{FF2B5EF4-FFF2-40B4-BE49-F238E27FC236}">
                    <a16:creationId xmlns="" xmlns:a16="http://schemas.microsoft.com/office/drawing/2014/main" id="{ACCB8E02-A90C-47CD-9093-A96B55A50D17}"/>
                  </a:ext>
                </a:extLst>
              </p:cNvPr>
              <p:cNvSpPr/>
              <p:nvPr/>
            </p:nvSpPr>
            <p:spPr>
              <a:xfrm>
                <a:off x="4797976" y="2959506"/>
                <a:ext cx="831752" cy="1180982"/>
              </a:xfrm>
              <a:prstGeom prst="chevron">
                <a:avLst>
                  <a:gd name="adj" fmla="val 73100"/>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latin typeface="Times New Roman" panose="02020603050405020304" pitchFamily="18" charset="0"/>
                  <a:cs typeface="Times New Roman" panose="02020603050405020304" pitchFamily="18" charset="0"/>
                </a:endParaRPr>
              </a:p>
            </p:txBody>
          </p:sp>
        </p:grpSp>
        <p:pic>
          <p:nvPicPr>
            <p:cNvPr id="51" name="Picture 50">
              <a:extLst>
                <a:ext uri="{FF2B5EF4-FFF2-40B4-BE49-F238E27FC236}">
                  <a16:creationId xmlns="" xmlns:a16="http://schemas.microsoft.com/office/drawing/2014/main" id="{B19000EB-BC9B-44F3-9517-0E5451A6414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4779" y="4723590"/>
              <a:ext cx="2055983" cy="2055983"/>
            </a:xfrm>
            <a:prstGeom prst="rect">
              <a:avLst/>
            </a:prstGeom>
          </p:spPr>
        </p:pic>
      </p:grpSp>
      <p:grpSp>
        <p:nvGrpSpPr>
          <p:cNvPr id="9" name="Group 8">
            <a:extLst>
              <a:ext uri="{FF2B5EF4-FFF2-40B4-BE49-F238E27FC236}">
                <a16:creationId xmlns="" xmlns:a16="http://schemas.microsoft.com/office/drawing/2014/main" id="{CBA0EDDD-05F9-406F-94F7-AABBAC9789E6}"/>
              </a:ext>
            </a:extLst>
          </p:cNvPr>
          <p:cNvGrpSpPr/>
          <p:nvPr/>
        </p:nvGrpSpPr>
        <p:grpSpPr>
          <a:xfrm>
            <a:off x="4738749" y="3601513"/>
            <a:ext cx="4661856" cy="1541987"/>
            <a:chOff x="6318332" y="4802017"/>
            <a:chExt cx="6215808" cy="2055983"/>
          </a:xfrm>
        </p:grpSpPr>
        <p:grpSp>
          <p:nvGrpSpPr>
            <p:cNvPr id="74" name="Group 73">
              <a:extLst>
                <a:ext uri="{FF2B5EF4-FFF2-40B4-BE49-F238E27FC236}">
                  <a16:creationId xmlns="" xmlns:a16="http://schemas.microsoft.com/office/drawing/2014/main" id="{AA9CD21A-9C09-4BF8-B25E-4252717D780E}"/>
                </a:ext>
              </a:extLst>
            </p:cNvPr>
            <p:cNvGrpSpPr/>
            <p:nvPr/>
          </p:nvGrpSpPr>
          <p:grpSpPr>
            <a:xfrm>
              <a:off x="6318332" y="4802017"/>
              <a:ext cx="6188021" cy="2055983"/>
              <a:chOff x="6333113" y="2597893"/>
              <a:chExt cx="6188021" cy="2055983"/>
            </a:xfrm>
          </p:grpSpPr>
          <p:grpSp>
            <p:nvGrpSpPr>
              <p:cNvPr id="76" name="Group 75">
                <a:extLst>
                  <a:ext uri="{FF2B5EF4-FFF2-40B4-BE49-F238E27FC236}">
                    <a16:creationId xmlns="" xmlns:a16="http://schemas.microsoft.com/office/drawing/2014/main" id="{8D94CB3F-DAC4-4381-B652-8B4D4F58AC45}"/>
                  </a:ext>
                </a:extLst>
              </p:cNvPr>
              <p:cNvGrpSpPr/>
              <p:nvPr/>
            </p:nvGrpSpPr>
            <p:grpSpPr>
              <a:xfrm>
                <a:off x="6333113" y="2913157"/>
                <a:ext cx="5754915" cy="1252915"/>
                <a:chOff x="6333113" y="2913157"/>
                <a:chExt cx="5754915" cy="1252915"/>
              </a:xfrm>
            </p:grpSpPr>
            <p:sp>
              <p:nvSpPr>
                <p:cNvPr id="78" name="Arrow: Pentagon 77">
                  <a:extLst>
                    <a:ext uri="{FF2B5EF4-FFF2-40B4-BE49-F238E27FC236}">
                      <a16:creationId xmlns="" xmlns:a16="http://schemas.microsoft.com/office/drawing/2014/main" id="{64CB3AE6-ECBA-43F0-AB86-3A2AADFF2523}"/>
                    </a:ext>
                  </a:extLst>
                </p:cNvPr>
                <p:cNvSpPr/>
                <p:nvPr/>
              </p:nvSpPr>
              <p:spPr>
                <a:xfrm flipH="1">
                  <a:off x="6333113" y="2913157"/>
                  <a:ext cx="5754915" cy="1252915"/>
                </a:xfrm>
                <a:prstGeom prst="homePlate">
                  <a:avLst/>
                </a:prstGeom>
                <a:gradFill>
                  <a:gsLst>
                    <a:gs pos="0">
                      <a:srgbClr val="002060">
                        <a:alpha val="56000"/>
                      </a:srgbClr>
                    </a:gs>
                    <a:gs pos="66000">
                      <a:srgbClr val="0684BE">
                        <a:alpha val="39000"/>
                      </a:srgbClr>
                    </a:gs>
                  </a:gsLst>
                  <a:lin ang="5400000" scaled="1"/>
                </a:gradFill>
                <a:ln>
                  <a:noFill/>
                </a:ln>
                <a:effectLst>
                  <a:outerShdw blurRad="50800" dist="50800" dir="54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79" name="Arrow: Chevron 78">
                  <a:extLst>
                    <a:ext uri="{FF2B5EF4-FFF2-40B4-BE49-F238E27FC236}">
                      <a16:creationId xmlns="" xmlns:a16="http://schemas.microsoft.com/office/drawing/2014/main" id="{9E575F3D-59FE-4EC6-A629-3C43247DD952}"/>
                    </a:ext>
                  </a:extLst>
                </p:cNvPr>
                <p:cNvSpPr/>
                <p:nvPr/>
              </p:nvSpPr>
              <p:spPr>
                <a:xfrm flipH="1">
                  <a:off x="6458300" y="2956966"/>
                  <a:ext cx="831752" cy="1180982"/>
                </a:xfrm>
                <a:prstGeom prst="chevron">
                  <a:avLst>
                    <a:gd name="adj" fmla="val 73100"/>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latin typeface="Times New Roman" panose="02020603050405020304" pitchFamily="18" charset="0"/>
                    <a:cs typeface="Times New Roman" panose="02020603050405020304" pitchFamily="18" charset="0"/>
                  </a:endParaRPr>
                </a:p>
              </p:txBody>
            </p:sp>
          </p:grpSp>
          <p:pic>
            <p:nvPicPr>
              <p:cNvPr id="75" name="Picture 74" descr="A close up of a logo&#10;&#10;Description automatically generated">
                <a:extLst>
                  <a:ext uri="{FF2B5EF4-FFF2-40B4-BE49-F238E27FC236}">
                    <a16:creationId xmlns="" xmlns:a16="http://schemas.microsoft.com/office/drawing/2014/main" id="{1286B01D-59BC-4BF3-9495-18B848885103}"/>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10465151" y="2597893"/>
                <a:ext cx="2055983" cy="2055983"/>
              </a:xfrm>
              <a:prstGeom prst="rect">
                <a:avLst/>
              </a:prstGeom>
            </p:spPr>
          </p:pic>
        </p:grpSp>
        <p:pic>
          <p:nvPicPr>
            <p:cNvPr id="81" name="Picture 80" descr="A close up of a logo&#10;&#10;Description automatically generated">
              <a:extLst>
                <a:ext uri="{FF2B5EF4-FFF2-40B4-BE49-F238E27FC236}">
                  <a16:creationId xmlns="" xmlns:a16="http://schemas.microsoft.com/office/drawing/2014/main" id="{CA13CA19-D418-495F-9A58-2F608DC2DD4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64149" y="4802017"/>
              <a:ext cx="1969991" cy="1969991"/>
            </a:xfrm>
            <a:prstGeom prst="rect">
              <a:avLst/>
            </a:prstGeom>
          </p:spPr>
        </p:pic>
      </p:grpSp>
      <p:grpSp>
        <p:nvGrpSpPr>
          <p:cNvPr id="2" name="Group 1">
            <a:extLst>
              <a:ext uri="{FF2B5EF4-FFF2-40B4-BE49-F238E27FC236}">
                <a16:creationId xmlns="" xmlns:a16="http://schemas.microsoft.com/office/drawing/2014/main" id="{230D2A19-F608-4B9C-9194-AA095B3DE31E}"/>
              </a:ext>
            </a:extLst>
          </p:cNvPr>
          <p:cNvGrpSpPr/>
          <p:nvPr/>
        </p:nvGrpSpPr>
        <p:grpSpPr>
          <a:xfrm>
            <a:off x="1572841" y="-358205"/>
            <a:ext cx="5712384" cy="2846107"/>
            <a:chOff x="1142727" y="-726496"/>
            <a:chExt cx="9798826" cy="4272081"/>
          </a:xfrm>
        </p:grpSpPr>
        <p:pic>
          <p:nvPicPr>
            <p:cNvPr id="32" name="Picture 31">
              <a:extLst>
                <a:ext uri="{FF2B5EF4-FFF2-40B4-BE49-F238E27FC236}">
                  <a16:creationId xmlns="" xmlns:a16="http://schemas.microsoft.com/office/drawing/2014/main" id="{1D1EB3EE-CE25-466E-94AD-B3440663BDB9}"/>
                </a:ext>
              </a:extLst>
            </p:cNvPr>
            <p:cNvPicPr>
              <a:picLocks noChangeAspect="1"/>
            </p:cNvPicPr>
            <p:nvPr/>
          </p:nvPicPr>
          <p:blipFill rotWithShape="1">
            <a:blip r:embed="rId15">
              <a:extLst>
                <a:ext uri="{BEBA8EAE-BF5A-486C-A8C5-ECC9F3942E4B}">
                  <a14:imgProps xmlns:a14="http://schemas.microsoft.com/office/drawing/2010/main">
                    <a14:imgLayer r:embed="rId16">
                      <a14:imgEffect>
                        <a14:sharpenSoften amount="-6000"/>
                      </a14:imgEffect>
                      <a14:imgEffect>
                        <a14:brightnessContrast bright="-36000"/>
                      </a14:imgEffect>
                    </a14:imgLayer>
                  </a14:imgProps>
                </a:ext>
                <a:ext uri="{28A0092B-C50C-407E-A947-70E740481C1C}">
                  <a14:useLocalDpi xmlns:a14="http://schemas.microsoft.com/office/drawing/2010/main" val="0"/>
                </a:ext>
              </a:extLst>
            </a:blip>
            <a:srcRect l="8357" r="8570"/>
            <a:stretch/>
          </p:blipFill>
          <p:spPr>
            <a:xfrm>
              <a:off x="1607112" y="-726496"/>
              <a:ext cx="9133310" cy="4272081"/>
            </a:xfrm>
            <a:prstGeom prst="rect">
              <a:avLst/>
            </a:prstGeom>
          </p:spPr>
        </p:pic>
        <p:pic>
          <p:nvPicPr>
            <p:cNvPr id="33" name="Picture 32">
              <a:extLst>
                <a:ext uri="{FF2B5EF4-FFF2-40B4-BE49-F238E27FC236}">
                  <a16:creationId xmlns="" xmlns:a16="http://schemas.microsoft.com/office/drawing/2014/main" id="{35D785FB-7177-4E68-85DB-F1468DB78E34}"/>
                </a:ext>
              </a:extLst>
            </p:cNvPr>
            <p:cNvPicPr>
              <a:picLocks noChangeAspect="1"/>
            </p:cNvPicPr>
            <p:nvPr/>
          </p:nvPicPr>
          <p:blipFill rotWithShape="1">
            <a:blip r:embed="rId17">
              <a:extLst>
                <a:ext uri="{28A0092B-C50C-407E-A947-70E740481C1C}">
                  <a14:useLocalDpi xmlns:a14="http://schemas.microsoft.com/office/drawing/2010/main" val="0"/>
                </a:ext>
              </a:extLst>
            </a:blip>
            <a:srcRect r="91725"/>
            <a:stretch/>
          </p:blipFill>
          <p:spPr>
            <a:xfrm>
              <a:off x="1142727" y="-475014"/>
              <a:ext cx="563616" cy="3889025"/>
            </a:xfrm>
            <a:prstGeom prst="rect">
              <a:avLst/>
            </a:prstGeom>
          </p:spPr>
        </p:pic>
        <p:pic>
          <p:nvPicPr>
            <p:cNvPr id="37" name="Picture 36">
              <a:extLst>
                <a:ext uri="{FF2B5EF4-FFF2-40B4-BE49-F238E27FC236}">
                  <a16:creationId xmlns="" xmlns:a16="http://schemas.microsoft.com/office/drawing/2014/main" id="{6ECEA3EB-DBB2-46D7-B2B5-F616EA102756}"/>
                </a:ext>
              </a:extLst>
            </p:cNvPr>
            <p:cNvPicPr>
              <a:picLocks noChangeAspect="1"/>
            </p:cNvPicPr>
            <p:nvPr/>
          </p:nvPicPr>
          <p:blipFill rotWithShape="1">
            <a:blip r:embed="rId17">
              <a:extLst>
                <a:ext uri="{28A0092B-C50C-407E-A947-70E740481C1C}">
                  <a14:useLocalDpi xmlns:a14="http://schemas.microsoft.com/office/drawing/2010/main" val="0"/>
                </a:ext>
              </a:extLst>
            </a:blip>
            <a:srcRect r="91725"/>
            <a:stretch/>
          </p:blipFill>
          <p:spPr>
            <a:xfrm>
              <a:off x="10377937" y="-571823"/>
              <a:ext cx="563616" cy="3889025"/>
            </a:xfrm>
            <a:prstGeom prst="rect">
              <a:avLst/>
            </a:prstGeom>
          </p:spPr>
        </p:pic>
      </p:grpSp>
      <p:pic>
        <p:nvPicPr>
          <p:cNvPr id="4" name="Picture 3">
            <a:extLst>
              <a:ext uri="{FF2B5EF4-FFF2-40B4-BE49-F238E27FC236}">
                <a16:creationId xmlns="" xmlns:a16="http://schemas.microsoft.com/office/drawing/2014/main" id="{176A6961-6530-4620-9F1E-FF99AE6F802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690631" y="365853"/>
            <a:ext cx="1134749" cy="850080"/>
          </a:xfrm>
          <a:prstGeom prst="rect">
            <a:avLst/>
          </a:prstGeom>
        </p:spPr>
      </p:pic>
      <p:pic>
        <p:nvPicPr>
          <p:cNvPr id="6" name="Picture 5" descr="A close up of a necklace&#10;&#10;Description automatically generated">
            <a:extLst>
              <a:ext uri="{FF2B5EF4-FFF2-40B4-BE49-F238E27FC236}">
                <a16:creationId xmlns="" xmlns:a16="http://schemas.microsoft.com/office/drawing/2014/main" id="{A1877A6D-FA51-4B81-B6C0-CC3E267EB887}"/>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471780" y="203235"/>
            <a:ext cx="1541987" cy="1577805"/>
          </a:xfrm>
          <a:prstGeom prst="rect">
            <a:avLst/>
          </a:prstGeom>
        </p:spPr>
      </p:pic>
      <p:sp>
        <p:nvSpPr>
          <p:cNvPr id="11" name="CAU HOI">
            <a:extLst>
              <a:ext uri="{FF2B5EF4-FFF2-40B4-BE49-F238E27FC236}">
                <a16:creationId xmlns="" xmlns:a16="http://schemas.microsoft.com/office/drawing/2014/main" id="{53E96217-2E7B-4F24-97A8-36BAF2935D1E}"/>
              </a:ext>
            </a:extLst>
          </p:cNvPr>
          <p:cNvSpPr/>
          <p:nvPr/>
        </p:nvSpPr>
        <p:spPr>
          <a:xfrm>
            <a:off x="2154125" y="531523"/>
            <a:ext cx="4672297" cy="1054135"/>
          </a:xfrm>
          <a:prstGeom prst="rect">
            <a:avLst/>
          </a:prstGeom>
          <a:noFill/>
        </p:spPr>
        <p:txBody>
          <a:bodyPr wrap="square" lIns="68580" tIns="34290" rIns="68580" bIns="34290">
            <a:spAutoFit/>
          </a:bodyPr>
          <a:lstStyle/>
          <a:p>
            <a:pPr algn="ctr"/>
            <a:r>
              <a:rPr lang="en-US" sz="3200" dirty="0" err="1" smtClean="0">
                <a:solidFill>
                  <a:srgbClr val="00B0F0"/>
                </a:solidFill>
              </a:rPr>
              <a:t>Một</a:t>
            </a:r>
            <a:r>
              <a:rPr lang="en-US" sz="3200" dirty="0" smtClean="0">
                <a:solidFill>
                  <a:srgbClr val="00B0F0"/>
                </a:solidFill>
              </a:rPr>
              <a:t> </a:t>
            </a:r>
            <a:r>
              <a:rPr lang="en-US" sz="3200" dirty="0" err="1">
                <a:solidFill>
                  <a:srgbClr val="00B0F0"/>
                </a:solidFill>
              </a:rPr>
              <a:t>số</a:t>
            </a:r>
            <a:r>
              <a:rPr lang="en-US" sz="3200" dirty="0">
                <a:solidFill>
                  <a:srgbClr val="00B0F0"/>
                </a:solidFill>
              </a:rPr>
              <a:t> </a:t>
            </a:r>
            <a:r>
              <a:rPr lang="en-US" sz="3200" dirty="0" err="1">
                <a:solidFill>
                  <a:srgbClr val="00B0F0"/>
                </a:solidFill>
              </a:rPr>
              <a:t>loại</a:t>
            </a:r>
            <a:r>
              <a:rPr lang="en-US" sz="3200" dirty="0">
                <a:solidFill>
                  <a:srgbClr val="00B0F0"/>
                </a:solidFill>
              </a:rPr>
              <a:t> </a:t>
            </a:r>
            <a:r>
              <a:rPr lang="en-US" sz="3200" dirty="0" err="1">
                <a:solidFill>
                  <a:srgbClr val="00B0F0"/>
                </a:solidFill>
              </a:rPr>
              <a:t>lương</a:t>
            </a:r>
            <a:r>
              <a:rPr lang="en-US" sz="3200" dirty="0">
                <a:solidFill>
                  <a:srgbClr val="00B0F0"/>
                </a:solidFill>
              </a:rPr>
              <a:t> </a:t>
            </a:r>
            <a:r>
              <a:rPr lang="en-US" sz="3200" dirty="0" err="1">
                <a:solidFill>
                  <a:srgbClr val="00B0F0"/>
                </a:solidFill>
              </a:rPr>
              <a:t>thực</a:t>
            </a:r>
            <a:r>
              <a:rPr lang="en-US" sz="3200" dirty="0">
                <a:solidFill>
                  <a:srgbClr val="00B0F0"/>
                </a:solidFill>
              </a:rPr>
              <a:t> </a:t>
            </a:r>
            <a:r>
              <a:rPr lang="en-US" sz="3200" dirty="0" err="1">
                <a:solidFill>
                  <a:srgbClr val="00B0F0"/>
                </a:solidFill>
              </a:rPr>
              <a:t>phổ</a:t>
            </a:r>
            <a:r>
              <a:rPr lang="en-US" sz="3200" dirty="0">
                <a:solidFill>
                  <a:srgbClr val="00B0F0"/>
                </a:solidFill>
              </a:rPr>
              <a:t> </a:t>
            </a:r>
            <a:r>
              <a:rPr lang="en-US" sz="3200" dirty="0" err="1">
                <a:solidFill>
                  <a:srgbClr val="00B0F0"/>
                </a:solidFill>
              </a:rPr>
              <a:t>biến</a:t>
            </a:r>
            <a:r>
              <a:rPr lang="en-US" sz="3200" dirty="0">
                <a:solidFill>
                  <a:srgbClr val="00B0F0"/>
                </a:solidFill>
              </a:rPr>
              <a:t> ở </a:t>
            </a:r>
            <a:r>
              <a:rPr lang="en-US" sz="3200" dirty="0" err="1">
                <a:solidFill>
                  <a:srgbClr val="00B0F0"/>
                </a:solidFill>
              </a:rPr>
              <a:t>Việt</a:t>
            </a:r>
            <a:r>
              <a:rPr lang="en-US" sz="3200" dirty="0">
                <a:solidFill>
                  <a:srgbClr val="00B0F0"/>
                </a:solidFill>
              </a:rPr>
              <a:t> </a:t>
            </a:r>
            <a:r>
              <a:rPr lang="en-US" sz="3200" dirty="0" smtClean="0">
                <a:solidFill>
                  <a:srgbClr val="00B0F0"/>
                </a:solidFill>
              </a:rPr>
              <a:t>Nam </a:t>
            </a:r>
            <a:r>
              <a:rPr lang="en-US" sz="3200" smtClean="0">
                <a:solidFill>
                  <a:srgbClr val="00B0F0"/>
                </a:solidFill>
              </a:rPr>
              <a:t>là</a:t>
            </a:r>
            <a:endParaRPr lang="en-US" sz="3200" dirty="0">
              <a:ln w="0"/>
              <a:solidFill>
                <a:srgbClr val="00B0F0"/>
              </a:solidFill>
              <a:effectLst>
                <a:glow rad="203200">
                  <a:schemeClr val="tx1">
                    <a:lumMod val="75000"/>
                    <a:lumOff val="25000"/>
                    <a:alpha val="46000"/>
                  </a:schemeClr>
                </a:glow>
                <a:outerShdw blurRad="63500" algn="ctr" rotWithShape="0">
                  <a:schemeClr val="tx1">
                    <a:lumMod val="65000"/>
                    <a:lumOff val="35000"/>
                    <a:alpha val="73000"/>
                  </a:schemeClr>
                </a:outerShdw>
              </a:effectLst>
              <a:latin typeface="Times New Roman" panose="02020603050405020304" pitchFamily="18" charset="0"/>
              <a:cs typeface="Times New Roman" panose="02020603050405020304" pitchFamily="18" charset="0"/>
            </a:endParaRPr>
          </a:p>
        </p:txBody>
      </p:sp>
      <p:sp>
        <p:nvSpPr>
          <p:cNvPr id="46" name="A. DUNG">
            <a:extLst>
              <a:ext uri="{FF2B5EF4-FFF2-40B4-BE49-F238E27FC236}">
                <a16:creationId xmlns="" xmlns:a16="http://schemas.microsoft.com/office/drawing/2014/main" id="{E9984D5E-333D-4D03-8F8F-5ABF15F3DFB0}"/>
              </a:ext>
            </a:extLst>
          </p:cNvPr>
          <p:cNvSpPr/>
          <p:nvPr/>
        </p:nvSpPr>
        <p:spPr>
          <a:xfrm>
            <a:off x="1214347" y="2745577"/>
            <a:ext cx="3014287" cy="377026"/>
          </a:xfrm>
          <a:prstGeom prst="rect">
            <a:avLst/>
          </a:prstGeom>
          <a:noFill/>
        </p:spPr>
        <p:txBody>
          <a:bodyPr wrap="none" lIns="68580" tIns="34290" rIns="68580" bIns="34290">
            <a:spAutoFit/>
          </a:bodyPr>
          <a:lstStyle/>
          <a:p>
            <a:r>
              <a:rPr lang="en-US" sz="2000" dirty="0" err="1" smtClean="0">
                <a:solidFill>
                  <a:srgbClr val="00B0F0"/>
                </a:solidFill>
              </a:rPr>
              <a:t>Lúa</a:t>
            </a:r>
            <a:r>
              <a:rPr lang="en-US" sz="2000" dirty="0" smtClean="0">
                <a:solidFill>
                  <a:srgbClr val="00B0F0"/>
                </a:solidFill>
              </a:rPr>
              <a:t> </a:t>
            </a:r>
            <a:r>
              <a:rPr lang="en-US" sz="2000" dirty="0" err="1" smtClean="0">
                <a:solidFill>
                  <a:srgbClr val="00B0F0"/>
                </a:solidFill>
              </a:rPr>
              <a:t>gạo</a:t>
            </a:r>
            <a:r>
              <a:rPr lang="en-US" sz="2000" dirty="0" smtClean="0">
                <a:solidFill>
                  <a:srgbClr val="00B0F0"/>
                </a:solidFill>
              </a:rPr>
              <a:t>, </a:t>
            </a:r>
            <a:r>
              <a:rPr lang="en-US" sz="2000" dirty="0" err="1">
                <a:solidFill>
                  <a:srgbClr val="00B0F0"/>
                </a:solidFill>
              </a:rPr>
              <a:t>ngô</a:t>
            </a:r>
            <a:r>
              <a:rPr lang="en-US" sz="2000" dirty="0">
                <a:solidFill>
                  <a:srgbClr val="00B0F0"/>
                </a:solidFill>
              </a:rPr>
              <a:t>, </a:t>
            </a:r>
            <a:r>
              <a:rPr lang="en-US" sz="2000" dirty="0" err="1">
                <a:solidFill>
                  <a:srgbClr val="00B0F0"/>
                </a:solidFill>
              </a:rPr>
              <a:t>khoai</a:t>
            </a:r>
            <a:r>
              <a:rPr lang="en-US" sz="2000" dirty="0">
                <a:solidFill>
                  <a:srgbClr val="00B0F0"/>
                </a:solidFill>
              </a:rPr>
              <a:t>, </a:t>
            </a:r>
            <a:r>
              <a:rPr lang="en-US" sz="2000" dirty="0" err="1" smtClean="0">
                <a:solidFill>
                  <a:srgbClr val="00B0F0"/>
                </a:solidFill>
              </a:rPr>
              <a:t>sắn</a:t>
            </a:r>
            <a:r>
              <a:rPr lang="en-US" sz="2000" dirty="0" smtClean="0">
                <a:solidFill>
                  <a:srgbClr val="00B0F0"/>
                </a:solidFill>
              </a:rPr>
              <a:t>.</a:t>
            </a:r>
            <a:endParaRPr lang="en-US" sz="2000" dirty="0">
              <a:solidFill>
                <a:srgbClr val="00B0F0"/>
              </a:solidFill>
              <a:latin typeface="Times New Roman" panose="02020603050405020304" pitchFamily="18" charset="0"/>
              <a:cs typeface="Times New Roman" panose="02020603050405020304" pitchFamily="18" charset="0"/>
            </a:endParaRPr>
          </a:p>
        </p:txBody>
      </p:sp>
      <p:sp>
        <p:nvSpPr>
          <p:cNvPr id="49" name="B. SAI">
            <a:extLst>
              <a:ext uri="{FF2B5EF4-FFF2-40B4-BE49-F238E27FC236}">
                <a16:creationId xmlns="" xmlns:a16="http://schemas.microsoft.com/office/drawing/2014/main" id="{9C7389BB-DF9B-4E23-BFD2-3B8C716EA6D5}"/>
              </a:ext>
            </a:extLst>
          </p:cNvPr>
          <p:cNvSpPr/>
          <p:nvPr/>
        </p:nvSpPr>
        <p:spPr>
          <a:xfrm>
            <a:off x="5003878" y="2742256"/>
            <a:ext cx="3905556" cy="377026"/>
          </a:xfrm>
          <a:prstGeom prst="rect">
            <a:avLst/>
          </a:prstGeom>
          <a:noFill/>
        </p:spPr>
        <p:txBody>
          <a:bodyPr wrap="none" lIns="68580" tIns="34290" rIns="68580" bIns="34290">
            <a:spAutoFit/>
          </a:bodyPr>
          <a:lstStyle/>
          <a:p>
            <a:pPr algn="ctr"/>
            <a:r>
              <a:rPr lang="en-US" sz="2000" dirty="0" err="1">
                <a:solidFill>
                  <a:srgbClr val="00B0F0"/>
                </a:solidFill>
              </a:rPr>
              <a:t>Lúa</a:t>
            </a:r>
            <a:r>
              <a:rPr lang="en-US" sz="2000" dirty="0">
                <a:solidFill>
                  <a:srgbClr val="00B0F0"/>
                </a:solidFill>
              </a:rPr>
              <a:t>, </a:t>
            </a:r>
            <a:r>
              <a:rPr lang="en-US" sz="2000" dirty="0" err="1" smtClean="0">
                <a:solidFill>
                  <a:srgbClr val="00B0F0"/>
                </a:solidFill>
              </a:rPr>
              <a:t>yến</a:t>
            </a:r>
            <a:r>
              <a:rPr lang="en-US" sz="2000" dirty="0" smtClean="0">
                <a:solidFill>
                  <a:srgbClr val="00B0F0"/>
                </a:solidFill>
              </a:rPr>
              <a:t> </a:t>
            </a:r>
            <a:r>
              <a:rPr lang="en-US" sz="2000" dirty="0" err="1" smtClean="0">
                <a:solidFill>
                  <a:srgbClr val="00B0F0"/>
                </a:solidFill>
              </a:rPr>
              <a:t>mạch</a:t>
            </a:r>
            <a:r>
              <a:rPr lang="en-US" sz="2000" dirty="0" smtClean="0">
                <a:solidFill>
                  <a:srgbClr val="00B0F0"/>
                </a:solidFill>
              </a:rPr>
              <a:t>, </a:t>
            </a:r>
            <a:r>
              <a:rPr lang="en-US" sz="2000" dirty="0" err="1">
                <a:solidFill>
                  <a:srgbClr val="00B0F0"/>
                </a:solidFill>
              </a:rPr>
              <a:t>khoai</a:t>
            </a:r>
            <a:r>
              <a:rPr lang="en-US" sz="2000" dirty="0">
                <a:solidFill>
                  <a:srgbClr val="00B0F0"/>
                </a:solidFill>
              </a:rPr>
              <a:t>, </a:t>
            </a:r>
            <a:r>
              <a:rPr lang="en-US" sz="2000" dirty="0" err="1" smtClean="0">
                <a:solidFill>
                  <a:srgbClr val="00B0F0"/>
                </a:solidFill>
              </a:rPr>
              <a:t>sắn</a:t>
            </a:r>
            <a:r>
              <a:rPr lang="en-US" sz="2000" dirty="0" smtClean="0">
                <a:solidFill>
                  <a:srgbClr val="00B0F0"/>
                </a:solidFill>
              </a:rPr>
              <a:t>.</a:t>
            </a:r>
            <a:r>
              <a:rPr lang="en-US" sz="2000" baseline="-25000" dirty="0">
                <a:solidFill>
                  <a:srgbClr val="00B0F0"/>
                </a:solidFill>
                <a:latin typeface="Times New Roman" panose="02020603050405020304" pitchFamily="18" charset="0"/>
                <a:cs typeface="Times New Roman" panose="02020603050405020304" pitchFamily="18" charset="0"/>
              </a:rPr>
              <a:t>		</a:t>
            </a:r>
            <a:endParaRPr lang="en-US" sz="3200" dirty="0">
              <a:ln w="0"/>
              <a:solidFill>
                <a:srgbClr val="00B0F0"/>
              </a:solidFill>
              <a:effectLst>
                <a:glow rad="203200">
                  <a:schemeClr val="bg1">
                    <a:lumMod val="50000"/>
                    <a:alpha val="46000"/>
                  </a:schemeClr>
                </a:glow>
                <a:outerShdw blurRad="63500" algn="ctr" rotWithShape="0">
                  <a:srgbClr val="EA081E"/>
                </a:outerShdw>
              </a:effectLst>
              <a:latin typeface="Times New Roman" panose="02020603050405020304" pitchFamily="18" charset="0"/>
              <a:cs typeface="Times New Roman" panose="02020603050405020304" pitchFamily="18" charset="0"/>
            </a:endParaRPr>
          </a:p>
        </p:txBody>
      </p:sp>
      <p:sp>
        <p:nvSpPr>
          <p:cNvPr id="50" name="D. SAI">
            <a:extLst>
              <a:ext uri="{FF2B5EF4-FFF2-40B4-BE49-F238E27FC236}">
                <a16:creationId xmlns="" xmlns:a16="http://schemas.microsoft.com/office/drawing/2014/main" id="{C42898BC-7A38-4527-9153-5D526991FF62}"/>
              </a:ext>
            </a:extLst>
          </p:cNvPr>
          <p:cNvSpPr/>
          <p:nvPr/>
        </p:nvSpPr>
        <p:spPr>
          <a:xfrm>
            <a:off x="5197613" y="4131671"/>
            <a:ext cx="2870016" cy="377026"/>
          </a:xfrm>
          <a:prstGeom prst="rect">
            <a:avLst/>
          </a:prstGeom>
          <a:noFill/>
        </p:spPr>
        <p:txBody>
          <a:bodyPr wrap="none" lIns="68580" tIns="34290" rIns="68580" bIns="34290">
            <a:spAutoFit/>
          </a:bodyPr>
          <a:lstStyle/>
          <a:p>
            <a:r>
              <a:rPr lang="en-US" sz="2000" dirty="0" err="1" smtClean="0">
                <a:solidFill>
                  <a:srgbClr val="00B0F0"/>
                </a:solidFill>
              </a:rPr>
              <a:t>Lúa</a:t>
            </a:r>
            <a:r>
              <a:rPr lang="en-US" sz="2000" dirty="0" smtClean="0">
                <a:solidFill>
                  <a:srgbClr val="00B0F0"/>
                </a:solidFill>
              </a:rPr>
              <a:t> </a:t>
            </a:r>
            <a:r>
              <a:rPr lang="en-US" sz="2000" dirty="0" err="1" smtClean="0">
                <a:solidFill>
                  <a:srgbClr val="00B0F0"/>
                </a:solidFill>
              </a:rPr>
              <a:t>mì</a:t>
            </a:r>
            <a:r>
              <a:rPr lang="en-US" sz="2000" dirty="0" smtClean="0">
                <a:solidFill>
                  <a:srgbClr val="00B0F0"/>
                </a:solidFill>
              </a:rPr>
              <a:t>, </a:t>
            </a:r>
            <a:r>
              <a:rPr lang="en-US" sz="2000" dirty="0" err="1">
                <a:solidFill>
                  <a:srgbClr val="00B0F0"/>
                </a:solidFill>
              </a:rPr>
              <a:t>ngô</a:t>
            </a:r>
            <a:r>
              <a:rPr lang="en-US" sz="2000" dirty="0">
                <a:solidFill>
                  <a:srgbClr val="00B0F0"/>
                </a:solidFill>
              </a:rPr>
              <a:t>, </a:t>
            </a:r>
            <a:r>
              <a:rPr lang="en-US" sz="2000" dirty="0" err="1">
                <a:solidFill>
                  <a:srgbClr val="00B0F0"/>
                </a:solidFill>
              </a:rPr>
              <a:t>khoai</a:t>
            </a:r>
            <a:r>
              <a:rPr lang="en-US" sz="2000" dirty="0">
                <a:solidFill>
                  <a:srgbClr val="00B0F0"/>
                </a:solidFill>
              </a:rPr>
              <a:t>, </a:t>
            </a:r>
            <a:r>
              <a:rPr lang="en-US" sz="2000" dirty="0" err="1" smtClean="0">
                <a:solidFill>
                  <a:srgbClr val="00B0F0"/>
                </a:solidFill>
              </a:rPr>
              <a:t>sắn</a:t>
            </a:r>
            <a:r>
              <a:rPr lang="en-US" sz="2000" dirty="0" smtClean="0">
                <a:solidFill>
                  <a:srgbClr val="00B0F0"/>
                </a:solidFill>
              </a:rPr>
              <a:t>.</a:t>
            </a:r>
            <a:endParaRPr lang="en-US" sz="2000" dirty="0">
              <a:solidFill>
                <a:srgbClr val="00B0F0"/>
              </a:solidFill>
              <a:latin typeface="Times New Roman" panose="02020603050405020304" pitchFamily="18" charset="0"/>
              <a:cs typeface="Times New Roman" panose="02020603050405020304" pitchFamily="18" charset="0"/>
            </a:endParaRPr>
          </a:p>
        </p:txBody>
      </p:sp>
      <p:sp>
        <p:nvSpPr>
          <p:cNvPr id="53" name="C. SAI">
            <a:extLst>
              <a:ext uri="{FF2B5EF4-FFF2-40B4-BE49-F238E27FC236}">
                <a16:creationId xmlns="" xmlns:a16="http://schemas.microsoft.com/office/drawing/2014/main" id="{D505C5AE-2784-4EAC-A464-DE0840FD2154}"/>
              </a:ext>
            </a:extLst>
          </p:cNvPr>
          <p:cNvSpPr/>
          <p:nvPr/>
        </p:nvSpPr>
        <p:spPr>
          <a:xfrm>
            <a:off x="1182320" y="4112977"/>
            <a:ext cx="2807500" cy="438582"/>
          </a:xfrm>
          <a:prstGeom prst="rect">
            <a:avLst/>
          </a:prstGeom>
          <a:noFill/>
        </p:spPr>
        <p:txBody>
          <a:bodyPr wrap="none" lIns="68580" tIns="34290" rIns="68580" bIns="34290">
            <a:spAutoFit/>
          </a:bodyPr>
          <a:lstStyle/>
          <a:p>
            <a:r>
              <a:rPr lang="en-US" sz="2400" dirty="0" err="1">
                <a:solidFill>
                  <a:srgbClr val="00B0F0"/>
                </a:solidFill>
              </a:rPr>
              <a:t>Lúa</a:t>
            </a:r>
            <a:r>
              <a:rPr lang="en-US" sz="2400" dirty="0">
                <a:solidFill>
                  <a:srgbClr val="00B0F0"/>
                </a:solidFill>
              </a:rPr>
              <a:t>, </a:t>
            </a:r>
            <a:r>
              <a:rPr lang="en-US" sz="2400" dirty="0" err="1" smtClean="0">
                <a:solidFill>
                  <a:srgbClr val="00B0F0"/>
                </a:solidFill>
              </a:rPr>
              <a:t>kê</a:t>
            </a:r>
            <a:r>
              <a:rPr lang="en-US" sz="2400" dirty="0" smtClean="0">
                <a:solidFill>
                  <a:srgbClr val="00B0F0"/>
                </a:solidFill>
              </a:rPr>
              <a:t>, </a:t>
            </a:r>
            <a:r>
              <a:rPr lang="en-US" sz="2400" dirty="0" err="1">
                <a:solidFill>
                  <a:srgbClr val="00B0F0"/>
                </a:solidFill>
              </a:rPr>
              <a:t>khoai</a:t>
            </a:r>
            <a:r>
              <a:rPr lang="en-US" sz="2400" dirty="0">
                <a:solidFill>
                  <a:srgbClr val="00B0F0"/>
                </a:solidFill>
              </a:rPr>
              <a:t>, </a:t>
            </a:r>
            <a:r>
              <a:rPr lang="en-US" sz="2400" dirty="0" err="1" smtClean="0">
                <a:solidFill>
                  <a:srgbClr val="00B0F0"/>
                </a:solidFill>
              </a:rPr>
              <a:t>sắn</a:t>
            </a:r>
            <a:r>
              <a:rPr lang="en-US" sz="2400" dirty="0" smtClean="0">
                <a:solidFill>
                  <a:srgbClr val="00B0F0"/>
                </a:solidFill>
              </a:rPr>
              <a:t>.</a:t>
            </a:r>
            <a:endParaRPr lang="en-US" sz="2400" dirty="0">
              <a:solidFill>
                <a:srgbClr val="00B0F0"/>
              </a:solidFill>
              <a:latin typeface="Times New Roman" panose="02020603050405020304" pitchFamily="18" charset="0"/>
              <a:cs typeface="Times New Roman" panose="02020603050405020304" pitchFamily="18" charset="0"/>
            </a:endParaRPr>
          </a:p>
        </p:txBody>
      </p:sp>
      <p:sp>
        <p:nvSpPr>
          <p:cNvPr id="3" name="Start">
            <a:extLst>
              <a:ext uri="{FF2B5EF4-FFF2-40B4-BE49-F238E27FC236}">
                <a16:creationId xmlns="" xmlns:a16="http://schemas.microsoft.com/office/drawing/2014/main" id="{C8F87B15-C34B-4310-B943-48A2DC80F1C0}"/>
              </a:ext>
            </a:extLst>
          </p:cNvPr>
          <p:cNvSpPr/>
          <p:nvPr/>
        </p:nvSpPr>
        <p:spPr>
          <a:xfrm>
            <a:off x="4185134" y="3268708"/>
            <a:ext cx="792956" cy="792956"/>
          </a:xfrm>
          <a:prstGeom prst="rect">
            <a:avLst/>
          </a:prstGeom>
          <a:solidFill>
            <a:srgbClr val="FF0000">
              <a:alpha val="70000"/>
            </a:srgbClr>
          </a:solidFill>
          <a:ln w="76200">
            <a:gradFill>
              <a:gsLst>
                <a:gs pos="0">
                  <a:srgbClr val="F83043"/>
                </a:gs>
                <a:gs pos="100000">
                  <a:srgbClr val="F2687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latin typeface="Times New Roman" panose="02020603050405020304" pitchFamily="18" charset="0"/>
                <a:cs typeface="Times New Roman" panose="02020603050405020304" pitchFamily="18" charset="0"/>
              </a:rPr>
              <a:t>START</a:t>
            </a:r>
          </a:p>
        </p:txBody>
      </p:sp>
      <p:sp>
        <p:nvSpPr>
          <p:cNvPr id="43" name="Rectangle: Rounded Corners 42">
            <a:extLst>
              <a:ext uri="{FF2B5EF4-FFF2-40B4-BE49-F238E27FC236}">
                <a16:creationId xmlns="" xmlns:a16="http://schemas.microsoft.com/office/drawing/2014/main" id="{3E864414-A88D-4565-A8B0-6711A958F0B3}"/>
              </a:ext>
            </a:extLst>
          </p:cNvPr>
          <p:cNvSpPr/>
          <p:nvPr/>
        </p:nvSpPr>
        <p:spPr>
          <a:xfrm rot="2668956">
            <a:off x="551433" y="526065"/>
            <a:ext cx="882290" cy="917520"/>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latin typeface="Times New Roman" panose="02020603050405020304" pitchFamily="18" charset="0"/>
              <a:cs typeface="Times New Roman" panose="02020603050405020304" pitchFamily="18" charset="0"/>
            </a:endParaRPr>
          </a:p>
        </p:txBody>
      </p:sp>
      <p:pic>
        <p:nvPicPr>
          <p:cNvPr id="55" name="Picture 54" descr="A close up of a sign&#10;&#10;Description automatically generated">
            <a:hlinkClick r:id="" action="ppaction://hlinkshowjump?jump=nextslide"/>
            <a:extLst>
              <a:ext uri="{FF2B5EF4-FFF2-40B4-BE49-F238E27FC236}">
                <a16:creationId xmlns="" xmlns:a16="http://schemas.microsoft.com/office/drawing/2014/main" id="{10814380-E60B-4145-92D5-88A9E927398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303731" y="4442202"/>
            <a:ext cx="572059" cy="572059"/>
          </a:xfrm>
          <a:prstGeom prst="rect">
            <a:avLst/>
          </a:prstGeom>
        </p:spPr>
      </p:pic>
    </p:spTree>
    <p:extLst>
      <p:ext uri="{BB962C8B-B14F-4D97-AF65-F5344CB8AC3E}">
        <p14:creationId xmlns:p14="http://schemas.microsoft.com/office/powerpoint/2010/main" val="41757505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1" decel="29333"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750" fill="hold"/>
                                        <p:tgtEl>
                                          <p:spTgt spid="2"/>
                                        </p:tgtEl>
                                        <p:attrNameLst>
                                          <p:attrName>ppt_x</p:attrName>
                                        </p:attrNameLst>
                                      </p:cBhvr>
                                      <p:tavLst>
                                        <p:tav tm="0">
                                          <p:val>
                                            <p:strVal val="#ppt_x"/>
                                          </p:val>
                                        </p:tav>
                                        <p:tav tm="100000">
                                          <p:val>
                                            <p:strVal val="#ppt_x"/>
                                          </p:val>
                                        </p:tav>
                                      </p:tavLst>
                                    </p:anim>
                                    <p:anim calcmode="lin" valueType="num">
                                      <p:cBhvr additive="base">
                                        <p:cTn id="18" dur="75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nhacdao 1.wav"/>
                                        </p:tgtEl>
                                      </p:cMediaNode>
                                    </p:audio>
                                  </p:subTnLst>
                                </p:cTn>
                              </p:par>
                            </p:childTnLst>
                          </p:cTn>
                        </p:par>
                        <p:par>
                          <p:cTn id="19" fill="hold">
                            <p:stCondLst>
                              <p:cond delay="175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p:cTn id="22" dur="75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3" dur="750" fill="hold"/>
                                        <p:tgtEl>
                                          <p:spTgt spid="11"/>
                                        </p:tgtEl>
                                        <p:attrNameLst>
                                          <p:attrName>ppt_y</p:attrName>
                                        </p:attrNameLst>
                                      </p:cBhvr>
                                      <p:tavLst>
                                        <p:tav tm="0">
                                          <p:val>
                                            <p:strVal val="#ppt_y"/>
                                          </p:val>
                                        </p:tav>
                                        <p:tav tm="100000">
                                          <p:val>
                                            <p:strVal val="#ppt_y"/>
                                          </p:val>
                                        </p:tav>
                                      </p:tavLst>
                                    </p:anim>
                                    <p:anim calcmode="lin" valueType="num">
                                      <p:cBhvr>
                                        <p:cTn id="24" dur="75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5" dur="75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6" dur="750" tmFilter="0,0; .5, 1; 1, 1"/>
                                        <p:tgtEl>
                                          <p:spTgt spid="11"/>
                                        </p:tgtEl>
                                      </p:cBhvr>
                                    </p:animEffect>
                                  </p:childTnLst>
                                </p:cTn>
                              </p:par>
                              <p:par>
                                <p:cTn id="27" presetID="2" presetClass="entr" presetSubtype="8" decel="20000" fill="hold" nodeType="withEffect">
                                  <p:stCondLst>
                                    <p:cond delay="125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1500" fill="hold"/>
                                        <p:tgtEl>
                                          <p:spTgt spid="34"/>
                                        </p:tgtEl>
                                        <p:attrNameLst>
                                          <p:attrName>ppt_x</p:attrName>
                                        </p:attrNameLst>
                                      </p:cBhvr>
                                      <p:tavLst>
                                        <p:tav tm="0">
                                          <p:val>
                                            <p:strVal val="0-#ppt_w/2"/>
                                          </p:val>
                                        </p:tav>
                                        <p:tav tm="100000">
                                          <p:val>
                                            <p:strVal val="#ppt_x"/>
                                          </p:val>
                                        </p:tav>
                                      </p:tavLst>
                                    </p:anim>
                                    <p:anim calcmode="lin" valueType="num">
                                      <p:cBhvr additive="base">
                                        <p:cTn id="30" dur="1500" fill="hold"/>
                                        <p:tgtEl>
                                          <p:spTgt spid="3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6" name="hien dap an.wav"/>
                                        </p:tgtEl>
                                      </p:cMediaNode>
                                    </p:audio>
                                  </p:subTnLst>
                                </p:cTn>
                              </p:par>
                              <p:par>
                                <p:cTn id="31" presetID="2" presetClass="entr" presetSubtype="2" decel="20000" fill="hold" grpId="0" nodeType="withEffect">
                                  <p:stCondLst>
                                    <p:cond delay="1750"/>
                                  </p:stCondLst>
                                  <p:iterate type="lt">
                                    <p:tmPct val="0"/>
                                  </p:iterate>
                                  <p:childTnLst>
                                    <p:set>
                                      <p:cBhvr>
                                        <p:cTn id="32" dur="1" fill="hold">
                                          <p:stCondLst>
                                            <p:cond delay="0"/>
                                          </p:stCondLst>
                                        </p:cTn>
                                        <p:tgtEl>
                                          <p:spTgt spid="46"/>
                                        </p:tgtEl>
                                        <p:attrNameLst>
                                          <p:attrName>style.visibility</p:attrName>
                                        </p:attrNameLst>
                                      </p:cBhvr>
                                      <p:to>
                                        <p:strVal val="visible"/>
                                      </p:to>
                                    </p:set>
                                    <p:anim calcmode="lin" valueType="num">
                                      <p:cBhvr additive="base">
                                        <p:cTn id="33" dur="1200" fill="hold"/>
                                        <p:tgtEl>
                                          <p:spTgt spid="46"/>
                                        </p:tgtEl>
                                        <p:attrNameLst>
                                          <p:attrName>ppt_x</p:attrName>
                                        </p:attrNameLst>
                                      </p:cBhvr>
                                      <p:tavLst>
                                        <p:tav tm="0">
                                          <p:val>
                                            <p:strVal val="1+#ppt_w/2"/>
                                          </p:val>
                                        </p:tav>
                                        <p:tav tm="100000">
                                          <p:val>
                                            <p:strVal val="#ppt_x"/>
                                          </p:val>
                                        </p:tav>
                                      </p:tavLst>
                                    </p:anim>
                                    <p:anim calcmode="lin" valueType="num">
                                      <p:cBhvr additive="base">
                                        <p:cTn id="34" dur="1200" fill="hold"/>
                                        <p:tgtEl>
                                          <p:spTgt spid="46"/>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1250"/>
                                  </p:stCondLst>
                                  <p:childTnLst>
                                    <p:set>
                                      <p:cBhvr>
                                        <p:cTn id="36" dur="1" fill="hold">
                                          <p:stCondLst>
                                            <p:cond delay="0"/>
                                          </p:stCondLst>
                                        </p:cTn>
                                        <p:tgtEl>
                                          <p:spTgt spid="73"/>
                                        </p:tgtEl>
                                        <p:attrNameLst>
                                          <p:attrName>style.visibility</p:attrName>
                                        </p:attrNameLst>
                                      </p:cBhvr>
                                      <p:to>
                                        <p:strVal val="visible"/>
                                      </p:to>
                                    </p:set>
                                    <p:anim calcmode="lin" valueType="num">
                                      <p:cBhvr additive="base">
                                        <p:cTn id="37" dur="1500" fill="hold"/>
                                        <p:tgtEl>
                                          <p:spTgt spid="73"/>
                                        </p:tgtEl>
                                        <p:attrNameLst>
                                          <p:attrName>ppt_x</p:attrName>
                                        </p:attrNameLst>
                                      </p:cBhvr>
                                      <p:tavLst>
                                        <p:tav tm="0">
                                          <p:val>
                                            <p:strVal val="1+#ppt_w/2"/>
                                          </p:val>
                                        </p:tav>
                                        <p:tav tm="100000">
                                          <p:val>
                                            <p:strVal val="#ppt_x"/>
                                          </p:val>
                                        </p:tav>
                                      </p:tavLst>
                                    </p:anim>
                                    <p:anim calcmode="lin" valueType="num">
                                      <p:cBhvr additive="base">
                                        <p:cTn id="38" dur="1500" fill="hold"/>
                                        <p:tgtEl>
                                          <p:spTgt spid="73"/>
                                        </p:tgtEl>
                                        <p:attrNameLst>
                                          <p:attrName>ppt_y</p:attrName>
                                        </p:attrNameLst>
                                      </p:cBhvr>
                                      <p:tavLst>
                                        <p:tav tm="0">
                                          <p:val>
                                            <p:strVal val="#ppt_y"/>
                                          </p:val>
                                        </p:tav>
                                        <p:tav tm="100000">
                                          <p:val>
                                            <p:strVal val="#ppt_y"/>
                                          </p:val>
                                        </p:tav>
                                      </p:tavLst>
                                    </p:anim>
                                  </p:childTnLst>
                                </p:cTn>
                              </p:par>
                              <p:par>
                                <p:cTn id="39" presetID="2" presetClass="entr" presetSubtype="8" decel="36000" fill="hold" grpId="0" nodeType="withEffect">
                                  <p:stCondLst>
                                    <p:cond delay="1750"/>
                                  </p:stCondLst>
                                  <p:childTnLst>
                                    <p:set>
                                      <p:cBhvr>
                                        <p:cTn id="40" dur="1" fill="hold">
                                          <p:stCondLst>
                                            <p:cond delay="0"/>
                                          </p:stCondLst>
                                        </p:cTn>
                                        <p:tgtEl>
                                          <p:spTgt spid="49"/>
                                        </p:tgtEl>
                                        <p:attrNameLst>
                                          <p:attrName>style.visibility</p:attrName>
                                        </p:attrNameLst>
                                      </p:cBhvr>
                                      <p:to>
                                        <p:strVal val="visible"/>
                                      </p:to>
                                    </p:set>
                                    <p:anim calcmode="lin" valueType="num">
                                      <p:cBhvr additive="base">
                                        <p:cTn id="41" dur="1300" fill="hold"/>
                                        <p:tgtEl>
                                          <p:spTgt spid="49"/>
                                        </p:tgtEl>
                                        <p:attrNameLst>
                                          <p:attrName>ppt_x</p:attrName>
                                        </p:attrNameLst>
                                      </p:cBhvr>
                                      <p:tavLst>
                                        <p:tav tm="0">
                                          <p:val>
                                            <p:strVal val="0-#ppt_w/2"/>
                                          </p:val>
                                        </p:tav>
                                        <p:tav tm="100000">
                                          <p:val>
                                            <p:strVal val="#ppt_x"/>
                                          </p:val>
                                        </p:tav>
                                      </p:tavLst>
                                    </p:anim>
                                    <p:anim calcmode="lin" valueType="num">
                                      <p:cBhvr additive="base">
                                        <p:cTn id="42" dur="1300" fill="hold"/>
                                        <p:tgtEl>
                                          <p:spTgt spid="49"/>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125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1500" fill="hold"/>
                                        <p:tgtEl>
                                          <p:spTgt spid="8"/>
                                        </p:tgtEl>
                                        <p:attrNameLst>
                                          <p:attrName>ppt_x</p:attrName>
                                        </p:attrNameLst>
                                      </p:cBhvr>
                                      <p:tavLst>
                                        <p:tav tm="0">
                                          <p:val>
                                            <p:strVal val="0-#ppt_w/2"/>
                                          </p:val>
                                        </p:tav>
                                        <p:tav tm="100000">
                                          <p:val>
                                            <p:strVal val="#ppt_x"/>
                                          </p:val>
                                        </p:tav>
                                      </p:tavLst>
                                    </p:anim>
                                    <p:anim calcmode="lin" valueType="num">
                                      <p:cBhvr additive="base">
                                        <p:cTn id="46" dur="1500" fill="hold"/>
                                        <p:tgtEl>
                                          <p:spTgt spid="8"/>
                                        </p:tgtEl>
                                        <p:attrNameLst>
                                          <p:attrName>ppt_y</p:attrName>
                                        </p:attrNameLst>
                                      </p:cBhvr>
                                      <p:tavLst>
                                        <p:tav tm="0">
                                          <p:val>
                                            <p:strVal val="#ppt_y"/>
                                          </p:val>
                                        </p:tav>
                                        <p:tav tm="100000">
                                          <p:val>
                                            <p:strVal val="#ppt_y"/>
                                          </p:val>
                                        </p:tav>
                                      </p:tavLst>
                                    </p:anim>
                                  </p:childTnLst>
                                </p:cTn>
                              </p:par>
                              <p:par>
                                <p:cTn id="47" presetID="2" presetClass="entr" presetSubtype="8" decel="18000" fill="hold" grpId="0" nodeType="withEffect">
                                  <p:stCondLst>
                                    <p:cond delay="1750"/>
                                  </p:stCondLst>
                                  <p:childTnLst>
                                    <p:set>
                                      <p:cBhvr>
                                        <p:cTn id="48" dur="1" fill="hold">
                                          <p:stCondLst>
                                            <p:cond delay="0"/>
                                          </p:stCondLst>
                                        </p:cTn>
                                        <p:tgtEl>
                                          <p:spTgt spid="53"/>
                                        </p:tgtEl>
                                        <p:attrNameLst>
                                          <p:attrName>style.visibility</p:attrName>
                                        </p:attrNameLst>
                                      </p:cBhvr>
                                      <p:to>
                                        <p:strVal val="visible"/>
                                      </p:to>
                                    </p:set>
                                    <p:anim calcmode="lin" valueType="num">
                                      <p:cBhvr additive="base">
                                        <p:cTn id="49" dur="1300" fill="hold"/>
                                        <p:tgtEl>
                                          <p:spTgt spid="53"/>
                                        </p:tgtEl>
                                        <p:attrNameLst>
                                          <p:attrName>ppt_x</p:attrName>
                                        </p:attrNameLst>
                                      </p:cBhvr>
                                      <p:tavLst>
                                        <p:tav tm="0">
                                          <p:val>
                                            <p:strVal val="0-#ppt_w/2"/>
                                          </p:val>
                                        </p:tav>
                                        <p:tav tm="100000">
                                          <p:val>
                                            <p:strVal val="#ppt_x"/>
                                          </p:val>
                                        </p:tav>
                                      </p:tavLst>
                                    </p:anim>
                                    <p:anim calcmode="lin" valueType="num">
                                      <p:cBhvr additive="base">
                                        <p:cTn id="50" dur="1300" fill="hold"/>
                                        <p:tgtEl>
                                          <p:spTgt spid="53"/>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115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1500" fill="hold"/>
                                        <p:tgtEl>
                                          <p:spTgt spid="9"/>
                                        </p:tgtEl>
                                        <p:attrNameLst>
                                          <p:attrName>ppt_x</p:attrName>
                                        </p:attrNameLst>
                                      </p:cBhvr>
                                      <p:tavLst>
                                        <p:tav tm="0">
                                          <p:val>
                                            <p:strVal val="1+#ppt_w/2"/>
                                          </p:val>
                                        </p:tav>
                                        <p:tav tm="100000">
                                          <p:val>
                                            <p:strVal val="#ppt_x"/>
                                          </p:val>
                                        </p:tav>
                                      </p:tavLst>
                                    </p:anim>
                                    <p:anim calcmode="lin" valueType="num">
                                      <p:cBhvr additive="base">
                                        <p:cTn id="54" dur="1500" fill="hold"/>
                                        <p:tgtEl>
                                          <p:spTgt spid="9"/>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1750"/>
                                  </p:stCondLst>
                                  <p:childTnLst>
                                    <p:set>
                                      <p:cBhvr>
                                        <p:cTn id="56" dur="1" fill="hold">
                                          <p:stCondLst>
                                            <p:cond delay="0"/>
                                          </p:stCondLst>
                                        </p:cTn>
                                        <p:tgtEl>
                                          <p:spTgt spid="50"/>
                                        </p:tgtEl>
                                        <p:attrNameLst>
                                          <p:attrName>style.visibility</p:attrName>
                                        </p:attrNameLst>
                                      </p:cBhvr>
                                      <p:to>
                                        <p:strVal val="visible"/>
                                      </p:to>
                                    </p:set>
                                    <p:anim calcmode="lin" valueType="num">
                                      <p:cBhvr additive="base">
                                        <p:cTn id="57" dur="1300" fill="hold"/>
                                        <p:tgtEl>
                                          <p:spTgt spid="50"/>
                                        </p:tgtEl>
                                        <p:attrNameLst>
                                          <p:attrName>ppt_x</p:attrName>
                                        </p:attrNameLst>
                                      </p:cBhvr>
                                      <p:tavLst>
                                        <p:tav tm="0">
                                          <p:val>
                                            <p:strVal val="1+#ppt_w/2"/>
                                          </p:val>
                                        </p:tav>
                                        <p:tav tm="100000">
                                          <p:val>
                                            <p:strVal val="#ppt_x"/>
                                          </p:val>
                                        </p:tav>
                                      </p:tavLst>
                                    </p:anim>
                                    <p:anim calcmode="lin" valueType="num">
                                      <p:cBhvr additive="base">
                                        <p:cTn id="58" dur="1300" fill="hold"/>
                                        <p:tgtEl>
                                          <p:spTgt spid="50"/>
                                        </p:tgtEl>
                                        <p:attrNameLst>
                                          <p:attrName>ppt_y</p:attrName>
                                        </p:attrNameLst>
                                      </p:cBhvr>
                                      <p:tavLst>
                                        <p:tav tm="0">
                                          <p:val>
                                            <p:strVal val="#ppt_y"/>
                                          </p:val>
                                        </p:tav>
                                        <p:tav tm="100000">
                                          <p:val>
                                            <p:strVal val="#ppt_y"/>
                                          </p:val>
                                        </p:tav>
                                      </p:tavLst>
                                    </p:anim>
                                  </p:childTnLst>
                                </p:cTn>
                              </p:par>
                            </p:childTnLst>
                          </p:cTn>
                        </p:par>
                        <p:par>
                          <p:cTn id="59" fill="hold">
                            <p:stCondLst>
                              <p:cond delay="5050"/>
                            </p:stCondLst>
                            <p:childTnLst>
                              <p:par>
                                <p:cTn id="60" presetID="41" presetClass="entr" presetSubtype="0" fill="hold" grpId="1" nodeType="afterEffect">
                                  <p:stCondLst>
                                    <p:cond delay="0"/>
                                  </p:stCondLst>
                                  <p:iterate type="lt">
                                    <p:tmPct val="10000"/>
                                  </p:iterate>
                                  <p:childTnLst>
                                    <p:set>
                                      <p:cBhvr>
                                        <p:cTn id="61" dur="1" fill="hold">
                                          <p:stCondLst>
                                            <p:cond delay="0"/>
                                          </p:stCondLst>
                                        </p:cTn>
                                        <p:tgtEl>
                                          <p:spTgt spid="3"/>
                                        </p:tgtEl>
                                        <p:attrNameLst>
                                          <p:attrName>style.visibility</p:attrName>
                                        </p:attrNameLst>
                                      </p:cBhvr>
                                      <p:to>
                                        <p:strVal val="visible"/>
                                      </p:to>
                                    </p:set>
                                    <p:anim calcmode="lin" valueType="num">
                                      <p:cBhvr>
                                        <p:cTn id="62"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3"/>
                                        </p:tgtEl>
                                        <p:attrNameLst>
                                          <p:attrName>ppt_y</p:attrName>
                                        </p:attrNameLst>
                                      </p:cBhvr>
                                      <p:tavLst>
                                        <p:tav tm="0">
                                          <p:val>
                                            <p:strVal val="#ppt_y"/>
                                          </p:val>
                                        </p:tav>
                                        <p:tav tm="100000">
                                          <p:val>
                                            <p:strVal val="#ppt_y"/>
                                          </p:val>
                                        </p:tav>
                                      </p:tavLst>
                                    </p:anim>
                                    <p:anim calcmode="lin" valueType="num">
                                      <p:cBhvr>
                                        <p:cTn id="64"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3"/>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131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1" fill="hold" display="0">
                  <p:stCondLst>
                    <p:cond delay="indefinite"/>
                  </p:stCondLst>
                </p:cTn>
                <p:tgtEl>
                  <p:spTgt spid="5"/>
                </p:tgtEl>
              </p:cMediaNode>
            </p:video>
            <p:seq concurrent="1" nextAc="seek">
              <p:cTn id="72" restart="whenNotActive" fill="hold" evtFilter="cancelBubble" nodeType="interactiveSeq">
                <p:stCondLst>
                  <p:cond evt="onClick" delay="0">
                    <p:tgtEl>
                      <p:spTgt spid="3"/>
                    </p:tgtEl>
                  </p:cond>
                </p:stCondLst>
                <p:endSync evt="end" delay="0">
                  <p:rtn val="all"/>
                </p:endSync>
                <p:childTnLst>
                  <p:par>
                    <p:cTn id="73" fill="hold">
                      <p:stCondLst>
                        <p:cond delay="0"/>
                      </p:stCondLst>
                      <p:childTnLst>
                        <p:par>
                          <p:cTn id="74" fill="hold">
                            <p:stCondLst>
                              <p:cond delay="0"/>
                            </p:stCondLst>
                            <p:childTnLst>
                              <p:par>
                                <p:cTn id="75" presetID="31" presetClass="exit" presetSubtype="0" fill="hold" grpId="0" nodeType="clickEffect">
                                  <p:stCondLst>
                                    <p:cond delay="0"/>
                                  </p:stCondLst>
                                  <p:iterate type="lt">
                                    <p:tmPct val="0"/>
                                  </p:iterate>
                                  <p:childTnLst>
                                    <p:anim calcmode="lin" valueType="num">
                                      <p:cBhvr>
                                        <p:cTn id="76" dur="250"/>
                                        <p:tgtEl>
                                          <p:spTgt spid="3"/>
                                        </p:tgtEl>
                                        <p:attrNameLst>
                                          <p:attrName>ppt_w</p:attrName>
                                        </p:attrNameLst>
                                      </p:cBhvr>
                                      <p:tavLst>
                                        <p:tav tm="0">
                                          <p:val>
                                            <p:strVal val="ppt_w"/>
                                          </p:val>
                                        </p:tav>
                                        <p:tav tm="100000">
                                          <p:val>
                                            <p:fltVal val="0"/>
                                          </p:val>
                                        </p:tav>
                                      </p:tavLst>
                                    </p:anim>
                                    <p:anim calcmode="lin" valueType="num">
                                      <p:cBhvr>
                                        <p:cTn id="77" dur="250"/>
                                        <p:tgtEl>
                                          <p:spTgt spid="3"/>
                                        </p:tgtEl>
                                        <p:attrNameLst>
                                          <p:attrName>ppt_h</p:attrName>
                                        </p:attrNameLst>
                                      </p:cBhvr>
                                      <p:tavLst>
                                        <p:tav tm="0">
                                          <p:val>
                                            <p:strVal val="ppt_h"/>
                                          </p:val>
                                        </p:tav>
                                        <p:tav tm="100000">
                                          <p:val>
                                            <p:fltVal val="0"/>
                                          </p:val>
                                        </p:tav>
                                      </p:tavLst>
                                    </p:anim>
                                    <p:anim calcmode="lin" valueType="num">
                                      <p:cBhvr>
                                        <p:cTn id="78" dur="250"/>
                                        <p:tgtEl>
                                          <p:spTgt spid="3"/>
                                        </p:tgtEl>
                                        <p:attrNameLst>
                                          <p:attrName>style.rotation</p:attrName>
                                        </p:attrNameLst>
                                      </p:cBhvr>
                                      <p:tavLst>
                                        <p:tav tm="0">
                                          <p:val>
                                            <p:fltVal val="0"/>
                                          </p:val>
                                        </p:tav>
                                        <p:tav tm="100000">
                                          <p:val>
                                            <p:fltVal val="90"/>
                                          </p:val>
                                        </p:tav>
                                      </p:tavLst>
                                    </p:anim>
                                    <p:animEffect transition="out" filter="fade">
                                      <p:cBhvr>
                                        <p:cTn id="79" dur="250"/>
                                        <p:tgtEl>
                                          <p:spTgt spid="3"/>
                                        </p:tgtEl>
                                      </p:cBhvr>
                                    </p:animEffect>
                                    <p:set>
                                      <p:cBhvr>
                                        <p:cTn id="80" dur="1" fill="hold">
                                          <p:stCondLst>
                                            <p:cond delay="249"/>
                                          </p:stCondLst>
                                        </p:cTn>
                                        <p:tgtEl>
                                          <p:spTgt spid="3"/>
                                        </p:tgtEl>
                                        <p:attrNameLst>
                                          <p:attrName>style.visibility</p:attrName>
                                        </p:attrNameLst>
                                      </p:cBhvr>
                                      <p:to>
                                        <p:strVal val="hidden"/>
                                      </p:to>
                                    </p:set>
                                  </p:childTnLst>
                                </p:cTn>
                              </p:par>
                            </p:childTnLst>
                          </p:cTn>
                        </p:par>
                        <p:par>
                          <p:cTn id="81" fill="hold">
                            <p:stCondLst>
                              <p:cond delay="250"/>
                            </p:stCondLst>
                            <p:childTnLst>
                              <p:par>
                                <p:cTn id="82" presetID="2" presetClass="mediacall" presetSubtype="0" fill="hold" nodeType="afterEffect">
                                  <p:stCondLst>
                                    <p:cond delay="0"/>
                                  </p:stCondLst>
                                  <p:childTnLst>
                                    <p:cmd type="call" cmd="togglePause">
                                      <p:cBhvr>
                                        <p:cTn id="83" dur="1" fill="hold"/>
                                        <p:tgtEl>
                                          <p:spTgt spid="5"/>
                                        </p:tgtEl>
                                      </p:cBhvr>
                                    </p:cmd>
                                  </p:childTnLst>
                                </p:cTn>
                              </p:par>
                            </p:childTnLst>
                          </p:cTn>
                        </p:par>
                      </p:childTnLst>
                    </p:cTn>
                  </p:par>
                </p:childTnLst>
              </p:cTn>
              <p:nextCondLst>
                <p:cond evt="onClick" delay="0">
                  <p:tgtEl>
                    <p:spTgt spid="3"/>
                  </p:tgtEl>
                </p:cond>
              </p:nextCondLst>
            </p:seq>
            <p:seq concurrent="1" nextAc="seek">
              <p:cTn id="84" restart="whenNotActive" fill="hold" evtFilter="cancelBubble" nodeType="interactiveSeq">
                <p:stCondLst>
                  <p:cond evt="onClick" delay="0">
                    <p:tgtEl>
                      <p:spTgt spid="46"/>
                    </p:tgtEl>
                  </p:cond>
                </p:stCondLst>
                <p:endSync evt="end" delay="0">
                  <p:rtn val="all"/>
                </p:endSync>
                <p:childTnLst>
                  <p:par>
                    <p:cTn id="85" fill="hold">
                      <p:stCondLst>
                        <p:cond delay="0"/>
                      </p:stCondLst>
                      <p:childTnLst>
                        <p:par>
                          <p:cTn id="86" fill="hold">
                            <p:stCondLst>
                              <p:cond delay="0"/>
                            </p:stCondLst>
                            <p:childTnLst>
                              <p:par>
                                <p:cTn id="87" presetID="16" presetClass="emph" presetSubtype="0" fill="hold" grpId="1" nodeType="clickEffect">
                                  <p:stCondLst>
                                    <p:cond delay="0"/>
                                  </p:stCondLst>
                                  <p:iterate type="lt">
                                    <p:tmPct val="5556"/>
                                  </p:iterate>
                                  <p:childTnLst>
                                    <p:set>
                                      <p:cBhvr override="childStyle">
                                        <p:cTn id="88" dur="2000" fill="hold"/>
                                        <p:tgtEl>
                                          <p:spTgt spid="46"/>
                                        </p:tgtEl>
                                        <p:attrNameLst>
                                          <p:attrName>style.color</p:attrName>
                                        </p:attrNameLst>
                                      </p:cBhvr>
                                      <p:to>
                                        <p:clrVal>
                                          <a:schemeClr val="accent2"/>
                                        </p:clrVal>
                                      </p:to>
                                    </p:set>
                                    <p:set>
                                      <p:cBhvr>
                                        <p:cTn id="89" dur="2000" fill="hold"/>
                                        <p:tgtEl>
                                          <p:spTgt spid="46"/>
                                        </p:tgtEl>
                                        <p:attrNameLst>
                                          <p:attrName>fillcolor</p:attrName>
                                        </p:attrNameLst>
                                      </p:cBhvr>
                                      <p:to>
                                        <p:clrVal>
                                          <a:schemeClr val="accent2"/>
                                        </p:clrVal>
                                      </p:to>
                                    </p:set>
                                    <p:set>
                                      <p:cBhvr>
                                        <p:cTn id="90" dur="2000" fill="hold"/>
                                        <p:tgtEl>
                                          <p:spTgt spid="46"/>
                                        </p:tgtEl>
                                        <p:attrNameLst>
                                          <p:attrName>fill.type</p:attrName>
                                        </p:attrNameLst>
                                      </p:cBhvr>
                                      <p:to>
                                        <p:strVal val="solid"/>
                                      </p:to>
                                    </p:set>
                                  </p:childTnLst>
                                  <p:subTnLst>
                                    <p:audio>
                                      <p:cMediaNode>
                                        <p:cTn display="0" masterRel="sameClick">
                                          <p:stCondLst>
                                            <p:cond evt="begin" delay="0">
                                              <p:tn val="87"/>
                                            </p:cond>
                                          </p:stCondLst>
                                          <p:endCondLst>
                                            <p:cond evt="onStopAudio" delay="0">
                                              <p:tgtEl>
                                                <p:sldTgt/>
                                              </p:tgtEl>
                                            </p:cond>
                                          </p:endCondLst>
                                        </p:cTn>
                                        <p:tgtEl>
                                          <p:sndTgt r:embed="rId7" name="dung.wav"/>
                                        </p:tgtEl>
                                      </p:cMediaNode>
                                    </p:audio>
                                  </p:subTnLst>
                                </p:cTn>
                              </p:par>
                            </p:childTnLst>
                          </p:cTn>
                        </p:par>
                      </p:childTnLst>
                    </p:cTn>
                  </p:par>
                </p:childTnLst>
              </p:cTn>
              <p:nextCondLst>
                <p:cond evt="onClick" delay="0">
                  <p:tgtEl>
                    <p:spTgt spid="46"/>
                  </p:tgtEl>
                </p:cond>
              </p:nextCondLst>
            </p:seq>
          </p:childTnLst>
        </p:cTn>
      </p:par>
    </p:tnLst>
    <p:bldLst>
      <p:bldP spid="7" grpId="0" animBg="1"/>
      <p:bldP spid="10" grpId="0" animBg="1"/>
      <p:bldP spid="11" grpId="0"/>
      <p:bldP spid="46" grpId="0"/>
      <p:bldP spid="46" grpId="1"/>
      <p:bldP spid="49" grpId="0"/>
      <p:bldP spid="50" grpId="0"/>
      <p:bldP spid="53" grpId="0"/>
      <p:bldP spid="3" grpId="0" animBg="1"/>
      <p:bldP spid="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560944601"/>
              </p:ext>
            </p:extLst>
          </p:nvPr>
        </p:nvGraphicFramePr>
        <p:xfrm>
          <a:off x="142873" y="89140"/>
          <a:ext cx="8839200" cy="4852012"/>
        </p:xfrm>
        <a:graphic>
          <a:graphicData uri="http://schemas.openxmlformats.org/drawingml/2006/table">
            <a:tbl>
              <a:tblPr firstRow="1" bandRow="1">
                <a:tableStyleId>{5C22544A-7EE6-4342-B048-85BDC9FD1C3A}</a:tableStyleId>
              </a:tblPr>
              <a:tblGrid>
                <a:gridCol w="4419600"/>
                <a:gridCol w="4419600"/>
              </a:tblGrid>
              <a:tr h="29148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547212">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3" name="Rectangle 2"/>
          <p:cNvSpPr/>
          <p:nvPr/>
        </p:nvSpPr>
        <p:spPr>
          <a:xfrm>
            <a:off x="1571625" y="12441"/>
            <a:ext cx="1757212" cy="461665"/>
          </a:xfrm>
          <a:prstGeom prst="rect">
            <a:avLst/>
          </a:prstGeom>
        </p:spPr>
        <p:txBody>
          <a:bodyPr wrap="none">
            <a:spAutoFit/>
          </a:bodyPr>
          <a:lstStyle/>
          <a:p>
            <a:r>
              <a:rPr lang="en-US" sz="2400" b="1" dirty="0" err="1" smtClean="0"/>
              <a:t>Lương</a:t>
            </a:r>
            <a:r>
              <a:rPr lang="en-US" sz="2400" b="1" dirty="0" smtClean="0"/>
              <a:t> </a:t>
            </a:r>
            <a:r>
              <a:rPr lang="en-US" sz="2400" b="1" dirty="0" err="1"/>
              <a:t>thực</a:t>
            </a:r>
            <a:r>
              <a:rPr lang="en-US" sz="2400" b="1" dirty="0"/>
              <a:t> </a:t>
            </a:r>
          </a:p>
        </p:txBody>
      </p:sp>
      <p:sp>
        <p:nvSpPr>
          <p:cNvPr id="4" name="Rectangle 3"/>
          <p:cNvSpPr/>
          <p:nvPr/>
        </p:nvSpPr>
        <p:spPr>
          <a:xfrm>
            <a:off x="5353409" y="-11052"/>
            <a:ext cx="1630575" cy="461665"/>
          </a:xfrm>
          <a:prstGeom prst="rect">
            <a:avLst/>
          </a:prstGeom>
        </p:spPr>
        <p:txBody>
          <a:bodyPr wrap="none">
            <a:spAutoFit/>
          </a:bodyPr>
          <a:lstStyle/>
          <a:p>
            <a:pPr algn="just"/>
            <a:r>
              <a:rPr lang="en-US" sz="2400" b="1" dirty="0" err="1" smtClean="0"/>
              <a:t>Thực</a:t>
            </a:r>
            <a:r>
              <a:rPr lang="en-US" sz="2400" b="1" dirty="0" smtClean="0"/>
              <a:t> </a:t>
            </a:r>
            <a:r>
              <a:rPr lang="en-US" sz="2400" b="1" dirty="0" err="1"/>
              <a:t>phẩm</a:t>
            </a:r>
            <a:endParaRPr lang="en-US" sz="2400" b="1" dirty="0"/>
          </a:p>
        </p:txBody>
      </p:sp>
      <p:pic>
        <p:nvPicPr>
          <p:cNvPr id="5" name="Picture 4" descr="Bệnh đái tháo đường có nên ăn yến mạch?"/>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4655" y="3476380"/>
            <a:ext cx="1524000" cy="1190510"/>
          </a:xfrm>
          <a:prstGeom prst="rect">
            <a:avLst/>
          </a:prstGeom>
          <a:noFill/>
          <a:ln>
            <a:noFill/>
          </a:ln>
        </p:spPr>
      </p:pic>
      <p:sp>
        <p:nvSpPr>
          <p:cNvPr id="6" name="Rectangle 5"/>
          <p:cNvSpPr/>
          <p:nvPr/>
        </p:nvSpPr>
        <p:spPr>
          <a:xfrm>
            <a:off x="233940" y="1491022"/>
            <a:ext cx="1082348" cy="369332"/>
          </a:xfrm>
          <a:prstGeom prst="rect">
            <a:avLst/>
          </a:prstGeom>
        </p:spPr>
        <p:txBody>
          <a:bodyPr wrap="none">
            <a:spAutoFit/>
          </a:bodyPr>
          <a:lstStyle/>
          <a:p>
            <a:r>
              <a:rPr lang="en-US" sz="1800" dirty="0" err="1" smtClean="0"/>
              <a:t>Lúa</a:t>
            </a:r>
            <a:r>
              <a:rPr lang="en-US" sz="1800" dirty="0" smtClean="0"/>
              <a:t> </a:t>
            </a:r>
            <a:r>
              <a:rPr lang="en-US" sz="1800" dirty="0" err="1" smtClean="0"/>
              <a:t>gạo</a:t>
            </a:r>
            <a:r>
              <a:rPr lang="en-US" sz="1800" dirty="0" smtClean="0"/>
              <a:t> </a:t>
            </a:r>
            <a:endParaRPr lang="en-US" sz="1800" dirty="0"/>
          </a:p>
        </p:txBody>
      </p:sp>
      <p:sp>
        <p:nvSpPr>
          <p:cNvPr id="7" name="Rectangle 6"/>
          <p:cNvSpPr/>
          <p:nvPr/>
        </p:nvSpPr>
        <p:spPr>
          <a:xfrm>
            <a:off x="619118" y="4626580"/>
            <a:ext cx="607859" cy="369332"/>
          </a:xfrm>
          <a:prstGeom prst="rect">
            <a:avLst/>
          </a:prstGeom>
        </p:spPr>
        <p:txBody>
          <a:bodyPr wrap="none">
            <a:spAutoFit/>
          </a:bodyPr>
          <a:lstStyle/>
          <a:p>
            <a:r>
              <a:rPr lang="en-US" sz="1800" dirty="0" err="1" smtClean="0"/>
              <a:t>Ngô</a:t>
            </a:r>
            <a:endParaRPr lang="en-US" sz="1800" dirty="0"/>
          </a:p>
        </p:txBody>
      </p:sp>
      <p:sp>
        <p:nvSpPr>
          <p:cNvPr id="8" name="Rectangle 7"/>
          <p:cNvSpPr/>
          <p:nvPr/>
        </p:nvSpPr>
        <p:spPr>
          <a:xfrm>
            <a:off x="3120987" y="1506821"/>
            <a:ext cx="1685077" cy="369332"/>
          </a:xfrm>
          <a:prstGeom prst="rect">
            <a:avLst/>
          </a:prstGeom>
        </p:spPr>
        <p:txBody>
          <a:bodyPr wrap="none">
            <a:spAutoFit/>
          </a:bodyPr>
          <a:lstStyle/>
          <a:p>
            <a:r>
              <a:rPr lang="en-US" sz="1800" dirty="0" err="1" smtClean="0"/>
              <a:t>Khoai</a:t>
            </a:r>
            <a:r>
              <a:rPr lang="en-US" sz="1800" dirty="0" smtClean="0"/>
              <a:t> </a:t>
            </a:r>
            <a:r>
              <a:rPr lang="en-US" sz="1800" dirty="0" err="1" smtClean="0"/>
              <a:t>mì</a:t>
            </a:r>
            <a:r>
              <a:rPr lang="en-US" sz="1800" dirty="0" smtClean="0"/>
              <a:t> (</a:t>
            </a:r>
            <a:r>
              <a:rPr lang="en-US" sz="1800" dirty="0" err="1" smtClean="0"/>
              <a:t>sắn</a:t>
            </a:r>
            <a:r>
              <a:rPr lang="en-US" sz="1800" dirty="0" smtClean="0"/>
              <a:t>)</a:t>
            </a:r>
            <a:endParaRPr lang="en-US" sz="1800" dirty="0"/>
          </a:p>
        </p:txBody>
      </p:sp>
      <p:sp>
        <p:nvSpPr>
          <p:cNvPr id="9" name="Rectangle 8"/>
          <p:cNvSpPr/>
          <p:nvPr/>
        </p:nvSpPr>
        <p:spPr>
          <a:xfrm>
            <a:off x="1664041" y="1504546"/>
            <a:ext cx="1338828" cy="369332"/>
          </a:xfrm>
          <a:prstGeom prst="rect">
            <a:avLst/>
          </a:prstGeom>
        </p:spPr>
        <p:txBody>
          <a:bodyPr wrap="none">
            <a:spAutoFit/>
          </a:bodyPr>
          <a:lstStyle/>
          <a:p>
            <a:r>
              <a:rPr lang="en-US" sz="1800" dirty="0" err="1" smtClean="0"/>
              <a:t>Khoai</a:t>
            </a:r>
            <a:r>
              <a:rPr lang="en-US" sz="1800" dirty="0" smtClean="0"/>
              <a:t> </a:t>
            </a:r>
            <a:r>
              <a:rPr lang="en-US" sz="1800" dirty="0" err="1" smtClean="0"/>
              <a:t>lang</a:t>
            </a:r>
            <a:r>
              <a:rPr lang="en-US" sz="1800" dirty="0" smtClean="0"/>
              <a:t> </a:t>
            </a:r>
            <a:endParaRPr lang="en-US" sz="1800" dirty="0"/>
          </a:p>
        </p:txBody>
      </p:sp>
      <p:sp>
        <p:nvSpPr>
          <p:cNvPr id="10" name="Rectangle 9"/>
          <p:cNvSpPr/>
          <p:nvPr/>
        </p:nvSpPr>
        <p:spPr>
          <a:xfrm>
            <a:off x="1694477" y="3167851"/>
            <a:ext cx="1210588" cy="369332"/>
          </a:xfrm>
          <a:prstGeom prst="rect">
            <a:avLst/>
          </a:prstGeom>
        </p:spPr>
        <p:txBody>
          <a:bodyPr wrap="none">
            <a:spAutoFit/>
          </a:bodyPr>
          <a:lstStyle/>
          <a:p>
            <a:r>
              <a:rPr lang="en-US" sz="1800" dirty="0" err="1" smtClean="0"/>
              <a:t>Khoai</a:t>
            </a:r>
            <a:r>
              <a:rPr lang="en-US" sz="1800" dirty="0" smtClean="0"/>
              <a:t> </a:t>
            </a:r>
            <a:r>
              <a:rPr lang="en-US" sz="1800" dirty="0" err="1" smtClean="0"/>
              <a:t>tây</a:t>
            </a:r>
            <a:r>
              <a:rPr lang="en-US" sz="1800" dirty="0" smtClean="0"/>
              <a:t> </a:t>
            </a:r>
            <a:endParaRPr lang="en-US" sz="1800" dirty="0"/>
          </a:p>
        </p:txBody>
      </p:sp>
      <p:sp>
        <p:nvSpPr>
          <p:cNvPr id="11" name="Rectangle 10"/>
          <p:cNvSpPr/>
          <p:nvPr/>
        </p:nvSpPr>
        <p:spPr>
          <a:xfrm>
            <a:off x="3120987" y="4596442"/>
            <a:ext cx="1287532" cy="369332"/>
          </a:xfrm>
          <a:prstGeom prst="rect">
            <a:avLst/>
          </a:prstGeom>
        </p:spPr>
        <p:txBody>
          <a:bodyPr wrap="none">
            <a:spAutoFit/>
          </a:bodyPr>
          <a:lstStyle/>
          <a:p>
            <a:r>
              <a:rPr lang="en-US" sz="1800" dirty="0" err="1" smtClean="0"/>
              <a:t>Yến</a:t>
            </a:r>
            <a:r>
              <a:rPr lang="en-US" sz="1800" dirty="0" smtClean="0"/>
              <a:t> </a:t>
            </a:r>
            <a:r>
              <a:rPr lang="en-US" sz="1800" dirty="0" err="1" smtClean="0"/>
              <a:t>mạch</a:t>
            </a:r>
            <a:r>
              <a:rPr lang="en-US" sz="1800" dirty="0" smtClean="0"/>
              <a:t> </a:t>
            </a:r>
            <a:endParaRPr lang="en-US" sz="1800" dirty="0"/>
          </a:p>
        </p:txBody>
      </p:sp>
      <p:sp>
        <p:nvSpPr>
          <p:cNvPr id="12" name="Rectangle 11"/>
          <p:cNvSpPr/>
          <p:nvPr/>
        </p:nvSpPr>
        <p:spPr>
          <a:xfrm>
            <a:off x="3328837" y="3076270"/>
            <a:ext cx="954107" cy="369332"/>
          </a:xfrm>
          <a:prstGeom prst="rect">
            <a:avLst/>
          </a:prstGeom>
        </p:spPr>
        <p:txBody>
          <a:bodyPr wrap="none">
            <a:spAutoFit/>
          </a:bodyPr>
          <a:lstStyle/>
          <a:p>
            <a:r>
              <a:rPr lang="en-US" sz="1800" dirty="0" err="1" smtClean="0"/>
              <a:t>Lúa</a:t>
            </a:r>
            <a:r>
              <a:rPr lang="en-US" sz="1800" dirty="0" smtClean="0"/>
              <a:t> </a:t>
            </a:r>
            <a:r>
              <a:rPr lang="en-US" sz="1800" dirty="0" err="1" smtClean="0"/>
              <a:t>mì</a:t>
            </a:r>
            <a:r>
              <a:rPr lang="en-US" sz="1800" dirty="0" smtClean="0"/>
              <a:t> </a:t>
            </a:r>
            <a:endParaRPr lang="en-US" sz="1800" dirty="0"/>
          </a:p>
        </p:txBody>
      </p:sp>
      <p:sp>
        <p:nvSpPr>
          <p:cNvPr id="13" name="Rectangle 12"/>
          <p:cNvSpPr/>
          <p:nvPr/>
        </p:nvSpPr>
        <p:spPr>
          <a:xfrm>
            <a:off x="619118" y="3107048"/>
            <a:ext cx="530915" cy="369332"/>
          </a:xfrm>
          <a:prstGeom prst="rect">
            <a:avLst/>
          </a:prstGeom>
        </p:spPr>
        <p:txBody>
          <a:bodyPr wrap="none">
            <a:spAutoFit/>
          </a:bodyPr>
          <a:lstStyle/>
          <a:p>
            <a:r>
              <a:rPr lang="en-US" sz="1800" dirty="0" err="1" smtClean="0"/>
              <a:t>Kê</a:t>
            </a:r>
            <a:r>
              <a:rPr lang="en-US" sz="1800" dirty="0" smtClean="0"/>
              <a:t> </a:t>
            </a:r>
            <a:endParaRPr lang="en-US" sz="1800" dirty="0"/>
          </a:p>
        </p:txBody>
      </p:sp>
      <p:pic>
        <p:nvPicPr>
          <p:cNvPr id="14" name="Picture 13" descr="Cây Lương Thực – Thế Giới Nông Nghiệp"/>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4477" y="1876153"/>
            <a:ext cx="1242658" cy="1291698"/>
          </a:xfrm>
          <a:prstGeom prst="rect">
            <a:avLst/>
          </a:prstGeom>
          <a:noFill/>
          <a:ln>
            <a:noFill/>
          </a:ln>
        </p:spPr>
      </p:pic>
      <p:pic>
        <p:nvPicPr>
          <p:cNvPr id="15" name="Picture 14" descr="Hạt kê là gì? Tác dụng và cách dùng hạt kê đúng cách"/>
          <p:cNvPicPr/>
          <p:nvPr/>
        </p:nvPicPr>
        <p:blipFill>
          <a:blip r:embed="rId4">
            <a:extLst>
              <a:ext uri="{28A0092B-C50C-407E-A947-70E740481C1C}">
                <a14:useLocalDpi xmlns:a14="http://schemas.microsoft.com/office/drawing/2010/main" val="0"/>
              </a:ext>
            </a:extLst>
          </a:blip>
          <a:srcRect/>
          <a:stretch>
            <a:fillRect/>
          </a:stretch>
        </p:blipFill>
        <p:spPr bwMode="auto">
          <a:xfrm>
            <a:off x="181092" y="1873878"/>
            <a:ext cx="1390533" cy="1235757"/>
          </a:xfrm>
          <a:prstGeom prst="rect">
            <a:avLst/>
          </a:prstGeom>
          <a:noFill/>
          <a:ln>
            <a:noFill/>
          </a:ln>
        </p:spPr>
      </p:pic>
      <p:pic>
        <p:nvPicPr>
          <p:cNvPr id="16" name="Picture 15" descr="Kiến thức cơ bản về cây lúa mì"/>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1630" y="1819290"/>
            <a:ext cx="1370369" cy="1287758"/>
          </a:xfrm>
          <a:prstGeom prst="rect">
            <a:avLst/>
          </a:prstGeom>
          <a:noFill/>
          <a:ln>
            <a:noFill/>
          </a:ln>
        </p:spPr>
      </p:pic>
      <p:pic>
        <p:nvPicPr>
          <p:cNvPr id="17" name="Picture 16" descr="lua5"/>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1092" y="450613"/>
            <a:ext cx="1390533" cy="1093515"/>
          </a:xfrm>
          <a:prstGeom prst="rect">
            <a:avLst/>
          </a:prstGeom>
          <a:noFill/>
          <a:ln>
            <a:noFill/>
          </a:ln>
        </p:spPr>
      </p:pic>
      <p:pic>
        <p:nvPicPr>
          <p:cNvPr id="18" name="Picture 17" descr="bap4"/>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941" y="3476379"/>
            <a:ext cx="1560354" cy="1190511"/>
          </a:xfrm>
          <a:prstGeom prst="rect">
            <a:avLst/>
          </a:prstGeom>
          <a:noFill/>
          <a:ln>
            <a:noFill/>
          </a:ln>
        </p:spPr>
      </p:pic>
      <p:pic>
        <p:nvPicPr>
          <p:cNvPr id="19" name="Picture 18" descr="mi05"/>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98487" y="450613"/>
            <a:ext cx="1360843" cy="1093516"/>
          </a:xfrm>
          <a:prstGeom prst="rect">
            <a:avLst/>
          </a:prstGeom>
          <a:noFill/>
          <a:ln>
            <a:noFill/>
          </a:ln>
        </p:spPr>
      </p:pic>
      <p:pic>
        <p:nvPicPr>
          <p:cNvPr id="20" name="Picture 19" descr="khoailang 6"/>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20468" y="450613"/>
            <a:ext cx="1225975" cy="1093515"/>
          </a:xfrm>
          <a:prstGeom prst="rect">
            <a:avLst/>
          </a:prstGeom>
          <a:noFill/>
          <a:ln>
            <a:noFill/>
          </a:ln>
        </p:spPr>
      </p:pic>
      <p:pic>
        <p:nvPicPr>
          <p:cNvPr id="21" name="Picture 20" descr="Cá ngân - Chợ Nông Sản Khánh Hoà"/>
          <p:cNvPicPr/>
          <p:nvPr/>
        </p:nvPicPr>
        <p:blipFill>
          <a:blip r:embed="rId10">
            <a:extLst>
              <a:ext uri="{28A0092B-C50C-407E-A947-70E740481C1C}">
                <a14:useLocalDpi xmlns:a14="http://schemas.microsoft.com/office/drawing/2010/main" val="0"/>
              </a:ext>
            </a:extLst>
          </a:blip>
          <a:srcRect/>
          <a:stretch>
            <a:fillRect/>
          </a:stretch>
        </p:blipFill>
        <p:spPr bwMode="auto">
          <a:xfrm>
            <a:off x="7309854" y="3476380"/>
            <a:ext cx="1538286" cy="1190510"/>
          </a:xfrm>
          <a:prstGeom prst="rect">
            <a:avLst/>
          </a:prstGeom>
          <a:noFill/>
          <a:ln>
            <a:noFill/>
          </a:ln>
        </p:spPr>
      </p:pic>
      <p:sp>
        <p:nvSpPr>
          <p:cNvPr id="22" name="Rectangle 21"/>
          <p:cNvSpPr/>
          <p:nvPr/>
        </p:nvSpPr>
        <p:spPr>
          <a:xfrm>
            <a:off x="7450799" y="2983185"/>
            <a:ext cx="1082348" cy="369332"/>
          </a:xfrm>
          <a:prstGeom prst="rect">
            <a:avLst/>
          </a:prstGeom>
        </p:spPr>
        <p:txBody>
          <a:bodyPr wrap="none">
            <a:spAutoFit/>
          </a:bodyPr>
          <a:lstStyle/>
          <a:p>
            <a:r>
              <a:rPr lang="en-US" sz="1800" dirty="0" err="1" smtClean="0"/>
              <a:t>Bông</a:t>
            </a:r>
            <a:r>
              <a:rPr lang="en-US" sz="1800" dirty="0" smtClean="0"/>
              <a:t> </a:t>
            </a:r>
            <a:r>
              <a:rPr lang="en-US" sz="1800" dirty="0" err="1" smtClean="0"/>
              <a:t>cải</a:t>
            </a:r>
            <a:endParaRPr lang="en-US" sz="1800" dirty="0"/>
          </a:p>
        </p:txBody>
      </p:sp>
      <p:sp>
        <p:nvSpPr>
          <p:cNvPr id="23" name="Rectangle 22"/>
          <p:cNvSpPr/>
          <p:nvPr/>
        </p:nvSpPr>
        <p:spPr>
          <a:xfrm>
            <a:off x="6381006" y="1482658"/>
            <a:ext cx="1005403" cy="369332"/>
          </a:xfrm>
          <a:prstGeom prst="rect">
            <a:avLst/>
          </a:prstGeom>
        </p:spPr>
        <p:txBody>
          <a:bodyPr wrap="none">
            <a:spAutoFit/>
          </a:bodyPr>
          <a:lstStyle/>
          <a:p>
            <a:r>
              <a:rPr lang="en-US" sz="1800" dirty="0" err="1" smtClean="0"/>
              <a:t>Trái</a:t>
            </a:r>
            <a:r>
              <a:rPr lang="en-US" sz="1800" dirty="0" smtClean="0"/>
              <a:t> </a:t>
            </a:r>
            <a:r>
              <a:rPr lang="en-US" sz="1800" dirty="0" err="1" smtClean="0"/>
              <a:t>cây</a:t>
            </a:r>
            <a:endParaRPr lang="en-US" sz="1800" dirty="0"/>
          </a:p>
        </p:txBody>
      </p:sp>
      <p:sp>
        <p:nvSpPr>
          <p:cNvPr id="24" name="Rectangle 23"/>
          <p:cNvSpPr/>
          <p:nvPr/>
        </p:nvSpPr>
        <p:spPr>
          <a:xfrm>
            <a:off x="5290854" y="3045492"/>
            <a:ext cx="813043" cy="369332"/>
          </a:xfrm>
          <a:prstGeom prst="rect">
            <a:avLst/>
          </a:prstGeom>
        </p:spPr>
        <p:txBody>
          <a:bodyPr wrap="none">
            <a:spAutoFit/>
          </a:bodyPr>
          <a:lstStyle/>
          <a:p>
            <a:r>
              <a:rPr lang="en-US" sz="1800" dirty="0" err="1" smtClean="0"/>
              <a:t>Trứng</a:t>
            </a:r>
            <a:endParaRPr lang="en-US" sz="1800" dirty="0"/>
          </a:p>
        </p:txBody>
      </p:sp>
      <p:sp>
        <p:nvSpPr>
          <p:cNvPr id="25" name="Rectangle 24"/>
          <p:cNvSpPr/>
          <p:nvPr/>
        </p:nvSpPr>
        <p:spPr>
          <a:xfrm>
            <a:off x="7947111" y="4586069"/>
            <a:ext cx="479618" cy="369332"/>
          </a:xfrm>
          <a:prstGeom prst="rect">
            <a:avLst/>
          </a:prstGeom>
        </p:spPr>
        <p:txBody>
          <a:bodyPr wrap="none">
            <a:spAutoFit/>
          </a:bodyPr>
          <a:lstStyle/>
          <a:p>
            <a:r>
              <a:rPr lang="en-US" sz="1800" dirty="0" err="1" smtClean="0"/>
              <a:t>Cá</a:t>
            </a:r>
            <a:endParaRPr lang="en-US" sz="1800" dirty="0"/>
          </a:p>
        </p:txBody>
      </p:sp>
      <p:sp>
        <p:nvSpPr>
          <p:cNvPr id="26" name="Rectangle 25"/>
          <p:cNvSpPr/>
          <p:nvPr/>
        </p:nvSpPr>
        <p:spPr>
          <a:xfrm>
            <a:off x="5053514" y="1482658"/>
            <a:ext cx="633507" cy="369332"/>
          </a:xfrm>
          <a:prstGeom prst="rect">
            <a:avLst/>
          </a:prstGeom>
        </p:spPr>
        <p:txBody>
          <a:bodyPr wrap="none">
            <a:spAutoFit/>
          </a:bodyPr>
          <a:lstStyle/>
          <a:p>
            <a:r>
              <a:rPr lang="en-US" sz="1800" dirty="0" err="1" smtClean="0"/>
              <a:t>Thịt</a:t>
            </a:r>
            <a:r>
              <a:rPr lang="en-US" sz="1800" dirty="0" smtClean="0"/>
              <a:t> </a:t>
            </a:r>
            <a:endParaRPr lang="en-US" sz="1800" dirty="0"/>
          </a:p>
        </p:txBody>
      </p:sp>
      <p:pic>
        <p:nvPicPr>
          <p:cNvPr id="27" name="Picture 26" descr="TÔM SÚ CỒ THIÊN NHIÊN - Vựa Hải Sản Giá Sỉ Tốt Nhất"/>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11830" y="3473555"/>
            <a:ext cx="1726882" cy="1193335"/>
          </a:xfrm>
          <a:prstGeom prst="rect">
            <a:avLst/>
          </a:prstGeom>
          <a:noFill/>
          <a:ln>
            <a:noFill/>
          </a:ln>
        </p:spPr>
      </p:pic>
      <p:pic>
        <p:nvPicPr>
          <p:cNvPr id="28" name="Picture 27" descr="Mực ống trứng"/>
          <p:cNvPicPr/>
          <p:nvPr/>
        </p:nvPicPr>
        <p:blipFill>
          <a:blip r:embed="rId12">
            <a:extLst>
              <a:ext uri="{28A0092B-C50C-407E-A947-70E740481C1C}">
                <a14:useLocalDpi xmlns:a14="http://schemas.microsoft.com/office/drawing/2010/main" val="0"/>
              </a:ext>
            </a:extLst>
          </a:blip>
          <a:srcRect/>
          <a:stretch>
            <a:fillRect/>
          </a:stretch>
        </p:blipFill>
        <p:spPr bwMode="auto">
          <a:xfrm>
            <a:off x="7631168" y="419664"/>
            <a:ext cx="1340009" cy="1155414"/>
          </a:xfrm>
          <a:prstGeom prst="rect">
            <a:avLst/>
          </a:prstGeom>
          <a:noFill/>
          <a:ln>
            <a:noFill/>
          </a:ln>
        </p:spPr>
      </p:pic>
      <p:pic>
        <p:nvPicPr>
          <p:cNvPr id="29" name="Picture 28" descr="Làm sao phân biệt thịt sạch và thịt bẩn? Cách chọn thịt tươi, ngon cho cả  nhà | Ẩm Thực &amp; Sức Khỏe Gia đình"/>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74370" y="450613"/>
            <a:ext cx="1596539" cy="1153487"/>
          </a:xfrm>
          <a:prstGeom prst="rect">
            <a:avLst/>
          </a:prstGeom>
          <a:noFill/>
          <a:ln>
            <a:noFill/>
          </a:ln>
        </p:spPr>
      </p:pic>
      <p:sp>
        <p:nvSpPr>
          <p:cNvPr id="30" name="Rectangle 29"/>
          <p:cNvSpPr/>
          <p:nvPr/>
        </p:nvSpPr>
        <p:spPr>
          <a:xfrm>
            <a:off x="5166871" y="4630419"/>
            <a:ext cx="646331" cy="369332"/>
          </a:xfrm>
          <a:prstGeom prst="rect">
            <a:avLst/>
          </a:prstGeom>
        </p:spPr>
        <p:txBody>
          <a:bodyPr wrap="none">
            <a:spAutoFit/>
          </a:bodyPr>
          <a:lstStyle/>
          <a:p>
            <a:r>
              <a:rPr lang="en-US" sz="1800" dirty="0" err="1" smtClean="0"/>
              <a:t>Tôm</a:t>
            </a:r>
            <a:endParaRPr lang="en-US" sz="1800" dirty="0"/>
          </a:p>
        </p:txBody>
      </p:sp>
      <p:sp>
        <p:nvSpPr>
          <p:cNvPr id="31" name="Rectangle 30"/>
          <p:cNvSpPr/>
          <p:nvPr/>
        </p:nvSpPr>
        <p:spPr>
          <a:xfrm>
            <a:off x="8036238" y="1466011"/>
            <a:ext cx="710451" cy="369332"/>
          </a:xfrm>
          <a:prstGeom prst="rect">
            <a:avLst/>
          </a:prstGeom>
        </p:spPr>
        <p:txBody>
          <a:bodyPr wrap="none">
            <a:spAutoFit/>
          </a:bodyPr>
          <a:lstStyle/>
          <a:p>
            <a:r>
              <a:rPr lang="en-US" sz="1800" dirty="0" err="1" smtClean="0"/>
              <a:t>Mực</a:t>
            </a:r>
            <a:r>
              <a:rPr lang="en-US" sz="1800" dirty="0" smtClean="0"/>
              <a:t> </a:t>
            </a:r>
            <a:endParaRPr lang="en-US" sz="1800" dirty="0"/>
          </a:p>
        </p:txBody>
      </p:sp>
      <p:pic>
        <p:nvPicPr>
          <p:cNvPr id="32" name="Picture 31" descr="7 lợi ích cho sức khoẻ của súp lơ"/>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11684" y="1860737"/>
            <a:ext cx="1596539" cy="1215533"/>
          </a:xfrm>
          <a:prstGeom prst="rect">
            <a:avLst/>
          </a:prstGeom>
          <a:noFill/>
          <a:ln>
            <a:noFill/>
          </a:ln>
        </p:spPr>
      </p:pic>
      <p:pic>
        <p:nvPicPr>
          <p:cNvPr id="33" name="Picture 32" descr="Trái cây cũng có thể gây mỡ bụng - Báo Người lao động"/>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268179" y="404512"/>
            <a:ext cx="1231058" cy="1139616"/>
          </a:xfrm>
          <a:prstGeom prst="rect">
            <a:avLst/>
          </a:prstGeom>
          <a:noFill/>
          <a:ln>
            <a:noFill/>
          </a:ln>
        </p:spPr>
      </p:pic>
      <p:pic>
        <p:nvPicPr>
          <p:cNvPr id="34" name="Picture 33" descr="Thực Phẩm Tươi Sống - Trang 0"/>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761940" y="1860354"/>
            <a:ext cx="1902725" cy="1246694"/>
          </a:xfrm>
          <a:prstGeom prst="rect">
            <a:avLst/>
          </a:prstGeom>
          <a:noFill/>
          <a:ln>
            <a:noFill/>
          </a:ln>
        </p:spPr>
      </p:pic>
    </p:spTree>
    <p:extLst>
      <p:ext uri="{BB962C8B-B14F-4D97-AF65-F5344CB8AC3E}">
        <p14:creationId xmlns:p14="http://schemas.microsoft.com/office/powerpoint/2010/main" val="1502035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ung hình hoa cúc trắ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434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452964" y="844615"/>
            <a:ext cx="1922449" cy="523220"/>
          </a:xfrm>
          <a:prstGeom prst="rect">
            <a:avLst/>
          </a:prstGeom>
        </p:spPr>
        <p:txBody>
          <a:bodyPr wrap="none">
            <a:spAutoFit/>
          </a:bodyPr>
          <a:lstStyle/>
          <a:p>
            <a:r>
              <a:rPr lang="en-US" sz="2800" b="1" dirty="0"/>
              <a:t>VẬN DỤNG </a:t>
            </a:r>
            <a:endParaRPr lang="en-US" sz="2800" dirty="0"/>
          </a:p>
        </p:txBody>
      </p:sp>
      <p:sp>
        <p:nvSpPr>
          <p:cNvPr id="4" name="Rectangle 3"/>
          <p:cNvSpPr/>
          <p:nvPr/>
        </p:nvSpPr>
        <p:spPr>
          <a:xfrm>
            <a:off x="1578635" y="1536174"/>
            <a:ext cx="5779698" cy="2554545"/>
          </a:xfrm>
          <a:prstGeom prst="rect">
            <a:avLst/>
          </a:prstGeom>
        </p:spPr>
        <p:txBody>
          <a:bodyPr wrap="square">
            <a:spAutoFit/>
          </a:bodyPr>
          <a:lstStyle/>
          <a:p>
            <a:pPr algn="just"/>
            <a:r>
              <a:rPr lang="en-US" sz="3200" dirty="0" err="1" smtClean="0"/>
              <a:t>Các</a:t>
            </a:r>
            <a:r>
              <a:rPr lang="en-US" sz="3200" dirty="0" smtClean="0"/>
              <a:t> </a:t>
            </a:r>
            <a:r>
              <a:rPr lang="en-US" sz="3200" dirty="0" err="1" smtClean="0"/>
              <a:t>em</a:t>
            </a:r>
            <a:r>
              <a:rPr lang="en-US" sz="3200" dirty="0" smtClean="0"/>
              <a:t> </a:t>
            </a:r>
            <a:r>
              <a:rPr lang="en-US" sz="3200" dirty="0" err="1"/>
              <a:t>về</a:t>
            </a:r>
            <a:r>
              <a:rPr lang="en-US" sz="3200" dirty="0"/>
              <a:t> </a:t>
            </a:r>
            <a:r>
              <a:rPr lang="en-US" sz="3200" dirty="0" err="1"/>
              <a:t>nhà</a:t>
            </a:r>
            <a:r>
              <a:rPr lang="en-US" sz="3200" dirty="0"/>
              <a:t> </a:t>
            </a:r>
            <a:r>
              <a:rPr lang="en-US" sz="3200" dirty="0" err="1"/>
              <a:t>trả</a:t>
            </a:r>
            <a:r>
              <a:rPr lang="en-US" sz="3200" dirty="0"/>
              <a:t> </a:t>
            </a:r>
            <a:r>
              <a:rPr lang="en-US" sz="3200" dirty="0" err="1"/>
              <a:t>lời</a:t>
            </a:r>
            <a:r>
              <a:rPr lang="en-US" sz="3200" dirty="0"/>
              <a:t> </a:t>
            </a:r>
            <a:r>
              <a:rPr lang="en-US" sz="3200" dirty="0" err="1"/>
              <a:t>câu</a:t>
            </a:r>
            <a:r>
              <a:rPr lang="en-US" sz="3200" dirty="0"/>
              <a:t> </a:t>
            </a:r>
            <a:r>
              <a:rPr lang="en-US" sz="3200" dirty="0" err="1"/>
              <a:t>hỏi</a:t>
            </a:r>
            <a:r>
              <a:rPr lang="en-US" sz="3200" dirty="0"/>
              <a:t> </a:t>
            </a:r>
            <a:r>
              <a:rPr lang="en-US" sz="3200" dirty="0" err="1"/>
              <a:t>tiết</a:t>
            </a:r>
            <a:r>
              <a:rPr lang="en-US" sz="3200" dirty="0"/>
              <a:t> </a:t>
            </a:r>
            <a:r>
              <a:rPr lang="en-US" sz="3200" dirty="0" err="1"/>
              <a:t>sau</a:t>
            </a:r>
            <a:r>
              <a:rPr lang="en-US" sz="3200" dirty="0"/>
              <a:t> </a:t>
            </a:r>
            <a:r>
              <a:rPr lang="en-US" sz="3200" dirty="0" err="1"/>
              <a:t>báo</a:t>
            </a:r>
            <a:r>
              <a:rPr lang="en-US" sz="3200" dirty="0"/>
              <a:t> </a:t>
            </a:r>
            <a:r>
              <a:rPr lang="en-US" sz="3200" dirty="0" err="1" smtClean="0"/>
              <a:t>cáo</a:t>
            </a:r>
            <a:r>
              <a:rPr lang="en-US" sz="3200" dirty="0" smtClean="0"/>
              <a:t>: </a:t>
            </a:r>
            <a:r>
              <a:rPr lang="en-US" sz="3200" b="1" dirty="0" err="1"/>
              <a:t>Kể</a:t>
            </a:r>
            <a:r>
              <a:rPr lang="en-US" sz="3200" b="1" dirty="0"/>
              <a:t> </a:t>
            </a:r>
            <a:r>
              <a:rPr lang="en-US" sz="3200" b="1" dirty="0" err="1"/>
              <a:t>tên</a:t>
            </a:r>
            <a:r>
              <a:rPr lang="en-US" sz="3200" b="1" dirty="0"/>
              <a:t> </a:t>
            </a:r>
            <a:r>
              <a:rPr lang="en-US" sz="3200" b="1" dirty="0" err="1"/>
              <a:t>một</a:t>
            </a:r>
            <a:r>
              <a:rPr lang="en-US" sz="3200" b="1" dirty="0"/>
              <a:t> </a:t>
            </a:r>
            <a:r>
              <a:rPr lang="en-US" sz="3200" b="1" dirty="0" err="1"/>
              <a:t>số</a:t>
            </a:r>
            <a:r>
              <a:rPr lang="en-US" sz="3200" b="1" dirty="0"/>
              <a:t> </a:t>
            </a:r>
            <a:r>
              <a:rPr lang="en-US" sz="3200" b="1" dirty="0" err="1"/>
              <a:t>loại</a:t>
            </a:r>
            <a:r>
              <a:rPr lang="en-US" sz="3200" b="1" dirty="0"/>
              <a:t> </a:t>
            </a:r>
            <a:r>
              <a:rPr lang="en-US" sz="3200" b="1" dirty="0" err="1"/>
              <a:t>lương</a:t>
            </a:r>
            <a:r>
              <a:rPr lang="en-US" sz="3200" b="1" dirty="0"/>
              <a:t> </a:t>
            </a:r>
            <a:r>
              <a:rPr lang="en-US" sz="3200" b="1" dirty="0" err="1"/>
              <a:t>thực</a:t>
            </a:r>
            <a:r>
              <a:rPr lang="en-US" sz="3200" b="1" dirty="0"/>
              <a:t> </a:t>
            </a:r>
            <a:r>
              <a:rPr lang="en-US" sz="3200" b="1" dirty="0" err="1" smtClean="0"/>
              <a:t>được</a:t>
            </a:r>
            <a:r>
              <a:rPr lang="en-US" sz="3200" b="1" dirty="0" smtClean="0"/>
              <a:t> </a:t>
            </a:r>
            <a:r>
              <a:rPr lang="en-US" sz="3200" b="1" dirty="0" err="1"/>
              <a:t>sử</a:t>
            </a:r>
            <a:r>
              <a:rPr lang="en-US" sz="3200" b="1" dirty="0"/>
              <a:t> </a:t>
            </a:r>
            <a:r>
              <a:rPr lang="en-US" sz="3200" b="1" dirty="0" err="1"/>
              <a:t>dụng</a:t>
            </a:r>
            <a:r>
              <a:rPr lang="en-US" sz="3200" b="1" dirty="0"/>
              <a:t> </a:t>
            </a:r>
            <a:r>
              <a:rPr lang="en-US" sz="3200" b="1" dirty="0" err="1"/>
              <a:t>làm</a:t>
            </a:r>
            <a:r>
              <a:rPr lang="en-US" sz="3200" b="1" dirty="0"/>
              <a:t> </a:t>
            </a:r>
            <a:r>
              <a:rPr lang="en-US" sz="3200" b="1" dirty="0" err="1"/>
              <a:t>nguyên</a:t>
            </a:r>
            <a:r>
              <a:rPr lang="en-US" sz="3200" b="1" dirty="0"/>
              <a:t> </a:t>
            </a:r>
            <a:r>
              <a:rPr lang="en-US" sz="3200" b="1" dirty="0" err="1"/>
              <a:t>liệu</a:t>
            </a:r>
            <a:r>
              <a:rPr lang="en-US" sz="3200" b="1" dirty="0"/>
              <a:t> </a:t>
            </a:r>
            <a:r>
              <a:rPr lang="en-US" sz="3200" b="1" dirty="0" err="1"/>
              <a:t>để</a:t>
            </a:r>
            <a:r>
              <a:rPr lang="en-US" sz="3200" b="1" dirty="0"/>
              <a:t> </a:t>
            </a:r>
            <a:r>
              <a:rPr lang="en-US" sz="3200" b="1" dirty="0" err="1" smtClean="0"/>
              <a:t>chế</a:t>
            </a:r>
            <a:r>
              <a:rPr lang="en-US" sz="3200" b="1" dirty="0" smtClean="0"/>
              <a:t> </a:t>
            </a:r>
            <a:r>
              <a:rPr lang="en-US" sz="3200" b="1" dirty="0" err="1"/>
              <a:t>biến</a:t>
            </a:r>
            <a:r>
              <a:rPr lang="en-US" sz="3200" b="1" dirty="0"/>
              <a:t> </a:t>
            </a:r>
            <a:r>
              <a:rPr lang="en-US" sz="3200" b="1" dirty="0" err="1" smtClean="0"/>
              <a:t>dầu</a:t>
            </a:r>
            <a:r>
              <a:rPr lang="en-US" sz="3200" b="1" dirty="0" smtClean="0"/>
              <a:t> </a:t>
            </a:r>
            <a:r>
              <a:rPr lang="en-US" sz="3200" b="1" dirty="0" err="1"/>
              <a:t>ăn</a:t>
            </a:r>
            <a:r>
              <a:rPr lang="en-US" sz="3200" b="1" dirty="0" smtClean="0"/>
              <a:t>.</a:t>
            </a:r>
          </a:p>
        </p:txBody>
      </p:sp>
    </p:spTree>
    <p:extLst>
      <p:ext uri="{BB962C8B-B14F-4D97-AF65-F5344CB8AC3E}">
        <p14:creationId xmlns:p14="http://schemas.microsoft.com/office/powerpoint/2010/main" val="25442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p:cTn id="15"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ung ảnh Chung hướng dương đóng Gói tái Bút - hoa png tải về - Miễn phí  trong suốt Khung Hình png Tải về."/>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36" y="1"/>
            <a:ext cx="9109364"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85631" y="1131498"/>
            <a:ext cx="1407373" cy="523220"/>
          </a:xfrm>
          <a:prstGeom prst="rect">
            <a:avLst/>
          </a:prstGeom>
        </p:spPr>
        <p:txBody>
          <a:bodyPr wrap="none">
            <a:spAutoFit/>
          </a:bodyPr>
          <a:lstStyle/>
          <a:p>
            <a:pPr algn="ctr"/>
            <a:r>
              <a:rPr lang="en-US" sz="2800" b="1" dirty="0"/>
              <a:t>DẶN DÒ</a:t>
            </a:r>
          </a:p>
        </p:txBody>
      </p:sp>
      <p:sp>
        <p:nvSpPr>
          <p:cNvPr id="4" name="Rectangle 3"/>
          <p:cNvSpPr/>
          <p:nvPr/>
        </p:nvSpPr>
        <p:spPr>
          <a:xfrm>
            <a:off x="2303318" y="1643382"/>
            <a:ext cx="4572000" cy="1569660"/>
          </a:xfrm>
          <a:prstGeom prst="rect">
            <a:avLst/>
          </a:prstGeom>
        </p:spPr>
        <p:txBody>
          <a:bodyPr>
            <a:spAutoFit/>
          </a:bodyPr>
          <a:lstStyle/>
          <a:p>
            <a:pPr algn="just" eaLnBrk="0"/>
            <a:r>
              <a:rPr lang="en-US" sz="2400" dirty="0"/>
              <a:t>- </a:t>
            </a:r>
            <a:r>
              <a:rPr lang="en-US" sz="2400" dirty="0" err="1"/>
              <a:t>Học</a:t>
            </a:r>
            <a:r>
              <a:rPr lang="en-US" sz="2400" dirty="0"/>
              <a:t> </a:t>
            </a:r>
            <a:r>
              <a:rPr lang="en-US" sz="2400" dirty="0" err="1"/>
              <a:t>bài</a:t>
            </a:r>
            <a:r>
              <a:rPr lang="en-US" sz="2400" dirty="0"/>
              <a:t> </a:t>
            </a:r>
            <a:r>
              <a:rPr lang="en-US" sz="2400" dirty="0" err="1"/>
              <a:t>ghi</a:t>
            </a:r>
            <a:endParaRPr lang="en-US" sz="2400" dirty="0"/>
          </a:p>
          <a:p>
            <a:pPr algn="just" eaLnBrk="0"/>
            <a:r>
              <a:rPr lang="en-US" sz="2400" dirty="0"/>
              <a:t>- </a:t>
            </a:r>
            <a:r>
              <a:rPr lang="en-US" sz="2400" dirty="0" err="1"/>
              <a:t>Làm</a:t>
            </a:r>
            <a:r>
              <a:rPr lang="en-US" sz="2400" dirty="0"/>
              <a:t> </a:t>
            </a:r>
            <a:r>
              <a:rPr lang="en-US" sz="2400" dirty="0" err="1"/>
              <a:t>bài</a:t>
            </a:r>
            <a:r>
              <a:rPr lang="en-US" sz="2400" dirty="0"/>
              <a:t> </a:t>
            </a:r>
            <a:r>
              <a:rPr lang="en-US" sz="2400" dirty="0" err="1"/>
              <a:t>tập</a:t>
            </a:r>
            <a:r>
              <a:rPr lang="en-US" sz="2400" dirty="0"/>
              <a:t> </a:t>
            </a:r>
            <a:r>
              <a:rPr lang="en-US" sz="2400" dirty="0" err="1" smtClean="0"/>
              <a:t>sách</a:t>
            </a:r>
            <a:r>
              <a:rPr lang="en-US" sz="2400" dirty="0" smtClean="0"/>
              <a:t> </a:t>
            </a:r>
            <a:r>
              <a:rPr lang="en-US" sz="2400" dirty="0" err="1" smtClean="0"/>
              <a:t>bài</a:t>
            </a:r>
            <a:r>
              <a:rPr lang="en-US" sz="2400" dirty="0" smtClean="0"/>
              <a:t> </a:t>
            </a:r>
            <a:r>
              <a:rPr lang="en-US" sz="2400" dirty="0" err="1" smtClean="0"/>
              <a:t>tập</a:t>
            </a:r>
            <a:endParaRPr lang="en-US" sz="2400" dirty="0"/>
          </a:p>
          <a:p>
            <a:pPr algn="just" eaLnBrk="0"/>
            <a:r>
              <a:rPr lang="en-US" sz="2400" dirty="0"/>
              <a:t>- </a:t>
            </a:r>
            <a:r>
              <a:rPr lang="en-US" sz="2400" dirty="0" err="1"/>
              <a:t>Tìm</a:t>
            </a:r>
            <a:r>
              <a:rPr lang="en-US" sz="2400" dirty="0"/>
              <a:t> </a:t>
            </a:r>
            <a:r>
              <a:rPr lang="en-US" sz="2400" dirty="0" err="1"/>
              <a:t>trên</a:t>
            </a:r>
            <a:r>
              <a:rPr lang="en-US" sz="2400" dirty="0"/>
              <a:t> </a:t>
            </a:r>
            <a:r>
              <a:rPr lang="en-US" sz="2400" dirty="0" err="1"/>
              <a:t>mạng</a:t>
            </a:r>
            <a:r>
              <a:rPr lang="en-US" sz="2400" dirty="0"/>
              <a:t> </a:t>
            </a:r>
            <a:r>
              <a:rPr lang="en-US" sz="2400" dirty="0" err="1"/>
              <a:t>những</a:t>
            </a:r>
            <a:r>
              <a:rPr lang="en-US" sz="2400" dirty="0"/>
              <a:t> </a:t>
            </a:r>
            <a:r>
              <a:rPr lang="en-US" sz="2400" dirty="0" err="1"/>
              <a:t>nội</a:t>
            </a:r>
            <a:r>
              <a:rPr lang="en-US" sz="2400" dirty="0"/>
              <a:t> dung </a:t>
            </a:r>
            <a:r>
              <a:rPr lang="en-US" sz="2400" dirty="0" err="1"/>
              <a:t>liên</a:t>
            </a:r>
            <a:r>
              <a:rPr lang="en-US" sz="2400" dirty="0"/>
              <a:t> </a:t>
            </a:r>
            <a:r>
              <a:rPr lang="en-US" sz="2400" dirty="0" err="1"/>
              <a:t>quan</a:t>
            </a:r>
            <a:r>
              <a:rPr lang="en-US" sz="2400" dirty="0"/>
              <a:t> </a:t>
            </a:r>
            <a:r>
              <a:rPr lang="en-US" sz="2400" dirty="0" err="1"/>
              <a:t>đến</a:t>
            </a:r>
            <a:r>
              <a:rPr lang="en-US" sz="2400" dirty="0"/>
              <a:t> </a:t>
            </a:r>
            <a:r>
              <a:rPr lang="en-US" sz="2400" dirty="0" err="1" smtClean="0"/>
              <a:t>thực</a:t>
            </a:r>
            <a:r>
              <a:rPr lang="en-US" sz="2400" dirty="0" smtClean="0"/>
              <a:t> </a:t>
            </a:r>
            <a:r>
              <a:rPr lang="en-US" sz="2400" dirty="0" err="1" smtClean="0"/>
              <a:t>phẩm</a:t>
            </a:r>
            <a:endParaRPr lang="en-US" sz="2400" dirty="0"/>
          </a:p>
        </p:txBody>
      </p:sp>
    </p:spTree>
    <p:extLst>
      <p:ext uri="{BB962C8B-B14F-4D97-AF65-F5344CB8AC3E}">
        <p14:creationId xmlns:p14="http://schemas.microsoft.com/office/powerpoint/2010/main" val="355646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in by arual flowers on Rámečky, pozadí | School border, School frame, Page  borders de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992"/>
            <a:ext cx="9144000" cy="54906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24619" y="852069"/>
            <a:ext cx="7444596" cy="3170099"/>
          </a:xfrm>
          <a:prstGeom prst="rect">
            <a:avLst/>
          </a:prstGeom>
        </p:spPr>
        <p:txBody>
          <a:bodyPr wrap="square">
            <a:spAutoFit/>
          </a:bodyPr>
          <a:lstStyle/>
          <a:p>
            <a:pPr algn="ctr"/>
            <a:r>
              <a:rPr lang="en-US" sz="4000" b="1" dirty="0" err="1"/>
              <a:t>Bài</a:t>
            </a:r>
            <a:r>
              <a:rPr lang="en-US" sz="4000" b="1" dirty="0"/>
              <a:t> 14.      </a:t>
            </a:r>
            <a:endParaRPr lang="en-US" sz="4000" b="1" dirty="0" smtClean="0"/>
          </a:p>
          <a:p>
            <a:pPr algn="ctr"/>
            <a:r>
              <a:rPr lang="en-US" sz="4000" b="1" dirty="0" smtClean="0"/>
              <a:t>MỘT </a:t>
            </a:r>
            <a:r>
              <a:rPr lang="en-US" sz="4000" b="1" dirty="0"/>
              <a:t>SỐ LƯƠNG THỰC - THỰC PHẨM </a:t>
            </a:r>
            <a:endParaRPr lang="en-US" sz="4000" dirty="0"/>
          </a:p>
          <a:p>
            <a:pPr algn="ctr"/>
            <a:r>
              <a:rPr lang="en-US" sz="4000" b="1" dirty="0" err="1" smtClean="0"/>
              <a:t>Thời</a:t>
            </a:r>
            <a:r>
              <a:rPr lang="en-US" sz="4000" b="1" dirty="0" smtClean="0"/>
              <a:t> </a:t>
            </a:r>
            <a:r>
              <a:rPr lang="en-US" sz="4000" b="1" dirty="0" err="1"/>
              <a:t>gian</a:t>
            </a:r>
            <a:r>
              <a:rPr lang="en-US" sz="4000" b="1" dirty="0"/>
              <a:t> </a:t>
            </a:r>
            <a:r>
              <a:rPr lang="en-US" sz="4000" b="1" dirty="0" err="1"/>
              <a:t>thực</a:t>
            </a:r>
            <a:r>
              <a:rPr lang="en-US" sz="4000" b="1" dirty="0"/>
              <a:t> </a:t>
            </a:r>
            <a:r>
              <a:rPr lang="en-US" sz="4000" b="1" dirty="0" err="1"/>
              <a:t>hiện</a:t>
            </a:r>
            <a:r>
              <a:rPr lang="en-US" sz="4000" b="1" dirty="0"/>
              <a:t>: 2 </a:t>
            </a:r>
            <a:r>
              <a:rPr lang="en-US" sz="4000" b="1" dirty="0" err="1"/>
              <a:t>tiết</a:t>
            </a:r>
            <a:r>
              <a:rPr lang="en-US" sz="4000" b="1" dirty="0"/>
              <a:t> (</a:t>
            </a:r>
            <a:r>
              <a:rPr lang="en-US" sz="4000" b="1" dirty="0" err="1"/>
              <a:t>Tiết</a:t>
            </a:r>
            <a:r>
              <a:rPr lang="en-US" sz="4000" b="1" dirty="0"/>
              <a:t> </a:t>
            </a:r>
            <a:r>
              <a:rPr lang="en-US" sz="4000" b="1" dirty="0" smtClean="0"/>
              <a:t>30, 31)</a:t>
            </a:r>
            <a:endParaRPr lang="en-US" sz="4000" dirty="0"/>
          </a:p>
        </p:txBody>
      </p:sp>
    </p:spTree>
    <p:extLst>
      <p:ext uri="{BB962C8B-B14F-4D97-AF65-F5344CB8AC3E}">
        <p14:creationId xmlns:p14="http://schemas.microsoft.com/office/powerpoint/2010/main" val="204509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in by arual flowers on Rámečky, pozadí | School border, School frame, Page  borders de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992"/>
            <a:ext cx="9144000" cy="54906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97147" y="597688"/>
            <a:ext cx="7228935" cy="3416320"/>
          </a:xfrm>
          <a:prstGeom prst="rect">
            <a:avLst/>
          </a:prstGeom>
        </p:spPr>
        <p:txBody>
          <a:bodyPr wrap="square">
            <a:spAutoFit/>
          </a:bodyPr>
          <a:lstStyle/>
          <a:p>
            <a:pPr algn="just"/>
            <a:r>
              <a:rPr lang="en-US" sz="2700" dirty="0" smtClean="0"/>
              <a:t>- </a:t>
            </a:r>
            <a:r>
              <a:rPr lang="en-US" sz="2700" dirty="0" err="1" smtClean="0"/>
              <a:t>Trình</a:t>
            </a:r>
            <a:r>
              <a:rPr lang="en-US" sz="2700" dirty="0" smtClean="0"/>
              <a:t> </a:t>
            </a:r>
            <a:r>
              <a:rPr lang="en-US" sz="2700" dirty="0" err="1"/>
              <a:t>bày</a:t>
            </a:r>
            <a:r>
              <a:rPr lang="en-US" sz="2700" dirty="0"/>
              <a:t> </a:t>
            </a:r>
            <a:r>
              <a:rPr lang="en-US" sz="2700" dirty="0" err="1"/>
              <a:t>được</a:t>
            </a:r>
            <a:r>
              <a:rPr lang="en-US" sz="2700" dirty="0"/>
              <a:t> </a:t>
            </a:r>
            <a:r>
              <a:rPr lang="en-US" sz="2700" dirty="0" err="1"/>
              <a:t>tính</a:t>
            </a:r>
            <a:r>
              <a:rPr lang="en-US" sz="2700" dirty="0"/>
              <a:t> </a:t>
            </a:r>
            <a:r>
              <a:rPr lang="en-US" sz="2700" dirty="0" err="1"/>
              <a:t>chất</a:t>
            </a:r>
            <a:r>
              <a:rPr lang="en-US" sz="2700" dirty="0"/>
              <a:t> </a:t>
            </a:r>
            <a:r>
              <a:rPr lang="en-US" sz="2700" dirty="0" err="1"/>
              <a:t>và</a:t>
            </a:r>
            <a:r>
              <a:rPr lang="en-US" sz="2700" dirty="0"/>
              <a:t> </a:t>
            </a:r>
            <a:r>
              <a:rPr lang="en-US" sz="2700" dirty="0" err="1"/>
              <a:t>ứng</a:t>
            </a:r>
            <a:r>
              <a:rPr lang="en-US" sz="2700" dirty="0"/>
              <a:t> </a:t>
            </a:r>
            <a:r>
              <a:rPr lang="en-US" sz="2700" dirty="0" err="1"/>
              <a:t>dụng</a:t>
            </a:r>
            <a:r>
              <a:rPr lang="en-US" sz="2700" dirty="0"/>
              <a:t> </a:t>
            </a:r>
            <a:r>
              <a:rPr lang="en-US" sz="2700" dirty="0" err="1"/>
              <a:t>của</a:t>
            </a:r>
            <a:r>
              <a:rPr lang="en-US" sz="2700" dirty="0"/>
              <a:t> </a:t>
            </a:r>
            <a:r>
              <a:rPr lang="en-US" sz="2700" dirty="0" err="1"/>
              <a:t>một</a:t>
            </a:r>
            <a:r>
              <a:rPr lang="en-US" sz="2700" dirty="0"/>
              <a:t> </a:t>
            </a:r>
            <a:r>
              <a:rPr lang="en-US" sz="2700" dirty="0" err="1"/>
              <a:t>số</a:t>
            </a:r>
            <a:r>
              <a:rPr lang="en-US" sz="2700" dirty="0"/>
              <a:t> </a:t>
            </a:r>
            <a:r>
              <a:rPr lang="en-US" sz="2700" dirty="0" err="1"/>
              <a:t>lương</a:t>
            </a:r>
            <a:r>
              <a:rPr lang="en-US" sz="2700" dirty="0"/>
              <a:t> </a:t>
            </a:r>
            <a:r>
              <a:rPr lang="en-US" sz="2700" dirty="0" err="1"/>
              <a:t>thực</a:t>
            </a:r>
            <a:r>
              <a:rPr lang="en-US" sz="2700" dirty="0"/>
              <a:t> - </a:t>
            </a:r>
            <a:r>
              <a:rPr lang="en-US" sz="2700" dirty="0" err="1"/>
              <a:t>thực</a:t>
            </a:r>
            <a:r>
              <a:rPr lang="en-US" sz="2700" dirty="0"/>
              <a:t> </a:t>
            </a:r>
            <a:r>
              <a:rPr lang="en-US" sz="2700" dirty="0" err="1"/>
              <a:t>phẩm</a:t>
            </a:r>
            <a:r>
              <a:rPr lang="en-US" sz="2700" dirty="0"/>
              <a:t> </a:t>
            </a:r>
            <a:r>
              <a:rPr lang="en-US" sz="2700" dirty="0" err="1"/>
              <a:t>thường</a:t>
            </a:r>
            <a:r>
              <a:rPr lang="en-US" sz="2700" dirty="0"/>
              <a:t> </a:t>
            </a:r>
            <a:r>
              <a:rPr lang="en-US" sz="2700" dirty="0" err="1"/>
              <a:t>dùng</a:t>
            </a:r>
            <a:r>
              <a:rPr lang="en-US" sz="2700" dirty="0"/>
              <a:t> </a:t>
            </a:r>
            <a:r>
              <a:rPr lang="en-US" sz="2700" dirty="0" err="1"/>
              <a:t>trong</a:t>
            </a:r>
            <a:r>
              <a:rPr lang="en-US" sz="2700" dirty="0"/>
              <a:t> </a:t>
            </a:r>
            <a:r>
              <a:rPr lang="en-US" sz="2700" dirty="0" err="1"/>
              <a:t>đời</a:t>
            </a:r>
            <a:r>
              <a:rPr lang="en-US" sz="2700" dirty="0"/>
              <a:t> </a:t>
            </a:r>
            <a:r>
              <a:rPr lang="en-US" sz="2700" dirty="0" err="1" smtClean="0"/>
              <a:t>sống</a:t>
            </a:r>
            <a:r>
              <a:rPr lang="en-US" sz="2700" dirty="0" smtClean="0"/>
              <a:t> </a:t>
            </a:r>
            <a:r>
              <a:rPr lang="en-US" sz="2700" dirty="0" err="1"/>
              <a:t>hằng</a:t>
            </a:r>
            <a:r>
              <a:rPr lang="en-US" sz="2700" dirty="0"/>
              <a:t> </a:t>
            </a:r>
            <a:r>
              <a:rPr lang="en-US" sz="2700" dirty="0" err="1" smtClean="0"/>
              <a:t>ngày</a:t>
            </a:r>
            <a:r>
              <a:rPr lang="en-US" sz="2700" dirty="0" smtClean="0"/>
              <a:t>.</a:t>
            </a:r>
          </a:p>
          <a:p>
            <a:pPr algn="just"/>
            <a:r>
              <a:rPr lang="en-US" sz="2700" dirty="0" smtClean="0"/>
              <a:t>- </a:t>
            </a:r>
            <a:r>
              <a:rPr lang="en-US" sz="2700" dirty="0" err="1" smtClean="0"/>
              <a:t>Đề</a:t>
            </a:r>
            <a:r>
              <a:rPr lang="en-US" sz="2700" dirty="0" smtClean="0"/>
              <a:t> </a:t>
            </a:r>
            <a:r>
              <a:rPr lang="en-US" sz="2700" dirty="0" err="1"/>
              <a:t>xuất</a:t>
            </a:r>
            <a:r>
              <a:rPr lang="en-US" sz="2700" dirty="0"/>
              <a:t> </a:t>
            </a:r>
            <a:r>
              <a:rPr lang="en-US" sz="2700" dirty="0" err="1"/>
              <a:t>được</a:t>
            </a:r>
            <a:r>
              <a:rPr lang="en-US" sz="2700" dirty="0"/>
              <a:t> </a:t>
            </a:r>
            <a:r>
              <a:rPr lang="en-US" sz="2700" dirty="0" err="1"/>
              <a:t>phương</a:t>
            </a:r>
            <a:r>
              <a:rPr lang="en-US" sz="2700" dirty="0"/>
              <a:t> </a:t>
            </a:r>
            <a:r>
              <a:rPr lang="en-US" sz="2700" dirty="0" err="1"/>
              <a:t>án</a:t>
            </a:r>
            <a:r>
              <a:rPr lang="en-US" sz="2700" dirty="0"/>
              <a:t> </a:t>
            </a:r>
            <a:r>
              <a:rPr lang="en-US" sz="2700" dirty="0" err="1"/>
              <a:t>tìm</a:t>
            </a:r>
            <a:r>
              <a:rPr lang="en-US" sz="2700" dirty="0"/>
              <a:t> </a:t>
            </a:r>
            <a:r>
              <a:rPr lang="en-US" sz="2700" dirty="0" err="1"/>
              <a:t>hiểu</a:t>
            </a:r>
            <a:r>
              <a:rPr lang="en-US" sz="2700" dirty="0"/>
              <a:t> </a:t>
            </a:r>
            <a:r>
              <a:rPr lang="en-US" sz="2700" dirty="0" err="1"/>
              <a:t>về</a:t>
            </a:r>
            <a:r>
              <a:rPr lang="en-US" sz="2700" dirty="0"/>
              <a:t> </a:t>
            </a:r>
            <a:r>
              <a:rPr lang="en-US" sz="2700" dirty="0" err="1"/>
              <a:t>một</a:t>
            </a:r>
            <a:r>
              <a:rPr lang="en-US" sz="2700" dirty="0"/>
              <a:t> </a:t>
            </a:r>
            <a:r>
              <a:rPr lang="en-US" sz="2700" dirty="0" err="1"/>
              <a:t>số</a:t>
            </a:r>
            <a:r>
              <a:rPr lang="en-US" sz="2700" dirty="0"/>
              <a:t> </a:t>
            </a:r>
            <a:r>
              <a:rPr lang="en-US" sz="2700" dirty="0" err="1"/>
              <a:t>tính</a:t>
            </a:r>
            <a:r>
              <a:rPr lang="en-US" sz="2700" dirty="0"/>
              <a:t> </a:t>
            </a:r>
            <a:r>
              <a:rPr lang="en-US" sz="2700" dirty="0" err="1"/>
              <a:t>chất</a:t>
            </a:r>
            <a:r>
              <a:rPr lang="en-US" sz="2700" dirty="0"/>
              <a:t> </a:t>
            </a:r>
            <a:r>
              <a:rPr lang="en-US" sz="2700" dirty="0" err="1"/>
              <a:t>của</a:t>
            </a:r>
            <a:r>
              <a:rPr lang="en-US" sz="2700" dirty="0"/>
              <a:t> </a:t>
            </a:r>
            <a:r>
              <a:rPr lang="en-US" sz="2700" dirty="0" err="1"/>
              <a:t>một</a:t>
            </a:r>
            <a:r>
              <a:rPr lang="en-US" sz="2700" dirty="0"/>
              <a:t> </a:t>
            </a:r>
            <a:r>
              <a:rPr lang="en-US" sz="2700" dirty="0" err="1"/>
              <a:t>số</a:t>
            </a:r>
            <a:r>
              <a:rPr lang="en-US" sz="2700" dirty="0"/>
              <a:t> </a:t>
            </a:r>
            <a:r>
              <a:rPr lang="en-US" sz="2700" dirty="0" err="1"/>
              <a:t>lương</a:t>
            </a:r>
            <a:r>
              <a:rPr lang="en-US" sz="2700" dirty="0"/>
              <a:t> </a:t>
            </a:r>
            <a:r>
              <a:rPr lang="en-US" sz="2700" dirty="0" err="1"/>
              <a:t>thực</a:t>
            </a:r>
            <a:r>
              <a:rPr lang="en-US" sz="2700" dirty="0"/>
              <a:t> - </a:t>
            </a:r>
            <a:r>
              <a:rPr lang="en-US" sz="2700" dirty="0" err="1"/>
              <a:t>thực</a:t>
            </a:r>
            <a:r>
              <a:rPr lang="en-US" sz="2700" dirty="0"/>
              <a:t> </a:t>
            </a:r>
            <a:r>
              <a:rPr lang="en-US" sz="2700" dirty="0" err="1" smtClean="0"/>
              <a:t>phẩm</a:t>
            </a:r>
            <a:endParaRPr lang="en-US" sz="2700" dirty="0" smtClean="0"/>
          </a:p>
          <a:p>
            <a:pPr algn="just"/>
            <a:r>
              <a:rPr lang="en-US" sz="2700" dirty="0" smtClean="0"/>
              <a:t>- Thu </a:t>
            </a:r>
            <a:r>
              <a:rPr lang="en-US" sz="2700" dirty="0" err="1"/>
              <a:t>thập</a:t>
            </a:r>
            <a:r>
              <a:rPr lang="en-US" sz="2700" dirty="0"/>
              <a:t> </a:t>
            </a:r>
            <a:r>
              <a:rPr lang="en-US" sz="2700" dirty="0" err="1"/>
              <a:t>dữ</a:t>
            </a:r>
            <a:r>
              <a:rPr lang="en-US" sz="2700" dirty="0"/>
              <a:t> </a:t>
            </a:r>
            <a:r>
              <a:rPr lang="en-US" sz="2700" dirty="0" err="1"/>
              <a:t>liệu</a:t>
            </a:r>
            <a:r>
              <a:rPr lang="en-US" sz="2700" dirty="0"/>
              <a:t>, </a:t>
            </a:r>
            <a:r>
              <a:rPr lang="en-US" sz="2700" dirty="0" err="1"/>
              <a:t>phân</a:t>
            </a:r>
            <a:r>
              <a:rPr lang="en-US" sz="2700" dirty="0"/>
              <a:t> </a:t>
            </a:r>
            <a:r>
              <a:rPr lang="en-US" sz="2700" dirty="0" err="1"/>
              <a:t>tích</a:t>
            </a:r>
            <a:r>
              <a:rPr lang="en-US" sz="2700" dirty="0"/>
              <a:t>, </a:t>
            </a:r>
            <a:r>
              <a:rPr lang="en-US" sz="2700" dirty="0" err="1"/>
              <a:t>thảo</a:t>
            </a:r>
            <a:r>
              <a:rPr lang="en-US" sz="2700" dirty="0"/>
              <a:t> </a:t>
            </a:r>
            <a:r>
              <a:rPr lang="en-US" sz="2700" dirty="0" err="1"/>
              <a:t>luận</a:t>
            </a:r>
            <a:r>
              <a:rPr lang="en-US" sz="2700" dirty="0"/>
              <a:t>, so </a:t>
            </a:r>
            <a:r>
              <a:rPr lang="en-US" sz="2700" dirty="0" err="1"/>
              <a:t>sánh</a:t>
            </a:r>
            <a:r>
              <a:rPr lang="en-US" sz="2700" dirty="0"/>
              <a:t> </a:t>
            </a:r>
            <a:r>
              <a:rPr lang="en-US" sz="2700" dirty="0" err="1"/>
              <a:t>để</a:t>
            </a:r>
            <a:r>
              <a:rPr lang="en-US" sz="2700" dirty="0"/>
              <a:t> </a:t>
            </a:r>
            <a:r>
              <a:rPr lang="en-US" sz="2700" dirty="0" err="1"/>
              <a:t>rút</a:t>
            </a:r>
            <a:r>
              <a:rPr lang="en-US" sz="2700" dirty="0"/>
              <a:t> </a:t>
            </a:r>
            <a:r>
              <a:rPr lang="en-US" sz="2700" dirty="0" err="1"/>
              <a:t>ra</a:t>
            </a:r>
            <a:r>
              <a:rPr lang="en-US" sz="2700" dirty="0"/>
              <a:t> </a:t>
            </a:r>
            <a:r>
              <a:rPr lang="en-US" sz="2700" dirty="0" err="1"/>
              <a:t>được</a:t>
            </a:r>
            <a:r>
              <a:rPr lang="en-US" sz="2700" dirty="0"/>
              <a:t> </a:t>
            </a:r>
            <a:r>
              <a:rPr lang="en-US" sz="2700" dirty="0" err="1"/>
              <a:t>kết</a:t>
            </a:r>
            <a:r>
              <a:rPr lang="en-US" sz="2700" dirty="0"/>
              <a:t> </a:t>
            </a:r>
            <a:r>
              <a:rPr lang="en-US" sz="2700" dirty="0" err="1"/>
              <a:t>luận</a:t>
            </a:r>
            <a:r>
              <a:rPr lang="en-US" sz="2700" dirty="0"/>
              <a:t> </a:t>
            </a:r>
            <a:r>
              <a:rPr lang="en-US" sz="2700" dirty="0" err="1"/>
              <a:t>về</a:t>
            </a:r>
            <a:r>
              <a:rPr lang="en-US" sz="2700" dirty="0"/>
              <a:t> </a:t>
            </a:r>
            <a:r>
              <a:rPr lang="en-US" sz="2700" dirty="0" err="1"/>
              <a:t>tính</a:t>
            </a:r>
            <a:r>
              <a:rPr lang="en-US" sz="2700" dirty="0"/>
              <a:t> </a:t>
            </a:r>
            <a:r>
              <a:rPr lang="en-US" sz="2700" dirty="0" err="1"/>
              <a:t>chất</a:t>
            </a:r>
            <a:r>
              <a:rPr lang="en-US" sz="2700" dirty="0"/>
              <a:t> </a:t>
            </a:r>
            <a:r>
              <a:rPr lang="en-US" sz="2700" dirty="0" err="1"/>
              <a:t>của</a:t>
            </a:r>
            <a:r>
              <a:rPr lang="en-US" sz="2700" dirty="0"/>
              <a:t> </a:t>
            </a:r>
            <a:r>
              <a:rPr lang="en-US" sz="2700" dirty="0" err="1"/>
              <a:t>một</a:t>
            </a:r>
            <a:r>
              <a:rPr lang="en-US" sz="2700" dirty="0"/>
              <a:t> </a:t>
            </a:r>
            <a:r>
              <a:rPr lang="en-US" sz="2700" dirty="0" err="1"/>
              <a:t>số</a:t>
            </a:r>
            <a:r>
              <a:rPr lang="en-US" sz="2700" dirty="0"/>
              <a:t> </a:t>
            </a:r>
            <a:r>
              <a:rPr lang="en-US" sz="2700" dirty="0" err="1"/>
              <a:t>lương</a:t>
            </a:r>
            <a:r>
              <a:rPr lang="en-US" sz="2700" dirty="0"/>
              <a:t> </a:t>
            </a:r>
            <a:r>
              <a:rPr lang="en-US" sz="2700" dirty="0" err="1"/>
              <a:t>thực</a:t>
            </a:r>
            <a:r>
              <a:rPr lang="en-US" sz="2700" dirty="0"/>
              <a:t> - </a:t>
            </a:r>
            <a:r>
              <a:rPr lang="en-US" sz="2700" dirty="0" err="1"/>
              <a:t>thực</a:t>
            </a:r>
            <a:r>
              <a:rPr lang="en-US" sz="2700" dirty="0"/>
              <a:t> </a:t>
            </a:r>
            <a:r>
              <a:rPr lang="en-US" sz="2700" dirty="0" err="1"/>
              <a:t>phẩm</a:t>
            </a:r>
            <a:endParaRPr lang="en-US" sz="2700" dirty="0"/>
          </a:p>
        </p:txBody>
      </p:sp>
      <p:sp>
        <p:nvSpPr>
          <p:cNvPr id="4" name="Rectangle 3"/>
          <p:cNvSpPr/>
          <p:nvPr/>
        </p:nvSpPr>
        <p:spPr>
          <a:xfrm>
            <a:off x="3177660" y="-18948"/>
            <a:ext cx="2167581" cy="584775"/>
          </a:xfrm>
          <a:prstGeom prst="rect">
            <a:avLst/>
          </a:prstGeom>
        </p:spPr>
        <p:txBody>
          <a:bodyPr wrap="none">
            <a:spAutoFit/>
          </a:bodyPr>
          <a:lstStyle/>
          <a:p>
            <a:pPr algn="just"/>
            <a:r>
              <a:rPr lang="en-US" sz="3200" b="1" dirty="0"/>
              <a:t>MỤC TIÊU</a:t>
            </a:r>
          </a:p>
        </p:txBody>
      </p:sp>
    </p:spTree>
    <p:extLst>
      <p:ext uri="{BB962C8B-B14F-4D97-AF65-F5344CB8AC3E}">
        <p14:creationId xmlns:p14="http://schemas.microsoft.com/office/powerpoint/2010/main" val="144176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ảnh Phim Hoạt Hình động Vật Vẽ Tay Thỏ Mori Chất Liệu Khung đẹp, Hoạt  Hình, Vẽ Tay, Khung miễn phí tải tập tin PNG PSDComment và V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82283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24000" y="228600"/>
            <a:ext cx="6317563" cy="584775"/>
          </a:xfrm>
          <a:prstGeom prst="rect">
            <a:avLst/>
          </a:prstGeom>
        </p:spPr>
        <p:txBody>
          <a:bodyPr wrap="none">
            <a:spAutoFit/>
          </a:bodyPr>
          <a:lstStyle/>
          <a:p>
            <a:r>
              <a:rPr lang="en-US" sz="3200" b="1" dirty="0" smtClean="0"/>
              <a:t>1. </a:t>
            </a:r>
            <a:r>
              <a:rPr lang="en-US" sz="3200" b="1" dirty="0"/>
              <a:t>MỘT SỐ LƯƠNG THỰC PHỔ BIẾN </a:t>
            </a:r>
            <a:endParaRPr lang="en-US" sz="3200" dirty="0"/>
          </a:p>
        </p:txBody>
      </p:sp>
      <p:sp>
        <p:nvSpPr>
          <p:cNvPr id="4" name="Rectangle 3"/>
          <p:cNvSpPr/>
          <p:nvPr/>
        </p:nvSpPr>
        <p:spPr>
          <a:xfrm>
            <a:off x="1600200" y="1647190"/>
            <a:ext cx="6019800" cy="1754326"/>
          </a:xfrm>
          <a:prstGeom prst="rect">
            <a:avLst/>
          </a:prstGeom>
        </p:spPr>
        <p:txBody>
          <a:bodyPr wrap="square">
            <a:spAutoFit/>
          </a:bodyPr>
          <a:lstStyle/>
          <a:p>
            <a:pPr algn="just"/>
            <a:r>
              <a:rPr lang="en-US" sz="3600" dirty="0" err="1" smtClean="0"/>
              <a:t>Quan</a:t>
            </a:r>
            <a:r>
              <a:rPr lang="en-US" sz="3600" dirty="0" smtClean="0"/>
              <a:t> </a:t>
            </a:r>
            <a:r>
              <a:rPr lang="en-US" sz="3600" dirty="0" err="1"/>
              <a:t>sát</a:t>
            </a:r>
            <a:r>
              <a:rPr lang="en-US" sz="3600" dirty="0"/>
              <a:t> </a:t>
            </a:r>
            <a:r>
              <a:rPr lang="en-US" sz="3600" dirty="0" err="1"/>
              <a:t>hình</a:t>
            </a:r>
            <a:r>
              <a:rPr lang="en-US" sz="3600" dirty="0"/>
              <a:t> </a:t>
            </a:r>
            <a:r>
              <a:rPr lang="en-US" sz="3600" dirty="0" err="1"/>
              <a:t>ảnh</a:t>
            </a:r>
            <a:r>
              <a:rPr lang="en-US" sz="3600" dirty="0"/>
              <a:t> </a:t>
            </a:r>
            <a:r>
              <a:rPr lang="en-US" sz="3600" dirty="0" err="1"/>
              <a:t>lương</a:t>
            </a:r>
            <a:r>
              <a:rPr lang="en-US" sz="3600" dirty="0"/>
              <a:t> </a:t>
            </a:r>
            <a:r>
              <a:rPr lang="en-US" sz="3600" dirty="0" err="1"/>
              <a:t>thực</a:t>
            </a:r>
            <a:r>
              <a:rPr lang="en-US" sz="3600" dirty="0"/>
              <a:t>, </a:t>
            </a:r>
            <a:r>
              <a:rPr lang="en-US" sz="3600" dirty="0" err="1" smtClean="0"/>
              <a:t>thảo</a:t>
            </a:r>
            <a:r>
              <a:rPr lang="en-US" sz="3600" dirty="0" smtClean="0"/>
              <a:t> </a:t>
            </a:r>
            <a:r>
              <a:rPr lang="en-US" sz="3600" dirty="0" err="1" smtClean="0"/>
              <a:t>luận</a:t>
            </a:r>
            <a:r>
              <a:rPr lang="en-US" sz="3600" dirty="0" smtClean="0"/>
              <a:t> </a:t>
            </a:r>
            <a:r>
              <a:rPr lang="en-US" sz="3600" dirty="0" err="1" smtClean="0"/>
              <a:t>nhóm</a:t>
            </a:r>
            <a:r>
              <a:rPr lang="en-US" sz="3600" dirty="0" smtClean="0"/>
              <a:t> </a:t>
            </a:r>
            <a:r>
              <a:rPr lang="en-US" sz="3600" dirty="0" err="1" smtClean="0"/>
              <a:t>hoàn</a:t>
            </a:r>
            <a:r>
              <a:rPr lang="en-US" sz="3600" dirty="0" smtClean="0"/>
              <a:t> </a:t>
            </a:r>
            <a:r>
              <a:rPr lang="en-US" sz="3600" dirty="0" err="1"/>
              <a:t>thành</a:t>
            </a:r>
            <a:r>
              <a:rPr lang="en-US" sz="3600" dirty="0"/>
              <a:t> </a:t>
            </a:r>
            <a:r>
              <a:rPr lang="en-US" sz="3600" dirty="0" err="1"/>
              <a:t>phiếu</a:t>
            </a:r>
            <a:r>
              <a:rPr lang="en-US" sz="3600" dirty="0"/>
              <a:t> </a:t>
            </a:r>
            <a:r>
              <a:rPr lang="en-US" sz="3600" dirty="0" err="1"/>
              <a:t>học</a:t>
            </a:r>
            <a:r>
              <a:rPr lang="en-US" sz="3600" dirty="0"/>
              <a:t> </a:t>
            </a:r>
            <a:r>
              <a:rPr lang="en-US" sz="3600" dirty="0" err="1"/>
              <a:t>tập</a:t>
            </a:r>
            <a:r>
              <a:rPr lang="en-US" sz="3600" dirty="0"/>
              <a:t> </a:t>
            </a:r>
            <a:r>
              <a:rPr lang="en-US" sz="3600" dirty="0" err="1"/>
              <a:t>số</a:t>
            </a:r>
            <a:r>
              <a:rPr lang="en-US" sz="3600" dirty="0"/>
              <a:t> 1</a:t>
            </a:r>
          </a:p>
        </p:txBody>
      </p:sp>
    </p:spTree>
    <p:extLst>
      <p:ext uri="{BB962C8B-B14F-4D97-AF65-F5344CB8AC3E}">
        <p14:creationId xmlns:p14="http://schemas.microsoft.com/office/powerpoint/2010/main" val="122586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73682" y="2396586"/>
            <a:ext cx="1210588" cy="369332"/>
          </a:xfrm>
          <a:prstGeom prst="rect">
            <a:avLst/>
          </a:prstGeom>
        </p:spPr>
        <p:txBody>
          <a:bodyPr wrap="none">
            <a:spAutoFit/>
          </a:bodyPr>
          <a:lstStyle/>
          <a:p>
            <a:r>
              <a:rPr lang="en-US" sz="1800" dirty="0" err="1" smtClean="0"/>
              <a:t>Khoai</a:t>
            </a:r>
            <a:r>
              <a:rPr lang="en-US" sz="1800" dirty="0" smtClean="0"/>
              <a:t> </a:t>
            </a:r>
            <a:r>
              <a:rPr lang="en-US" sz="1800" dirty="0" err="1" smtClean="0"/>
              <a:t>tây</a:t>
            </a:r>
            <a:r>
              <a:rPr lang="en-US" sz="1800" dirty="0" smtClean="0"/>
              <a:t> </a:t>
            </a:r>
            <a:endParaRPr lang="en-US" sz="1800" dirty="0"/>
          </a:p>
        </p:txBody>
      </p:sp>
      <p:sp>
        <p:nvSpPr>
          <p:cNvPr id="3" name="Rectangle 2"/>
          <p:cNvSpPr/>
          <p:nvPr/>
        </p:nvSpPr>
        <p:spPr>
          <a:xfrm>
            <a:off x="507070" y="2799758"/>
            <a:ext cx="8077199" cy="2246769"/>
          </a:xfrm>
          <a:prstGeom prst="rect">
            <a:avLst/>
          </a:prstGeom>
        </p:spPr>
        <p:txBody>
          <a:bodyPr wrap="square">
            <a:spAutoFit/>
          </a:bodyPr>
          <a:lstStyle/>
          <a:p>
            <a:pPr algn="ctr"/>
            <a:r>
              <a:rPr lang="en-US" sz="2000" b="1" dirty="0"/>
              <a:t>PHIẾU HỌC TẬP SỐ </a:t>
            </a:r>
            <a:r>
              <a:rPr lang="en-US" sz="2000" b="1" dirty="0" smtClean="0"/>
              <a:t>1</a:t>
            </a:r>
          </a:p>
          <a:p>
            <a:pPr algn="just"/>
            <a:r>
              <a:rPr lang="nl-NL" sz="2000" b="1" dirty="0">
                <a:sym typeface="Wingdings"/>
              </a:rPr>
              <a:t>Quan sát </a:t>
            </a:r>
            <a:r>
              <a:rPr lang="nl-NL" sz="2000" b="1" dirty="0" smtClean="0">
                <a:sym typeface="Wingdings"/>
              </a:rPr>
              <a:t>tranh trả lời các câu hỏi</a:t>
            </a:r>
            <a:endParaRPr lang="en-US" sz="2000" dirty="0"/>
          </a:p>
          <a:p>
            <a:pPr algn="just"/>
            <a:r>
              <a:rPr lang="en-US" sz="2000" b="1" dirty="0" err="1" smtClean="0"/>
              <a:t>Câu</a:t>
            </a:r>
            <a:r>
              <a:rPr lang="en-US" sz="2000" b="1" dirty="0" smtClean="0"/>
              <a:t> 1.</a:t>
            </a:r>
            <a:r>
              <a:rPr lang="en-US" sz="2000" dirty="0" smtClean="0"/>
              <a:t> </a:t>
            </a:r>
            <a:r>
              <a:rPr lang="en-US" sz="2000" dirty="0" err="1"/>
              <a:t>Hãy</a:t>
            </a:r>
            <a:r>
              <a:rPr lang="en-US" sz="2000" dirty="0"/>
              <a:t> </a:t>
            </a:r>
            <a:r>
              <a:rPr lang="en-US" sz="2000" dirty="0" err="1"/>
              <a:t>kể</a:t>
            </a:r>
            <a:r>
              <a:rPr lang="en-US" sz="2000" dirty="0"/>
              <a:t> </a:t>
            </a:r>
            <a:r>
              <a:rPr lang="en-US" sz="2000" dirty="0" err="1"/>
              <a:t>tên</a:t>
            </a:r>
            <a:r>
              <a:rPr lang="en-US" sz="2000" dirty="0"/>
              <a:t> </a:t>
            </a:r>
            <a:r>
              <a:rPr lang="en-US" sz="2000" dirty="0" err="1"/>
              <a:t>một</a:t>
            </a:r>
            <a:r>
              <a:rPr lang="en-US" sz="2000" dirty="0"/>
              <a:t> </a:t>
            </a:r>
            <a:r>
              <a:rPr lang="en-US" sz="2000" dirty="0" err="1"/>
              <a:t>số</a:t>
            </a:r>
            <a:r>
              <a:rPr lang="en-US" sz="2000" dirty="0"/>
              <a:t> </a:t>
            </a:r>
            <a:r>
              <a:rPr lang="en-US" sz="2000" dirty="0" err="1"/>
              <a:t>loại</a:t>
            </a:r>
            <a:r>
              <a:rPr lang="en-US" sz="2000" dirty="0"/>
              <a:t> </a:t>
            </a:r>
            <a:r>
              <a:rPr lang="en-US" sz="2000" dirty="0" err="1"/>
              <a:t>lương</a:t>
            </a:r>
            <a:r>
              <a:rPr lang="en-US" sz="2000" dirty="0"/>
              <a:t> </a:t>
            </a:r>
            <a:r>
              <a:rPr lang="en-US" sz="2000" dirty="0" err="1"/>
              <a:t>thực</a:t>
            </a:r>
            <a:r>
              <a:rPr lang="en-US" sz="2000" dirty="0"/>
              <a:t> </a:t>
            </a:r>
            <a:r>
              <a:rPr lang="en-US" sz="2000" dirty="0" err="1"/>
              <a:t>phổ</a:t>
            </a:r>
            <a:r>
              <a:rPr lang="en-US" sz="2000" dirty="0"/>
              <a:t> </a:t>
            </a:r>
            <a:r>
              <a:rPr lang="en-US" sz="2000" dirty="0" err="1"/>
              <a:t>biến</a:t>
            </a:r>
            <a:r>
              <a:rPr lang="en-US" sz="2000" dirty="0"/>
              <a:t> ở </a:t>
            </a:r>
            <a:r>
              <a:rPr lang="en-US" sz="2000" dirty="0" err="1"/>
              <a:t>Việt</a:t>
            </a:r>
            <a:r>
              <a:rPr lang="en-US" sz="2000" dirty="0"/>
              <a:t> Nam.</a:t>
            </a:r>
          </a:p>
          <a:p>
            <a:pPr algn="just"/>
            <a:r>
              <a:rPr lang="en-US" sz="2000" b="1" dirty="0" err="1" smtClean="0"/>
              <a:t>Câu</a:t>
            </a:r>
            <a:r>
              <a:rPr lang="en-US" sz="2000" b="1" dirty="0" smtClean="0"/>
              <a:t> 2.</a:t>
            </a:r>
            <a:r>
              <a:rPr lang="en-US" sz="2000" dirty="0" smtClean="0"/>
              <a:t> </a:t>
            </a:r>
            <a:r>
              <a:rPr lang="en-US" sz="2000" dirty="0" err="1"/>
              <a:t>Hãy</a:t>
            </a:r>
            <a:r>
              <a:rPr lang="en-US" sz="2000" dirty="0"/>
              <a:t> </a:t>
            </a:r>
            <a:r>
              <a:rPr lang="en-US" sz="2000" dirty="0" err="1"/>
              <a:t>cho</a:t>
            </a:r>
            <a:r>
              <a:rPr lang="en-US" sz="2000" dirty="0"/>
              <a:t> </a:t>
            </a:r>
            <a:r>
              <a:rPr lang="en-US" sz="2000" dirty="0" err="1"/>
              <a:t>biết</a:t>
            </a:r>
            <a:r>
              <a:rPr lang="en-US" sz="2000" dirty="0"/>
              <a:t> </a:t>
            </a:r>
            <a:r>
              <a:rPr lang="en-US" sz="2000" dirty="0" err="1"/>
              <a:t>loại</a:t>
            </a:r>
            <a:r>
              <a:rPr lang="en-US" sz="2000" dirty="0"/>
              <a:t> </a:t>
            </a:r>
            <a:r>
              <a:rPr lang="en-US" sz="2000" dirty="0" err="1"/>
              <a:t>lương</a:t>
            </a:r>
            <a:r>
              <a:rPr lang="en-US" sz="2000" dirty="0"/>
              <a:t> </a:t>
            </a:r>
            <a:r>
              <a:rPr lang="en-US" sz="2000" dirty="0" err="1"/>
              <a:t>thực</a:t>
            </a:r>
            <a:r>
              <a:rPr lang="en-US" sz="2000" dirty="0"/>
              <a:t> </a:t>
            </a:r>
            <a:r>
              <a:rPr lang="en-US" sz="2000" dirty="0" err="1"/>
              <a:t>nào</a:t>
            </a:r>
            <a:r>
              <a:rPr lang="en-US" sz="2000" dirty="0"/>
              <a:t> </a:t>
            </a:r>
            <a:r>
              <a:rPr lang="en-US" sz="2000" dirty="0" err="1"/>
              <a:t>mà</a:t>
            </a:r>
            <a:r>
              <a:rPr lang="en-US" sz="2000" dirty="0"/>
              <a:t> </a:t>
            </a:r>
            <a:r>
              <a:rPr lang="en-US" sz="2000" dirty="0" err="1"/>
              <a:t>gia</a:t>
            </a:r>
            <a:r>
              <a:rPr lang="en-US" sz="2000" dirty="0"/>
              <a:t> </a:t>
            </a:r>
            <a:r>
              <a:rPr lang="en-US" sz="2000" dirty="0" err="1"/>
              <a:t>đình</a:t>
            </a:r>
            <a:r>
              <a:rPr lang="en-US" sz="2000" dirty="0"/>
              <a:t> </a:t>
            </a:r>
            <a:r>
              <a:rPr lang="en-US" sz="2000" dirty="0" err="1"/>
              <a:t>em</a:t>
            </a:r>
            <a:r>
              <a:rPr lang="en-US" sz="2000" dirty="0"/>
              <a:t> </a:t>
            </a:r>
            <a:r>
              <a:rPr lang="en-US" sz="2000" dirty="0" err="1"/>
              <a:t>sử</a:t>
            </a:r>
            <a:r>
              <a:rPr lang="en-US" sz="2000" dirty="0"/>
              <a:t> </a:t>
            </a:r>
            <a:r>
              <a:rPr lang="en-US" sz="2000" dirty="0" err="1"/>
              <a:t>dụng</a:t>
            </a:r>
            <a:r>
              <a:rPr lang="en-US" sz="2000" dirty="0"/>
              <a:t> </a:t>
            </a:r>
            <a:r>
              <a:rPr lang="en-US" sz="2000" dirty="0" err="1"/>
              <a:t>nhiều</a:t>
            </a:r>
            <a:r>
              <a:rPr lang="en-US" sz="2000" dirty="0"/>
              <a:t> </a:t>
            </a:r>
            <a:r>
              <a:rPr lang="en-US" sz="2000" dirty="0" err="1"/>
              <a:t>nhất</a:t>
            </a:r>
            <a:r>
              <a:rPr lang="en-US" sz="2000" dirty="0"/>
              <a:t>? </a:t>
            </a:r>
            <a:r>
              <a:rPr lang="en-US" sz="2000" dirty="0" err="1"/>
              <a:t>Tại</a:t>
            </a:r>
            <a:r>
              <a:rPr lang="en-US" sz="2000" dirty="0"/>
              <a:t> </a:t>
            </a:r>
            <a:r>
              <a:rPr lang="en-US" sz="2000" dirty="0" err="1"/>
              <a:t>sao</a:t>
            </a:r>
            <a:r>
              <a:rPr lang="en-US" sz="2000" dirty="0"/>
              <a:t>?</a:t>
            </a:r>
          </a:p>
          <a:p>
            <a:pPr algn="just"/>
            <a:r>
              <a:rPr lang="en-US" sz="2000" b="1" dirty="0" err="1" smtClean="0"/>
              <a:t>Câu</a:t>
            </a:r>
            <a:r>
              <a:rPr lang="en-US" sz="2000" b="1" dirty="0" smtClean="0"/>
              <a:t> 3.</a:t>
            </a:r>
            <a:r>
              <a:rPr lang="en-US" sz="2000" dirty="0" smtClean="0"/>
              <a:t> </a:t>
            </a:r>
            <a:r>
              <a:rPr lang="en-US" sz="2000" dirty="0" err="1"/>
              <a:t>Các</a:t>
            </a:r>
            <a:r>
              <a:rPr lang="en-US" sz="2000" dirty="0"/>
              <a:t> </a:t>
            </a:r>
            <a:r>
              <a:rPr lang="en-US" sz="2000" dirty="0" err="1"/>
              <a:t>loại</a:t>
            </a:r>
            <a:r>
              <a:rPr lang="en-US" sz="2000" dirty="0"/>
              <a:t> </a:t>
            </a:r>
            <a:r>
              <a:rPr lang="en-US" sz="2000" dirty="0" err="1"/>
              <a:t>thức</a:t>
            </a:r>
            <a:r>
              <a:rPr lang="en-US" sz="2000" dirty="0"/>
              <a:t> </a:t>
            </a:r>
            <a:r>
              <a:rPr lang="en-US" sz="2000" dirty="0" err="1"/>
              <a:t>ăn</a:t>
            </a:r>
            <a:r>
              <a:rPr lang="en-US" sz="2000" dirty="0"/>
              <a:t> </a:t>
            </a:r>
            <a:r>
              <a:rPr lang="en-US" sz="2000" dirty="0" err="1"/>
              <a:t>trên</a:t>
            </a:r>
            <a:r>
              <a:rPr lang="en-US" sz="2000" dirty="0"/>
              <a:t> </a:t>
            </a:r>
            <a:r>
              <a:rPr lang="en-US" sz="2000" dirty="0" err="1"/>
              <a:t>được</a:t>
            </a:r>
            <a:r>
              <a:rPr lang="en-US" sz="2000" dirty="0"/>
              <a:t> </a:t>
            </a:r>
            <a:r>
              <a:rPr lang="en-US" sz="2000" dirty="0" err="1"/>
              <a:t>gọi</a:t>
            </a:r>
            <a:r>
              <a:rPr lang="en-US" sz="2000" dirty="0"/>
              <a:t> </a:t>
            </a:r>
            <a:r>
              <a:rPr lang="en-US" sz="2000" dirty="0" err="1"/>
              <a:t>là</a:t>
            </a:r>
            <a:r>
              <a:rPr lang="en-US" sz="2000" dirty="0"/>
              <a:t> </a:t>
            </a:r>
            <a:r>
              <a:rPr lang="en-US" sz="2000" dirty="0" err="1"/>
              <a:t>lương</a:t>
            </a:r>
            <a:r>
              <a:rPr lang="en-US" sz="2000" dirty="0"/>
              <a:t> </a:t>
            </a:r>
            <a:r>
              <a:rPr lang="en-US" sz="2000" dirty="0" err="1"/>
              <a:t>thực</a:t>
            </a:r>
            <a:r>
              <a:rPr lang="en-US" sz="2000" dirty="0"/>
              <a:t>. </a:t>
            </a:r>
            <a:r>
              <a:rPr lang="en-US" sz="2000" dirty="0" err="1"/>
              <a:t>Vậy</a:t>
            </a:r>
            <a:r>
              <a:rPr lang="en-US" sz="2000" dirty="0"/>
              <a:t> </a:t>
            </a:r>
            <a:r>
              <a:rPr lang="en-US" sz="2000" dirty="0" err="1"/>
              <a:t>lương</a:t>
            </a:r>
            <a:r>
              <a:rPr lang="en-US" sz="2000" dirty="0"/>
              <a:t> </a:t>
            </a:r>
            <a:r>
              <a:rPr lang="en-US" sz="2000" dirty="0" err="1"/>
              <a:t>thực</a:t>
            </a:r>
            <a:r>
              <a:rPr lang="en-US" sz="2000" dirty="0"/>
              <a:t> </a:t>
            </a:r>
            <a:r>
              <a:rPr lang="en-US" sz="2000" dirty="0" err="1"/>
              <a:t>là</a:t>
            </a:r>
            <a:r>
              <a:rPr lang="en-US" sz="2000" dirty="0"/>
              <a:t> </a:t>
            </a:r>
            <a:r>
              <a:rPr lang="en-US" sz="2000" dirty="0" err="1"/>
              <a:t>gì</a:t>
            </a:r>
            <a:r>
              <a:rPr lang="en-US" sz="2000" dirty="0"/>
              <a:t>?</a:t>
            </a:r>
          </a:p>
        </p:txBody>
      </p:sp>
      <p:pic>
        <p:nvPicPr>
          <p:cNvPr id="4" name="Picture 3" descr="Cây Lương Thực – Thế Giới Nông Nghiệp"/>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78485" y="1289544"/>
            <a:ext cx="1828800" cy="1118502"/>
          </a:xfrm>
          <a:prstGeom prst="rect">
            <a:avLst/>
          </a:prstGeom>
          <a:noFill/>
          <a:ln>
            <a:noFill/>
          </a:ln>
        </p:spPr>
      </p:pic>
      <p:pic>
        <p:nvPicPr>
          <p:cNvPr id="5" name="Picture 4" descr="Hạt kê là gì? Tác dụng và cách dùng hạt kê đúng cách"/>
          <p:cNvPicPr/>
          <p:nvPr/>
        </p:nvPicPr>
        <p:blipFill>
          <a:blip r:embed="rId3">
            <a:extLst>
              <a:ext uri="{28A0092B-C50C-407E-A947-70E740481C1C}">
                <a14:useLocalDpi xmlns:a14="http://schemas.microsoft.com/office/drawing/2010/main" val="0"/>
              </a:ext>
            </a:extLst>
          </a:blip>
          <a:srcRect/>
          <a:stretch>
            <a:fillRect/>
          </a:stretch>
        </p:blipFill>
        <p:spPr bwMode="auto">
          <a:xfrm>
            <a:off x="88941" y="1301003"/>
            <a:ext cx="1902724" cy="1107042"/>
          </a:xfrm>
          <a:prstGeom prst="rect">
            <a:avLst/>
          </a:prstGeom>
          <a:noFill/>
          <a:ln>
            <a:noFill/>
          </a:ln>
        </p:spPr>
      </p:pic>
      <p:pic>
        <p:nvPicPr>
          <p:cNvPr id="6" name="Picture 5" descr="Kiến thức cơ bản về cây lúa mì"/>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7902" y="1259556"/>
            <a:ext cx="2084370" cy="1137030"/>
          </a:xfrm>
          <a:prstGeom prst="rect">
            <a:avLst/>
          </a:prstGeom>
          <a:noFill/>
          <a:ln>
            <a:noFill/>
          </a:ln>
        </p:spPr>
      </p:pic>
      <p:pic>
        <p:nvPicPr>
          <p:cNvPr id="7" name="Picture 6" descr="Bệnh đái tháo đường có nên ăn yến mạch?"/>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3365" y="1289544"/>
            <a:ext cx="1981200" cy="1107042"/>
          </a:xfrm>
          <a:prstGeom prst="rect">
            <a:avLst/>
          </a:prstGeom>
          <a:noFill/>
          <a:ln>
            <a:noFill/>
          </a:ln>
        </p:spPr>
      </p:pic>
      <p:sp>
        <p:nvSpPr>
          <p:cNvPr id="8" name="Rectangle 7"/>
          <p:cNvSpPr/>
          <p:nvPr/>
        </p:nvSpPr>
        <p:spPr>
          <a:xfrm>
            <a:off x="7251451" y="931671"/>
            <a:ext cx="1685077" cy="369332"/>
          </a:xfrm>
          <a:prstGeom prst="rect">
            <a:avLst/>
          </a:prstGeom>
        </p:spPr>
        <p:txBody>
          <a:bodyPr wrap="none">
            <a:spAutoFit/>
          </a:bodyPr>
          <a:lstStyle/>
          <a:p>
            <a:r>
              <a:rPr lang="en-US" sz="1800" dirty="0" err="1" smtClean="0"/>
              <a:t>Khoai</a:t>
            </a:r>
            <a:r>
              <a:rPr lang="en-US" sz="1800" dirty="0" smtClean="0"/>
              <a:t> </a:t>
            </a:r>
            <a:r>
              <a:rPr lang="en-US" sz="1800" dirty="0" err="1" smtClean="0"/>
              <a:t>mì</a:t>
            </a:r>
            <a:r>
              <a:rPr lang="en-US" sz="1800" dirty="0" smtClean="0"/>
              <a:t> (</a:t>
            </a:r>
            <a:r>
              <a:rPr lang="en-US" sz="1800" dirty="0" err="1" smtClean="0"/>
              <a:t>sắn</a:t>
            </a:r>
            <a:r>
              <a:rPr lang="en-US" sz="1800" dirty="0" smtClean="0"/>
              <a:t>)</a:t>
            </a:r>
            <a:endParaRPr lang="en-US" sz="1800" dirty="0"/>
          </a:p>
        </p:txBody>
      </p:sp>
      <p:sp>
        <p:nvSpPr>
          <p:cNvPr id="9" name="Rectangle 8"/>
          <p:cNvSpPr/>
          <p:nvPr/>
        </p:nvSpPr>
        <p:spPr>
          <a:xfrm>
            <a:off x="4978286" y="2397068"/>
            <a:ext cx="1287532" cy="369332"/>
          </a:xfrm>
          <a:prstGeom prst="rect">
            <a:avLst/>
          </a:prstGeom>
        </p:spPr>
        <p:txBody>
          <a:bodyPr wrap="none">
            <a:spAutoFit/>
          </a:bodyPr>
          <a:lstStyle/>
          <a:p>
            <a:r>
              <a:rPr lang="en-US" sz="1800" dirty="0" err="1" smtClean="0"/>
              <a:t>Yến</a:t>
            </a:r>
            <a:r>
              <a:rPr lang="en-US" sz="1800" dirty="0" smtClean="0"/>
              <a:t> </a:t>
            </a:r>
            <a:r>
              <a:rPr lang="en-US" sz="1800" dirty="0" err="1" smtClean="0"/>
              <a:t>mạch</a:t>
            </a:r>
            <a:r>
              <a:rPr lang="en-US" sz="1800" dirty="0" smtClean="0"/>
              <a:t> </a:t>
            </a:r>
            <a:endParaRPr lang="en-US" sz="1800" dirty="0"/>
          </a:p>
        </p:txBody>
      </p:sp>
      <p:sp>
        <p:nvSpPr>
          <p:cNvPr id="10" name="Rectangle 9"/>
          <p:cNvSpPr/>
          <p:nvPr/>
        </p:nvSpPr>
        <p:spPr>
          <a:xfrm>
            <a:off x="2684967" y="2332920"/>
            <a:ext cx="954107" cy="369332"/>
          </a:xfrm>
          <a:prstGeom prst="rect">
            <a:avLst/>
          </a:prstGeom>
        </p:spPr>
        <p:txBody>
          <a:bodyPr wrap="none">
            <a:spAutoFit/>
          </a:bodyPr>
          <a:lstStyle/>
          <a:p>
            <a:r>
              <a:rPr lang="en-US" sz="1800" dirty="0" err="1" smtClean="0"/>
              <a:t>Lúa</a:t>
            </a:r>
            <a:r>
              <a:rPr lang="en-US" sz="1800" dirty="0" smtClean="0"/>
              <a:t> </a:t>
            </a:r>
            <a:r>
              <a:rPr lang="en-US" sz="1800" dirty="0" err="1" smtClean="0"/>
              <a:t>mì</a:t>
            </a:r>
            <a:r>
              <a:rPr lang="en-US" sz="1800" dirty="0" smtClean="0"/>
              <a:t> </a:t>
            </a:r>
            <a:endParaRPr lang="en-US" sz="1800" dirty="0"/>
          </a:p>
        </p:txBody>
      </p:sp>
      <p:sp>
        <p:nvSpPr>
          <p:cNvPr id="11" name="Rectangle 10"/>
          <p:cNvSpPr/>
          <p:nvPr/>
        </p:nvSpPr>
        <p:spPr>
          <a:xfrm>
            <a:off x="730140" y="2415119"/>
            <a:ext cx="530915" cy="369332"/>
          </a:xfrm>
          <a:prstGeom prst="rect">
            <a:avLst/>
          </a:prstGeom>
        </p:spPr>
        <p:txBody>
          <a:bodyPr wrap="none">
            <a:spAutoFit/>
          </a:bodyPr>
          <a:lstStyle/>
          <a:p>
            <a:r>
              <a:rPr lang="en-US" sz="1800" dirty="0" err="1" smtClean="0"/>
              <a:t>Kê</a:t>
            </a:r>
            <a:r>
              <a:rPr lang="en-US" sz="1800" dirty="0" smtClean="0"/>
              <a:t> </a:t>
            </a:r>
            <a:endParaRPr lang="en-US" sz="1800" dirty="0"/>
          </a:p>
        </p:txBody>
      </p:sp>
      <p:pic>
        <p:nvPicPr>
          <p:cNvPr id="12" name="Picture 11" descr="mi05"/>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79590" y="-51007"/>
            <a:ext cx="1828800" cy="1008540"/>
          </a:xfrm>
          <a:prstGeom prst="rect">
            <a:avLst/>
          </a:prstGeom>
          <a:noFill/>
          <a:ln>
            <a:noFill/>
          </a:ln>
        </p:spPr>
      </p:pic>
      <p:sp>
        <p:nvSpPr>
          <p:cNvPr id="13" name="Rectangle 12"/>
          <p:cNvSpPr/>
          <p:nvPr/>
        </p:nvSpPr>
        <p:spPr>
          <a:xfrm>
            <a:off x="5400035" y="925897"/>
            <a:ext cx="607859" cy="369332"/>
          </a:xfrm>
          <a:prstGeom prst="rect">
            <a:avLst/>
          </a:prstGeom>
        </p:spPr>
        <p:txBody>
          <a:bodyPr wrap="none">
            <a:spAutoFit/>
          </a:bodyPr>
          <a:lstStyle/>
          <a:p>
            <a:r>
              <a:rPr lang="en-US" sz="1800" dirty="0" err="1" smtClean="0"/>
              <a:t>Ngô</a:t>
            </a:r>
            <a:endParaRPr lang="en-US" sz="1800" dirty="0"/>
          </a:p>
        </p:txBody>
      </p:sp>
      <p:pic>
        <p:nvPicPr>
          <p:cNvPr id="14" name="Picture 13" descr="lua5"/>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924" y="-51010"/>
            <a:ext cx="1905000" cy="1008542"/>
          </a:xfrm>
          <a:prstGeom prst="rect">
            <a:avLst/>
          </a:prstGeom>
          <a:noFill/>
          <a:ln>
            <a:noFill/>
          </a:ln>
        </p:spPr>
      </p:pic>
      <p:pic>
        <p:nvPicPr>
          <p:cNvPr id="15" name="Picture 14" descr="bap4"/>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75264" y="0"/>
            <a:ext cx="2057400" cy="1008543"/>
          </a:xfrm>
          <a:prstGeom prst="rect">
            <a:avLst/>
          </a:prstGeom>
          <a:noFill/>
          <a:ln>
            <a:noFill/>
          </a:ln>
        </p:spPr>
      </p:pic>
      <p:pic>
        <p:nvPicPr>
          <p:cNvPr id="16" name="Picture 15" descr="khoailang 6"/>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07902" y="-51011"/>
            <a:ext cx="2092959" cy="1008541"/>
          </a:xfrm>
          <a:prstGeom prst="rect">
            <a:avLst/>
          </a:prstGeom>
          <a:noFill/>
          <a:ln>
            <a:noFill/>
          </a:ln>
        </p:spPr>
      </p:pic>
      <p:sp>
        <p:nvSpPr>
          <p:cNvPr id="17" name="Rectangle 16"/>
          <p:cNvSpPr/>
          <p:nvPr/>
        </p:nvSpPr>
        <p:spPr>
          <a:xfrm>
            <a:off x="605467" y="927496"/>
            <a:ext cx="633507" cy="369332"/>
          </a:xfrm>
          <a:prstGeom prst="rect">
            <a:avLst/>
          </a:prstGeom>
        </p:spPr>
        <p:txBody>
          <a:bodyPr wrap="none">
            <a:spAutoFit/>
          </a:bodyPr>
          <a:lstStyle/>
          <a:p>
            <a:r>
              <a:rPr lang="en-US" sz="1800" dirty="0" err="1"/>
              <a:t>Lúa</a:t>
            </a:r>
            <a:r>
              <a:rPr lang="en-US" sz="1800" dirty="0"/>
              <a:t> </a:t>
            </a:r>
          </a:p>
        </p:txBody>
      </p:sp>
      <p:sp>
        <p:nvSpPr>
          <p:cNvPr id="18" name="Rectangle 17"/>
          <p:cNvSpPr/>
          <p:nvPr/>
        </p:nvSpPr>
        <p:spPr>
          <a:xfrm>
            <a:off x="2684967" y="901683"/>
            <a:ext cx="1338828" cy="369332"/>
          </a:xfrm>
          <a:prstGeom prst="rect">
            <a:avLst/>
          </a:prstGeom>
        </p:spPr>
        <p:txBody>
          <a:bodyPr wrap="none">
            <a:spAutoFit/>
          </a:bodyPr>
          <a:lstStyle/>
          <a:p>
            <a:r>
              <a:rPr lang="en-US" sz="1800" dirty="0" err="1" smtClean="0"/>
              <a:t>Khoai</a:t>
            </a:r>
            <a:r>
              <a:rPr lang="en-US" sz="1800" dirty="0" smtClean="0"/>
              <a:t> </a:t>
            </a:r>
            <a:r>
              <a:rPr lang="en-US" sz="1800" dirty="0" err="1" smtClean="0"/>
              <a:t>lang</a:t>
            </a:r>
            <a:r>
              <a:rPr lang="en-US" sz="1800" dirty="0" smtClean="0"/>
              <a:t> </a:t>
            </a:r>
            <a:endParaRPr lang="en-US" sz="1800" dirty="0"/>
          </a:p>
        </p:txBody>
      </p:sp>
    </p:spTree>
    <p:extLst>
      <p:ext uri="{BB962C8B-B14F-4D97-AF65-F5344CB8AC3E}">
        <p14:creationId xmlns:p14="http://schemas.microsoft.com/office/powerpoint/2010/main" val="36064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006" y="2168477"/>
            <a:ext cx="8803593" cy="2677656"/>
          </a:xfrm>
          <a:prstGeom prst="rect">
            <a:avLst/>
          </a:prstGeom>
        </p:spPr>
        <p:txBody>
          <a:bodyPr wrap="square">
            <a:spAutoFit/>
          </a:bodyPr>
          <a:lstStyle/>
          <a:p>
            <a:pPr algn="ctr"/>
            <a:r>
              <a:rPr lang="nl-NL" sz="2800" b="1" dirty="0" smtClean="0">
                <a:sym typeface="Wingdings"/>
              </a:rPr>
              <a:t>PHIẾU HỌC TẬP SỐ 1</a:t>
            </a:r>
          </a:p>
          <a:p>
            <a:pPr algn="just"/>
            <a:r>
              <a:rPr lang="nl-NL" sz="2800" dirty="0" smtClean="0">
                <a:sym typeface="Wingdings"/>
              </a:rPr>
              <a:t>Câu 1. </a:t>
            </a:r>
            <a:r>
              <a:rPr lang="en-US" sz="2800" dirty="0" err="1" smtClean="0"/>
              <a:t>Một</a:t>
            </a:r>
            <a:r>
              <a:rPr lang="en-US" sz="2800" dirty="0" smtClean="0"/>
              <a:t> </a:t>
            </a:r>
            <a:r>
              <a:rPr lang="en-US" sz="2800" dirty="0" err="1"/>
              <a:t>số</a:t>
            </a:r>
            <a:r>
              <a:rPr lang="en-US" sz="2800" dirty="0"/>
              <a:t> </a:t>
            </a:r>
            <a:r>
              <a:rPr lang="en-US" sz="2800" dirty="0" err="1"/>
              <a:t>loại</a:t>
            </a:r>
            <a:r>
              <a:rPr lang="en-US" sz="2800" dirty="0"/>
              <a:t> </a:t>
            </a:r>
            <a:r>
              <a:rPr lang="en-US" sz="2800" dirty="0" err="1"/>
              <a:t>lương</a:t>
            </a:r>
            <a:r>
              <a:rPr lang="en-US" sz="2800" dirty="0"/>
              <a:t> </a:t>
            </a:r>
            <a:r>
              <a:rPr lang="en-US" sz="2800" dirty="0" err="1"/>
              <a:t>thực</a:t>
            </a:r>
            <a:r>
              <a:rPr lang="en-US" sz="2800" dirty="0"/>
              <a:t> </a:t>
            </a:r>
            <a:r>
              <a:rPr lang="en-US" sz="2800" dirty="0" err="1"/>
              <a:t>phổ</a:t>
            </a:r>
            <a:r>
              <a:rPr lang="en-US" sz="2800" dirty="0"/>
              <a:t> </a:t>
            </a:r>
            <a:r>
              <a:rPr lang="en-US" sz="2800" dirty="0" err="1"/>
              <a:t>biến</a:t>
            </a:r>
            <a:r>
              <a:rPr lang="en-US" sz="2800" dirty="0"/>
              <a:t> ở </a:t>
            </a:r>
            <a:r>
              <a:rPr lang="en-US" sz="2800" dirty="0" err="1"/>
              <a:t>Việt</a:t>
            </a:r>
            <a:r>
              <a:rPr lang="en-US" sz="2800" dirty="0"/>
              <a:t> </a:t>
            </a:r>
            <a:r>
              <a:rPr lang="en-US" sz="2800" dirty="0" err="1"/>
              <a:t>nam</a:t>
            </a:r>
            <a:r>
              <a:rPr lang="en-US" sz="2800" dirty="0"/>
              <a:t>: </a:t>
            </a:r>
            <a:r>
              <a:rPr lang="en-US" sz="2800" dirty="0" err="1"/>
              <a:t>lúa</a:t>
            </a:r>
            <a:r>
              <a:rPr lang="en-US" sz="2800" dirty="0"/>
              <a:t>, </a:t>
            </a:r>
            <a:r>
              <a:rPr lang="en-US" sz="2800" dirty="0" err="1"/>
              <a:t>ngô</a:t>
            </a:r>
            <a:r>
              <a:rPr lang="en-US" sz="2800" dirty="0"/>
              <a:t>, </a:t>
            </a:r>
            <a:r>
              <a:rPr lang="en-US" sz="2800" dirty="0" err="1"/>
              <a:t>khoai</a:t>
            </a:r>
            <a:r>
              <a:rPr lang="en-US" sz="2800" dirty="0"/>
              <a:t>, </a:t>
            </a:r>
            <a:r>
              <a:rPr lang="en-US" sz="2800" dirty="0" err="1"/>
              <a:t>sắn</a:t>
            </a:r>
            <a:r>
              <a:rPr lang="en-US" sz="2800" dirty="0" smtClean="0"/>
              <a:t>.</a:t>
            </a:r>
            <a:endParaRPr lang="en-US" sz="2800" dirty="0"/>
          </a:p>
          <a:p>
            <a:pPr algn="just"/>
            <a:r>
              <a:rPr lang="nl-NL" sz="2800" dirty="0" smtClean="0">
                <a:sym typeface="Wingdings"/>
              </a:rPr>
              <a:t>Câu 2. </a:t>
            </a:r>
            <a:r>
              <a:rPr lang="en-US" sz="2800" dirty="0" err="1" smtClean="0"/>
              <a:t>Lương</a:t>
            </a:r>
            <a:r>
              <a:rPr lang="en-US" sz="2800" dirty="0" smtClean="0"/>
              <a:t> </a:t>
            </a:r>
            <a:r>
              <a:rPr lang="en-US" sz="2800" dirty="0" err="1"/>
              <a:t>thực</a:t>
            </a:r>
            <a:r>
              <a:rPr lang="en-US" sz="2800" dirty="0"/>
              <a:t> </a:t>
            </a:r>
            <a:r>
              <a:rPr lang="en-US" sz="2800" dirty="0" err="1"/>
              <a:t>mà</a:t>
            </a:r>
            <a:r>
              <a:rPr lang="en-US" sz="2800" dirty="0"/>
              <a:t> </a:t>
            </a:r>
            <a:r>
              <a:rPr lang="en-US" sz="2800" dirty="0" err="1"/>
              <a:t>gia</a:t>
            </a:r>
            <a:r>
              <a:rPr lang="en-US" sz="2800" dirty="0"/>
              <a:t> </a:t>
            </a:r>
            <a:r>
              <a:rPr lang="en-US" sz="2800" dirty="0" err="1"/>
              <a:t>đình</a:t>
            </a:r>
            <a:r>
              <a:rPr lang="en-US" sz="2800" dirty="0"/>
              <a:t> </a:t>
            </a:r>
            <a:r>
              <a:rPr lang="en-US" sz="2800" dirty="0" err="1"/>
              <a:t>em</a:t>
            </a:r>
            <a:r>
              <a:rPr lang="en-US" sz="2800" dirty="0"/>
              <a:t> </a:t>
            </a:r>
            <a:r>
              <a:rPr lang="en-US" sz="2800" dirty="0" err="1"/>
              <a:t>sử</a:t>
            </a:r>
            <a:r>
              <a:rPr lang="en-US" sz="2800" dirty="0"/>
              <a:t> </a:t>
            </a:r>
            <a:r>
              <a:rPr lang="en-US" sz="2800" dirty="0" err="1"/>
              <a:t>dụng</a:t>
            </a:r>
            <a:r>
              <a:rPr lang="en-US" sz="2800" dirty="0"/>
              <a:t> </a:t>
            </a:r>
            <a:r>
              <a:rPr lang="en-US" sz="2800" dirty="0" err="1"/>
              <a:t>nhiều</a:t>
            </a:r>
            <a:r>
              <a:rPr lang="en-US" sz="2800" dirty="0"/>
              <a:t> </a:t>
            </a:r>
            <a:r>
              <a:rPr lang="en-US" sz="2800" dirty="0" err="1"/>
              <a:t>nhất</a:t>
            </a:r>
            <a:r>
              <a:rPr lang="en-US" sz="2800" dirty="0"/>
              <a:t> </a:t>
            </a:r>
            <a:r>
              <a:rPr lang="en-US" sz="2800" dirty="0" err="1"/>
              <a:t>là</a:t>
            </a:r>
            <a:r>
              <a:rPr lang="en-US" sz="2800" dirty="0"/>
              <a:t> </a:t>
            </a:r>
            <a:r>
              <a:rPr lang="en-US" sz="2800" dirty="0" err="1"/>
              <a:t>gạo</a:t>
            </a:r>
            <a:r>
              <a:rPr lang="en-US" sz="2800" dirty="0"/>
              <a:t> </a:t>
            </a:r>
            <a:r>
              <a:rPr lang="en-US" sz="2800" dirty="0" err="1"/>
              <a:t>vì</a:t>
            </a:r>
            <a:r>
              <a:rPr lang="en-US" sz="2800" dirty="0"/>
              <a:t> </a:t>
            </a:r>
            <a:r>
              <a:rPr lang="en-US" sz="2800" dirty="0" err="1"/>
              <a:t>đây</a:t>
            </a:r>
            <a:r>
              <a:rPr lang="en-US" sz="2800" dirty="0"/>
              <a:t> </a:t>
            </a:r>
            <a:r>
              <a:rPr lang="en-US" sz="2800" dirty="0" err="1"/>
              <a:t>là</a:t>
            </a:r>
            <a:r>
              <a:rPr lang="en-US" sz="2800" dirty="0"/>
              <a:t> </a:t>
            </a:r>
            <a:r>
              <a:rPr lang="en-US" sz="2800" dirty="0" err="1"/>
              <a:t>loại</a:t>
            </a:r>
            <a:r>
              <a:rPr lang="en-US" sz="2800" dirty="0"/>
              <a:t> </a:t>
            </a:r>
            <a:r>
              <a:rPr lang="en-US" sz="2800" dirty="0" err="1"/>
              <a:t>lương</a:t>
            </a:r>
            <a:r>
              <a:rPr lang="en-US" sz="2800" dirty="0"/>
              <a:t> </a:t>
            </a:r>
            <a:r>
              <a:rPr lang="en-US" sz="2800" dirty="0" err="1"/>
              <a:t>thực</a:t>
            </a:r>
            <a:r>
              <a:rPr lang="en-US" sz="2800" dirty="0"/>
              <a:t> </a:t>
            </a:r>
            <a:r>
              <a:rPr lang="en-US" sz="2800" dirty="0" err="1"/>
              <a:t>có</a:t>
            </a:r>
            <a:r>
              <a:rPr lang="en-US" sz="2800" dirty="0"/>
              <a:t> </a:t>
            </a:r>
            <a:r>
              <a:rPr lang="en-US" sz="2800" dirty="0" err="1"/>
              <a:t>hàm</a:t>
            </a:r>
            <a:r>
              <a:rPr lang="en-US" sz="2800" dirty="0"/>
              <a:t> </a:t>
            </a:r>
            <a:r>
              <a:rPr lang="en-US" sz="2800" dirty="0" err="1"/>
              <a:t>lượng</a:t>
            </a:r>
            <a:r>
              <a:rPr lang="en-US" sz="2800" dirty="0"/>
              <a:t> </a:t>
            </a:r>
            <a:r>
              <a:rPr lang="en-US" sz="2800" dirty="0" err="1"/>
              <a:t>tinh</a:t>
            </a:r>
            <a:r>
              <a:rPr lang="en-US" sz="2800" dirty="0"/>
              <a:t> </a:t>
            </a:r>
            <a:r>
              <a:rPr lang="en-US" sz="2800" dirty="0" err="1"/>
              <a:t>bột</a:t>
            </a:r>
            <a:r>
              <a:rPr lang="en-US" sz="2800" dirty="0"/>
              <a:t> </a:t>
            </a:r>
            <a:r>
              <a:rPr lang="en-US" sz="2800" dirty="0" err="1"/>
              <a:t>và</a:t>
            </a:r>
            <a:r>
              <a:rPr lang="en-US" sz="2800" dirty="0"/>
              <a:t> </a:t>
            </a:r>
            <a:r>
              <a:rPr lang="en-US" sz="2800" dirty="0" err="1"/>
              <a:t>cung</a:t>
            </a:r>
            <a:r>
              <a:rPr lang="en-US" sz="2800" dirty="0"/>
              <a:t> </a:t>
            </a:r>
            <a:r>
              <a:rPr lang="en-US" sz="2800" dirty="0" err="1"/>
              <a:t>cấp</a:t>
            </a:r>
            <a:r>
              <a:rPr lang="en-US" sz="2800" dirty="0"/>
              <a:t> </a:t>
            </a:r>
            <a:r>
              <a:rPr lang="en-US" sz="2800" dirty="0" err="1"/>
              <a:t>năng</a:t>
            </a:r>
            <a:r>
              <a:rPr lang="en-US" sz="2800" dirty="0"/>
              <a:t> </a:t>
            </a:r>
            <a:r>
              <a:rPr lang="en-US" sz="2800" dirty="0" err="1"/>
              <a:t>lượng</a:t>
            </a:r>
            <a:r>
              <a:rPr lang="en-US" sz="2800" dirty="0"/>
              <a:t> </a:t>
            </a:r>
            <a:r>
              <a:rPr lang="en-US" sz="2800" dirty="0" err="1"/>
              <a:t>nhiều</a:t>
            </a:r>
            <a:r>
              <a:rPr lang="en-US" sz="2800" dirty="0"/>
              <a:t> </a:t>
            </a:r>
            <a:r>
              <a:rPr lang="en-US" sz="2800" dirty="0" err="1"/>
              <a:t>nhất</a:t>
            </a:r>
            <a:r>
              <a:rPr lang="en-US" sz="2800" dirty="0" smtClean="0"/>
              <a:t>.</a:t>
            </a:r>
            <a:endParaRPr lang="en-US" sz="2800" dirty="0"/>
          </a:p>
        </p:txBody>
      </p:sp>
      <p:sp>
        <p:nvSpPr>
          <p:cNvPr id="3" name="Rectangle 2"/>
          <p:cNvSpPr/>
          <p:nvPr/>
        </p:nvSpPr>
        <p:spPr>
          <a:xfrm>
            <a:off x="7035615" y="1554901"/>
            <a:ext cx="1955985" cy="461665"/>
          </a:xfrm>
          <a:prstGeom prst="rect">
            <a:avLst/>
          </a:prstGeom>
        </p:spPr>
        <p:txBody>
          <a:bodyPr wrap="none">
            <a:spAutoFit/>
          </a:bodyPr>
          <a:lstStyle/>
          <a:p>
            <a:r>
              <a:rPr lang="en-US" sz="2400" dirty="0" err="1" smtClean="0"/>
              <a:t>Khoai</a:t>
            </a:r>
            <a:r>
              <a:rPr lang="en-US" sz="2400" dirty="0" smtClean="0"/>
              <a:t> </a:t>
            </a:r>
            <a:r>
              <a:rPr lang="en-US" sz="2400" dirty="0" err="1" smtClean="0"/>
              <a:t>mì</a:t>
            </a:r>
            <a:r>
              <a:rPr lang="en-US" sz="2400" dirty="0" smtClean="0"/>
              <a:t> (</a:t>
            </a:r>
            <a:r>
              <a:rPr lang="en-US" sz="2400" dirty="0" err="1" smtClean="0"/>
              <a:t>sắn</a:t>
            </a:r>
            <a:r>
              <a:rPr lang="en-US" sz="2400" dirty="0" smtClean="0"/>
              <a:t>)</a:t>
            </a:r>
            <a:endParaRPr lang="en-US" sz="2400" dirty="0"/>
          </a:p>
        </p:txBody>
      </p:sp>
      <p:pic>
        <p:nvPicPr>
          <p:cNvPr id="4" name="Picture 3" descr="lua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12439"/>
            <a:ext cx="1905000" cy="1472472"/>
          </a:xfrm>
          <a:prstGeom prst="rect">
            <a:avLst/>
          </a:prstGeom>
          <a:noFill/>
          <a:ln>
            <a:noFill/>
          </a:ln>
        </p:spPr>
      </p:pic>
      <p:pic>
        <p:nvPicPr>
          <p:cNvPr id="5" name="Picture 4" descr="bap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12438"/>
            <a:ext cx="2057400" cy="1467927"/>
          </a:xfrm>
          <a:prstGeom prst="rect">
            <a:avLst/>
          </a:prstGeom>
          <a:noFill/>
          <a:ln>
            <a:noFill/>
          </a:ln>
        </p:spPr>
      </p:pic>
      <p:pic>
        <p:nvPicPr>
          <p:cNvPr id="6" name="Picture 5" descr="mi0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1800" y="112439"/>
            <a:ext cx="2209800" cy="1472472"/>
          </a:xfrm>
          <a:prstGeom prst="rect">
            <a:avLst/>
          </a:prstGeom>
          <a:noFill/>
          <a:ln>
            <a:noFill/>
          </a:ln>
        </p:spPr>
      </p:pic>
      <p:pic>
        <p:nvPicPr>
          <p:cNvPr id="7" name="Picture 6" descr="khoailang 6"/>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74241" y="112439"/>
            <a:ext cx="2092959" cy="1467927"/>
          </a:xfrm>
          <a:prstGeom prst="rect">
            <a:avLst/>
          </a:prstGeom>
          <a:noFill/>
          <a:ln>
            <a:noFill/>
          </a:ln>
        </p:spPr>
      </p:pic>
      <p:sp>
        <p:nvSpPr>
          <p:cNvPr id="8" name="Rectangle 7"/>
          <p:cNvSpPr/>
          <p:nvPr/>
        </p:nvSpPr>
        <p:spPr>
          <a:xfrm>
            <a:off x="682291" y="1574088"/>
            <a:ext cx="692818" cy="461665"/>
          </a:xfrm>
          <a:prstGeom prst="rect">
            <a:avLst/>
          </a:prstGeom>
        </p:spPr>
        <p:txBody>
          <a:bodyPr wrap="none">
            <a:spAutoFit/>
          </a:bodyPr>
          <a:lstStyle/>
          <a:p>
            <a:r>
              <a:rPr lang="en-US" sz="2400" dirty="0" err="1"/>
              <a:t>Lúa</a:t>
            </a:r>
            <a:r>
              <a:rPr lang="en-US" sz="2400" dirty="0"/>
              <a:t> </a:t>
            </a:r>
          </a:p>
        </p:txBody>
      </p:sp>
      <p:sp>
        <p:nvSpPr>
          <p:cNvPr id="9" name="Rectangle 8"/>
          <p:cNvSpPr/>
          <p:nvPr/>
        </p:nvSpPr>
        <p:spPr>
          <a:xfrm>
            <a:off x="5168165" y="1580365"/>
            <a:ext cx="687496" cy="461665"/>
          </a:xfrm>
          <a:prstGeom prst="rect">
            <a:avLst/>
          </a:prstGeom>
        </p:spPr>
        <p:txBody>
          <a:bodyPr wrap="none">
            <a:spAutoFit/>
          </a:bodyPr>
          <a:lstStyle/>
          <a:p>
            <a:r>
              <a:rPr lang="en-US" sz="2400" dirty="0" err="1" smtClean="0"/>
              <a:t>Ngô</a:t>
            </a:r>
            <a:endParaRPr lang="en-US" sz="2400" dirty="0"/>
          </a:p>
        </p:txBody>
      </p:sp>
      <p:sp>
        <p:nvSpPr>
          <p:cNvPr id="10" name="Rectangle 9"/>
          <p:cNvSpPr/>
          <p:nvPr/>
        </p:nvSpPr>
        <p:spPr>
          <a:xfrm>
            <a:off x="2376546" y="1584911"/>
            <a:ext cx="1548822" cy="461665"/>
          </a:xfrm>
          <a:prstGeom prst="rect">
            <a:avLst/>
          </a:prstGeom>
        </p:spPr>
        <p:txBody>
          <a:bodyPr wrap="none">
            <a:spAutoFit/>
          </a:bodyPr>
          <a:lstStyle/>
          <a:p>
            <a:r>
              <a:rPr lang="en-US" sz="2400" dirty="0" err="1" smtClean="0"/>
              <a:t>Khoai</a:t>
            </a:r>
            <a:r>
              <a:rPr lang="en-US" sz="2400" dirty="0" smtClean="0"/>
              <a:t> </a:t>
            </a:r>
            <a:r>
              <a:rPr lang="en-US" sz="2400" dirty="0" err="1" smtClean="0"/>
              <a:t>lang</a:t>
            </a:r>
            <a:r>
              <a:rPr lang="en-US" sz="2400" dirty="0" smtClean="0"/>
              <a:t> </a:t>
            </a:r>
            <a:endParaRPr lang="en-US" sz="2400" dirty="0"/>
          </a:p>
        </p:txBody>
      </p:sp>
    </p:spTree>
    <p:extLst>
      <p:ext uri="{BB962C8B-B14F-4D97-AF65-F5344CB8AC3E}">
        <p14:creationId xmlns:p14="http://schemas.microsoft.com/office/powerpoint/2010/main" val="144766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
                                            <p:txEl>
                                              <p:pRg st="2" end="2"/>
                                            </p:txEl>
                                          </p:spTgt>
                                        </p:tgtEl>
                                        <p:attrNameLst>
                                          <p:attrName>style.visibility</p:attrName>
                                        </p:attrNameLst>
                                      </p:cBhvr>
                                      <p:to>
                                        <p:strVal val="visible"/>
                                      </p:to>
                                    </p:set>
                                    <p:anim calcmode="lin" valueType="num">
                                      <p:cBhvr additive="base">
                                        <p:cTn id="4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Slide PowerPoint dễ thương | Hình nền, Dễ thương, H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8600" y="381000"/>
            <a:ext cx="8153400" cy="4524315"/>
          </a:xfrm>
          <a:prstGeom prst="rect">
            <a:avLst/>
          </a:prstGeom>
        </p:spPr>
        <p:txBody>
          <a:bodyPr wrap="square">
            <a:spAutoFit/>
          </a:bodyPr>
          <a:lstStyle/>
          <a:p>
            <a:pPr algn="ctr"/>
            <a:r>
              <a:rPr lang="en-US" sz="3200" b="1" dirty="0" smtClean="0"/>
              <a:t>PHIẾU HỌC TẬP SỐ 1</a:t>
            </a:r>
            <a:endParaRPr lang="en-US" sz="3200" b="1" dirty="0"/>
          </a:p>
          <a:p>
            <a:pPr algn="just"/>
            <a:r>
              <a:rPr lang="nl-NL" sz="3200" b="1" dirty="0" smtClean="0">
                <a:sym typeface="Wingdings"/>
              </a:rPr>
              <a:t>Câu 3.</a:t>
            </a:r>
            <a:r>
              <a:rPr lang="nl-NL" sz="3200" dirty="0" smtClean="0">
                <a:sym typeface="Wingdings"/>
              </a:rPr>
              <a:t> </a:t>
            </a:r>
            <a:r>
              <a:rPr lang="nl-NL" sz="3200" dirty="0" smtClean="0"/>
              <a:t>Lương </a:t>
            </a:r>
            <a:r>
              <a:rPr lang="nl-NL" sz="3200" dirty="0"/>
              <a:t>thực là thức ăn chứa hàm lượng lớn tinh bột, nguồn cung cấp chính về năng lượng và chất bột carbohydrate trong khẩu phần thức </a:t>
            </a:r>
            <a:r>
              <a:rPr lang="nl-NL" sz="3200" dirty="0" smtClean="0"/>
              <a:t>ăn</a:t>
            </a:r>
            <a:r>
              <a:rPr lang="en-US" sz="3200" dirty="0" smtClean="0"/>
              <a:t>. </a:t>
            </a:r>
            <a:r>
              <a:rPr lang="nl-NL" sz="3200" dirty="0" smtClean="0"/>
              <a:t>Ngoài </a:t>
            </a:r>
            <a:r>
              <a:rPr lang="nl-NL" sz="3200" dirty="0"/>
              <a:t>ra, lương thực chứa nhiều dưỡng chất khác như protein (chất đạm), lipid (chất béo), calcium, phosphotus, sắt, các vitamin nhóm B (như, B1, B2, ...) và các khoáng chất</a:t>
            </a:r>
            <a:endParaRPr lang="en-US" sz="3200" dirty="0"/>
          </a:p>
        </p:txBody>
      </p:sp>
    </p:spTree>
    <p:extLst>
      <p:ext uri="{BB962C8B-B14F-4D97-AF65-F5344CB8AC3E}">
        <p14:creationId xmlns:p14="http://schemas.microsoft.com/office/powerpoint/2010/main" val="98201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iant Doodles Newsletter by Slidesgo">
  <a:themeElements>
    <a:clrScheme name="Simple Light">
      <a:dk1>
        <a:srgbClr val="002969"/>
      </a:dk1>
      <a:lt1>
        <a:srgbClr val="FFFFFF"/>
      </a:lt1>
      <a:dk2>
        <a:srgbClr val="698A9D"/>
      </a:dk2>
      <a:lt2>
        <a:srgbClr val="EEEEEE"/>
      </a:lt2>
      <a:accent1>
        <a:srgbClr val="FE98B0"/>
      </a:accent1>
      <a:accent2>
        <a:srgbClr val="12B6C2"/>
      </a:accent2>
      <a:accent3>
        <a:srgbClr val="9DDDD1"/>
      </a:accent3>
      <a:accent4>
        <a:srgbClr val="F67A62"/>
      </a:accent4>
      <a:accent5>
        <a:srgbClr val="FFC6BB"/>
      </a:accent5>
      <a:accent6>
        <a:srgbClr val="FECE5F"/>
      </a:accent6>
      <a:hlink>
        <a:srgbClr val="00296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819</TotalTime>
  <Words>1416</Words>
  <Application>Microsoft Office PowerPoint</Application>
  <PresentationFormat>On-screen Show (16:9)</PresentationFormat>
  <Paragraphs>259</Paragraphs>
  <Slides>31</Slides>
  <Notes>7</Notes>
  <HiddenSlides>0</HiddenSlides>
  <MMClips>10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Amatic SC</vt:lpstr>
      <vt:lpstr>Wingdings</vt:lpstr>
      <vt:lpstr>Didact Gothic</vt:lpstr>
      <vt:lpstr>Times New Roman</vt:lpstr>
      <vt:lpstr>Calibri</vt:lpstr>
      <vt:lpstr>Giant Doodles Newsletter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User</cp:lastModifiedBy>
  <cp:revision>96</cp:revision>
  <dcterms:modified xsi:type="dcterms:W3CDTF">2024-08-24T14:35:51Z</dcterms:modified>
</cp:coreProperties>
</file>