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74" r:id="rId4"/>
    <p:sldId id="275" r:id="rId5"/>
    <p:sldId id="277" r:id="rId6"/>
    <p:sldId id="276" r:id="rId7"/>
    <p:sldId id="258" r:id="rId8"/>
    <p:sldId id="260" r:id="rId9"/>
    <p:sldId id="278" r:id="rId10"/>
    <p:sldId id="280" r:id="rId11"/>
    <p:sldId id="279" r:id="rId12"/>
    <p:sldId id="281" r:id="rId13"/>
    <p:sldId id="282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h Phuong" initials="H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8-10T21:03:19.525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17633-9251-4A36-AB75-62FCDDD136F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D174F7-2A59-4B49-A7F7-8F96F9C359BF}">
      <dgm:prSet phldrT="[Text]" custT="1"/>
      <dgm:spPr>
        <a:solidFill>
          <a:srgbClr val="FF0066"/>
        </a:solidFill>
      </dgm:spPr>
      <dgm:t>
        <a:bodyPr/>
        <a:lstStyle/>
        <a:p>
          <a:r>
            <a:rPr lang="en-US" sz="28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1:</a:t>
          </a:r>
        </a:p>
        <a:p>
          <a:r>
            <a:rPr lang="en-US" sz="2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…. “</a:t>
          </a:r>
          <a:r>
            <a:rPr lang="en-US" sz="2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vui</a:t>
          </a:r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lòng</a:t>
          </a:r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vua</a:t>
          </a:r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gả</a:t>
          </a:r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nàng</a:t>
          </a:r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Mị</a:t>
          </a:r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Nương</a:t>
          </a:r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”</a:t>
          </a:r>
          <a:endParaRPr lang="en-US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762641-8410-4542-A825-33A03E1E649E}" type="parTrans" cxnId="{79AB5088-54DE-4230-8672-4670281CDD92}">
      <dgm:prSet/>
      <dgm:spPr/>
      <dgm:t>
        <a:bodyPr/>
        <a:lstStyle/>
        <a:p>
          <a:endParaRPr lang="en-US"/>
        </a:p>
      </dgm:t>
    </dgm:pt>
    <dgm:pt modelId="{DA10C7B5-1CA8-45F8-B12F-73FF8DCC475F}" type="sibTrans" cxnId="{79AB5088-54DE-4230-8672-4670281CDD92}">
      <dgm:prSet/>
      <dgm:spPr/>
      <dgm:t>
        <a:bodyPr/>
        <a:lstStyle/>
        <a:p>
          <a:endParaRPr lang="en-US"/>
        </a:p>
      </dgm:t>
    </dgm:pt>
    <dgm:pt modelId="{52B7BBCD-A5B3-4401-88FC-6EBE25D1AF10}">
      <dgm:prSet phldrT="[Text]" custT="1"/>
      <dgm:spPr>
        <a:solidFill>
          <a:srgbClr val="FF0066">
            <a:alpha val="90000"/>
          </a:srgbClr>
        </a:solidFill>
      </dgm:spPr>
      <dgm:t>
        <a:bodyPr/>
        <a:lstStyle/>
        <a:p>
          <a:pPr algn="just"/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Chân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dung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vật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6B2D146D-3DFF-4DF4-9C83-E910213DD899}" type="parTrans" cxnId="{1F78E944-70BF-4B65-8570-509D083700B7}">
      <dgm:prSet/>
      <dgm:spPr/>
      <dgm:t>
        <a:bodyPr/>
        <a:lstStyle/>
        <a:p>
          <a:endParaRPr lang="en-US"/>
        </a:p>
      </dgm:t>
    </dgm:pt>
    <dgm:pt modelId="{CF51F12C-1FCF-4B7F-8702-6EB13757CC1B}" type="sibTrans" cxnId="{1F78E944-70BF-4B65-8570-509D083700B7}">
      <dgm:prSet/>
      <dgm:spPr/>
      <dgm:t>
        <a:bodyPr/>
        <a:lstStyle/>
        <a:p>
          <a:endParaRPr lang="en-US"/>
        </a:p>
      </dgm:t>
    </dgm:pt>
    <dgm:pt modelId="{3AB52C4C-452D-4518-91FA-E46D33F6C9B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2: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Đoạn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lại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6CF85B77-ECF5-4DEF-8455-8D68C1550D69}" type="parTrans" cxnId="{6BDF8E7E-DC26-49E7-8E52-AE4ED1627B9A}">
      <dgm:prSet/>
      <dgm:spPr/>
      <dgm:t>
        <a:bodyPr/>
        <a:lstStyle/>
        <a:p>
          <a:endParaRPr lang="en-US"/>
        </a:p>
      </dgm:t>
    </dgm:pt>
    <dgm:pt modelId="{8306FD4F-59ED-44E1-9DE8-165B0500FE86}" type="sibTrans" cxnId="{6BDF8E7E-DC26-49E7-8E52-AE4ED1627B9A}">
      <dgm:prSet/>
      <dgm:spPr/>
      <dgm:t>
        <a:bodyPr/>
        <a:lstStyle/>
        <a:p>
          <a:endParaRPr lang="en-US"/>
        </a:p>
      </dgm:t>
    </dgm:pt>
    <dgm:pt modelId="{08DB005C-B927-454A-8AA5-B9706FF71A28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pPr algn="just"/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Cuộc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giao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tranh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giữa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Sơn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Tinh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Tinh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FEE4E1E6-9872-4EC7-AF88-045776BFC3EE}" type="parTrans" cxnId="{95673B00-8BB3-4E44-960B-10D3D9F0CEFC}">
      <dgm:prSet/>
      <dgm:spPr/>
      <dgm:t>
        <a:bodyPr/>
        <a:lstStyle/>
        <a:p>
          <a:endParaRPr lang="en-US"/>
        </a:p>
      </dgm:t>
    </dgm:pt>
    <dgm:pt modelId="{F82008B0-D876-4671-95D7-F52666AB1320}" type="sibTrans" cxnId="{95673B00-8BB3-4E44-960B-10D3D9F0CEFC}">
      <dgm:prSet/>
      <dgm:spPr/>
      <dgm:t>
        <a:bodyPr/>
        <a:lstStyle/>
        <a:p>
          <a:endParaRPr lang="en-US"/>
        </a:p>
      </dgm:t>
    </dgm:pt>
    <dgm:pt modelId="{675860ED-87CC-4AE4-869E-18A101767DD7}" type="pres">
      <dgm:prSet presAssocID="{CEE17633-9251-4A36-AB75-62FCDDD136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A363A1-7F76-42E6-B246-D1E3E6232FC5}" type="pres">
      <dgm:prSet presAssocID="{63D174F7-2A59-4B49-A7F7-8F96F9C359BF}" presName="linNode" presStyleCnt="0"/>
      <dgm:spPr/>
    </dgm:pt>
    <dgm:pt modelId="{3CF4D64B-BED5-4D8B-AB59-4C7956833451}" type="pres">
      <dgm:prSet presAssocID="{63D174F7-2A59-4B49-A7F7-8F96F9C359B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279DC-1CB0-4A6F-8CE4-7972D1AC315C}" type="pres">
      <dgm:prSet presAssocID="{63D174F7-2A59-4B49-A7F7-8F96F9C359B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DBA45-6905-47C5-991E-8BDEB66F3013}" type="pres">
      <dgm:prSet presAssocID="{DA10C7B5-1CA8-45F8-B12F-73FF8DCC475F}" presName="sp" presStyleCnt="0"/>
      <dgm:spPr/>
    </dgm:pt>
    <dgm:pt modelId="{A22621C3-EE42-4E91-A327-4DDAADD3F299}" type="pres">
      <dgm:prSet presAssocID="{3AB52C4C-452D-4518-91FA-E46D33F6C9B4}" presName="linNode" presStyleCnt="0"/>
      <dgm:spPr/>
    </dgm:pt>
    <dgm:pt modelId="{CF68D7DC-10F0-4EAE-9781-0A7FB6C734E8}" type="pres">
      <dgm:prSet presAssocID="{3AB52C4C-452D-4518-91FA-E46D33F6C9B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51C0A-B6A3-4ACA-8D1E-290F2851ADF6}" type="pres">
      <dgm:prSet presAssocID="{3AB52C4C-452D-4518-91FA-E46D33F6C9B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78E944-70BF-4B65-8570-509D083700B7}" srcId="{63D174F7-2A59-4B49-A7F7-8F96F9C359BF}" destId="{52B7BBCD-A5B3-4401-88FC-6EBE25D1AF10}" srcOrd="0" destOrd="0" parTransId="{6B2D146D-3DFF-4DF4-9C83-E910213DD899}" sibTransId="{CF51F12C-1FCF-4B7F-8702-6EB13757CC1B}"/>
    <dgm:cxn modelId="{95673B00-8BB3-4E44-960B-10D3D9F0CEFC}" srcId="{3AB52C4C-452D-4518-91FA-E46D33F6C9B4}" destId="{08DB005C-B927-454A-8AA5-B9706FF71A28}" srcOrd="0" destOrd="0" parTransId="{FEE4E1E6-9872-4EC7-AF88-045776BFC3EE}" sibTransId="{F82008B0-D876-4671-95D7-F52666AB1320}"/>
    <dgm:cxn modelId="{7043BF26-C371-43CD-8851-6C246B112F1C}" type="presOf" srcId="{CEE17633-9251-4A36-AB75-62FCDDD136F6}" destId="{675860ED-87CC-4AE4-869E-18A101767DD7}" srcOrd="0" destOrd="0" presId="urn:microsoft.com/office/officeart/2005/8/layout/vList5"/>
    <dgm:cxn modelId="{1D9B5E75-6EE0-492C-BC29-10CF1A3E5DD5}" type="presOf" srcId="{08DB005C-B927-454A-8AA5-B9706FF71A28}" destId="{DAB51C0A-B6A3-4ACA-8D1E-290F2851ADF6}" srcOrd="0" destOrd="0" presId="urn:microsoft.com/office/officeart/2005/8/layout/vList5"/>
    <dgm:cxn modelId="{79AB5088-54DE-4230-8672-4670281CDD92}" srcId="{CEE17633-9251-4A36-AB75-62FCDDD136F6}" destId="{63D174F7-2A59-4B49-A7F7-8F96F9C359BF}" srcOrd="0" destOrd="0" parTransId="{DE762641-8410-4542-A825-33A03E1E649E}" sibTransId="{DA10C7B5-1CA8-45F8-B12F-73FF8DCC475F}"/>
    <dgm:cxn modelId="{CFAC899D-9BCB-462C-B894-B411F1F1219E}" type="presOf" srcId="{3AB52C4C-452D-4518-91FA-E46D33F6C9B4}" destId="{CF68D7DC-10F0-4EAE-9781-0A7FB6C734E8}" srcOrd="0" destOrd="0" presId="urn:microsoft.com/office/officeart/2005/8/layout/vList5"/>
    <dgm:cxn modelId="{B9B8E521-9AA7-4069-8741-CCBF2617C4A6}" type="presOf" srcId="{63D174F7-2A59-4B49-A7F7-8F96F9C359BF}" destId="{3CF4D64B-BED5-4D8B-AB59-4C7956833451}" srcOrd="0" destOrd="0" presId="urn:microsoft.com/office/officeart/2005/8/layout/vList5"/>
    <dgm:cxn modelId="{6BDF8E7E-DC26-49E7-8E52-AE4ED1627B9A}" srcId="{CEE17633-9251-4A36-AB75-62FCDDD136F6}" destId="{3AB52C4C-452D-4518-91FA-E46D33F6C9B4}" srcOrd="1" destOrd="0" parTransId="{6CF85B77-ECF5-4DEF-8455-8D68C1550D69}" sibTransId="{8306FD4F-59ED-44E1-9DE8-165B0500FE86}"/>
    <dgm:cxn modelId="{A1D81B26-2383-48EA-AB70-0C038A7110BA}" type="presOf" srcId="{52B7BBCD-A5B3-4401-88FC-6EBE25D1AF10}" destId="{20B279DC-1CB0-4A6F-8CE4-7972D1AC315C}" srcOrd="0" destOrd="0" presId="urn:microsoft.com/office/officeart/2005/8/layout/vList5"/>
    <dgm:cxn modelId="{0CA4ECA1-42EB-4226-875F-28C043E059DD}" type="presParOf" srcId="{675860ED-87CC-4AE4-869E-18A101767DD7}" destId="{7AA363A1-7F76-42E6-B246-D1E3E6232FC5}" srcOrd="0" destOrd="0" presId="urn:microsoft.com/office/officeart/2005/8/layout/vList5"/>
    <dgm:cxn modelId="{95FB8667-E85B-4D64-9C2D-FDEE1B83E3F9}" type="presParOf" srcId="{7AA363A1-7F76-42E6-B246-D1E3E6232FC5}" destId="{3CF4D64B-BED5-4D8B-AB59-4C7956833451}" srcOrd="0" destOrd="0" presId="urn:microsoft.com/office/officeart/2005/8/layout/vList5"/>
    <dgm:cxn modelId="{64BA6CEF-70F7-4068-A428-0662BF775E86}" type="presParOf" srcId="{7AA363A1-7F76-42E6-B246-D1E3E6232FC5}" destId="{20B279DC-1CB0-4A6F-8CE4-7972D1AC315C}" srcOrd="1" destOrd="0" presId="urn:microsoft.com/office/officeart/2005/8/layout/vList5"/>
    <dgm:cxn modelId="{D73C1223-4A0C-4423-9B6E-017E5C96C3CD}" type="presParOf" srcId="{675860ED-87CC-4AE4-869E-18A101767DD7}" destId="{0E1DBA45-6905-47C5-991E-8BDEB66F3013}" srcOrd="1" destOrd="0" presId="urn:microsoft.com/office/officeart/2005/8/layout/vList5"/>
    <dgm:cxn modelId="{427EE97E-6AA0-4F90-A8E1-B71C6A06CCD6}" type="presParOf" srcId="{675860ED-87CC-4AE4-869E-18A101767DD7}" destId="{A22621C3-EE42-4E91-A327-4DDAADD3F299}" srcOrd="2" destOrd="0" presId="urn:microsoft.com/office/officeart/2005/8/layout/vList5"/>
    <dgm:cxn modelId="{C68F36BC-0D5A-4651-A475-224D90D45E27}" type="presParOf" srcId="{A22621C3-EE42-4E91-A327-4DDAADD3F299}" destId="{CF68D7DC-10F0-4EAE-9781-0A7FB6C734E8}" srcOrd="0" destOrd="0" presId="urn:microsoft.com/office/officeart/2005/8/layout/vList5"/>
    <dgm:cxn modelId="{C56AF2BD-A331-4F44-A46B-561E64AB32B1}" type="presParOf" srcId="{A22621C3-EE42-4E91-A327-4DDAADD3F299}" destId="{DAB51C0A-B6A3-4ACA-8D1E-290F2851AD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279DC-1CB0-4A6F-8CE4-7972D1AC315C}">
      <dsp:nvSpPr>
        <dsp:cNvPr id="0" name=""/>
        <dsp:cNvSpPr/>
      </dsp:nvSpPr>
      <dsp:spPr>
        <a:xfrm rot="5400000">
          <a:off x="5111368" y="-1744766"/>
          <a:ext cx="1694943" cy="5608320"/>
        </a:xfrm>
        <a:prstGeom prst="round2SameRect">
          <a:avLst/>
        </a:prstGeom>
        <a:solidFill>
          <a:srgbClr val="FF0066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Chân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dung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vật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154680" y="294662"/>
        <a:ext cx="5525580" cy="1529463"/>
      </dsp:txXfrm>
    </dsp:sp>
    <dsp:sp modelId="{3CF4D64B-BED5-4D8B-AB59-4C7956833451}">
      <dsp:nvSpPr>
        <dsp:cNvPr id="0" name=""/>
        <dsp:cNvSpPr/>
      </dsp:nvSpPr>
      <dsp:spPr>
        <a:xfrm>
          <a:off x="0" y="53"/>
          <a:ext cx="3154680" cy="2118679"/>
        </a:xfrm>
        <a:prstGeom prst="roundRect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1: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…. “</a:t>
          </a:r>
          <a:r>
            <a:rPr lang="en-US" sz="2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vui</a:t>
          </a: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lòng</a:t>
          </a: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vua</a:t>
          </a: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gả</a:t>
          </a: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nàng</a:t>
          </a: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Mị</a:t>
          </a: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Nương</a:t>
          </a: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”</a:t>
          </a:r>
          <a:endParaRPr lang="en-US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3425" y="103478"/>
        <a:ext cx="2947830" cy="1911829"/>
      </dsp:txXfrm>
    </dsp:sp>
    <dsp:sp modelId="{DAB51C0A-B6A3-4ACA-8D1E-290F2851ADF6}">
      <dsp:nvSpPr>
        <dsp:cNvPr id="0" name=""/>
        <dsp:cNvSpPr/>
      </dsp:nvSpPr>
      <dsp:spPr>
        <a:xfrm rot="5400000">
          <a:off x="5111368" y="479846"/>
          <a:ext cx="1694943" cy="5608320"/>
        </a:xfrm>
        <a:prstGeom prst="round2SameRect">
          <a:avLst/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Cuộc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giao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tranh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giữa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Sơn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Tinh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Tinh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154680" y="2519274"/>
        <a:ext cx="5525580" cy="1529463"/>
      </dsp:txXfrm>
    </dsp:sp>
    <dsp:sp modelId="{CF68D7DC-10F0-4EAE-9781-0A7FB6C734E8}">
      <dsp:nvSpPr>
        <dsp:cNvPr id="0" name=""/>
        <dsp:cNvSpPr/>
      </dsp:nvSpPr>
      <dsp:spPr>
        <a:xfrm>
          <a:off x="0" y="2224666"/>
          <a:ext cx="3154680" cy="2118679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2: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Đoạn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lại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425" y="2328091"/>
        <a:ext cx="2947830" cy="1911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3F7A3-5129-4AC6-99FE-E2EA7E2E37F5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A4BC2-C2DC-466B-A671-EB4194C2F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3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1572d6ab7bf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1572d6ab7bf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907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720000" y="538233"/>
            <a:ext cx="7704000" cy="7636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720000" y="1431800"/>
            <a:ext cx="7704000" cy="5848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marL="609219" lvl="0" indent="-423071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438" lvl="1" indent="-4230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7659" lvl="2" indent="-4230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6876" lvl="3" indent="-4230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6099" lvl="4" indent="-4230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5314" lvl="5" indent="-4230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4537" lvl="6" indent="-4230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3752" lvl="7" indent="-4230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2975" lvl="8" indent="-4230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84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C29A-1990-4FDD-8681-EBC06D49C35B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8DE4-C559-4D5C-912D-6C32E9985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14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7032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9608-7868-45A6-8381-BE2C73B26F96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16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1C29A-1990-4FDD-8681-EBC06D49C35B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F8DE4-C559-4D5C-912D-6C32E9985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2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11.jfif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133600"/>
            <a:ext cx="8839200" cy="4747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18288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40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TIẾT 8: SƠN TINH, THỦY TINH</a:t>
            </a:r>
            <a:br>
              <a:rPr lang="en-US" sz="40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Trích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Nguyễn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Nhược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Pháp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3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2514600" cy="411480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2971800" y="1142613"/>
            <a:ext cx="2133600" cy="612648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2010" y="1866598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Lai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1928153"/>
            <a:ext cx="377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2449380"/>
            <a:ext cx="4579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trần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hây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hây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hé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hô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nõn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1241" y="2515344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7358" y="4422070"/>
            <a:ext cx="3988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8573" y="5006845"/>
            <a:ext cx="4720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hãi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nép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“Con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đay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mọn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cha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6" grpId="0"/>
      <p:bldP spid="10" grpId="0"/>
      <p:bldP spid="11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2514600" cy="411480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2971800" y="1142613"/>
            <a:ext cx="2133600" cy="612648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7358" y="2690110"/>
            <a:ext cx="6755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0028" y="4800600"/>
            <a:ext cx="5990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rved Left Arrow 3"/>
          <p:cNvSpPr/>
          <p:nvPr/>
        </p:nvSpPr>
        <p:spPr>
          <a:xfrm>
            <a:off x="5264430" y="1473958"/>
            <a:ext cx="731520" cy="1216152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518097" y="3995928"/>
            <a:ext cx="484632" cy="80467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7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11" grpId="0"/>
      <p:bldP spid="15" grpId="0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971800" y="1142613"/>
            <a:ext cx="2133600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1905280"/>
            <a:ext cx="5791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Chắp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ngẩng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giời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phò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endParaRPr lang="en-US" sz="2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5715000"/>
            <a:ext cx="4506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84" y="847498"/>
            <a:ext cx="2895600" cy="4245489"/>
          </a:xfrm>
          <a:prstGeom prst="rect">
            <a:avLst/>
          </a:prstGeom>
        </p:spPr>
      </p:pic>
      <p:sp>
        <p:nvSpPr>
          <p:cNvPr id="7" name="Curved Right Arrow 6"/>
          <p:cNvSpPr/>
          <p:nvPr/>
        </p:nvSpPr>
        <p:spPr>
          <a:xfrm>
            <a:off x="3018884" y="5083623"/>
            <a:ext cx="887787" cy="1216152"/>
          </a:xfrm>
          <a:prstGeom prst="curv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8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990600" y="1486081"/>
            <a:ext cx="2133600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715000" y="1498204"/>
            <a:ext cx="2133600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26" y="2633662"/>
            <a:ext cx="4038600" cy="3919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33662"/>
            <a:ext cx="4038600" cy="391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0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6002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HỌC TẬP SỐ 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457608"/>
              </p:ext>
            </p:extLst>
          </p:nvPr>
        </p:nvGraphicFramePr>
        <p:xfrm>
          <a:off x="457200" y="2590800"/>
          <a:ext cx="8229600" cy="36321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74287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956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956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5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351704"/>
              </p:ext>
            </p:extLst>
          </p:nvPr>
        </p:nvGraphicFramePr>
        <p:xfrm>
          <a:off x="305937" y="990600"/>
          <a:ext cx="8838063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5048"/>
                <a:gridCol w="2438086"/>
                <a:gridCol w="2742847"/>
                <a:gridCol w="1982082"/>
              </a:tblGrid>
              <a:tr h="85440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894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phi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hổ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cạn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Râu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quăn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rì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cưỡi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rồng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702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Vung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niệm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Núi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rừng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dải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lổm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cổm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bò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quyết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hô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mây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to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Giậm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rung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khắp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gần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Lăn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cuốn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gầm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lay,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,...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Phi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tài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6019800"/>
            <a:ext cx="797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91000" y="5594445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3478" y="42309"/>
            <a:ext cx="8110450" cy="13258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KHÁM PHÁ VĂN BẢN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53703" y="1368188"/>
            <a:ext cx="3810000" cy="8645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2809881"/>
            <a:ext cx="1897034" cy="8477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45252" y="2850824"/>
            <a:ext cx="1871749" cy="806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72542" y="2846336"/>
            <a:ext cx="2404457" cy="8112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38582" y="2809881"/>
            <a:ext cx="2133599" cy="8477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A278526-4C74-B970-5FA7-2D4F747F3840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1024717" y="2232711"/>
            <a:ext cx="3433986" cy="57717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EA278526-4C74-B970-5FA7-2D4F747F3840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>
            <a:off x="4458703" y="2232711"/>
            <a:ext cx="3346679" cy="57717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EA278526-4C74-B970-5FA7-2D4F747F3840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>
            <a:off x="4458703" y="2232711"/>
            <a:ext cx="816068" cy="613625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EA278526-4C74-B970-5FA7-2D4F747F3840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 flipH="1">
            <a:off x="2981127" y="2232711"/>
            <a:ext cx="1477576" cy="61811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25003" y="4057934"/>
            <a:ext cx="5867399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48218" y="4875094"/>
            <a:ext cx="4118982" cy="18305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862052" y="4875094"/>
            <a:ext cx="4091614" cy="175430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3830226" y="3657603"/>
            <a:ext cx="484632" cy="364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2" idx="2"/>
          </p:cNvCxnSpPr>
          <p:nvPr/>
        </p:nvCxnSpPr>
        <p:spPr>
          <a:xfrm>
            <a:off x="4458703" y="4515134"/>
            <a:ext cx="570497" cy="359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2"/>
          </p:cNvCxnSpPr>
          <p:nvPr/>
        </p:nvCxnSpPr>
        <p:spPr>
          <a:xfrm flipH="1">
            <a:off x="3830226" y="4515134"/>
            <a:ext cx="628477" cy="359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177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2954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8458200" cy="391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7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334" y="2275"/>
            <a:ext cx="9124666" cy="683525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59749" y="645895"/>
            <a:ext cx="2133600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403376" y="630773"/>
            <a:ext cx="2133600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50" y="1372190"/>
            <a:ext cx="474803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Choàng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sấm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gầm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chớp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cưỡi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quác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mồm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đớp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maajo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quẫy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cuồng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lởm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chởm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mác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kềnh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quắp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xôn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xao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0254" y="1422232"/>
            <a:ext cx="4213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vểnh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tai</a:t>
            </a: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nẩy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vù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hùm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quắp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nanh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gầm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xông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xáo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29042" y="4049846"/>
            <a:ext cx="2133600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8945" y="4090959"/>
            <a:ext cx="42929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vọt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ngấn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hăm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mịt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Sấm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ran,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50" y="5562600"/>
            <a:ext cx="4748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BPTT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6317" y="5545540"/>
            <a:ext cx="3605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770080" y="5992967"/>
            <a:ext cx="616237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7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8" grpId="0" animBg="1"/>
      <p:bldP spid="2" grpId="0"/>
      <p:bldP spid="9" grpId="0"/>
      <p:bldP spid="10" grpId="0" animBg="1"/>
      <p:bldP spid="11" grpId="0"/>
      <p:bldP spid="12" grpId="0"/>
      <p:bldP spid="14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334" y="2275"/>
            <a:ext cx="9124666" cy="68352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59748" y="645895"/>
            <a:ext cx="3245451" cy="49710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459940" y="588123"/>
            <a:ext cx="2133600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49" y="1372190"/>
            <a:ext cx="508334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vợ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1422232"/>
            <a:ext cx="32766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32" y="2416243"/>
            <a:ext cx="505036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59355" y="3804987"/>
            <a:ext cx="33528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50" y="3804987"/>
            <a:ext cx="508335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gớm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tợn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191" y="5486400"/>
            <a:ext cx="5050367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7358" y="5117069"/>
            <a:ext cx="32766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2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8" grpId="0" animBg="1"/>
      <p:bldP spid="2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KHỞI ĐỘNG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8921" y="1143000"/>
            <a:ext cx="41148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PHIẾU HỌC TẬP SỐ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04800" y="2133600"/>
            <a:ext cx="8382000" cy="1169096"/>
          </a:xfrm>
          <a:prstGeom prst="snip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87324"/>
            <a:ext cx="2667000" cy="3218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487324"/>
            <a:ext cx="2937353" cy="3143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581400"/>
            <a:ext cx="2552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0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0159" y="-35996"/>
            <a:ext cx="3141190" cy="3638141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3" y="-35996"/>
            <a:ext cx="3065573" cy="3550561"/>
          </a:xfrm>
          <a:prstGeom prst="rect">
            <a:avLst/>
          </a:prstGeom>
        </p:spPr>
      </p:pic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3880936" y="1395167"/>
            <a:ext cx="1382129" cy="1759182"/>
          </a:xfrm>
          <a:custGeom>
            <a:avLst/>
            <a:gdLst>
              <a:gd name="T0" fmla="*/ 502 w 777"/>
              <a:gd name="T1" fmla="*/ 64 h 739"/>
              <a:gd name="T2" fmla="*/ 519 w 777"/>
              <a:gd name="T3" fmla="*/ 50 h 739"/>
              <a:gd name="T4" fmla="*/ 652 w 777"/>
              <a:gd name="T5" fmla="*/ 145 h 739"/>
              <a:gd name="T6" fmla="*/ 709 w 777"/>
              <a:gd name="T7" fmla="*/ 309 h 739"/>
              <a:gd name="T8" fmla="*/ 698 w 777"/>
              <a:gd name="T9" fmla="*/ 310 h 739"/>
              <a:gd name="T10" fmla="*/ 517 w 777"/>
              <a:gd name="T11" fmla="*/ 64 h 739"/>
              <a:gd name="T12" fmla="*/ 194 w 777"/>
              <a:gd name="T13" fmla="*/ 105 h 739"/>
              <a:gd name="T14" fmla="*/ 25 w 777"/>
              <a:gd name="T15" fmla="*/ 294 h 739"/>
              <a:gd name="T16" fmla="*/ 52 w 777"/>
              <a:gd name="T17" fmla="*/ 240 h 739"/>
              <a:gd name="T18" fmla="*/ 67 w 777"/>
              <a:gd name="T19" fmla="*/ 168 h 739"/>
              <a:gd name="T20" fmla="*/ 160 w 777"/>
              <a:gd name="T21" fmla="*/ 116 h 739"/>
              <a:gd name="T22" fmla="*/ 226 w 777"/>
              <a:gd name="T23" fmla="*/ 57 h 739"/>
              <a:gd name="T24" fmla="*/ 120 w 777"/>
              <a:gd name="T25" fmla="*/ 105 h 739"/>
              <a:gd name="T26" fmla="*/ 328 w 777"/>
              <a:gd name="T27" fmla="*/ 3 h 739"/>
              <a:gd name="T28" fmla="*/ 445 w 777"/>
              <a:gd name="T29" fmla="*/ 27 h 739"/>
              <a:gd name="T30" fmla="*/ 283 w 777"/>
              <a:gd name="T31" fmla="*/ 34 h 739"/>
              <a:gd name="T32" fmla="*/ 361 w 777"/>
              <a:gd name="T33" fmla="*/ 21 h 739"/>
              <a:gd name="T34" fmla="*/ 426 w 777"/>
              <a:gd name="T35" fmla="*/ 49 h 739"/>
              <a:gd name="T36" fmla="*/ 267 w 777"/>
              <a:gd name="T37" fmla="*/ 59 h 739"/>
              <a:gd name="T38" fmla="*/ 580 w 777"/>
              <a:gd name="T39" fmla="*/ 75 h 739"/>
              <a:gd name="T40" fmla="*/ 604 w 777"/>
              <a:gd name="T41" fmla="*/ 113 h 739"/>
              <a:gd name="T42" fmla="*/ 552 w 777"/>
              <a:gd name="T43" fmla="*/ 87 h 739"/>
              <a:gd name="T44" fmla="*/ 632 w 777"/>
              <a:gd name="T45" fmla="*/ 150 h 739"/>
              <a:gd name="T46" fmla="*/ 674 w 777"/>
              <a:gd name="T47" fmla="*/ 246 h 739"/>
              <a:gd name="T48" fmla="*/ 610 w 777"/>
              <a:gd name="T49" fmla="*/ 148 h 739"/>
              <a:gd name="T50" fmla="*/ 58 w 777"/>
              <a:gd name="T51" fmla="*/ 247 h 739"/>
              <a:gd name="T52" fmla="*/ 720 w 777"/>
              <a:gd name="T53" fmla="*/ 299 h 739"/>
              <a:gd name="T54" fmla="*/ 706 w 777"/>
              <a:gd name="T55" fmla="*/ 255 h 739"/>
              <a:gd name="T56" fmla="*/ 13 w 777"/>
              <a:gd name="T57" fmla="*/ 311 h 739"/>
              <a:gd name="T58" fmla="*/ 51 w 777"/>
              <a:gd name="T59" fmla="*/ 387 h 739"/>
              <a:gd name="T60" fmla="*/ 227 w 777"/>
              <a:gd name="T61" fmla="*/ 664 h 739"/>
              <a:gd name="T62" fmla="*/ 204 w 777"/>
              <a:gd name="T63" fmla="*/ 694 h 739"/>
              <a:gd name="T64" fmla="*/ 250 w 777"/>
              <a:gd name="T65" fmla="*/ 672 h 739"/>
              <a:gd name="T66" fmla="*/ 66 w 777"/>
              <a:gd name="T67" fmla="*/ 544 h 739"/>
              <a:gd name="T68" fmla="*/ 23 w 777"/>
              <a:gd name="T69" fmla="*/ 358 h 739"/>
              <a:gd name="T70" fmla="*/ 4 w 777"/>
              <a:gd name="T71" fmla="*/ 358 h 739"/>
              <a:gd name="T72" fmla="*/ 740 w 777"/>
              <a:gd name="T73" fmla="*/ 389 h 739"/>
              <a:gd name="T74" fmla="*/ 721 w 777"/>
              <a:gd name="T75" fmla="*/ 400 h 739"/>
              <a:gd name="T76" fmla="*/ 707 w 777"/>
              <a:gd name="T77" fmla="*/ 442 h 739"/>
              <a:gd name="T78" fmla="*/ 691 w 777"/>
              <a:gd name="T79" fmla="*/ 433 h 739"/>
              <a:gd name="T80" fmla="*/ 32 w 777"/>
              <a:gd name="T81" fmla="*/ 499 h 739"/>
              <a:gd name="T82" fmla="*/ 727 w 777"/>
              <a:gd name="T83" fmla="*/ 451 h 739"/>
              <a:gd name="T84" fmla="*/ 64 w 777"/>
              <a:gd name="T85" fmla="*/ 472 h 739"/>
              <a:gd name="T86" fmla="*/ 658 w 777"/>
              <a:gd name="T87" fmla="*/ 552 h 739"/>
              <a:gd name="T88" fmla="*/ 668 w 777"/>
              <a:gd name="T89" fmla="*/ 526 h 739"/>
              <a:gd name="T90" fmla="*/ 73 w 777"/>
              <a:gd name="T91" fmla="*/ 513 h 739"/>
              <a:gd name="T92" fmla="*/ 119 w 777"/>
              <a:gd name="T93" fmla="*/ 588 h 739"/>
              <a:gd name="T94" fmla="*/ 685 w 777"/>
              <a:gd name="T95" fmla="*/ 489 h 739"/>
              <a:gd name="T96" fmla="*/ 699 w 777"/>
              <a:gd name="T97" fmla="*/ 501 h 739"/>
              <a:gd name="T98" fmla="*/ 643 w 777"/>
              <a:gd name="T99" fmla="*/ 618 h 739"/>
              <a:gd name="T100" fmla="*/ 601 w 777"/>
              <a:gd name="T101" fmla="*/ 621 h 739"/>
              <a:gd name="T102" fmla="*/ 139 w 777"/>
              <a:gd name="T103" fmla="*/ 621 h 739"/>
              <a:gd name="T104" fmla="*/ 594 w 777"/>
              <a:gd name="T105" fmla="*/ 628 h 739"/>
              <a:gd name="T106" fmla="*/ 456 w 777"/>
              <a:gd name="T107" fmla="*/ 707 h 739"/>
              <a:gd name="T108" fmla="*/ 557 w 777"/>
              <a:gd name="T109" fmla="*/ 673 h 739"/>
              <a:gd name="T110" fmla="*/ 527 w 777"/>
              <a:gd name="T111" fmla="*/ 672 h 739"/>
              <a:gd name="T112" fmla="*/ 536 w 777"/>
              <a:gd name="T113" fmla="*/ 688 h 739"/>
              <a:gd name="T114" fmla="*/ 393 w 777"/>
              <a:gd name="T115" fmla="*/ 700 h 739"/>
              <a:gd name="T116" fmla="*/ 429 w 777"/>
              <a:gd name="T117" fmla="*/ 691 h 739"/>
              <a:gd name="T118" fmla="*/ 272 w 777"/>
              <a:gd name="T119" fmla="*/ 723 h 739"/>
              <a:gd name="T120" fmla="*/ 222 w 777"/>
              <a:gd name="T121" fmla="*/ 691 h 739"/>
              <a:gd name="T122" fmla="*/ 352 w 777"/>
              <a:gd name="T123" fmla="*/ 714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77" h="739">
                <a:moveTo>
                  <a:pt x="365" y="5"/>
                </a:moveTo>
                <a:cubicBezTo>
                  <a:pt x="368" y="7"/>
                  <a:pt x="372" y="9"/>
                  <a:pt x="375" y="7"/>
                </a:cubicBezTo>
                <a:cubicBezTo>
                  <a:pt x="376" y="4"/>
                  <a:pt x="380" y="3"/>
                  <a:pt x="383" y="3"/>
                </a:cubicBezTo>
                <a:cubicBezTo>
                  <a:pt x="386" y="3"/>
                  <a:pt x="390" y="3"/>
                  <a:pt x="392" y="4"/>
                </a:cubicBezTo>
                <a:cubicBezTo>
                  <a:pt x="397" y="3"/>
                  <a:pt x="403" y="5"/>
                  <a:pt x="408" y="3"/>
                </a:cubicBezTo>
                <a:cubicBezTo>
                  <a:pt x="414" y="3"/>
                  <a:pt x="419" y="5"/>
                  <a:pt x="425" y="7"/>
                </a:cubicBezTo>
                <a:cubicBezTo>
                  <a:pt x="427" y="10"/>
                  <a:pt x="430" y="12"/>
                  <a:pt x="433" y="14"/>
                </a:cubicBezTo>
                <a:cubicBezTo>
                  <a:pt x="439" y="14"/>
                  <a:pt x="444" y="9"/>
                  <a:pt x="450" y="10"/>
                </a:cubicBezTo>
                <a:cubicBezTo>
                  <a:pt x="453" y="11"/>
                  <a:pt x="456" y="12"/>
                  <a:pt x="459" y="12"/>
                </a:cubicBezTo>
                <a:cubicBezTo>
                  <a:pt x="465" y="12"/>
                  <a:pt x="472" y="13"/>
                  <a:pt x="476" y="17"/>
                </a:cubicBezTo>
                <a:cubicBezTo>
                  <a:pt x="480" y="21"/>
                  <a:pt x="482" y="29"/>
                  <a:pt x="479" y="35"/>
                </a:cubicBezTo>
                <a:cubicBezTo>
                  <a:pt x="478" y="37"/>
                  <a:pt x="473" y="38"/>
                  <a:pt x="474" y="41"/>
                </a:cubicBezTo>
                <a:cubicBezTo>
                  <a:pt x="468" y="41"/>
                  <a:pt x="462" y="36"/>
                  <a:pt x="456" y="40"/>
                </a:cubicBezTo>
                <a:cubicBezTo>
                  <a:pt x="452" y="40"/>
                  <a:pt x="447" y="40"/>
                  <a:pt x="444" y="38"/>
                </a:cubicBezTo>
                <a:cubicBezTo>
                  <a:pt x="442" y="41"/>
                  <a:pt x="439" y="44"/>
                  <a:pt x="436" y="44"/>
                </a:cubicBezTo>
                <a:cubicBezTo>
                  <a:pt x="434" y="43"/>
                  <a:pt x="433" y="41"/>
                  <a:pt x="433" y="40"/>
                </a:cubicBezTo>
                <a:cubicBezTo>
                  <a:pt x="433" y="39"/>
                  <a:pt x="433" y="38"/>
                  <a:pt x="434" y="38"/>
                </a:cubicBezTo>
                <a:cubicBezTo>
                  <a:pt x="436" y="38"/>
                  <a:pt x="435" y="42"/>
                  <a:pt x="437" y="41"/>
                </a:cubicBezTo>
                <a:cubicBezTo>
                  <a:pt x="439" y="41"/>
                  <a:pt x="441" y="40"/>
                  <a:pt x="442" y="38"/>
                </a:cubicBezTo>
                <a:cubicBezTo>
                  <a:pt x="442" y="35"/>
                  <a:pt x="440" y="33"/>
                  <a:pt x="438" y="31"/>
                </a:cubicBezTo>
                <a:cubicBezTo>
                  <a:pt x="433" y="30"/>
                  <a:pt x="430" y="33"/>
                  <a:pt x="428" y="35"/>
                </a:cubicBezTo>
                <a:cubicBezTo>
                  <a:pt x="426" y="37"/>
                  <a:pt x="426" y="40"/>
                  <a:pt x="426" y="42"/>
                </a:cubicBezTo>
                <a:cubicBezTo>
                  <a:pt x="426" y="48"/>
                  <a:pt x="433" y="51"/>
                  <a:pt x="436" y="53"/>
                </a:cubicBezTo>
                <a:cubicBezTo>
                  <a:pt x="441" y="54"/>
                  <a:pt x="445" y="54"/>
                  <a:pt x="448" y="53"/>
                </a:cubicBezTo>
                <a:cubicBezTo>
                  <a:pt x="452" y="49"/>
                  <a:pt x="458" y="47"/>
                  <a:pt x="463" y="49"/>
                </a:cubicBezTo>
                <a:cubicBezTo>
                  <a:pt x="471" y="53"/>
                  <a:pt x="468" y="66"/>
                  <a:pt x="479" y="68"/>
                </a:cubicBezTo>
                <a:cubicBezTo>
                  <a:pt x="482" y="67"/>
                  <a:pt x="486" y="69"/>
                  <a:pt x="487" y="65"/>
                </a:cubicBezTo>
                <a:cubicBezTo>
                  <a:pt x="487" y="61"/>
                  <a:pt x="489" y="60"/>
                  <a:pt x="491" y="58"/>
                </a:cubicBezTo>
                <a:cubicBezTo>
                  <a:pt x="495" y="57"/>
                  <a:pt x="498" y="54"/>
                  <a:pt x="502" y="56"/>
                </a:cubicBezTo>
                <a:cubicBezTo>
                  <a:pt x="503" y="57"/>
                  <a:pt x="505" y="59"/>
                  <a:pt x="505" y="61"/>
                </a:cubicBezTo>
                <a:cubicBezTo>
                  <a:pt x="505" y="62"/>
                  <a:pt x="504" y="64"/>
                  <a:pt x="502" y="64"/>
                </a:cubicBezTo>
                <a:cubicBezTo>
                  <a:pt x="499" y="63"/>
                  <a:pt x="505" y="61"/>
                  <a:pt x="502" y="59"/>
                </a:cubicBezTo>
                <a:cubicBezTo>
                  <a:pt x="501" y="57"/>
                  <a:pt x="498" y="56"/>
                  <a:pt x="496" y="58"/>
                </a:cubicBezTo>
                <a:cubicBezTo>
                  <a:pt x="494" y="59"/>
                  <a:pt x="493" y="61"/>
                  <a:pt x="493" y="63"/>
                </a:cubicBezTo>
                <a:cubicBezTo>
                  <a:pt x="493" y="67"/>
                  <a:pt x="496" y="70"/>
                  <a:pt x="499" y="72"/>
                </a:cubicBezTo>
                <a:cubicBezTo>
                  <a:pt x="505" y="73"/>
                  <a:pt x="509" y="69"/>
                  <a:pt x="513" y="67"/>
                </a:cubicBezTo>
                <a:cubicBezTo>
                  <a:pt x="514" y="67"/>
                  <a:pt x="512" y="68"/>
                  <a:pt x="512" y="69"/>
                </a:cubicBezTo>
                <a:cubicBezTo>
                  <a:pt x="508" y="73"/>
                  <a:pt x="502" y="74"/>
                  <a:pt x="498" y="73"/>
                </a:cubicBezTo>
                <a:cubicBezTo>
                  <a:pt x="494" y="70"/>
                  <a:pt x="491" y="67"/>
                  <a:pt x="491" y="62"/>
                </a:cubicBezTo>
                <a:cubicBezTo>
                  <a:pt x="491" y="61"/>
                  <a:pt x="491" y="61"/>
                  <a:pt x="491" y="61"/>
                </a:cubicBezTo>
                <a:cubicBezTo>
                  <a:pt x="488" y="63"/>
                  <a:pt x="488" y="67"/>
                  <a:pt x="489" y="69"/>
                </a:cubicBezTo>
                <a:cubicBezTo>
                  <a:pt x="494" y="73"/>
                  <a:pt x="498" y="80"/>
                  <a:pt x="505" y="79"/>
                </a:cubicBezTo>
                <a:cubicBezTo>
                  <a:pt x="508" y="76"/>
                  <a:pt x="514" y="79"/>
                  <a:pt x="515" y="73"/>
                </a:cubicBezTo>
                <a:cubicBezTo>
                  <a:pt x="516" y="71"/>
                  <a:pt x="516" y="69"/>
                  <a:pt x="516" y="67"/>
                </a:cubicBezTo>
                <a:cubicBezTo>
                  <a:pt x="513" y="67"/>
                  <a:pt x="513" y="64"/>
                  <a:pt x="514" y="62"/>
                </a:cubicBezTo>
                <a:cubicBezTo>
                  <a:pt x="515" y="57"/>
                  <a:pt x="519" y="53"/>
                  <a:pt x="524" y="51"/>
                </a:cubicBezTo>
                <a:cubicBezTo>
                  <a:pt x="528" y="53"/>
                  <a:pt x="532" y="56"/>
                  <a:pt x="533" y="59"/>
                </a:cubicBezTo>
                <a:cubicBezTo>
                  <a:pt x="533" y="67"/>
                  <a:pt x="528" y="74"/>
                  <a:pt x="534" y="79"/>
                </a:cubicBezTo>
                <a:cubicBezTo>
                  <a:pt x="538" y="84"/>
                  <a:pt x="543" y="87"/>
                  <a:pt x="548" y="87"/>
                </a:cubicBezTo>
                <a:cubicBezTo>
                  <a:pt x="551" y="85"/>
                  <a:pt x="553" y="84"/>
                  <a:pt x="554" y="82"/>
                </a:cubicBezTo>
                <a:cubicBezTo>
                  <a:pt x="552" y="77"/>
                  <a:pt x="560" y="73"/>
                  <a:pt x="555" y="70"/>
                </a:cubicBezTo>
                <a:cubicBezTo>
                  <a:pt x="553" y="67"/>
                  <a:pt x="548" y="64"/>
                  <a:pt x="544" y="67"/>
                </a:cubicBezTo>
                <a:cubicBezTo>
                  <a:pt x="542" y="68"/>
                  <a:pt x="540" y="71"/>
                  <a:pt x="542" y="74"/>
                </a:cubicBezTo>
                <a:cubicBezTo>
                  <a:pt x="542" y="76"/>
                  <a:pt x="545" y="76"/>
                  <a:pt x="546" y="76"/>
                </a:cubicBezTo>
                <a:cubicBezTo>
                  <a:pt x="546" y="75"/>
                  <a:pt x="547" y="73"/>
                  <a:pt x="548" y="74"/>
                </a:cubicBezTo>
                <a:cubicBezTo>
                  <a:pt x="549" y="75"/>
                  <a:pt x="548" y="76"/>
                  <a:pt x="548" y="77"/>
                </a:cubicBezTo>
                <a:cubicBezTo>
                  <a:pt x="546" y="77"/>
                  <a:pt x="543" y="79"/>
                  <a:pt x="542" y="77"/>
                </a:cubicBezTo>
                <a:cubicBezTo>
                  <a:pt x="540" y="75"/>
                  <a:pt x="540" y="73"/>
                  <a:pt x="539" y="70"/>
                </a:cubicBezTo>
                <a:cubicBezTo>
                  <a:pt x="539" y="66"/>
                  <a:pt x="545" y="66"/>
                  <a:pt x="545" y="61"/>
                </a:cubicBezTo>
                <a:cubicBezTo>
                  <a:pt x="542" y="58"/>
                  <a:pt x="543" y="53"/>
                  <a:pt x="541" y="49"/>
                </a:cubicBezTo>
                <a:cubicBezTo>
                  <a:pt x="538" y="45"/>
                  <a:pt x="534" y="41"/>
                  <a:pt x="528" y="43"/>
                </a:cubicBezTo>
                <a:cubicBezTo>
                  <a:pt x="523" y="42"/>
                  <a:pt x="523" y="48"/>
                  <a:pt x="519" y="50"/>
                </a:cubicBezTo>
                <a:cubicBezTo>
                  <a:pt x="514" y="50"/>
                  <a:pt x="511" y="56"/>
                  <a:pt x="505" y="54"/>
                </a:cubicBezTo>
                <a:cubicBezTo>
                  <a:pt x="503" y="53"/>
                  <a:pt x="502" y="52"/>
                  <a:pt x="502" y="50"/>
                </a:cubicBezTo>
                <a:cubicBezTo>
                  <a:pt x="502" y="48"/>
                  <a:pt x="504" y="47"/>
                  <a:pt x="505" y="47"/>
                </a:cubicBezTo>
                <a:cubicBezTo>
                  <a:pt x="507" y="47"/>
                  <a:pt x="508" y="47"/>
                  <a:pt x="508" y="47"/>
                </a:cubicBezTo>
                <a:cubicBezTo>
                  <a:pt x="508" y="50"/>
                  <a:pt x="503" y="48"/>
                  <a:pt x="505" y="51"/>
                </a:cubicBezTo>
                <a:cubicBezTo>
                  <a:pt x="506" y="53"/>
                  <a:pt x="509" y="53"/>
                  <a:pt x="511" y="52"/>
                </a:cubicBezTo>
                <a:cubicBezTo>
                  <a:pt x="514" y="50"/>
                  <a:pt x="515" y="47"/>
                  <a:pt x="514" y="45"/>
                </a:cubicBezTo>
                <a:cubicBezTo>
                  <a:pt x="513" y="42"/>
                  <a:pt x="511" y="40"/>
                  <a:pt x="508" y="38"/>
                </a:cubicBezTo>
                <a:cubicBezTo>
                  <a:pt x="503" y="38"/>
                  <a:pt x="499" y="41"/>
                  <a:pt x="495" y="44"/>
                </a:cubicBezTo>
                <a:cubicBezTo>
                  <a:pt x="492" y="48"/>
                  <a:pt x="492" y="56"/>
                  <a:pt x="486" y="56"/>
                </a:cubicBezTo>
                <a:cubicBezTo>
                  <a:pt x="483" y="58"/>
                  <a:pt x="480" y="56"/>
                  <a:pt x="478" y="56"/>
                </a:cubicBezTo>
                <a:cubicBezTo>
                  <a:pt x="473" y="53"/>
                  <a:pt x="476" y="47"/>
                  <a:pt x="474" y="44"/>
                </a:cubicBezTo>
                <a:cubicBezTo>
                  <a:pt x="476" y="45"/>
                  <a:pt x="476" y="50"/>
                  <a:pt x="478" y="52"/>
                </a:cubicBezTo>
                <a:cubicBezTo>
                  <a:pt x="479" y="53"/>
                  <a:pt x="482" y="56"/>
                  <a:pt x="485" y="56"/>
                </a:cubicBezTo>
                <a:cubicBezTo>
                  <a:pt x="491" y="53"/>
                  <a:pt x="491" y="47"/>
                  <a:pt x="493" y="42"/>
                </a:cubicBezTo>
                <a:cubicBezTo>
                  <a:pt x="491" y="40"/>
                  <a:pt x="492" y="37"/>
                  <a:pt x="493" y="35"/>
                </a:cubicBezTo>
                <a:cubicBezTo>
                  <a:pt x="495" y="29"/>
                  <a:pt x="502" y="27"/>
                  <a:pt x="508" y="27"/>
                </a:cubicBezTo>
                <a:cubicBezTo>
                  <a:pt x="512" y="28"/>
                  <a:pt x="517" y="30"/>
                  <a:pt x="521" y="33"/>
                </a:cubicBezTo>
                <a:cubicBezTo>
                  <a:pt x="523" y="35"/>
                  <a:pt x="524" y="41"/>
                  <a:pt x="528" y="40"/>
                </a:cubicBezTo>
                <a:cubicBezTo>
                  <a:pt x="533" y="40"/>
                  <a:pt x="536" y="42"/>
                  <a:pt x="540" y="44"/>
                </a:cubicBezTo>
                <a:cubicBezTo>
                  <a:pt x="545" y="47"/>
                  <a:pt x="543" y="54"/>
                  <a:pt x="546" y="58"/>
                </a:cubicBezTo>
                <a:cubicBezTo>
                  <a:pt x="548" y="58"/>
                  <a:pt x="550" y="56"/>
                  <a:pt x="551" y="56"/>
                </a:cubicBezTo>
                <a:cubicBezTo>
                  <a:pt x="559" y="50"/>
                  <a:pt x="565" y="58"/>
                  <a:pt x="571" y="61"/>
                </a:cubicBezTo>
                <a:cubicBezTo>
                  <a:pt x="574" y="63"/>
                  <a:pt x="576" y="67"/>
                  <a:pt x="577" y="70"/>
                </a:cubicBezTo>
                <a:cubicBezTo>
                  <a:pt x="580" y="73"/>
                  <a:pt x="584" y="72"/>
                  <a:pt x="588" y="73"/>
                </a:cubicBezTo>
                <a:cubicBezTo>
                  <a:pt x="600" y="76"/>
                  <a:pt x="606" y="90"/>
                  <a:pt x="618" y="94"/>
                </a:cubicBezTo>
                <a:cubicBezTo>
                  <a:pt x="624" y="99"/>
                  <a:pt x="629" y="103"/>
                  <a:pt x="632" y="110"/>
                </a:cubicBezTo>
                <a:cubicBezTo>
                  <a:pt x="632" y="113"/>
                  <a:pt x="633" y="116"/>
                  <a:pt x="635" y="118"/>
                </a:cubicBezTo>
                <a:cubicBezTo>
                  <a:pt x="638" y="118"/>
                  <a:pt x="641" y="119"/>
                  <a:pt x="644" y="120"/>
                </a:cubicBezTo>
                <a:cubicBezTo>
                  <a:pt x="651" y="125"/>
                  <a:pt x="654" y="133"/>
                  <a:pt x="653" y="141"/>
                </a:cubicBezTo>
                <a:cubicBezTo>
                  <a:pt x="652" y="142"/>
                  <a:pt x="652" y="144"/>
                  <a:pt x="652" y="145"/>
                </a:cubicBezTo>
                <a:cubicBezTo>
                  <a:pt x="658" y="147"/>
                  <a:pt x="664" y="145"/>
                  <a:pt x="669" y="151"/>
                </a:cubicBezTo>
                <a:cubicBezTo>
                  <a:pt x="671" y="154"/>
                  <a:pt x="674" y="158"/>
                  <a:pt x="673" y="162"/>
                </a:cubicBezTo>
                <a:cubicBezTo>
                  <a:pt x="680" y="165"/>
                  <a:pt x="687" y="171"/>
                  <a:pt x="690" y="178"/>
                </a:cubicBezTo>
                <a:cubicBezTo>
                  <a:pt x="692" y="184"/>
                  <a:pt x="690" y="191"/>
                  <a:pt x="686" y="194"/>
                </a:cubicBezTo>
                <a:cubicBezTo>
                  <a:pt x="683" y="198"/>
                  <a:pt x="678" y="196"/>
                  <a:pt x="675" y="197"/>
                </a:cubicBezTo>
                <a:cubicBezTo>
                  <a:pt x="672" y="201"/>
                  <a:pt x="666" y="201"/>
                  <a:pt x="666" y="206"/>
                </a:cubicBezTo>
                <a:cubicBezTo>
                  <a:pt x="666" y="209"/>
                  <a:pt x="667" y="212"/>
                  <a:pt x="669" y="214"/>
                </a:cubicBezTo>
                <a:cubicBezTo>
                  <a:pt x="674" y="215"/>
                  <a:pt x="679" y="213"/>
                  <a:pt x="683" y="214"/>
                </a:cubicBezTo>
                <a:cubicBezTo>
                  <a:pt x="684" y="210"/>
                  <a:pt x="688" y="208"/>
                  <a:pt x="691" y="206"/>
                </a:cubicBezTo>
                <a:cubicBezTo>
                  <a:pt x="696" y="206"/>
                  <a:pt x="701" y="206"/>
                  <a:pt x="704" y="209"/>
                </a:cubicBezTo>
                <a:cubicBezTo>
                  <a:pt x="709" y="213"/>
                  <a:pt x="711" y="217"/>
                  <a:pt x="712" y="222"/>
                </a:cubicBezTo>
                <a:cubicBezTo>
                  <a:pt x="711" y="227"/>
                  <a:pt x="716" y="230"/>
                  <a:pt x="717" y="235"/>
                </a:cubicBezTo>
                <a:cubicBezTo>
                  <a:pt x="719" y="238"/>
                  <a:pt x="718" y="243"/>
                  <a:pt x="716" y="246"/>
                </a:cubicBezTo>
                <a:cubicBezTo>
                  <a:pt x="716" y="253"/>
                  <a:pt x="724" y="257"/>
                  <a:pt x="727" y="262"/>
                </a:cubicBezTo>
                <a:cubicBezTo>
                  <a:pt x="731" y="269"/>
                  <a:pt x="728" y="277"/>
                  <a:pt x="730" y="284"/>
                </a:cubicBezTo>
                <a:cubicBezTo>
                  <a:pt x="730" y="287"/>
                  <a:pt x="732" y="291"/>
                  <a:pt x="734" y="294"/>
                </a:cubicBezTo>
                <a:cubicBezTo>
                  <a:pt x="734" y="303"/>
                  <a:pt x="734" y="303"/>
                  <a:pt x="734" y="303"/>
                </a:cubicBezTo>
                <a:cubicBezTo>
                  <a:pt x="733" y="305"/>
                  <a:pt x="731" y="309"/>
                  <a:pt x="733" y="312"/>
                </a:cubicBezTo>
                <a:cubicBezTo>
                  <a:pt x="739" y="317"/>
                  <a:pt x="744" y="323"/>
                  <a:pt x="742" y="331"/>
                </a:cubicBezTo>
                <a:cubicBezTo>
                  <a:pt x="743" y="342"/>
                  <a:pt x="747" y="356"/>
                  <a:pt x="738" y="364"/>
                </a:cubicBezTo>
                <a:cubicBezTo>
                  <a:pt x="737" y="364"/>
                  <a:pt x="737" y="364"/>
                  <a:pt x="737" y="364"/>
                </a:cubicBezTo>
                <a:cubicBezTo>
                  <a:pt x="743" y="357"/>
                  <a:pt x="742" y="349"/>
                  <a:pt x="741" y="341"/>
                </a:cubicBezTo>
                <a:cubicBezTo>
                  <a:pt x="738" y="335"/>
                  <a:pt x="743" y="330"/>
                  <a:pt x="740" y="324"/>
                </a:cubicBezTo>
                <a:cubicBezTo>
                  <a:pt x="739" y="319"/>
                  <a:pt x="733" y="317"/>
                  <a:pt x="731" y="313"/>
                </a:cubicBezTo>
                <a:cubicBezTo>
                  <a:pt x="731" y="309"/>
                  <a:pt x="727" y="306"/>
                  <a:pt x="725" y="302"/>
                </a:cubicBezTo>
                <a:cubicBezTo>
                  <a:pt x="727" y="301"/>
                  <a:pt x="728" y="306"/>
                  <a:pt x="731" y="305"/>
                </a:cubicBezTo>
                <a:cubicBezTo>
                  <a:pt x="733" y="304"/>
                  <a:pt x="733" y="301"/>
                  <a:pt x="733" y="298"/>
                </a:cubicBezTo>
                <a:cubicBezTo>
                  <a:pt x="733" y="296"/>
                  <a:pt x="733" y="293"/>
                  <a:pt x="730" y="292"/>
                </a:cubicBezTo>
                <a:cubicBezTo>
                  <a:pt x="728" y="295"/>
                  <a:pt x="725" y="298"/>
                  <a:pt x="721" y="301"/>
                </a:cubicBezTo>
                <a:cubicBezTo>
                  <a:pt x="715" y="299"/>
                  <a:pt x="712" y="301"/>
                  <a:pt x="708" y="306"/>
                </a:cubicBezTo>
                <a:cubicBezTo>
                  <a:pt x="708" y="307"/>
                  <a:pt x="708" y="308"/>
                  <a:pt x="709" y="309"/>
                </a:cubicBezTo>
                <a:cubicBezTo>
                  <a:pt x="705" y="312"/>
                  <a:pt x="698" y="313"/>
                  <a:pt x="697" y="319"/>
                </a:cubicBezTo>
                <a:cubicBezTo>
                  <a:pt x="697" y="322"/>
                  <a:pt x="695" y="324"/>
                  <a:pt x="694" y="327"/>
                </a:cubicBezTo>
                <a:cubicBezTo>
                  <a:pt x="693" y="332"/>
                  <a:pt x="697" y="336"/>
                  <a:pt x="701" y="338"/>
                </a:cubicBezTo>
                <a:cubicBezTo>
                  <a:pt x="704" y="339"/>
                  <a:pt x="710" y="337"/>
                  <a:pt x="712" y="333"/>
                </a:cubicBezTo>
                <a:cubicBezTo>
                  <a:pt x="712" y="331"/>
                  <a:pt x="710" y="330"/>
                  <a:pt x="709" y="328"/>
                </a:cubicBezTo>
                <a:cubicBezTo>
                  <a:pt x="707" y="328"/>
                  <a:pt x="706" y="329"/>
                  <a:pt x="705" y="330"/>
                </a:cubicBezTo>
                <a:cubicBezTo>
                  <a:pt x="705" y="330"/>
                  <a:pt x="706" y="331"/>
                  <a:pt x="705" y="332"/>
                </a:cubicBezTo>
                <a:cubicBezTo>
                  <a:pt x="705" y="333"/>
                  <a:pt x="704" y="333"/>
                  <a:pt x="704" y="332"/>
                </a:cubicBezTo>
                <a:cubicBezTo>
                  <a:pt x="702" y="331"/>
                  <a:pt x="703" y="330"/>
                  <a:pt x="704" y="328"/>
                </a:cubicBezTo>
                <a:cubicBezTo>
                  <a:pt x="705" y="326"/>
                  <a:pt x="707" y="325"/>
                  <a:pt x="710" y="327"/>
                </a:cubicBezTo>
                <a:cubicBezTo>
                  <a:pt x="712" y="328"/>
                  <a:pt x="713" y="330"/>
                  <a:pt x="713" y="333"/>
                </a:cubicBezTo>
                <a:cubicBezTo>
                  <a:pt x="711" y="339"/>
                  <a:pt x="711" y="339"/>
                  <a:pt x="711" y="339"/>
                </a:cubicBezTo>
                <a:cubicBezTo>
                  <a:pt x="714" y="341"/>
                  <a:pt x="715" y="346"/>
                  <a:pt x="714" y="350"/>
                </a:cubicBezTo>
                <a:cubicBezTo>
                  <a:pt x="713" y="352"/>
                  <a:pt x="712" y="353"/>
                  <a:pt x="710" y="354"/>
                </a:cubicBezTo>
                <a:cubicBezTo>
                  <a:pt x="709" y="353"/>
                  <a:pt x="705" y="355"/>
                  <a:pt x="706" y="353"/>
                </a:cubicBezTo>
                <a:cubicBezTo>
                  <a:pt x="706" y="352"/>
                  <a:pt x="706" y="351"/>
                  <a:pt x="707" y="350"/>
                </a:cubicBezTo>
                <a:cubicBezTo>
                  <a:pt x="708" y="351"/>
                  <a:pt x="710" y="353"/>
                  <a:pt x="711" y="350"/>
                </a:cubicBezTo>
                <a:cubicBezTo>
                  <a:pt x="712" y="349"/>
                  <a:pt x="712" y="345"/>
                  <a:pt x="712" y="343"/>
                </a:cubicBezTo>
                <a:cubicBezTo>
                  <a:pt x="710" y="338"/>
                  <a:pt x="705" y="341"/>
                  <a:pt x="701" y="341"/>
                </a:cubicBezTo>
                <a:cubicBezTo>
                  <a:pt x="697" y="344"/>
                  <a:pt x="697" y="349"/>
                  <a:pt x="696" y="353"/>
                </a:cubicBezTo>
                <a:cubicBezTo>
                  <a:pt x="695" y="359"/>
                  <a:pt x="701" y="363"/>
                  <a:pt x="703" y="366"/>
                </a:cubicBezTo>
                <a:cubicBezTo>
                  <a:pt x="706" y="370"/>
                  <a:pt x="706" y="370"/>
                  <a:pt x="706" y="370"/>
                </a:cubicBezTo>
                <a:cubicBezTo>
                  <a:pt x="699" y="373"/>
                  <a:pt x="702" y="381"/>
                  <a:pt x="702" y="387"/>
                </a:cubicBezTo>
                <a:cubicBezTo>
                  <a:pt x="704" y="391"/>
                  <a:pt x="706" y="395"/>
                  <a:pt x="710" y="397"/>
                </a:cubicBezTo>
                <a:cubicBezTo>
                  <a:pt x="706" y="398"/>
                  <a:pt x="704" y="393"/>
                  <a:pt x="701" y="391"/>
                </a:cubicBezTo>
                <a:cubicBezTo>
                  <a:pt x="699" y="384"/>
                  <a:pt x="698" y="376"/>
                  <a:pt x="703" y="370"/>
                </a:cubicBezTo>
                <a:cubicBezTo>
                  <a:pt x="701" y="365"/>
                  <a:pt x="696" y="363"/>
                  <a:pt x="695" y="358"/>
                </a:cubicBezTo>
                <a:cubicBezTo>
                  <a:pt x="693" y="351"/>
                  <a:pt x="695" y="346"/>
                  <a:pt x="699" y="341"/>
                </a:cubicBezTo>
                <a:cubicBezTo>
                  <a:pt x="698" y="339"/>
                  <a:pt x="695" y="337"/>
                  <a:pt x="694" y="336"/>
                </a:cubicBezTo>
                <a:cubicBezTo>
                  <a:pt x="689" y="329"/>
                  <a:pt x="695" y="322"/>
                  <a:pt x="696" y="316"/>
                </a:cubicBezTo>
                <a:cubicBezTo>
                  <a:pt x="698" y="315"/>
                  <a:pt x="699" y="313"/>
                  <a:pt x="698" y="310"/>
                </a:cubicBezTo>
                <a:cubicBezTo>
                  <a:pt x="694" y="307"/>
                  <a:pt x="692" y="303"/>
                  <a:pt x="692" y="298"/>
                </a:cubicBezTo>
                <a:cubicBezTo>
                  <a:pt x="693" y="293"/>
                  <a:pt x="693" y="286"/>
                  <a:pt x="699" y="284"/>
                </a:cubicBezTo>
                <a:cubicBezTo>
                  <a:pt x="704" y="284"/>
                  <a:pt x="709" y="278"/>
                  <a:pt x="714" y="281"/>
                </a:cubicBezTo>
                <a:cubicBezTo>
                  <a:pt x="715" y="279"/>
                  <a:pt x="716" y="277"/>
                  <a:pt x="715" y="275"/>
                </a:cubicBezTo>
                <a:cubicBezTo>
                  <a:pt x="714" y="270"/>
                  <a:pt x="709" y="271"/>
                  <a:pt x="706" y="268"/>
                </a:cubicBezTo>
                <a:cubicBezTo>
                  <a:pt x="701" y="270"/>
                  <a:pt x="695" y="274"/>
                  <a:pt x="690" y="272"/>
                </a:cubicBezTo>
                <a:cubicBezTo>
                  <a:pt x="684" y="270"/>
                  <a:pt x="681" y="267"/>
                  <a:pt x="681" y="263"/>
                </a:cubicBezTo>
                <a:cubicBezTo>
                  <a:pt x="673" y="258"/>
                  <a:pt x="671" y="249"/>
                  <a:pt x="673" y="242"/>
                </a:cubicBezTo>
                <a:cubicBezTo>
                  <a:pt x="675" y="239"/>
                  <a:pt x="678" y="235"/>
                  <a:pt x="675" y="231"/>
                </a:cubicBezTo>
                <a:cubicBezTo>
                  <a:pt x="674" y="227"/>
                  <a:pt x="670" y="226"/>
                  <a:pt x="666" y="225"/>
                </a:cubicBezTo>
                <a:cubicBezTo>
                  <a:pt x="660" y="225"/>
                  <a:pt x="654" y="220"/>
                  <a:pt x="651" y="214"/>
                </a:cubicBezTo>
                <a:cubicBezTo>
                  <a:pt x="652" y="204"/>
                  <a:pt x="638" y="206"/>
                  <a:pt x="637" y="196"/>
                </a:cubicBezTo>
                <a:cubicBezTo>
                  <a:pt x="634" y="190"/>
                  <a:pt x="638" y="183"/>
                  <a:pt x="641" y="179"/>
                </a:cubicBezTo>
                <a:cubicBezTo>
                  <a:pt x="646" y="172"/>
                  <a:pt x="656" y="181"/>
                  <a:pt x="659" y="171"/>
                </a:cubicBezTo>
                <a:cubicBezTo>
                  <a:pt x="660" y="168"/>
                  <a:pt x="660" y="165"/>
                  <a:pt x="658" y="163"/>
                </a:cubicBezTo>
                <a:cubicBezTo>
                  <a:pt x="653" y="159"/>
                  <a:pt x="648" y="164"/>
                  <a:pt x="643" y="165"/>
                </a:cubicBezTo>
                <a:cubicBezTo>
                  <a:pt x="637" y="167"/>
                  <a:pt x="632" y="163"/>
                  <a:pt x="627" y="162"/>
                </a:cubicBezTo>
                <a:cubicBezTo>
                  <a:pt x="620" y="162"/>
                  <a:pt x="615" y="157"/>
                  <a:pt x="610" y="153"/>
                </a:cubicBezTo>
                <a:cubicBezTo>
                  <a:pt x="608" y="146"/>
                  <a:pt x="608" y="146"/>
                  <a:pt x="608" y="146"/>
                </a:cubicBezTo>
                <a:cubicBezTo>
                  <a:pt x="603" y="145"/>
                  <a:pt x="600" y="142"/>
                  <a:pt x="596" y="139"/>
                </a:cubicBezTo>
                <a:cubicBezTo>
                  <a:pt x="591" y="137"/>
                  <a:pt x="586" y="134"/>
                  <a:pt x="584" y="129"/>
                </a:cubicBezTo>
                <a:cubicBezTo>
                  <a:pt x="583" y="126"/>
                  <a:pt x="584" y="122"/>
                  <a:pt x="583" y="119"/>
                </a:cubicBezTo>
                <a:cubicBezTo>
                  <a:pt x="576" y="119"/>
                  <a:pt x="569" y="119"/>
                  <a:pt x="565" y="114"/>
                </a:cubicBezTo>
                <a:cubicBezTo>
                  <a:pt x="562" y="109"/>
                  <a:pt x="557" y="106"/>
                  <a:pt x="556" y="100"/>
                </a:cubicBezTo>
                <a:cubicBezTo>
                  <a:pt x="553" y="99"/>
                  <a:pt x="550" y="99"/>
                  <a:pt x="547" y="99"/>
                </a:cubicBezTo>
                <a:cubicBezTo>
                  <a:pt x="540" y="98"/>
                  <a:pt x="534" y="92"/>
                  <a:pt x="533" y="85"/>
                </a:cubicBezTo>
                <a:cubicBezTo>
                  <a:pt x="534" y="82"/>
                  <a:pt x="532" y="80"/>
                  <a:pt x="531" y="78"/>
                </a:cubicBezTo>
                <a:cubicBezTo>
                  <a:pt x="527" y="71"/>
                  <a:pt x="533" y="64"/>
                  <a:pt x="531" y="58"/>
                </a:cubicBezTo>
                <a:cubicBezTo>
                  <a:pt x="530" y="56"/>
                  <a:pt x="528" y="55"/>
                  <a:pt x="526" y="53"/>
                </a:cubicBezTo>
                <a:cubicBezTo>
                  <a:pt x="522" y="53"/>
                  <a:pt x="519" y="55"/>
                  <a:pt x="518" y="58"/>
                </a:cubicBezTo>
                <a:cubicBezTo>
                  <a:pt x="517" y="59"/>
                  <a:pt x="515" y="62"/>
                  <a:pt x="517" y="64"/>
                </a:cubicBezTo>
                <a:cubicBezTo>
                  <a:pt x="519" y="67"/>
                  <a:pt x="518" y="70"/>
                  <a:pt x="517" y="73"/>
                </a:cubicBezTo>
                <a:cubicBezTo>
                  <a:pt x="515" y="79"/>
                  <a:pt x="509" y="80"/>
                  <a:pt x="503" y="82"/>
                </a:cubicBezTo>
                <a:cubicBezTo>
                  <a:pt x="496" y="81"/>
                  <a:pt x="491" y="76"/>
                  <a:pt x="487" y="70"/>
                </a:cubicBezTo>
                <a:cubicBezTo>
                  <a:pt x="482" y="70"/>
                  <a:pt x="476" y="70"/>
                  <a:pt x="472" y="66"/>
                </a:cubicBezTo>
                <a:cubicBezTo>
                  <a:pt x="468" y="61"/>
                  <a:pt x="468" y="50"/>
                  <a:pt x="458" y="50"/>
                </a:cubicBezTo>
                <a:cubicBezTo>
                  <a:pt x="452" y="48"/>
                  <a:pt x="450" y="56"/>
                  <a:pt x="443" y="56"/>
                </a:cubicBezTo>
                <a:cubicBezTo>
                  <a:pt x="435" y="58"/>
                  <a:pt x="430" y="50"/>
                  <a:pt x="422" y="50"/>
                </a:cubicBezTo>
                <a:cubicBezTo>
                  <a:pt x="418" y="48"/>
                  <a:pt x="414" y="44"/>
                  <a:pt x="414" y="38"/>
                </a:cubicBezTo>
                <a:cubicBezTo>
                  <a:pt x="414" y="35"/>
                  <a:pt x="416" y="32"/>
                  <a:pt x="418" y="29"/>
                </a:cubicBezTo>
                <a:cubicBezTo>
                  <a:pt x="417" y="24"/>
                  <a:pt x="413" y="20"/>
                  <a:pt x="409" y="18"/>
                </a:cubicBezTo>
                <a:cubicBezTo>
                  <a:pt x="407" y="18"/>
                  <a:pt x="405" y="19"/>
                  <a:pt x="404" y="21"/>
                </a:cubicBezTo>
                <a:cubicBezTo>
                  <a:pt x="407" y="27"/>
                  <a:pt x="402" y="33"/>
                  <a:pt x="401" y="39"/>
                </a:cubicBezTo>
                <a:cubicBezTo>
                  <a:pt x="398" y="44"/>
                  <a:pt x="392" y="44"/>
                  <a:pt x="387" y="45"/>
                </a:cubicBezTo>
                <a:cubicBezTo>
                  <a:pt x="381" y="47"/>
                  <a:pt x="378" y="43"/>
                  <a:pt x="375" y="41"/>
                </a:cubicBezTo>
                <a:cubicBezTo>
                  <a:pt x="369" y="42"/>
                  <a:pt x="365" y="50"/>
                  <a:pt x="358" y="50"/>
                </a:cubicBezTo>
                <a:cubicBezTo>
                  <a:pt x="352" y="52"/>
                  <a:pt x="349" y="49"/>
                  <a:pt x="344" y="47"/>
                </a:cubicBezTo>
                <a:cubicBezTo>
                  <a:pt x="342" y="47"/>
                  <a:pt x="341" y="49"/>
                  <a:pt x="340" y="50"/>
                </a:cubicBezTo>
                <a:cubicBezTo>
                  <a:pt x="334" y="52"/>
                  <a:pt x="326" y="53"/>
                  <a:pt x="321" y="49"/>
                </a:cubicBezTo>
                <a:cubicBezTo>
                  <a:pt x="320" y="47"/>
                  <a:pt x="318" y="45"/>
                  <a:pt x="315" y="46"/>
                </a:cubicBezTo>
                <a:cubicBezTo>
                  <a:pt x="312" y="49"/>
                  <a:pt x="309" y="52"/>
                  <a:pt x="306" y="53"/>
                </a:cubicBezTo>
                <a:cubicBezTo>
                  <a:pt x="300" y="50"/>
                  <a:pt x="293" y="54"/>
                  <a:pt x="288" y="49"/>
                </a:cubicBezTo>
                <a:cubicBezTo>
                  <a:pt x="278" y="44"/>
                  <a:pt x="286" y="28"/>
                  <a:pt x="274" y="28"/>
                </a:cubicBezTo>
                <a:cubicBezTo>
                  <a:pt x="272" y="31"/>
                  <a:pt x="268" y="35"/>
                  <a:pt x="270" y="39"/>
                </a:cubicBezTo>
                <a:cubicBezTo>
                  <a:pt x="274" y="43"/>
                  <a:pt x="275" y="47"/>
                  <a:pt x="275" y="53"/>
                </a:cubicBezTo>
                <a:cubicBezTo>
                  <a:pt x="273" y="56"/>
                  <a:pt x="272" y="59"/>
                  <a:pt x="268" y="61"/>
                </a:cubicBezTo>
                <a:cubicBezTo>
                  <a:pt x="261" y="62"/>
                  <a:pt x="261" y="62"/>
                  <a:pt x="261" y="62"/>
                </a:cubicBezTo>
                <a:cubicBezTo>
                  <a:pt x="257" y="66"/>
                  <a:pt x="252" y="71"/>
                  <a:pt x="246" y="69"/>
                </a:cubicBezTo>
                <a:cubicBezTo>
                  <a:pt x="240" y="68"/>
                  <a:pt x="234" y="64"/>
                  <a:pt x="229" y="67"/>
                </a:cubicBezTo>
                <a:cubicBezTo>
                  <a:pt x="226" y="73"/>
                  <a:pt x="226" y="79"/>
                  <a:pt x="223" y="84"/>
                </a:cubicBezTo>
                <a:cubicBezTo>
                  <a:pt x="219" y="87"/>
                  <a:pt x="214" y="89"/>
                  <a:pt x="208" y="90"/>
                </a:cubicBezTo>
                <a:cubicBezTo>
                  <a:pt x="203" y="94"/>
                  <a:pt x="202" y="104"/>
                  <a:pt x="194" y="105"/>
                </a:cubicBezTo>
                <a:cubicBezTo>
                  <a:pt x="189" y="105"/>
                  <a:pt x="185" y="105"/>
                  <a:pt x="181" y="103"/>
                </a:cubicBezTo>
                <a:cubicBezTo>
                  <a:pt x="174" y="99"/>
                  <a:pt x="179" y="91"/>
                  <a:pt x="175" y="85"/>
                </a:cubicBezTo>
                <a:cubicBezTo>
                  <a:pt x="173" y="82"/>
                  <a:pt x="170" y="82"/>
                  <a:pt x="166" y="82"/>
                </a:cubicBezTo>
                <a:cubicBezTo>
                  <a:pt x="164" y="85"/>
                  <a:pt x="159" y="87"/>
                  <a:pt x="162" y="92"/>
                </a:cubicBezTo>
                <a:cubicBezTo>
                  <a:pt x="166" y="99"/>
                  <a:pt x="167" y="105"/>
                  <a:pt x="162" y="111"/>
                </a:cubicBezTo>
                <a:cubicBezTo>
                  <a:pt x="165" y="117"/>
                  <a:pt x="161" y="123"/>
                  <a:pt x="158" y="128"/>
                </a:cubicBezTo>
                <a:cubicBezTo>
                  <a:pt x="154" y="131"/>
                  <a:pt x="151" y="132"/>
                  <a:pt x="145" y="132"/>
                </a:cubicBezTo>
                <a:cubicBezTo>
                  <a:pt x="143" y="134"/>
                  <a:pt x="143" y="137"/>
                  <a:pt x="142" y="140"/>
                </a:cubicBezTo>
                <a:cubicBezTo>
                  <a:pt x="137" y="145"/>
                  <a:pt x="137" y="153"/>
                  <a:pt x="130" y="155"/>
                </a:cubicBezTo>
                <a:cubicBezTo>
                  <a:pt x="127" y="158"/>
                  <a:pt x="121" y="155"/>
                  <a:pt x="120" y="160"/>
                </a:cubicBezTo>
                <a:cubicBezTo>
                  <a:pt x="119" y="171"/>
                  <a:pt x="110" y="180"/>
                  <a:pt x="99" y="184"/>
                </a:cubicBezTo>
                <a:cubicBezTo>
                  <a:pt x="98" y="187"/>
                  <a:pt x="99" y="190"/>
                  <a:pt x="98" y="194"/>
                </a:cubicBezTo>
                <a:cubicBezTo>
                  <a:pt x="96" y="200"/>
                  <a:pt x="91" y="204"/>
                  <a:pt x="84" y="205"/>
                </a:cubicBezTo>
                <a:cubicBezTo>
                  <a:pt x="80" y="209"/>
                  <a:pt x="75" y="217"/>
                  <a:pt x="67" y="214"/>
                </a:cubicBezTo>
                <a:cubicBezTo>
                  <a:pt x="63" y="213"/>
                  <a:pt x="59" y="212"/>
                  <a:pt x="56" y="214"/>
                </a:cubicBezTo>
                <a:cubicBezTo>
                  <a:pt x="53" y="214"/>
                  <a:pt x="53" y="217"/>
                  <a:pt x="53" y="220"/>
                </a:cubicBezTo>
                <a:cubicBezTo>
                  <a:pt x="54" y="223"/>
                  <a:pt x="57" y="226"/>
                  <a:pt x="61" y="225"/>
                </a:cubicBezTo>
                <a:cubicBezTo>
                  <a:pt x="64" y="220"/>
                  <a:pt x="69" y="224"/>
                  <a:pt x="73" y="226"/>
                </a:cubicBezTo>
                <a:cubicBezTo>
                  <a:pt x="78" y="229"/>
                  <a:pt x="81" y="237"/>
                  <a:pt x="79" y="243"/>
                </a:cubicBezTo>
                <a:cubicBezTo>
                  <a:pt x="77" y="247"/>
                  <a:pt x="74" y="250"/>
                  <a:pt x="72" y="253"/>
                </a:cubicBezTo>
                <a:cubicBezTo>
                  <a:pt x="70" y="255"/>
                  <a:pt x="69" y="255"/>
                  <a:pt x="67" y="256"/>
                </a:cubicBezTo>
                <a:cubicBezTo>
                  <a:pt x="68" y="261"/>
                  <a:pt x="68" y="266"/>
                  <a:pt x="64" y="270"/>
                </a:cubicBezTo>
                <a:cubicBezTo>
                  <a:pt x="61" y="276"/>
                  <a:pt x="50" y="272"/>
                  <a:pt x="50" y="281"/>
                </a:cubicBezTo>
                <a:cubicBezTo>
                  <a:pt x="47" y="289"/>
                  <a:pt x="56" y="293"/>
                  <a:pt x="55" y="301"/>
                </a:cubicBezTo>
                <a:cubicBezTo>
                  <a:pt x="50" y="307"/>
                  <a:pt x="53" y="317"/>
                  <a:pt x="47" y="323"/>
                </a:cubicBezTo>
                <a:cubicBezTo>
                  <a:pt x="44" y="325"/>
                  <a:pt x="38" y="327"/>
                  <a:pt x="33" y="326"/>
                </a:cubicBezTo>
                <a:cubicBezTo>
                  <a:pt x="30" y="324"/>
                  <a:pt x="28" y="322"/>
                  <a:pt x="25" y="324"/>
                </a:cubicBezTo>
                <a:cubicBezTo>
                  <a:pt x="24" y="322"/>
                  <a:pt x="27" y="320"/>
                  <a:pt x="25" y="318"/>
                </a:cubicBezTo>
                <a:cubicBezTo>
                  <a:pt x="24" y="315"/>
                  <a:pt x="23" y="310"/>
                  <a:pt x="24" y="307"/>
                </a:cubicBezTo>
                <a:cubicBezTo>
                  <a:pt x="25" y="304"/>
                  <a:pt x="26" y="300"/>
                  <a:pt x="30" y="299"/>
                </a:cubicBezTo>
                <a:cubicBezTo>
                  <a:pt x="29" y="297"/>
                  <a:pt x="27" y="295"/>
                  <a:pt x="25" y="294"/>
                </a:cubicBezTo>
                <a:cubicBezTo>
                  <a:pt x="26" y="292"/>
                  <a:pt x="24" y="288"/>
                  <a:pt x="28" y="287"/>
                </a:cubicBezTo>
                <a:cubicBezTo>
                  <a:pt x="30" y="287"/>
                  <a:pt x="30" y="287"/>
                  <a:pt x="30" y="288"/>
                </a:cubicBezTo>
                <a:cubicBezTo>
                  <a:pt x="30" y="291"/>
                  <a:pt x="26" y="289"/>
                  <a:pt x="26" y="291"/>
                </a:cubicBezTo>
                <a:cubicBezTo>
                  <a:pt x="27" y="293"/>
                  <a:pt x="28" y="295"/>
                  <a:pt x="30" y="296"/>
                </a:cubicBezTo>
                <a:cubicBezTo>
                  <a:pt x="33" y="297"/>
                  <a:pt x="36" y="295"/>
                  <a:pt x="38" y="292"/>
                </a:cubicBezTo>
                <a:cubicBezTo>
                  <a:pt x="41" y="289"/>
                  <a:pt x="39" y="284"/>
                  <a:pt x="38" y="280"/>
                </a:cubicBezTo>
                <a:cubicBezTo>
                  <a:pt x="36" y="276"/>
                  <a:pt x="33" y="275"/>
                  <a:pt x="30" y="274"/>
                </a:cubicBezTo>
                <a:cubicBezTo>
                  <a:pt x="24" y="273"/>
                  <a:pt x="19" y="279"/>
                  <a:pt x="15" y="284"/>
                </a:cubicBezTo>
                <a:cubicBezTo>
                  <a:pt x="15" y="287"/>
                  <a:pt x="12" y="290"/>
                  <a:pt x="15" y="295"/>
                </a:cubicBezTo>
                <a:cubicBezTo>
                  <a:pt x="13" y="295"/>
                  <a:pt x="12" y="293"/>
                  <a:pt x="12" y="292"/>
                </a:cubicBezTo>
                <a:cubicBezTo>
                  <a:pt x="12" y="290"/>
                  <a:pt x="12" y="287"/>
                  <a:pt x="13" y="284"/>
                </a:cubicBezTo>
                <a:cubicBezTo>
                  <a:pt x="15" y="279"/>
                  <a:pt x="10" y="274"/>
                  <a:pt x="13" y="269"/>
                </a:cubicBezTo>
                <a:cubicBezTo>
                  <a:pt x="14" y="266"/>
                  <a:pt x="15" y="262"/>
                  <a:pt x="18" y="261"/>
                </a:cubicBezTo>
                <a:cubicBezTo>
                  <a:pt x="21" y="258"/>
                  <a:pt x="27" y="260"/>
                  <a:pt x="30" y="261"/>
                </a:cubicBezTo>
                <a:cubicBezTo>
                  <a:pt x="34" y="261"/>
                  <a:pt x="37" y="264"/>
                  <a:pt x="39" y="267"/>
                </a:cubicBezTo>
                <a:cubicBezTo>
                  <a:pt x="40" y="269"/>
                  <a:pt x="41" y="272"/>
                  <a:pt x="39" y="275"/>
                </a:cubicBezTo>
                <a:cubicBezTo>
                  <a:pt x="38" y="278"/>
                  <a:pt x="41" y="281"/>
                  <a:pt x="41" y="285"/>
                </a:cubicBezTo>
                <a:cubicBezTo>
                  <a:pt x="41" y="288"/>
                  <a:pt x="39" y="291"/>
                  <a:pt x="38" y="295"/>
                </a:cubicBezTo>
                <a:cubicBezTo>
                  <a:pt x="41" y="297"/>
                  <a:pt x="46" y="300"/>
                  <a:pt x="43" y="304"/>
                </a:cubicBezTo>
                <a:cubicBezTo>
                  <a:pt x="42" y="305"/>
                  <a:pt x="42" y="307"/>
                  <a:pt x="41" y="307"/>
                </a:cubicBezTo>
                <a:cubicBezTo>
                  <a:pt x="40" y="306"/>
                  <a:pt x="40" y="306"/>
                  <a:pt x="40" y="306"/>
                </a:cubicBezTo>
                <a:cubicBezTo>
                  <a:pt x="41" y="304"/>
                  <a:pt x="43" y="301"/>
                  <a:pt x="41" y="299"/>
                </a:cubicBezTo>
                <a:cubicBezTo>
                  <a:pt x="39" y="298"/>
                  <a:pt x="37" y="296"/>
                  <a:pt x="34" y="298"/>
                </a:cubicBezTo>
                <a:cubicBezTo>
                  <a:pt x="32" y="299"/>
                  <a:pt x="31" y="302"/>
                  <a:pt x="31" y="305"/>
                </a:cubicBezTo>
                <a:cubicBezTo>
                  <a:pt x="31" y="309"/>
                  <a:pt x="33" y="310"/>
                  <a:pt x="35" y="313"/>
                </a:cubicBezTo>
                <a:cubicBezTo>
                  <a:pt x="39" y="313"/>
                  <a:pt x="43" y="315"/>
                  <a:pt x="46" y="312"/>
                </a:cubicBezTo>
                <a:cubicBezTo>
                  <a:pt x="50" y="310"/>
                  <a:pt x="51" y="304"/>
                  <a:pt x="53" y="301"/>
                </a:cubicBezTo>
                <a:cubicBezTo>
                  <a:pt x="53" y="292"/>
                  <a:pt x="44" y="287"/>
                  <a:pt x="47" y="278"/>
                </a:cubicBezTo>
                <a:cubicBezTo>
                  <a:pt x="50" y="270"/>
                  <a:pt x="62" y="275"/>
                  <a:pt x="64" y="266"/>
                </a:cubicBezTo>
                <a:cubicBezTo>
                  <a:pt x="65" y="263"/>
                  <a:pt x="67" y="259"/>
                  <a:pt x="65" y="256"/>
                </a:cubicBezTo>
                <a:cubicBezTo>
                  <a:pt x="58" y="255"/>
                  <a:pt x="54" y="246"/>
                  <a:pt x="52" y="240"/>
                </a:cubicBezTo>
                <a:cubicBezTo>
                  <a:pt x="50" y="240"/>
                  <a:pt x="49" y="242"/>
                  <a:pt x="49" y="240"/>
                </a:cubicBezTo>
                <a:cubicBezTo>
                  <a:pt x="50" y="238"/>
                  <a:pt x="50" y="236"/>
                  <a:pt x="50" y="234"/>
                </a:cubicBezTo>
                <a:cubicBezTo>
                  <a:pt x="50" y="232"/>
                  <a:pt x="48" y="229"/>
                  <a:pt x="45" y="228"/>
                </a:cubicBezTo>
                <a:cubicBezTo>
                  <a:pt x="42" y="229"/>
                  <a:pt x="38" y="229"/>
                  <a:pt x="36" y="233"/>
                </a:cubicBezTo>
                <a:cubicBezTo>
                  <a:pt x="36" y="235"/>
                  <a:pt x="35" y="236"/>
                  <a:pt x="34" y="237"/>
                </a:cubicBezTo>
                <a:cubicBezTo>
                  <a:pt x="34" y="235"/>
                  <a:pt x="34" y="234"/>
                  <a:pt x="35" y="232"/>
                </a:cubicBezTo>
                <a:cubicBezTo>
                  <a:pt x="38" y="229"/>
                  <a:pt x="41" y="226"/>
                  <a:pt x="44" y="227"/>
                </a:cubicBezTo>
                <a:cubicBezTo>
                  <a:pt x="45" y="227"/>
                  <a:pt x="45" y="226"/>
                  <a:pt x="46" y="226"/>
                </a:cubicBezTo>
                <a:cubicBezTo>
                  <a:pt x="46" y="223"/>
                  <a:pt x="44" y="222"/>
                  <a:pt x="42" y="220"/>
                </a:cubicBezTo>
                <a:cubicBezTo>
                  <a:pt x="40" y="220"/>
                  <a:pt x="37" y="218"/>
                  <a:pt x="35" y="220"/>
                </a:cubicBezTo>
                <a:cubicBezTo>
                  <a:pt x="29" y="223"/>
                  <a:pt x="27" y="229"/>
                  <a:pt x="25" y="235"/>
                </a:cubicBezTo>
                <a:cubicBezTo>
                  <a:pt x="26" y="239"/>
                  <a:pt x="30" y="244"/>
                  <a:pt x="34" y="246"/>
                </a:cubicBezTo>
                <a:cubicBezTo>
                  <a:pt x="35" y="246"/>
                  <a:pt x="35" y="245"/>
                  <a:pt x="36" y="245"/>
                </a:cubicBezTo>
                <a:cubicBezTo>
                  <a:pt x="37" y="243"/>
                  <a:pt x="35" y="241"/>
                  <a:pt x="36" y="240"/>
                </a:cubicBezTo>
                <a:cubicBezTo>
                  <a:pt x="39" y="245"/>
                  <a:pt x="44" y="246"/>
                  <a:pt x="49" y="249"/>
                </a:cubicBezTo>
                <a:cubicBezTo>
                  <a:pt x="52" y="249"/>
                  <a:pt x="55" y="252"/>
                  <a:pt x="56" y="253"/>
                </a:cubicBezTo>
                <a:cubicBezTo>
                  <a:pt x="56" y="256"/>
                  <a:pt x="59" y="260"/>
                  <a:pt x="56" y="263"/>
                </a:cubicBezTo>
                <a:cubicBezTo>
                  <a:pt x="54" y="266"/>
                  <a:pt x="50" y="268"/>
                  <a:pt x="46" y="267"/>
                </a:cubicBezTo>
                <a:cubicBezTo>
                  <a:pt x="44" y="268"/>
                  <a:pt x="44" y="269"/>
                  <a:pt x="41" y="269"/>
                </a:cubicBezTo>
                <a:cubicBezTo>
                  <a:pt x="41" y="266"/>
                  <a:pt x="44" y="266"/>
                  <a:pt x="47" y="265"/>
                </a:cubicBezTo>
                <a:cubicBezTo>
                  <a:pt x="49" y="266"/>
                  <a:pt x="52" y="265"/>
                  <a:pt x="53" y="264"/>
                </a:cubicBezTo>
                <a:cubicBezTo>
                  <a:pt x="56" y="261"/>
                  <a:pt x="56" y="258"/>
                  <a:pt x="56" y="255"/>
                </a:cubicBezTo>
                <a:cubicBezTo>
                  <a:pt x="55" y="251"/>
                  <a:pt x="50" y="252"/>
                  <a:pt x="47" y="250"/>
                </a:cubicBezTo>
                <a:cubicBezTo>
                  <a:pt x="44" y="249"/>
                  <a:pt x="40" y="246"/>
                  <a:pt x="36" y="247"/>
                </a:cubicBezTo>
                <a:cubicBezTo>
                  <a:pt x="32" y="246"/>
                  <a:pt x="25" y="243"/>
                  <a:pt x="24" y="238"/>
                </a:cubicBezTo>
                <a:cubicBezTo>
                  <a:pt x="24" y="235"/>
                  <a:pt x="24" y="230"/>
                  <a:pt x="27" y="227"/>
                </a:cubicBezTo>
                <a:cubicBezTo>
                  <a:pt x="27" y="223"/>
                  <a:pt x="33" y="220"/>
                  <a:pt x="37" y="217"/>
                </a:cubicBezTo>
                <a:cubicBezTo>
                  <a:pt x="38" y="216"/>
                  <a:pt x="37" y="214"/>
                  <a:pt x="37" y="214"/>
                </a:cubicBezTo>
                <a:cubicBezTo>
                  <a:pt x="38" y="204"/>
                  <a:pt x="45" y="197"/>
                  <a:pt x="54" y="194"/>
                </a:cubicBezTo>
                <a:cubicBezTo>
                  <a:pt x="56" y="191"/>
                  <a:pt x="51" y="187"/>
                  <a:pt x="53" y="183"/>
                </a:cubicBezTo>
                <a:cubicBezTo>
                  <a:pt x="55" y="177"/>
                  <a:pt x="61" y="170"/>
                  <a:pt x="67" y="168"/>
                </a:cubicBezTo>
                <a:cubicBezTo>
                  <a:pt x="69" y="164"/>
                  <a:pt x="71" y="161"/>
                  <a:pt x="73" y="157"/>
                </a:cubicBezTo>
                <a:cubicBezTo>
                  <a:pt x="75" y="149"/>
                  <a:pt x="78" y="141"/>
                  <a:pt x="85" y="137"/>
                </a:cubicBezTo>
                <a:cubicBezTo>
                  <a:pt x="79" y="144"/>
                  <a:pt x="76" y="151"/>
                  <a:pt x="74" y="160"/>
                </a:cubicBezTo>
                <a:cubicBezTo>
                  <a:pt x="70" y="165"/>
                  <a:pt x="67" y="174"/>
                  <a:pt x="70" y="181"/>
                </a:cubicBezTo>
                <a:cubicBezTo>
                  <a:pt x="73" y="184"/>
                  <a:pt x="76" y="186"/>
                  <a:pt x="80" y="185"/>
                </a:cubicBezTo>
                <a:cubicBezTo>
                  <a:pt x="82" y="184"/>
                  <a:pt x="84" y="183"/>
                  <a:pt x="84" y="182"/>
                </a:cubicBezTo>
                <a:cubicBezTo>
                  <a:pt x="79" y="177"/>
                  <a:pt x="82" y="169"/>
                  <a:pt x="82" y="162"/>
                </a:cubicBezTo>
                <a:cubicBezTo>
                  <a:pt x="84" y="157"/>
                  <a:pt x="84" y="151"/>
                  <a:pt x="90" y="147"/>
                </a:cubicBezTo>
                <a:cubicBezTo>
                  <a:pt x="96" y="142"/>
                  <a:pt x="96" y="142"/>
                  <a:pt x="96" y="142"/>
                </a:cubicBezTo>
                <a:cubicBezTo>
                  <a:pt x="93" y="147"/>
                  <a:pt x="88" y="150"/>
                  <a:pt x="86" y="154"/>
                </a:cubicBezTo>
                <a:cubicBezTo>
                  <a:pt x="84" y="162"/>
                  <a:pt x="81" y="172"/>
                  <a:pt x="86" y="180"/>
                </a:cubicBezTo>
                <a:cubicBezTo>
                  <a:pt x="88" y="183"/>
                  <a:pt x="92" y="183"/>
                  <a:pt x="96" y="183"/>
                </a:cubicBezTo>
                <a:cubicBezTo>
                  <a:pt x="105" y="181"/>
                  <a:pt x="114" y="174"/>
                  <a:pt x="117" y="165"/>
                </a:cubicBezTo>
                <a:cubicBezTo>
                  <a:pt x="119" y="162"/>
                  <a:pt x="119" y="160"/>
                  <a:pt x="117" y="157"/>
                </a:cubicBezTo>
                <a:cubicBezTo>
                  <a:pt x="116" y="156"/>
                  <a:pt x="113" y="155"/>
                  <a:pt x="113" y="153"/>
                </a:cubicBezTo>
                <a:cubicBezTo>
                  <a:pt x="117" y="157"/>
                  <a:pt x="125" y="156"/>
                  <a:pt x="130" y="153"/>
                </a:cubicBezTo>
                <a:cubicBezTo>
                  <a:pt x="136" y="150"/>
                  <a:pt x="134" y="143"/>
                  <a:pt x="140" y="139"/>
                </a:cubicBezTo>
                <a:cubicBezTo>
                  <a:pt x="142" y="135"/>
                  <a:pt x="142" y="130"/>
                  <a:pt x="140" y="125"/>
                </a:cubicBezTo>
                <a:cubicBezTo>
                  <a:pt x="139" y="122"/>
                  <a:pt x="136" y="121"/>
                  <a:pt x="133" y="120"/>
                </a:cubicBezTo>
                <a:cubicBezTo>
                  <a:pt x="125" y="119"/>
                  <a:pt x="120" y="125"/>
                  <a:pt x="113" y="127"/>
                </a:cubicBezTo>
                <a:cubicBezTo>
                  <a:pt x="108" y="130"/>
                  <a:pt x="101" y="136"/>
                  <a:pt x="100" y="142"/>
                </a:cubicBezTo>
                <a:cubicBezTo>
                  <a:pt x="99" y="143"/>
                  <a:pt x="97" y="142"/>
                  <a:pt x="96" y="142"/>
                </a:cubicBezTo>
                <a:cubicBezTo>
                  <a:pt x="100" y="136"/>
                  <a:pt x="105" y="130"/>
                  <a:pt x="111" y="125"/>
                </a:cubicBezTo>
                <a:cubicBezTo>
                  <a:pt x="117" y="122"/>
                  <a:pt x="123" y="120"/>
                  <a:pt x="128" y="118"/>
                </a:cubicBezTo>
                <a:cubicBezTo>
                  <a:pt x="137" y="119"/>
                  <a:pt x="137" y="119"/>
                  <a:pt x="137" y="119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1" y="116"/>
                  <a:pt x="142" y="118"/>
                  <a:pt x="142" y="119"/>
                </a:cubicBezTo>
                <a:cubicBezTo>
                  <a:pt x="142" y="120"/>
                  <a:pt x="139" y="120"/>
                  <a:pt x="140" y="122"/>
                </a:cubicBezTo>
                <a:cubicBezTo>
                  <a:pt x="142" y="125"/>
                  <a:pt x="142" y="129"/>
                  <a:pt x="146" y="130"/>
                </a:cubicBezTo>
                <a:cubicBezTo>
                  <a:pt x="153" y="131"/>
                  <a:pt x="158" y="124"/>
                  <a:pt x="161" y="119"/>
                </a:cubicBezTo>
                <a:cubicBezTo>
                  <a:pt x="161" y="117"/>
                  <a:pt x="162" y="116"/>
                  <a:pt x="160" y="116"/>
                </a:cubicBezTo>
                <a:cubicBezTo>
                  <a:pt x="156" y="119"/>
                  <a:pt x="151" y="122"/>
                  <a:pt x="145" y="120"/>
                </a:cubicBezTo>
                <a:cubicBezTo>
                  <a:pt x="146" y="119"/>
                  <a:pt x="149" y="120"/>
                  <a:pt x="151" y="119"/>
                </a:cubicBezTo>
                <a:cubicBezTo>
                  <a:pt x="157" y="117"/>
                  <a:pt x="159" y="111"/>
                  <a:pt x="163" y="107"/>
                </a:cubicBezTo>
                <a:cubicBezTo>
                  <a:pt x="165" y="100"/>
                  <a:pt x="161" y="95"/>
                  <a:pt x="159" y="90"/>
                </a:cubicBezTo>
                <a:cubicBezTo>
                  <a:pt x="161" y="87"/>
                  <a:pt x="161" y="82"/>
                  <a:pt x="165" y="80"/>
                </a:cubicBezTo>
                <a:cubicBezTo>
                  <a:pt x="171" y="79"/>
                  <a:pt x="171" y="79"/>
                  <a:pt x="171" y="79"/>
                </a:cubicBezTo>
                <a:cubicBezTo>
                  <a:pt x="177" y="80"/>
                  <a:pt x="177" y="86"/>
                  <a:pt x="179" y="90"/>
                </a:cubicBezTo>
                <a:cubicBezTo>
                  <a:pt x="182" y="93"/>
                  <a:pt x="187" y="96"/>
                  <a:pt x="191" y="95"/>
                </a:cubicBezTo>
                <a:cubicBezTo>
                  <a:pt x="194" y="95"/>
                  <a:pt x="197" y="93"/>
                  <a:pt x="199" y="90"/>
                </a:cubicBezTo>
                <a:cubicBezTo>
                  <a:pt x="202" y="86"/>
                  <a:pt x="198" y="82"/>
                  <a:pt x="194" y="79"/>
                </a:cubicBezTo>
                <a:cubicBezTo>
                  <a:pt x="193" y="79"/>
                  <a:pt x="191" y="81"/>
                  <a:pt x="190" y="82"/>
                </a:cubicBezTo>
                <a:cubicBezTo>
                  <a:pt x="189" y="85"/>
                  <a:pt x="194" y="85"/>
                  <a:pt x="191" y="87"/>
                </a:cubicBezTo>
                <a:cubicBezTo>
                  <a:pt x="191" y="87"/>
                  <a:pt x="189" y="87"/>
                  <a:pt x="188" y="87"/>
                </a:cubicBezTo>
                <a:cubicBezTo>
                  <a:pt x="187" y="86"/>
                  <a:pt x="186" y="83"/>
                  <a:pt x="188" y="82"/>
                </a:cubicBezTo>
                <a:cubicBezTo>
                  <a:pt x="189" y="79"/>
                  <a:pt x="192" y="78"/>
                  <a:pt x="194" y="78"/>
                </a:cubicBezTo>
                <a:cubicBezTo>
                  <a:pt x="198" y="79"/>
                  <a:pt x="200" y="82"/>
                  <a:pt x="204" y="82"/>
                </a:cubicBezTo>
                <a:cubicBezTo>
                  <a:pt x="207" y="85"/>
                  <a:pt x="208" y="90"/>
                  <a:pt x="213" y="87"/>
                </a:cubicBezTo>
                <a:cubicBezTo>
                  <a:pt x="219" y="85"/>
                  <a:pt x="224" y="80"/>
                  <a:pt x="225" y="74"/>
                </a:cubicBezTo>
                <a:cubicBezTo>
                  <a:pt x="225" y="71"/>
                  <a:pt x="225" y="67"/>
                  <a:pt x="227" y="67"/>
                </a:cubicBezTo>
                <a:cubicBezTo>
                  <a:pt x="230" y="64"/>
                  <a:pt x="235" y="63"/>
                  <a:pt x="239" y="64"/>
                </a:cubicBezTo>
                <a:cubicBezTo>
                  <a:pt x="243" y="67"/>
                  <a:pt x="249" y="68"/>
                  <a:pt x="254" y="66"/>
                </a:cubicBezTo>
                <a:cubicBezTo>
                  <a:pt x="257" y="63"/>
                  <a:pt x="263" y="60"/>
                  <a:pt x="262" y="54"/>
                </a:cubicBezTo>
                <a:cubicBezTo>
                  <a:pt x="260" y="50"/>
                  <a:pt x="258" y="46"/>
                  <a:pt x="254" y="45"/>
                </a:cubicBezTo>
                <a:cubicBezTo>
                  <a:pt x="252" y="44"/>
                  <a:pt x="249" y="44"/>
                  <a:pt x="247" y="45"/>
                </a:cubicBezTo>
                <a:cubicBezTo>
                  <a:pt x="246" y="47"/>
                  <a:pt x="246" y="50"/>
                  <a:pt x="246" y="53"/>
                </a:cubicBezTo>
                <a:cubicBezTo>
                  <a:pt x="247" y="55"/>
                  <a:pt x="249" y="56"/>
                  <a:pt x="252" y="56"/>
                </a:cubicBezTo>
                <a:cubicBezTo>
                  <a:pt x="253" y="55"/>
                  <a:pt x="252" y="50"/>
                  <a:pt x="254" y="52"/>
                </a:cubicBezTo>
                <a:cubicBezTo>
                  <a:pt x="256" y="53"/>
                  <a:pt x="254" y="55"/>
                  <a:pt x="254" y="56"/>
                </a:cubicBezTo>
                <a:cubicBezTo>
                  <a:pt x="252" y="57"/>
                  <a:pt x="250" y="58"/>
                  <a:pt x="248" y="56"/>
                </a:cubicBezTo>
                <a:cubicBezTo>
                  <a:pt x="243" y="53"/>
                  <a:pt x="243" y="53"/>
                  <a:pt x="243" y="53"/>
                </a:cubicBezTo>
                <a:cubicBezTo>
                  <a:pt x="239" y="59"/>
                  <a:pt x="232" y="58"/>
                  <a:pt x="226" y="57"/>
                </a:cubicBezTo>
                <a:cubicBezTo>
                  <a:pt x="223" y="59"/>
                  <a:pt x="217" y="59"/>
                  <a:pt x="216" y="64"/>
                </a:cubicBezTo>
                <a:cubicBezTo>
                  <a:pt x="217" y="73"/>
                  <a:pt x="217" y="73"/>
                  <a:pt x="217" y="73"/>
                </a:cubicBezTo>
                <a:cubicBezTo>
                  <a:pt x="214" y="77"/>
                  <a:pt x="211" y="79"/>
                  <a:pt x="205" y="79"/>
                </a:cubicBezTo>
                <a:cubicBezTo>
                  <a:pt x="202" y="79"/>
                  <a:pt x="200" y="77"/>
                  <a:pt x="198" y="73"/>
                </a:cubicBezTo>
                <a:cubicBezTo>
                  <a:pt x="197" y="68"/>
                  <a:pt x="192" y="66"/>
                  <a:pt x="188" y="63"/>
                </a:cubicBezTo>
                <a:cubicBezTo>
                  <a:pt x="184" y="61"/>
                  <a:pt x="180" y="62"/>
                  <a:pt x="177" y="65"/>
                </a:cubicBezTo>
                <a:cubicBezTo>
                  <a:pt x="176" y="67"/>
                  <a:pt x="174" y="70"/>
                  <a:pt x="176" y="73"/>
                </a:cubicBezTo>
                <a:cubicBezTo>
                  <a:pt x="177" y="74"/>
                  <a:pt x="178" y="77"/>
                  <a:pt x="180" y="76"/>
                </a:cubicBezTo>
                <a:cubicBezTo>
                  <a:pt x="182" y="76"/>
                  <a:pt x="184" y="75"/>
                  <a:pt x="185" y="73"/>
                </a:cubicBezTo>
                <a:cubicBezTo>
                  <a:pt x="185" y="72"/>
                  <a:pt x="184" y="70"/>
                  <a:pt x="182" y="70"/>
                </a:cubicBezTo>
                <a:cubicBezTo>
                  <a:pt x="182" y="70"/>
                  <a:pt x="182" y="71"/>
                  <a:pt x="180" y="71"/>
                </a:cubicBezTo>
                <a:cubicBezTo>
                  <a:pt x="180" y="70"/>
                  <a:pt x="181" y="69"/>
                  <a:pt x="182" y="68"/>
                </a:cubicBezTo>
                <a:cubicBezTo>
                  <a:pt x="185" y="68"/>
                  <a:pt x="185" y="70"/>
                  <a:pt x="187" y="72"/>
                </a:cubicBezTo>
                <a:cubicBezTo>
                  <a:pt x="188" y="75"/>
                  <a:pt x="186" y="77"/>
                  <a:pt x="184" y="78"/>
                </a:cubicBezTo>
                <a:cubicBezTo>
                  <a:pt x="179" y="80"/>
                  <a:pt x="176" y="76"/>
                  <a:pt x="171" y="76"/>
                </a:cubicBezTo>
                <a:cubicBezTo>
                  <a:pt x="168" y="72"/>
                  <a:pt x="162" y="70"/>
                  <a:pt x="156" y="72"/>
                </a:cubicBezTo>
                <a:cubicBezTo>
                  <a:pt x="152" y="75"/>
                  <a:pt x="145" y="79"/>
                  <a:pt x="146" y="86"/>
                </a:cubicBezTo>
                <a:cubicBezTo>
                  <a:pt x="144" y="90"/>
                  <a:pt x="148" y="93"/>
                  <a:pt x="148" y="96"/>
                </a:cubicBezTo>
                <a:cubicBezTo>
                  <a:pt x="149" y="99"/>
                  <a:pt x="151" y="99"/>
                  <a:pt x="151" y="99"/>
                </a:cubicBezTo>
                <a:cubicBezTo>
                  <a:pt x="154" y="101"/>
                  <a:pt x="154" y="104"/>
                  <a:pt x="154" y="107"/>
                </a:cubicBezTo>
                <a:cubicBezTo>
                  <a:pt x="153" y="110"/>
                  <a:pt x="150" y="110"/>
                  <a:pt x="147" y="111"/>
                </a:cubicBezTo>
                <a:cubicBezTo>
                  <a:pt x="146" y="110"/>
                  <a:pt x="146" y="109"/>
                  <a:pt x="146" y="109"/>
                </a:cubicBezTo>
                <a:cubicBezTo>
                  <a:pt x="149" y="108"/>
                  <a:pt x="151" y="108"/>
                  <a:pt x="153" y="105"/>
                </a:cubicBezTo>
                <a:cubicBezTo>
                  <a:pt x="153" y="102"/>
                  <a:pt x="151" y="100"/>
                  <a:pt x="148" y="99"/>
                </a:cubicBezTo>
                <a:cubicBezTo>
                  <a:pt x="145" y="99"/>
                  <a:pt x="142" y="102"/>
                  <a:pt x="140" y="104"/>
                </a:cubicBezTo>
                <a:cubicBezTo>
                  <a:pt x="139" y="106"/>
                  <a:pt x="139" y="109"/>
                  <a:pt x="139" y="111"/>
                </a:cubicBezTo>
                <a:cubicBezTo>
                  <a:pt x="136" y="113"/>
                  <a:pt x="136" y="109"/>
                  <a:pt x="135" y="108"/>
                </a:cubicBezTo>
                <a:cubicBezTo>
                  <a:pt x="138" y="104"/>
                  <a:pt x="142" y="99"/>
                  <a:pt x="145" y="96"/>
                </a:cubicBezTo>
                <a:cubicBezTo>
                  <a:pt x="146" y="93"/>
                  <a:pt x="142" y="91"/>
                  <a:pt x="141" y="90"/>
                </a:cubicBezTo>
                <a:cubicBezTo>
                  <a:pt x="132" y="87"/>
                  <a:pt x="127" y="96"/>
                  <a:pt x="121" y="99"/>
                </a:cubicBezTo>
                <a:cubicBezTo>
                  <a:pt x="120" y="101"/>
                  <a:pt x="119" y="103"/>
                  <a:pt x="120" y="105"/>
                </a:cubicBezTo>
                <a:cubicBezTo>
                  <a:pt x="123" y="107"/>
                  <a:pt x="128" y="103"/>
                  <a:pt x="131" y="106"/>
                </a:cubicBezTo>
                <a:cubicBezTo>
                  <a:pt x="121" y="107"/>
                  <a:pt x="121" y="107"/>
                  <a:pt x="121" y="107"/>
                </a:cubicBezTo>
                <a:cubicBezTo>
                  <a:pt x="116" y="111"/>
                  <a:pt x="111" y="115"/>
                  <a:pt x="105" y="116"/>
                </a:cubicBezTo>
                <a:cubicBezTo>
                  <a:pt x="99" y="120"/>
                  <a:pt x="92" y="125"/>
                  <a:pt x="91" y="133"/>
                </a:cubicBezTo>
                <a:cubicBezTo>
                  <a:pt x="89" y="134"/>
                  <a:pt x="88" y="137"/>
                  <a:pt x="86" y="136"/>
                </a:cubicBezTo>
                <a:cubicBezTo>
                  <a:pt x="89" y="133"/>
                  <a:pt x="90" y="129"/>
                  <a:pt x="93" y="125"/>
                </a:cubicBezTo>
                <a:cubicBezTo>
                  <a:pt x="97" y="119"/>
                  <a:pt x="102" y="113"/>
                  <a:pt x="110" y="113"/>
                </a:cubicBezTo>
                <a:cubicBezTo>
                  <a:pt x="118" y="107"/>
                  <a:pt x="118" y="107"/>
                  <a:pt x="118" y="107"/>
                </a:cubicBezTo>
                <a:cubicBezTo>
                  <a:pt x="117" y="99"/>
                  <a:pt x="123" y="95"/>
                  <a:pt x="128" y="90"/>
                </a:cubicBezTo>
                <a:cubicBezTo>
                  <a:pt x="132" y="87"/>
                  <a:pt x="138" y="89"/>
                  <a:pt x="143" y="87"/>
                </a:cubicBezTo>
                <a:cubicBezTo>
                  <a:pt x="145" y="85"/>
                  <a:pt x="145" y="82"/>
                  <a:pt x="146" y="79"/>
                </a:cubicBezTo>
                <a:cubicBezTo>
                  <a:pt x="150" y="73"/>
                  <a:pt x="155" y="69"/>
                  <a:pt x="162" y="69"/>
                </a:cubicBezTo>
                <a:cubicBezTo>
                  <a:pt x="165" y="69"/>
                  <a:pt x="165" y="66"/>
                  <a:pt x="166" y="64"/>
                </a:cubicBezTo>
                <a:cubicBezTo>
                  <a:pt x="171" y="58"/>
                  <a:pt x="178" y="47"/>
                  <a:pt x="187" y="50"/>
                </a:cubicBezTo>
                <a:cubicBezTo>
                  <a:pt x="191" y="53"/>
                  <a:pt x="194" y="56"/>
                  <a:pt x="195" y="61"/>
                </a:cubicBezTo>
                <a:cubicBezTo>
                  <a:pt x="193" y="66"/>
                  <a:pt x="200" y="69"/>
                  <a:pt x="200" y="74"/>
                </a:cubicBezTo>
                <a:cubicBezTo>
                  <a:pt x="202" y="77"/>
                  <a:pt x="205" y="76"/>
                  <a:pt x="206" y="77"/>
                </a:cubicBezTo>
                <a:cubicBezTo>
                  <a:pt x="210" y="76"/>
                  <a:pt x="214" y="76"/>
                  <a:pt x="214" y="71"/>
                </a:cubicBezTo>
                <a:cubicBezTo>
                  <a:pt x="215" y="67"/>
                  <a:pt x="212" y="64"/>
                  <a:pt x="215" y="61"/>
                </a:cubicBezTo>
                <a:cubicBezTo>
                  <a:pt x="214" y="56"/>
                  <a:pt x="206" y="57"/>
                  <a:pt x="205" y="51"/>
                </a:cubicBezTo>
                <a:cubicBezTo>
                  <a:pt x="204" y="46"/>
                  <a:pt x="205" y="41"/>
                  <a:pt x="208" y="36"/>
                </a:cubicBezTo>
                <a:cubicBezTo>
                  <a:pt x="211" y="34"/>
                  <a:pt x="215" y="31"/>
                  <a:pt x="220" y="30"/>
                </a:cubicBezTo>
                <a:cubicBezTo>
                  <a:pt x="223" y="31"/>
                  <a:pt x="228" y="32"/>
                  <a:pt x="231" y="30"/>
                </a:cubicBezTo>
                <a:cubicBezTo>
                  <a:pt x="234" y="27"/>
                  <a:pt x="238" y="27"/>
                  <a:pt x="243" y="27"/>
                </a:cubicBezTo>
                <a:cubicBezTo>
                  <a:pt x="246" y="29"/>
                  <a:pt x="249" y="28"/>
                  <a:pt x="252" y="27"/>
                </a:cubicBezTo>
                <a:cubicBezTo>
                  <a:pt x="253" y="25"/>
                  <a:pt x="256" y="24"/>
                  <a:pt x="256" y="21"/>
                </a:cubicBezTo>
                <a:cubicBezTo>
                  <a:pt x="260" y="16"/>
                  <a:pt x="267" y="13"/>
                  <a:pt x="273" y="12"/>
                </a:cubicBezTo>
                <a:cubicBezTo>
                  <a:pt x="277" y="12"/>
                  <a:pt x="282" y="12"/>
                  <a:pt x="286" y="12"/>
                </a:cubicBezTo>
                <a:cubicBezTo>
                  <a:pt x="293" y="13"/>
                  <a:pt x="298" y="6"/>
                  <a:pt x="305" y="9"/>
                </a:cubicBezTo>
                <a:cubicBezTo>
                  <a:pt x="308" y="10"/>
                  <a:pt x="310" y="14"/>
                  <a:pt x="313" y="12"/>
                </a:cubicBezTo>
                <a:cubicBezTo>
                  <a:pt x="317" y="6"/>
                  <a:pt x="323" y="5"/>
                  <a:pt x="328" y="3"/>
                </a:cubicBezTo>
                <a:cubicBezTo>
                  <a:pt x="332" y="2"/>
                  <a:pt x="336" y="3"/>
                  <a:pt x="341" y="1"/>
                </a:cubicBezTo>
                <a:cubicBezTo>
                  <a:pt x="349" y="2"/>
                  <a:pt x="358" y="0"/>
                  <a:pt x="365" y="5"/>
                </a:cubicBezTo>
                <a:close/>
                <a:moveTo>
                  <a:pt x="368" y="10"/>
                </a:moveTo>
                <a:cubicBezTo>
                  <a:pt x="375" y="10"/>
                  <a:pt x="381" y="13"/>
                  <a:pt x="383" y="20"/>
                </a:cubicBezTo>
                <a:cubicBezTo>
                  <a:pt x="384" y="23"/>
                  <a:pt x="384" y="25"/>
                  <a:pt x="383" y="27"/>
                </a:cubicBezTo>
                <a:cubicBezTo>
                  <a:pt x="381" y="30"/>
                  <a:pt x="380" y="31"/>
                  <a:pt x="378" y="32"/>
                </a:cubicBezTo>
                <a:cubicBezTo>
                  <a:pt x="375" y="27"/>
                  <a:pt x="373" y="21"/>
                  <a:pt x="367" y="19"/>
                </a:cubicBezTo>
                <a:cubicBezTo>
                  <a:pt x="361" y="19"/>
                  <a:pt x="355" y="13"/>
                  <a:pt x="349" y="14"/>
                </a:cubicBezTo>
                <a:cubicBezTo>
                  <a:pt x="343" y="15"/>
                  <a:pt x="339" y="15"/>
                  <a:pt x="333" y="15"/>
                </a:cubicBezTo>
                <a:cubicBezTo>
                  <a:pt x="327" y="18"/>
                  <a:pt x="327" y="18"/>
                  <a:pt x="327" y="18"/>
                </a:cubicBezTo>
                <a:cubicBezTo>
                  <a:pt x="323" y="22"/>
                  <a:pt x="315" y="23"/>
                  <a:pt x="312" y="30"/>
                </a:cubicBezTo>
                <a:cubicBezTo>
                  <a:pt x="310" y="38"/>
                  <a:pt x="310" y="38"/>
                  <a:pt x="310" y="38"/>
                </a:cubicBezTo>
                <a:cubicBezTo>
                  <a:pt x="308" y="38"/>
                  <a:pt x="306" y="37"/>
                  <a:pt x="304" y="35"/>
                </a:cubicBezTo>
                <a:cubicBezTo>
                  <a:pt x="301" y="29"/>
                  <a:pt x="303" y="24"/>
                  <a:pt x="306" y="18"/>
                </a:cubicBezTo>
                <a:cubicBezTo>
                  <a:pt x="312" y="14"/>
                  <a:pt x="318" y="12"/>
                  <a:pt x="324" y="7"/>
                </a:cubicBezTo>
                <a:cubicBezTo>
                  <a:pt x="335" y="4"/>
                  <a:pt x="335" y="4"/>
                  <a:pt x="335" y="4"/>
                </a:cubicBezTo>
                <a:cubicBezTo>
                  <a:pt x="339" y="6"/>
                  <a:pt x="344" y="4"/>
                  <a:pt x="347" y="3"/>
                </a:cubicBezTo>
                <a:cubicBezTo>
                  <a:pt x="355" y="3"/>
                  <a:pt x="363" y="4"/>
                  <a:pt x="368" y="10"/>
                </a:cubicBezTo>
                <a:close/>
                <a:moveTo>
                  <a:pt x="388" y="6"/>
                </a:moveTo>
                <a:cubicBezTo>
                  <a:pt x="388" y="7"/>
                  <a:pt x="387" y="8"/>
                  <a:pt x="385" y="9"/>
                </a:cubicBezTo>
                <a:cubicBezTo>
                  <a:pt x="384" y="11"/>
                  <a:pt x="381" y="13"/>
                  <a:pt x="379" y="11"/>
                </a:cubicBezTo>
                <a:cubicBezTo>
                  <a:pt x="378" y="10"/>
                  <a:pt x="376" y="9"/>
                  <a:pt x="378" y="8"/>
                </a:cubicBezTo>
                <a:cubicBezTo>
                  <a:pt x="381" y="4"/>
                  <a:pt x="384" y="4"/>
                  <a:pt x="388" y="5"/>
                </a:cubicBezTo>
                <a:lnTo>
                  <a:pt x="388" y="6"/>
                </a:lnTo>
                <a:close/>
                <a:moveTo>
                  <a:pt x="430" y="14"/>
                </a:moveTo>
                <a:cubicBezTo>
                  <a:pt x="437" y="20"/>
                  <a:pt x="445" y="9"/>
                  <a:pt x="453" y="13"/>
                </a:cubicBezTo>
                <a:cubicBezTo>
                  <a:pt x="458" y="15"/>
                  <a:pt x="462" y="19"/>
                  <a:pt x="465" y="24"/>
                </a:cubicBezTo>
                <a:cubicBezTo>
                  <a:pt x="466" y="28"/>
                  <a:pt x="464" y="33"/>
                  <a:pt x="460" y="36"/>
                </a:cubicBezTo>
                <a:cubicBezTo>
                  <a:pt x="457" y="38"/>
                  <a:pt x="453" y="36"/>
                  <a:pt x="449" y="38"/>
                </a:cubicBezTo>
                <a:cubicBezTo>
                  <a:pt x="447" y="37"/>
                  <a:pt x="444" y="35"/>
                  <a:pt x="443" y="33"/>
                </a:cubicBezTo>
                <a:cubicBezTo>
                  <a:pt x="442" y="30"/>
                  <a:pt x="444" y="28"/>
                  <a:pt x="445" y="27"/>
                </a:cubicBezTo>
                <a:cubicBezTo>
                  <a:pt x="447" y="26"/>
                  <a:pt x="448" y="25"/>
                  <a:pt x="450" y="26"/>
                </a:cubicBezTo>
                <a:cubicBezTo>
                  <a:pt x="451" y="28"/>
                  <a:pt x="448" y="30"/>
                  <a:pt x="450" y="31"/>
                </a:cubicBezTo>
                <a:cubicBezTo>
                  <a:pt x="451" y="30"/>
                  <a:pt x="452" y="30"/>
                  <a:pt x="453" y="29"/>
                </a:cubicBezTo>
                <a:cubicBezTo>
                  <a:pt x="453" y="27"/>
                  <a:pt x="452" y="24"/>
                  <a:pt x="449" y="24"/>
                </a:cubicBezTo>
                <a:cubicBezTo>
                  <a:pt x="445" y="22"/>
                  <a:pt x="444" y="27"/>
                  <a:pt x="441" y="28"/>
                </a:cubicBezTo>
                <a:cubicBezTo>
                  <a:pt x="439" y="27"/>
                  <a:pt x="436" y="24"/>
                  <a:pt x="433" y="23"/>
                </a:cubicBezTo>
                <a:cubicBezTo>
                  <a:pt x="428" y="23"/>
                  <a:pt x="424" y="23"/>
                  <a:pt x="421" y="25"/>
                </a:cubicBezTo>
                <a:cubicBezTo>
                  <a:pt x="415" y="24"/>
                  <a:pt x="416" y="16"/>
                  <a:pt x="410" y="16"/>
                </a:cubicBezTo>
                <a:cubicBezTo>
                  <a:pt x="405" y="18"/>
                  <a:pt x="402" y="18"/>
                  <a:pt x="399" y="15"/>
                </a:cubicBezTo>
                <a:cubicBezTo>
                  <a:pt x="396" y="15"/>
                  <a:pt x="393" y="16"/>
                  <a:pt x="392" y="19"/>
                </a:cubicBezTo>
                <a:cubicBezTo>
                  <a:pt x="392" y="21"/>
                  <a:pt x="390" y="24"/>
                  <a:pt x="393" y="24"/>
                </a:cubicBezTo>
                <a:cubicBezTo>
                  <a:pt x="394" y="24"/>
                  <a:pt x="396" y="24"/>
                  <a:pt x="396" y="24"/>
                </a:cubicBezTo>
                <a:cubicBezTo>
                  <a:pt x="396" y="21"/>
                  <a:pt x="392" y="21"/>
                  <a:pt x="394" y="18"/>
                </a:cubicBezTo>
                <a:cubicBezTo>
                  <a:pt x="396" y="17"/>
                  <a:pt x="399" y="18"/>
                  <a:pt x="401" y="18"/>
                </a:cubicBezTo>
                <a:cubicBezTo>
                  <a:pt x="404" y="21"/>
                  <a:pt x="403" y="25"/>
                  <a:pt x="403" y="28"/>
                </a:cubicBezTo>
                <a:cubicBezTo>
                  <a:pt x="401" y="31"/>
                  <a:pt x="399" y="33"/>
                  <a:pt x="396" y="33"/>
                </a:cubicBezTo>
                <a:cubicBezTo>
                  <a:pt x="393" y="32"/>
                  <a:pt x="389" y="31"/>
                  <a:pt x="386" y="27"/>
                </a:cubicBezTo>
                <a:cubicBezTo>
                  <a:pt x="384" y="14"/>
                  <a:pt x="384" y="14"/>
                  <a:pt x="384" y="14"/>
                </a:cubicBezTo>
                <a:cubicBezTo>
                  <a:pt x="387" y="9"/>
                  <a:pt x="393" y="5"/>
                  <a:pt x="399" y="6"/>
                </a:cubicBezTo>
                <a:cubicBezTo>
                  <a:pt x="402" y="8"/>
                  <a:pt x="404" y="4"/>
                  <a:pt x="407" y="4"/>
                </a:cubicBezTo>
                <a:cubicBezTo>
                  <a:pt x="416" y="4"/>
                  <a:pt x="424" y="9"/>
                  <a:pt x="430" y="14"/>
                </a:cubicBezTo>
                <a:close/>
                <a:moveTo>
                  <a:pt x="307" y="13"/>
                </a:moveTo>
                <a:cubicBezTo>
                  <a:pt x="306" y="15"/>
                  <a:pt x="305" y="19"/>
                  <a:pt x="301" y="19"/>
                </a:cubicBezTo>
                <a:cubicBezTo>
                  <a:pt x="299" y="16"/>
                  <a:pt x="296" y="15"/>
                  <a:pt x="295" y="12"/>
                </a:cubicBezTo>
                <a:cubicBezTo>
                  <a:pt x="298" y="10"/>
                  <a:pt x="304" y="10"/>
                  <a:pt x="307" y="13"/>
                </a:cubicBezTo>
                <a:close/>
                <a:moveTo>
                  <a:pt x="280" y="15"/>
                </a:moveTo>
                <a:cubicBezTo>
                  <a:pt x="284" y="14"/>
                  <a:pt x="288" y="13"/>
                  <a:pt x="292" y="14"/>
                </a:cubicBezTo>
                <a:cubicBezTo>
                  <a:pt x="296" y="15"/>
                  <a:pt x="299" y="19"/>
                  <a:pt x="301" y="24"/>
                </a:cubicBezTo>
                <a:cubicBezTo>
                  <a:pt x="298" y="27"/>
                  <a:pt x="303" y="33"/>
                  <a:pt x="299" y="35"/>
                </a:cubicBezTo>
                <a:cubicBezTo>
                  <a:pt x="297" y="38"/>
                  <a:pt x="294" y="40"/>
                  <a:pt x="290" y="39"/>
                </a:cubicBezTo>
                <a:cubicBezTo>
                  <a:pt x="286" y="39"/>
                  <a:pt x="285" y="36"/>
                  <a:pt x="283" y="34"/>
                </a:cubicBezTo>
                <a:cubicBezTo>
                  <a:pt x="283" y="32"/>
                  <a:pt x="283" y="30"/>
                  <a:pt x="283" y="28"/>
                </a:cubicBezTo>
                <a:cubicBezTo>
                  <a:pt x="285" y="26"/>
                  <a:pt x="288" y="25"/>
                  <a:pt x="290" y="26"/>
                </a:cubicBezTo>
                <a:cubicBezTo>
                  <a:pt x="292" y="27"/>
                  <a:pt x="290" y="32"/>
                  <a:pt x="294" y="31"/>
                </a:cubicBezTo>
                <a:cubicBezTo>
                  <a:pt x="295" y="30"/>
                  <a:pt x="295" y="27"/>
                  <a:pt x="294" y="25"/>
                </a:cubicBezTo>
                <a:cubicBezTo>
                  <a:pt x="292" y="24"/>
                  <a:pt x="289" y="22"/>
                  <a:pt x="287" y="24"/>
                </a:cubicBezTo>
                <a:cubicBezTo>
                  <a:pt x="283" y="24"/>
                  <a:pt x="280" y="30"/>
                  <a:pt x="277" y="26"/>
                </a:cubicBezTo>
                <a:cubicBezTo>
                  <a:pt x="274" y="27"/>
                  <a:pt x="269" y="28"/>
                  <a:pt x="269" y="32"/>
                </a:cubicBezTo>
                <a:cubicBezTo>
                  <a:pt x="269" y="33"/>
                  <a:pt x="269" y="35"/>
                  <a:pt x="266" y="36"/>
                </a:cubicBezTo>
                <a:cubicBezTo>
                  <a:pt x="261" y="35"/>
                  <a:pt x="255" y="33"/>
                  <a:pt x="250" y="37"/>
                </a:cubicBezTo>
                <a:cubicBezTo>
                  <a:pt x="248" y="38"/>
                  <a:pt x="246" y="41"/>
                  <a:pt x="245" y="42"/>
                </a:cubicBezTo>
                <a:cubicBezTo>
                  <a:pt x="242" y="41"/>
                  <a:pt x="238" y="41"/>
                  <a:pt x="236" y="42"/>
                </a:cubicBezTo>
                <a:cubicBezTo>
                  <a:pt x="235" y="43"/>
                  <a:pt x="235" y="45"/>
                  <a:pt x="235" y="46"/>
                </a:cubicBezTo>
                <a:cubicBezTo>
                  <a:pt x="236" y="47"/>
                  <a:pt x="237" y="47"/>
                  <a:pt x="237" y="47"/>
                </a:cubicBezTo>
                <a:cubicBezTo>
                  <a:pt x="239" y="45"/>
                  <a:pt x="238" y="43"/>
                  <a:pt x="240" y="43"/>
                </a:cubicBezTo>
                <a:cubicBezTo>
                  <a:pt x="242" y="43"/>
                  <a:pt x="243" y="44"/>
                  <a:pt x="243" y="45"/>
                </a:cubicBezTo>
                <a:cubicBezTo>
                  <a:pt x="245" y="50"/>
                  <a:pt x="240" y="53"/>
                  <a:pt x="237" y="56"/>
                </a:cubicBezTo>
                <a:cubicBezTo>
                  <a:pt x="233" y="56"/>
                  <a:pt x="228" y="56"/>
                  <a:pt x="224" y="53"/>
                </a:cubicBezTo>
                <a:cubicBezTo>
                  <a:pt x="221" y="50"/>
                  <a:pt x="221" y="46"/>
                  <a:pt x="221" y="42"/>
                </a:cubicBezTo>
                <a:cubicBezTo>
                  <a:pt x="223" y="35"/>
                  <a:pt x="231" y="31"/>
                  <a:pt x="237" y="30"/>
                </a:cubicBezTo>
                <a:cubicBezTo>
                  <a:pt x="243" y="29"/>
                  <a:pt x="250" y="33"/>
                  <a:pt x="255" y="28"/>
                </a:cubicBezTo>
                <a:cubicBezTo>
                  <a:pt x="262" y="19"/>
                  <a:pt x="262" y="19"/>
                  <a:pt x="262" y="19"/>
                </a:cubicBezTo>
                <a:cubicBezTo>
                  <a:pt x="268" y="17"/>
                  <a:pt x="274" y="11"/>
                  <a:pt x="280" y="15"/>
                </a:cubicBezTo>
                <a:close/>
                <a:moveTo>
                  <a:pt x="478" y="24"/>
                </a:moveTo>
                <a:cubicBezTo>
                  <a:pt x="477" y="27"/>
                  <a:pt x="479" y="31"/>
                  <a:pt x="477" y="34"/>
                </a:cubicBezTo>
                <a:cubicBezTo>
                  <a:pt x="475" y="37"/>
                  <a:pt x="472" y="37"/>
                  <a:pt x="469" y="38"/>
                </a:cubicBezTo>
                <a:cubicBezTo>
                  <a:pt x="465" y="37"/>
                  <a:pt x="465" y="37"/>
                  <a:pt x="465" y="37"/>
                </a:cubicBezTo>
                <a:cubicBezTo>
                  <a:pt x="465" y="34"/>
                  <a:pt x="468" y="30"/>
                  <a:pt x="468" y="26"/>
                </a:cubicBezTo>
                <a:cubicBezTo>
                  <a:pt x="467" y="23"/>
                  <a:pt x="465" y="18"/>
                  <a:pt x="462" y="16"/>
                </a:cubicBezTo>
                <a:cubicBezTo>
                  <a:pt x="461" y="15"/>
                  <a:pt x="462" y="15"/>
                  <a:pt x="463" y="15"/>
                </a:cubicBezTo>
                <a:cubicBezTo>
                  <a:pt x="469" y="15"/>
                  <a:pt x="476" y="18"/>
                  <a:pt x="478" y="24"/>
                </a:cubicBezTo>
                <a:close/>
                <a:moveTo>
                  <a:pt x="361" y="21"/>
                </a:moveTo>
                <a:cubicBezTo>
                  <a:pt x="364" y="21"/>
                  <a:pt x="368" y="23"/>
                  <a:pt x="372" y="24"/>
                </a:cubicBezTo>
                <a:cubicBezTo>
                  <a:pt x="373" y="28"/>
                  <a:pt x="375" y="33"/>
                  <a:pt x="374" y="36"/>
                </a:cubicBezTo>
                <a:cubicBezTo>
                  <a:pt x="373" y="39"/>
                  <a:pt x="371" y="40"/>
                  <a:pt x="369" y="41"/>
                </a:cubicBezTo>
                <a:cubicBezTo>
                  <a:pt x="365" y="47"/>
                  <a:pt x="359" y="47"/>
                  <a:pt x="354" y="49"/>
                </a:cubicBezTo>
                <a:cubicBezTo>
                  <a:pt x="350" y="49"/>
                  <a:pt x="348" y="46"/>
                  <a:pt x="345" y="44"/>
                </a:cubicBezTo>
                <a:cubicBezTo>
                  <a:pt x="346" y="41"/>
                  <a:pt x="344" y="37"/>
                  <a:pt x="346" y="34"/>
                </a:cubicBezTo>
                <a:cubicBezTo>
                  <a:pt x="347" y="33"/>
                  <a:pt x="350" y="31"/>
                  <a:pt x="352" y="32"/>
                </a:cubicBezTo>
                <a:cubicBezTo>
                  <a:pt x="354" y="33"/>
                  <a:pt x="357" y="34"/>
                  <a:pt x="356" y="36"/>
                </a:cubicBezTo>
                <a:cubicBezTo>
                  <a:pt x="355" y="37"/>
                  <a:pt x="353" y="36"/>
                  <a:pt x="353" y="38"/>
                </a:cubicBezTo>
                <a:cubicBezTo>
                  <a:pt x="353" y="39"/>
                  <a:pt x="355" y="39"/>
                  <a:pt x="355" y="39"/>
                </a:cubicBezTo>
                <a:cubicBezTo>
                  <a:pt x="357" y="39"/>
                  <a:pt x="358" y="38"/>
                  <a:pt x="358" y="36"/>
                </a:cubicBezTo>
                <a:cubicBezTo>
                  <a:pt x="358" y="34"/>
                  <a:pt x="358" y="30"/>
                  <a:pt x="354" y="30"/>
                </a:cubicBezTo>
                <a:cubicBezTo>
                  <a:pt x="350" y="27"/>
                  <a:pt x="347" y="30"/>
                  <a:pt x="343" y="32"/>
                </a:cubicBezTo>
                <a:cubicBezTo>
                  <a:pt x="340" y="31"/>
                  <a:pt x="335" y="30"/>
                  <a:pt x="331" y="32"/>
                </a:cubicBezTo>
                <a:cubicBezTo>
                  <a:pt x="329" y="33"/>
                  <a:pt x="329" y="35"/>
                  <a:pt x="329" y="37"/>
                </a:cubicBezTo>
                <a:cubicBezTo>
                  <a:pt x="329" y="38"/>
                  <a:pt x="330" y="41"/>
                  <a:pt x="332" y="41"/>
                </a:cubicBezTo>
                <a:cubicBezTo>
                  <a:pt x="333" y="41"/>
                  <a:pt x="335" y="40"/>
                  <a:pt x="335" y="38"/>
                </a:cubicBezTo>
                <a:cubicBezTo>
                  <a:pt x="335" y="37"/>
                  <a:pt x="333" y="37"/>
                  <a:pt x="332" y="36"/>
                </a:cubicBezTo>
                <a:cubicBezTo>
                  <a:pt x="332" y="35"/>
                  <a:pt x="334" y="33"/>
                  <a:pt x="335" y="33"/>
                </a:cubicBezTo>
                <a:cubicBezTo>
                  <a:pt x="339" y="32"/>
                  <a:pt x="342" y="35"/>
                  <a:pt x="343" y="37"/>
                </a:cubicBezTo>
                <a:cubicBezTo>
                  <a:pt x="344" y="41"/>
                  <a:pt x="344" y="44"/>
                  <a:pt x="341" y="46"/>
                </a:cubicBezTo>
                <a:cubicBezTo>
                  <a:pt x="338" y="49"/>
                  <a:pt x="333" y="50"/>
                  <a:pt x="328" y="49"/>
                </a:cubicBezTo>
                <a:cubicBezTo>
                  <a:pt x="324" y="46"/>
                  <a:pt x="317" y="45"/>
                  <a:pt x="314" y="39"/>
                </a:cubicBezTo>
                <a:cubicBezTo>
                  <a:pt x="312" y="34"/>
                  <a:pt x="315" y="30"/>
                  <a:pt x="318" y="26"/>
                </a:cubicBezTo>
                <a:cubicBezTo>
                  <a:pt x="322" y="24"/>
                  <a:pt x="327" y="24"/>
                  <a:pt x="330" y="19"/>
                </a:cubicBezTo>
                <a:cubicBezTo>
                  <a:pt x="333" y="18"/>
                  <a:pt x="338" y="16"/>
                  <a:pt x="341" y="19"/>
                </a:cubicBezTo>
                <a:cubicBezTo>
                  <a:pt x="347" y="15"/>
                  <a:pt x="355" y="17"/>
                  <a:pt x="361" y="21"/>
                </a:cubicBezTo>
                <a:close/>
                <a:moveTo>
                  <a:pt x="436" y="27"/>
                </a:moveTo>
                <a:cubicBezTo>
                  <a:pt x="436" y="30"/>
                  <a:pt x="432" y="29"/>
                  <a:pt x="430" y="30"/>
                </a:cubicBezTo>
                <a:cubicBezTo>
                  <a:pt x="426" y="34"/>
                  <a:pt x="426" y="34"/>
                  <a:pt x="426" y="34"/>
                </a:cubicBezTo>
                <a:cubicBezTo>
                  <a:pt x="422" y="38"/>
                  <a:pt x="424" y="44"/>
                  <a:pt x="426" y="49"/>
                </a:cubicBezTo>
                <a:cubicBezTo>
                  <a:pt x="422" y="49"/>
                  <a:pt x="419" y="46"/>
                  <a:pt x="417" y="44"/>
                </a:cubicBezTo>
                <a:cubicBezTo>
                  <a:pt x="416" y="40"/>
                  <a:pt x="416" y="35"/>
                  <a:pt x="417" y="33"/>
                </a:cubicBezTo>
                <a:cubicBezTo>
                  <a:pt x="422" y="29"/>
                  <a:pt x="426" y="23"/>
                  <a:pt x="433" y="26"/>
                </a:cubicBezTo>
                <a:cubicBezTo>
                  <a:pt x="434" y="26"/>
                  <a:pt x="436" y="27"/>
                  <a:pt x="436" y="27"/>
                </a:cubicBezTo>
                <a:close/>
                <a:moveTo>
                  <a:pt x="522" y="41"/>
                </a:moveTo>
                <a:cubicBezTo>
                  <a:pt x="522" y="44"/>
                  <a:pt x="520" y="47"/>
                  <a:pt x="518" y="49"/>
                </a:cubicBezTo>
                <a:cubicBezTo>
                  <a:pt x="517" y="49"/>
                  <a:pt x="517" y="49"/>
                  <a:pt x="517" y="49"/>
                </a:cubicBezTo>
                <a:cubicBezTo>
                  <a:pt x="515" y="47"/>
                  <a:pt x="517" y="44"/>
                  <a:pt x="515" y="43"/>
                </a:cubicBezTo>
                <a:cubicBezTo>
                  <a:pt x="512" y="38"/>
                  <a:pt x="509" y="35"/>
                  <a:pt x="503" y="36"/>
                </a:cubicBezTo>
                <a:cubicBezTo>
                  <a:pt x="500" y="37"/>
                  <a:pt x="497" y="41"/>
                  <a:pt x="494" y="39"/>
                </a:cubicBezTo>
                <a:cubicBezTo>
                  <a:pt x="494" y="36"/>
                  <a:pt x="496" y="34"/>
                  <a:pt x="498" y="32"/>
                </a:cubicBezTo>
                <a:cubicBezTo>
                  <a:pt x="500" y="31"/>
                  <a:pt x="503" y="29"/>
                  <a:pt x="506" y="30"/>
                </a:cubicBezTo>
                <a:cubicBezTo>
                  <a:pt x="513" y="31"/>
                  <a:pt x="522" y="33"/>
                  <a:pt x="522" y="41"/>
                </a:cubicBezTo>
                <a:close/>
                <a:moveTo>
                  <a:pt x="400" y="34"/>
                </a:moveTo>
                <a:cubicBezTo>
                  <a:pt x="401" y="35"/>
                  <a:pt x="400" y="36"/>
                  <a:pt x="399" y="38"/>
                </a:cubicBezTo>
                <a:cubicBezTo>
                  <a:pt x="398" y="39"/>
                  <a:pt x="395" y="42"/>
                  <a:pt x="393" y="41"/>
                </a:cubicBezTo>
                <a:cubicBezTo>
                  <a:pt x="390" y="43"/>
                  <a:pt x="385" y="44"/>
                  <a:pt x="382" y="42"/>
                </a:cubicBezTo>
                <a:cubicBezTo>
                  <a:pt x="380" y="41"/>
                  <a:pt x="378" y="40"/>
                  <a:pt x="376" y="38"/>
                </a:cubicBezTo>
                <a:cubicBezTo>
                  <a:pt x="375" y="33"/>
                  <a:pt x="382" y="34"/>
                  <a:pt x="384" y="30"/>
                </a:cubicBezTo>
                <a:cubicBezTo>
                  <a:pt x="389" y="32"/>
                  <a:pt x="394" y="36"/>
                  <a:pt x="400" y="34"/>
                </a:cubicBezTo>
                <a:close/>
                <a:moveTo>
                  <a:pt x="224" y="33"/>
                </a:moveTo>
                <a:cubicBezTo>
                  <a:pt x="224" y="35"/>
                  <a:pt x="222" y="35"/>
                  <a:pt x="221" y="36"/>
                </a:cubicBezTo>
                <a:cubicBezTo>
                  <a:pt x="217" y="40"/>
                  <a:pt x="219" y="46"/>
                  <a:pt x="220" y="50"/>
                </a:cubicBezTo>
                <a:cubicBezTo>
                  <a:pt x="220" y="53"/>
                  <a:pt x="224" y="55"/>
                  <a:pt x="222" y="56"/>
                </a:cubicBezTo>
                <a:cubicBezTo>
                  <a:pt x="217" y="59"/>
                  <a:pt x="214" y="56"/>
                  <a:pt x="209" y="53"/>
                </a:cubicBezTo>
                <a:cubicBezTo>
                  <a:pt x="207" y="50"/>
                  <a:pt x="208" y="45"/>
                  <a:pt x="208" y="41"/>
                </a:cubicBezTo>
                <a:cubicBezTo>
                  <a:pt x="210" y="35"/>
                  <a:pt x="216" y="33"/>
                  <a:pt x="222" y="32"/>
                </a:cubicBezTo>
                <a:cubicBezTo>
                  <a:pt x="223" y="32"/>
                  <a:pt x="223" y="33"/>
                  <a:pt x="224" y="33"/>
                </a:cubicBezTo>
                <a:close/>
                <a:moveTo>
                  <a:pt x="267" y="40"/>
                </a:moveTo>
                <a:cubicBezTo>
                  <a:pt x="271" y="41"/>
                  <a:pt x="270" y="45"/>
                  <a:pt x="272" y="48"/>
                </a:cubicBezTo>
                <a:cubicBezTo>
                  <a:pt x="272" y="52"/>
                  <a:pt x="270" y="56"/>
                  <a:pt x="267" y="59"/>
                </a:cubicBezTo>
                <a:cubicBezTo>
                  <a:pt x="266" y="59"/>
                  <a:pt x="265" y="59"/>
                  <a:pt x="264" y="59"/>
                </a:cubicBezTo>
                <a:cubicBezTo>
                  <a:pt x="263" y="57"/>
                  <a:pt x="265" y="55"/>
                  <a:pt x="264" y="53"/>
                </a:cubicBezTo>
                <a:cubicBezTo>
                  <a:pt x="263" y="47"/>
                  <a:pt x="257" y="43"/>
                  <a:pt x="252" y="42"/>
                </a:cubicBezTo>
                <a:cubicBezTo>
                  <a:pt x="252" y="42"/>
                  <a:pt x="250" y="43"/>
                  <a:pt x="249" y="41"/>
                </a:cubicBezTo>
                <a:cubicBezTo>
                  <a:pt x="251" y="38"/>
                  <a:pt x="255" y="38"/>
                  <a:pt x="258" y="37"/>
                </a:cubicBezTo>
                <a:cubicBezTo>
                  <a:pt x="262" y="36"/>
                  <a:pt x="263" y="44"/>
                  <a:pt x="267" y="40"/>
                </a:cubicBezTo>
                <a:close/>
                <a:moveTo>
                  <a:pt x="312" y="42"/>
                </a:moveTo>
                <a:cubicBezTo>
                  <a:pt x="312" y="44"/>
                  <a:pt x="312" y="45"/>
                  <a:pt x="312" y="46"/>
                </a:cubicBezTo>
                <a:cubicBezTo>
                  <a:pt x="309" y="49"/>
                  <a:pt x="306" y="52"/>
                  <a:pt x="302" y="50"/>
                </a:cubicBezTo>
                <a:cubicBezTo>
                  <a:pt x="298" y="48"/>
                  <a:pt x="295" y="50"/>
                  <a:pt x="292" y="48"/>
                </a:cubicBezTo>
                <a:cubicBezTo>
                  <a:pt x="289" y="47"/>
                  <a:pt x="285" y="44"/>
                  <a:pt x="285" y="41"/>
                </a:cubicBezTo>
                <a:cubicBezTo>
                  <a:pt x="288" y="42"/>
                  <a:pt x="292" y="42"/>
                  <a:pt x="295" y="41"/>
                </a:cubicBezTo>
                <a:cubicBezTo>
                  <a:pt x="301" y="37"/>
                  <a:pt x="301" y="37"/>
                  <a:pt x="301" y="37"/>
                </a:cubicBezTo>
                <a:cubicBezTo>
                  <a:pt x="305" y="39"/>
                  <a:pt x="308" y="41"/>
                  <a:pt x="312" y="42"/>
                </a:cubicBezTo>
                <a:close/>
                <a:moveTo>
                  <a:pt x="193" y="59"/>
                </a:moveTo>
                <a:cubicBezTo>
                  <a:pt x="193" y="60"/>
                  <a:pt x="193" y="63"/>
                  <a:pt x="191" y="62"/>
                </a:cubicBezTo>
                <a:cubicBezTo>
                  <a:pt x="187" y="61"/>
                  <a:pt x="182" y="59"/>
                  <a:pt x="179" y="61"/>
                </a:cubicBezTo>
                <a:cubicBezTo>
                  <a:pt x="174" y="64"/>
                  <a:pt x="171" y="67"/>
                  <a:pt x="172" y="73"/>
                </a:cubicBezTo>
                <a:cubicBezTo>
                  <a:pt x="171" y="74"/>
                  <a:pt x="171" y="73"/>
                  <a:pt x="170" y="73"/>
                </a:cubicBezTo>
                <a:cubicBezTo>
                  <a:pt x="168" y="71"/>
                  <a:pt x="168" y="67"/>
                  <a:pt x="168" y="65"/>
                </a:cubicBezTo>
                <a:cubicBezTo>
                  <a:pt x="168" y="60"/>
                  <a:pt x="175" y="59"/>
                  <a:pt x="177" y="54"/>
                </a:cubicBezTo>
                <a:cubicBezTo>
                  <a:pt x="179" y="53"/>
                  <a:pt x="182" y="52"/>
                  <a:pt x="183" y="52"/>
                </a:cubicBezTo>
                <a:cubicBezTo>
                  <a:pt x="188" y="52"/>
                  <a:pt x="191" y="56"/>
                  <a:pt x="193" y="59"/>
                </a:cubicBezTo>
                <a:close/>
                <a:moveTo>
                  <a:pt x="573" y="64"/>
                </a:moveTo>
                <a:cubicBezTo>
                  <a:pt x="573" y="66"/>
                  <a:pt x="574" y="67"/>
                  <a:pt x="574" y="69"/>
                </a:cubicBezTo>
                <a:cubicBezTo>
                  <a:pt x="568" y="69"/>
                  <a:pt x="563" y="69"/>
                  <a:pt x="558" y="70"/>
                </a:cubicBezTo>
                <a:cubicBezTo>
                  <a:pt x="555" y="67"/>
                  <a:pt x="553" y="64"/>
                  <a:pt x="548" y="63"/>
                </a:cubicBezTo>
                <a:cubicBezTo>
                  <a:pt x="548" y="62"/>
                  <a:pt x="548" y="60"/>
                  <a:pt x="549" y="59"/>
                </a:cubicBezTo>
                <a:cubicBezTo>
                  <a:pt x="551" y="57"/>
                  <a:pt x="553" y="56"/>
                  <a:pt x="555" y="56"/>
                </a:cubicBezTo>
                <a:cubicBezTo>
                  <a:pt x="562" y="56"/>
                  <a:pt x="567" y="60"/>
                  <a:pt x="573" y="64"/>
                </a:cubicBezTo>
                <a:close/>
                <a:moveTo>
                  <a:pt x="580" y="75"/>
                </a:moveTo>
                <a:cubicBezTo>
                  <a:pt x="592" y="73"/>
                  <a:pt x="601" y="82"/>
                  <a:pt x="607" y="90"/>
                </a:cubicBezTo>
                <a:cubicBezTo>
                  <a:pt x="609" y="93"/>
                  <a:pt x="612" y="90"/>
                  <a:pt x="614" y="93"/>
                </a:cubicBezTo>
                <a:cubicBezTo>
                  <a:pt x="620" y="99"/>
                  <a:pt x="628" y="102"/>
                  <a:pt x="630" y="111"/>
                </a:cubicBezTo>
                <a:cubicBezTo>
                  <a:pt x="630" y="119"/>
                  <a:pt x="639" y="123"/>
                  <a:pt x="635" y="131"/>
                </a:cubicBezTo>
                <a:cubicBezTo>
                  <a:pt x="636" y="136"/>
                  <a:pt x="632" y="138"/>
                  <a:pt x="629" y="139"/>
                </a:cubicBezTo>
                <a:cubicBezTo>
                  <a:pt x="628" y="139"/>
                  <a:pt x="626" y="140"/>
                  <a:pt x="625" y="139"/>
                </a:cubicBezTo>
                <a:cubicBezTo>
                  <a:pt x="623" y="137"/>
                  <a:pt x="625" y="135"/>
                  <a:pt x="625" y="132"/>
                </a:cubicBezTo>
                <a:cubicBezTo>
                  <a:pt x="624" y="126"/>
                  <a:pt x="621" y="120"/>
                  <a:pt x="617" y="115"/>
                </a:cubicBezTo>
                <a:cubicBezTo>
                  <a:pt x="617" y="109"/>
                  <a:pt x="612" y="105"/>
                  <a:pt x="608" y="101"/>
                </a:cubicBezTo>
                <a:cubicBezTo>
                  <a:pt x="602" y="100"/>
                  <a:pt x="598" y="93"/>
                  <a:pt x="594" y="89"/>
                </a:cubicBezTo>
                <a:cubicBezTo>
                  <a:pt x="590" y="86"/>
                  <a:pt x="585" y="86"/>
                  <a:pt x="580" y="85"/>
                </a:cubicBezTo>
                <a:cubicBezTo>
                  <a:pt x="574" y="85"/>
                  <a:pt x="569" y="79"/>
                  <a:pt x="563" y="82"/>
                </a:cubicBezTo>
                <a:cubicBezTo>
                  <a:pt x="562" y="84"/>
                  <a:pt x="560" y="85"/>
                  <a:pt x="557" y="83"/>
                </a:cubicBezTo>
                <a:cubicBezTo>
                  <a:pt x="555" y="81"/>
                  <a:pt x="558" y="78"/>
                  <a:pt x="558" y="76"/>
                </a:cubicBezTo>
                <a:cubicBezTo>
                  <a:pt x="563" y="68"/>
                  <a:pt x="571" y="71"/>
                  <a:pt x="577" y="73"/>
                </a:cubicBezTo>
                <a:lnTo>
                  <a:pt x="580" y="75"/>
                </a:lnTo>
                <a:close/>
                <a:moveTo>
                  <a:pt x="578" y="87"/>
                </a:moveTo>
                <a:cubicBezTo>
                  <a:pt x="592" y="85"/>
                  <a:pt x="596" y="99"/>
                  <a:pt x="606" y="102"/>
                </a:cubicBezTo>
                <a:cubicBezTo>
                  <a:pt x="615" y="106"/>
                  <a:pt x="615" y="116"/>
                  <a:pt x="619" y="122"/>
                </a:cubicBezTo>
                <a:cubicBezTo>
                  <a:pt x="622" y="127"/>
                  <a:pt x="624" y="134"/>
                  <a:pt x="620" y="139"/>
                </a:cubicBezTo>
                <a:cubicBezTo>
                  <a:pt x="616" y="142"/>
                  <a:pt x="610" y="145"/>
                  <a:pt x="604" y="143"/>
                </a:cubicBezTo>
                <a:cubicBezTo>
                  <a:pt x="600" y="141"/>
                  <a:pt x="599" y="136"/>
                  <a:pt x="594" y="136"/>
                </a:cubicBezTo>
                <a:cubicBezTo>
                  <a:pt x="589" y="134"/>
                  <a:pt x="586" y="129"/>
                  <a:pt x="585" y="124"/>
                </a:cubicBezTo>
                <a:cubicBezTo>
                  <a:pt x="585" y="119"/>
                  <a:pt x="589" y="115"/>
                  <a:pt x="592" y="111"/>
                </a:cubicBezTo>
                <a:cubicBezTo>
                  <a:pt x="594" y="109"/>
                  <a:pt x="597" y="111"/>
                  <a:pt x="600" y="112"/>
                </a:cubicBezTo>
                <a:cubicBezTo>
                  <a:pt x="603" y="113"/>
                  <a:pt x="603" y="118"/>
                  <a:pt x="604" y="122"/>
                </a:cubicBezTo>
                <a:cubicBezTo>
                  <a:pt x="604" y="123"/>
                  <a:pt x="603" y="125"/>
                  <a:pt x="601" y="126"/>
                </a:cubicBezTo>
                <a:cubicBezTo>
                  <a:pt x="599" y="127"/>
                  <a:pt x="597" y="122"/>
                  <a:pt x="595" y="125"/>
                </a:cubicBezTo>
                <a:cubicBezTo>
                  <a:pt x="595" y="128"/>
                  <a:pt x="597" y="128"/>
                  <a:pt x="599" y="128"/>
                </a:cubicBezTo>
                <a:cubicBezTo>
                  <a:pt x="602" y="129"/>
                  <a:pt x="603" y="127"/>
                  <a:pt x="606" y="125"/>
                </a:cubicBezTo>
                <a:cubicBezTo>
                  <a:pt x="608" y="121"/>
                  <a:pt x="606" y="117"/>
                  <a:pt x="604" y="113"/>
                </a:cubicBezTo>
                <a:cubicBezTo>
                  <a:pt x="601" y="110"/>
                  <a:pt x="597" y="108"/>
                  <a:pt x="592" y="109"/>
                </a:cubicBezTo>
                <a:cubicBezTo>
                  <a:pt x="590" y="108"/>
                  <a:pt x="592" y="104"/>
                  <a:pt x="589" y="102"/>
                </a:cubicBezTo>
                <a:cubicBezTo>
                  <a:pt x="586" y="100"/>
                  <a:pt x="583" y="95"/>
                  <a:pt x="578" y="96"/>
                </a:cubicBezTo>
                <a:cubicBezTo>
                  <a:pt x="576" y="98"/>
                  <a:pt x="574" y="99"/>
                  <a:pt x="572" y="101"/>
                </a:cubicBezTo>
                <a:cubicBezTo>
                  <a:pt x="571" y="104"/>
                  <a:pt x="573" y="107"/>
                  <a:pt x="574" y="109"/>
                </a:cubicBezTo>
                <a:cubicBezTo>
                  <a:pt x="575" y="110"/>
                  <a:pt x="577" y="110"/>
                  <a:pt x="578" y="110"/>
                </a:cubicBezTo>
                <a:cubicBezTo>
                  <a:pt x="580" y="109"/>
                  <a:pt x="578" y="108"/>
                  <a:pt x="578" y="108"/>
                </a:cubicBezTo>
                <a:cubicBezTo>
                  <a:pt x="576" y="107"/>
                  <a:pt x="574" y="107"/>
                  <a:pt x="574" y="105"/>
                </a:cubicBezTo>
                <a:cubicBezTo>
                  <a:pt x="574" y="102"/>
                  <a:pt x="576" y="99"/>
                  <a:pt x="579" y="99"/>
                </a:cubicBezTo>
                <a:cubicBezTo>
                  <a:pt x="581" y="99"/>
                  <a:pt x="583" y="99"/>
                  <a:pt x="585" y="100"/>
                </a:cubicBezTo>
                <a:cubicBezTo>
                  <a:pt x="588" y="102"/>
                  <a:pt x="588" y="106"/>
                  <a:pt x="589" y="108"/>
                </a:cubicBezTo>
                <a:cubicBezTo>
                  <a:pt x="588" y="113"/>
                  <a:pt x="584" y="116"/>
                  <a:pt x="579" y="117"/>
                </a:cubicBezTo>
                <a:cubicBezTo>
                  <a:pt x="574" y="119"/>
                  <a:pt x="570" y="115"/>
                  <a:pt x="566" y="113"/>
                </a:cubicBezTo>
                <a:cubicBezTo>
                  <a:pt x="563" y="110"/>
                  <a:pt x="563" y="106"/>
                  <a:pt x="560" y="103"/>
                </a:cubicBezTo>
                <a:cubicBezTo>
                  <a:pt x="558" y="99"/>
                  <a:pt x="554" y="93"/>
                  <a:pt x="559" y="89"/>
                </a:cubicBezTo>
                <a:cubicBezTo>
                  <a:pt x="560" y="87"/>
                  <a:pt x="563" y="85"/>
                  <a:pt x="566" y="85"/>
                </a:cubicBezTo>
                <a:cubicBezTo>
                  <a:pt x="571" y="83"/>
                  <a:pt x="574" y="87"/>
                  <a:pt x="578" y="87"/>
                </a:cubicBezTo>
                <a:close/>
                <a:moveTo>
                  <a:pt x="205" y="87"/>
                </a:moveTo>
                <a:cubicBezTo>
                  <a:pt x="206" y="90"/>
                  <a:pt x="204" y="93"/>
                  <a:pt x="202" y="94"/>
                </a:cubicBezTo>
                <a:cubicBezTo>
                  <a:pt x="200" y="96"/>
                  <a:pt x="200" y="99"/>
                  <a:pt x="197" y="101"/>
                </a:cubicBezTo>
                <a:cubicBezTo>
                  <a:pt x="194" y="104"/>
                  <a:pt x="188" y="102"/>
                  <a:pt x="185" y="102"/>
                </a:cubicBezTo>
                <a:cubicBezTo>
                  <a:pt x="182" y="100"/>
                  <a:pt x="177" y="99"/>
                  <a:pt x="179" y="95"/>
                </a:cubicBezTo>
                <a:cubicBezTo>
                  <a:pt x="185" y="98"/>
                  <a:pt x="194" y="99"/>
                  <a:pt x="199" y="94"/>
                </a:cubicBezTo>
                <a:cubicBezTo>
                  <a:pt x="202" y="91"/>
                  <a:pt x="202" y="87"/>
                  <a:pt x="202" y="85"/>
                </a:cubicBezTo>
                <a:cubicBezTo>
                  <a:pt x="203" y="85"/>
                  <a:pt x="205" y="86"/>
                  <a:pt x="205" y="87"/>
                </a:cubicBezTo>
                <a:close/>
                <a:moveTo>
                  <a:pt x="552" y="87"/>
                </a:moveTo>
                <a:cubicBezTo>
                  <a:pt x="553" y="86"/>
                  <a:pt x="554" y="85"/>
                  <a:pt x="556" y="86"/>
                </a:cubicBezTo>
                <a:cubicBezTo>
                  <a:pt x="557" y="89"/>
                  <a:pt x="554" y="92"/>
                  <a:pt x="554" y="96"/>
                </a:cubicBezTo>
                <a:cubicBezTo>
                  <a:pt x="549" y="99"/>
                  <a:pt x="544" y="96"/>
                  <a:pt x="540" y="93"/>
                </a:cubicBezTo>
                <a:cubicBezTo>
                  <a:pt x="538" y="90"/>
                  <a:pt x="534" y="87"/>
                  <a:pt x="536" y="85"/>
                </a:cubicBezTo>
                <a:cubicBezTo>
                  <a:pt x="540" y="88"/>
                  <a:pt x="546" y="89"/>
                  <a:pt x="552" y="87"/>
                </a:cubicBezTo>
                <a:close/>
                <a:moveTo>
                  <a:pt x="652" y="139"/>
                </a:moveTo>
                <a:cubicBezTo>
                  <a:pt x="651" y="142"/>
                  <a:pt x="650" y="144"/>
                  <a:pt x="648" y="146"/>
                </a:cubicBezTo>
                <a:cubicBezTo>
                  <a:pt x="645" y="143"/>
                  <a:pt x="644" y="136"/>
                  <a:pt x="638" y="136"/>
                </a:cubicBezTo>
                <a:cubicBezTo>
                  <a:pt x="636" y="132"/>
                  <a:pt x="641" y="127"/>
                  <a:pt x="637" y="122"/>
                </a:cubicBezTo>
                <a:cubicBezTo>
                  <a:pt x="638" y="122"/>
                  <a:pt x="638" y="120"/>
                  <a:pt x="639" y="120"/>
                </a:cubicBezTo>
                <a:cubicBezTo>
                  <a:pt x="647" y="123"/>
                  <a:pt x="652" y="131"/>
                  <a:pt x="652" y="139"/>
                </a:cubicBezTo>
                <a:close/>
                <a:moveTo>
                  <a:pt x="128" y="140"/>
                </a:moveTo>
                <a:cubicBezTo>
                  <a:pt x="129" y="144"/>
                  <a:pt x="125" y="147"/>
                  <a:pt x="122" y="148"/>
                </a:cubicBezTo>
                <a:cubicBezTo>
                  <a:pt x="122" y="149"/>
                  <a:pt x="119" y="148"/>
                  <a:pt x="120" y="147"/>
                </a:cubicBezTo>
                <a:cubicBezTo>
                  <a:pt x="121" y="145"/>
                  <a:pt x="125" y="146"/>
                  <a:pt x="125" y="142"/>
                </a:cubicBezTo>
                <a:cubicBezTo>
                  <a:pt x="125" y="141"/>
                  <a:pt x="125" y="137"/>
                  <a:pt x="122" y="137"/>
                </a:cubicBezTo>
                <a:cubicBezTo>
                  <a:pt x="116" y="139"/>
                  <a:pt x="116" y="139"/>
                  <a:pt x="116" y="139"/>
                </a:cubicBezTo>
                <a:cubicBezTo>
                  <a:pt x="113" y="142"/>
                  <a:pt x="111" y="146"/>
                  <a:pt x="111" y="150"/>
                </a:cubicBezTo>
                <a:cubicBezTo>
                  <a:pt x="112" y="151"/>
                  <a:pt x="112" y="151"/>
                  <a:pt x="112" y="151"/>
                </a:cubicBezTo>
                <a:cubicBezTo>
                  <a:pt x="108" y="151"/>
                  <a:pt x="103" y="151"/>
                  <a:pt x="100" y="156"/>
                </a:cubicBezTo>
                <a:cubicBezTo>
                  <a:pt x="99" y="159"/>
                  <a:pt x="99" y="162"/>
                  <a:pt x="101" y="165"/>
                </a:cubicBezTo>
                <a:cubicBezTo>
                  <a:pt x="102" y="166"/>
                  <a:pt x="103" y="166"/>
                  <a:pt x="105" y="166"/>
                </a:cubicBezTo>
                <a:cubicBezTo>
                  <a:pt x="107" y="165"/>
                  <a:pt x="104" y="160"/>
                  <a:pt x="108" y="162"/>
                </a:cubicBezTo>
                <a:cubicBezTo>
                  <a:pt x="108" y="163"/>
                  <a:pt x="108" y="165"/>
                  <a:pt x="108" y="166"/>
                </a:cubicBezTo>
                <a:cubicBezTo>
                  <a:pt x="105" y="168"/>
                  <a:pt x="102" y="171"/>
                  <a:pt x="99" y="167"/>
                </a:cubicBezTo>
                <a:cubicBezTo>
                  <a:pt x="97" y="164"/>
                  <a:pt x="98" y="160"/>
                  <a:pt x="98" y="158"/>
                </a:cubicBezTo>
                <a:cubicBezTo>
                  <a:pt x="100" y="154"/>
                  <a:pt x="102" y="149"/>
                  <a:pt x="108" y="150"/>
                </a:cubicBezTo>
                <a:cubicBezTo>
                  <a:pt x="111" y="147"/>
                  <a:pt x="108" y="142"/>
                  <a:pt x="113" y="139"/>
                </a:cubicBezTo>
                <a:cubicBezTo>
                  <a:pt x="116" y="138"/>
                  <a:pt x="118" y="135"/>
                  <a:pt x="121" y="135"/>
                </a:cubicBezTo>
                <a:cubicBezTo>
                  <a:pt x="124" y="136"/>
                  <a:pt x="127" y="138"/>
                  <a:pt x="128" y="140"/>
                </a:cubicBezTo>
                <a:close/>
                <a:moveTo>
                  <a:pt x="644" y="143"/>
                </a:moveTo>
                <a:cubicBezTo>
                  <a:pt x="646" y="145"/>
                  <a:pt x="646" y="148"/>
                  <a:pt x="644" y="150"/>
                </a:cubicBezTo>
                <a:cubicBezTo>
                  <a:pt x="643" y="151"/>
                  <a:pt x="641" y="153"/>
                  <a:pt x="638" y="153"/>
                </a:cubicBezTo>
                <a:cubicBezTo>
                  <a:pt x="637" y="152"/>
                  <a:pt x="635" y="151"/>
                  <a:pt x="635" y="151"/>
                </a:cubicBezTo>
                <a:cubicBezTo>
                  <a:pt x="635" y="149"/>
                  <a:pt x="638" y="148"/>
                  <a:pt x="635" y="147"/>
                </a:cubicBezTo>
                <a:cubicBezTo>
                  <a:pt x="634" y="147"/>
                  <a:pt x="632" y="148"/>
                  <a:pt x="632" y="150"/>
                </a:cubicBezTo>
                <a:cubicBezTo>
                  <a:pt x="632" y="152"/>
                  <a:pt x="635" y="154"/>
                  <a:pt x="637" y="154"/>
                </a:cubicBezTo>
                <a:cubicBezTo>
                  <a:pt x="643" y="157"/>
                  <a:pt x="646" y="150"/>
                  <a:pt x="652" y="148"/>
                </a:cubicBezTo>
                <a:cubicBezTo>
                  <a:pt x="655" y="151"/>
                  <a:pt x="658" y="145"/>
                  <a:pt x="661" y="148"/>
                </a:cubicBezTo>
                <a:cubicBezTo>
                  <a:pt x="668" y="148"/>
                  <a:pt x="669" y="156"/>
                  <a:pt x="672" y="160"/>
                </a:cubicBezTo>
                <a:cubicBezTo>
                  <a:pt x="672" y="162"/>
                  <a:pt x="671" y="163"/>
                  <a:pt x="670" y="165"/>
                </a:cubicBezTo>
                <a:cubicBezTo>
                  <a:pt x="667" y="165"/>
                  <a:pt x="664" y="169"/>
                  <a:pt x="664" y="172"/>
                </a:cubicBezTo>
                <a:cubicBezTo>
                  <a:pt x="663" y="175"/>
                  <a:pt x="665" y="178"/>
                  <a:pt x="663" y="181"/>
                </a:cubicBezTo>
                <a:cubicBezTo>
                  <a:pt x="662" y="184"/>
                  <a:pt x="663" y="187"/>
                  <a:pt x="666" y="188"/>
                </a:cubicBezTo>
                <a:cubicBezTo>
                  <a:pt x="668" y="188"/>
                  <a:pt x="669" y="187"/>
                  <a:pt x="670" y="185"/>
                </a:cubicBezTo>
                <a:cubicBezTo>
                  <a:pt x="669" y="184"/>
                  <a:pt x="669" y="183"/>
                  <a:pt x="669" y="183"/>
                </a:cubicBezTo>
                <a:cubicBezTo>
                  <a:pt x="668" y="183"/>
                  <a:pt x="667" y="186"/>
                  <a:pt x="666" y="185"/>
                </a:cubicBezTo>
                <a:cubicBezTo>
                  <a:pt x="664" y="183"/>
                  <a:pt x="666" y="180"/>
                  <a:pt x="666" y="179"/>
                </a:cubicBezTo>
                <a:cubicBezTo>
                  <a:pt x="667" y="177"/>
                  <a:pt x="669" y="176"/>
                  <a:pt x="672" y="177"/>
                </a:cubicBezTo>
                <a:cubicBezTo>
                  <a:pt x="675" y="180"/>
                  <a:pt x="678" y="183"/>
                  <a:pt x="677" y="188"/>
                </a:cubicBezTo>
                <a:cubicBezTo>
                  <a:pt x="677" y="194"/>
                  <a:pt x="671" y="198"/>
                  <a:pt x="666" y="200"/>
                </a:cubicBezTo>
                <a:cubicBezTo>
                  <a:pt x="662" y="203"/>
                  <a:pt x="663" y="207"/>
                  <a:pt x="664" y="211"/>
                </a:cubicBezTo>
                <a:cubicBezTo>
                  <a:pt x="664" y="214"/>
                  <a:pt x="669" y="216"/>
                  <a:pt x="671" y="217"/>
                </a:cubicBezTo>
                <a:cubicBezTo>
                  <a:pt x="675" y="218"/>
                  <a:pt x="681" y="214"/>
                  <a:pt x="683" y="219"/>
                </a:cubicBezTo>
                <a:cubicBezTo>
                  <a:pt x="683" y="223"/>
                  <a:pt x="684" y="225"/>
                  <a:pt x="685" y="227"/>
                </a:cubicBezTo>
                <a:cubicBezTo>
                  <a:pt x="684" y="234"/>
                  <a:pt x="684" y="240"/>
                  <a:pt x="690" y="245"/>
                </a:cubicBezTo>
                <a:cubicBezTo>
                  <a:pt x="689" y="246"/>
                  <a:pt x="687" y="247"/>
                  <a:pt x="686" y="250"/>
                </a:cubicBezTo>
                <a:cubicBezTo>
                  <a:pt x="686" y="252"/>
                  <a:pt x="687" y="255"/>
                  <a:pt x="689" y="255"/>
                </a:cubicBezTo>
                <a:cubicBezTo>
                  <a:pt x="690" y="256"/>
                  <a:pt x="692" y="255"/>
                  <a:pt x="692" y="254"/>
                </a:cubicBezTo>
                <a:cubicBezTo>
                  <a:pt x="692" y="253"/>
                  <a:pt x="692" y="252"/>
                  <a:pt x="691" y="252"/>
                </a:cubicBezTo>
                <a:cubicBezTo>
                  <a:pt x="690" y="252"/>
                  <a:pt x="690" y="252"/>
                  <a:pt x="689" y="251"/>
                </a:cubicBezTo>
                <a:cubicBezTo>
                  <a:pt x="689" y="249"/>
                  <a:pt x="690" y="247"/>
                  <a:pt x="691" y="247"/>
                </a:cubicBezTo>
                <a:cubicBezTo>
                  <a:pt x="694" y="246"/>
                  <a:pt x="697" y="248"/>
                  <a:pt x="698" y="251"/>
                </a:cubicBezTo>
                <a:cubicBezTo>
                  <a:pt x="699" y="253"/>
                  <a:pt x="699" y="257"/>
                  <a:pt x="698" y="258"/>
                </a:cubicBezTo>
                <a:cubicBezTo>
                  <a:pt x="695" y="262"/>
                  <a:pt x="690" y="260"/>
                  <a:pt x="687" y="261"/>
                </a:cubicBezTo>
                <a:cubicBezTo>
                  <a:pt x="681" y="262"/>
                  <a:pt x="678" y="257"/>
                  <a:pt x="675" y="252"/>
                </a:cubicBezTo>
                <a:cubicBezTo>
                  <a:pt x="674" y="246"/>
                  <a:pt x="674" y="246"/>
                  <a:pt x="674" y="246"/>
                </a:cubicBezTo>
                <a:cubicBezTo>
                  <a:pt x="675" y="241"/>
                  <a:pt x="682" y="237"/>
                  <a:pt x="678" y="231"/>
                </a:cubicBezTo>
                <a:cubicBezTo>
                  <a:pt x="675" y="223"/>
                  <a:pt x="666" y="222"/>
                  <a:pt x="659" y="221"/>
                </a:cubicBezTo>
                <a:cubicBezTo>
                  <a:pt x="656" y="218"/>
                  <a:pt x="652" y="214"/>
                  <a:pt x="652" y="210"/>
                </a:cubicBezTo>
                <a:cubicBezTo>
                  <a:pt x="654" y="207"/>
                  <a:pt x="657" y="209"/>
                  <a:pt x="658" y="207"/>
                </a:cubicBezTo>
                <a:cubicBezTo>
                  <a:pt x="660" y="206"/>
                  <a:pt x="662" y="203"/>
                  <a:pt x="663" y="200"/>
                </a:cubicBezTo>
                <a:cubicBezTo>
                  <a:pt x="660" y="196"/>
                  <a:pt x="665" y="190"/>
                  <a:pt x="659" y="186"/>
                </a:cubicBezTo>
                <a:cubicBezTo>
                  <a:pt x="658" y="185"/>
                  <a:pt x="658" y="185"/>
                  <a:pt x="655" y="185"/>
                </a:cubicBezTo>
                <a:cubicBezTo>
                  <a:pt x="655" y="186"/>
                  <a:pt x="652" y="187"/>
                  <a:pt x="654" y="189"/>
                </a:cubicBezTo>
                <a:cubicBezTo>
                  <a:pt x="656" y="192"/>
                  <a:pt x="656" y="185"/>
                  <a:pt x="658" y="189"/>
                </a:cubicBezTo>
                <a:cubicBezTo>
                  <a:pt x="661" y="192"/>
                  <a:pt x="658" y="196"/>
                  <a:pt x="658" y="199"/>
                </a:cubicBezTo>
                <a:cubicBezTo>
                  <a:pt x="659" y="200"/>
                  <a:pt x="661" y="201"/>
                  <a:pt x="659" y="203"/>
                </a:cubicBezTo>
                <a:cubicBezTo>
                  <a:pt x="657" y="206"/>
                  <a:pt x="654" y="206"/>
                  <a:pt x="650" y="206"/>
                </a:cubicBezTo>
                <a:cubicBezTo>
                  <a:pt x="646" y="206"/>
                  <a:pt x="642" y="200"/>
                  <a:pt x="640" y="197"/>
                </a:cubicBezTo>
                <a:cubicBezTo>
                  <a:pt x="638" y="192"/>
                  <a:pt x="639" y="187"/>
                  <a:pt x="641" y="183"/>
                </a:cubicBezTo>
                <a:cubicBezTo>
                  <a:pt x="643" y="181"/>
                  <a:pt x="646" y="177"/>
                  <a:pt x="649" y="179"/>
                </a:cubicBezTo>
                <a:cubicBezTo>
                  <a:pt x="647" y="185"/>
                  <a:pt x="642" y="190"/>
                  <a:pt x="646" y="196"/>
                </a:cubicBezTo>
                <a:cubicBezTo>
                  <a:pt x="648" y="199"/>
                  <a:pt x="650" y="201"/>
                  <a:pt x="654" y="202"/>
                </a:cubicBezTo>
                <a:cubicBezTo>
                  <a:pt x="655" y="202"/>
                  <a:pt x="656" y="201"/>
                  <a:pt x="657" y="200"/>
                </a:cubicBezTo>
                <a:cubicBezTo>
                  <a:pt x="655" y="198"/>
                  <a:pt x="653" y="200"/>
                  <a:pt x="652" y="199"/>
                </a:cubicBezTo>
                <a:cubicBezTo>
                  <a:pt x="649" y="197"/>
                  <a:pt x="647" y="194"/>
                  <a:pt x="647" y="191"/>
                </a:cubicBezTo>
                <a:cubicBezTo>
                  <a:pt x="648" y="184"/>
                  <a:pt x="652" y="177"/>
                  <a:pt x="659" y="174"/>
                </a:cubicBezTo>
                <a:cubicBezTo>
                  <a:pt x="662" y="172"/>
                  <a:pt x="663" y="168"/>
                  <a:pt x="661" y="164"/>
                </a:cubicBezTo>
                <a:cubicBezTo>
                  <a:pt x="659" y="162"/>
                  <a:pt x="656" y="158"/>
                  <a:pt x="652" y="159"/>
                </a:cubicBezTo>
                <a:cubicBezTo>
                  <a:pt x="645" y="162"/>
                  <a:pt x="635" y="165"/>
                  <a:pt x="628" y="159"/>
                </a:cubicBezTo>
                <a:cubicBezTo>
                  <a:pt x="626" y="155"/>
                  <a:pt x="623" y="148"/>
                  <a:pt x="626" y="144"/>
                </a:cubicBezTo>
                <a:cubicBezTo>
                  <a:pt x="629" y="141"/>
                  <a:pt x="632" y="140"/>
                  <a:pt x="636" y="138"/>
                </a:cubicBezTo>
                <a:cubicBezTo>
                  <a:pt x="640" y="137"/>
                  <a:pt x="643" y="141"/>
                  <a:pt x="644" y="143"/>
                </a:cubicBezTo>
                <a:close/>
                <a:moveTo>
                  <a:pt x="623" y="142"/>
                </a:moveTo>
                <a:cubicBezTo>
                  <a:pt x="623" y="144"/>
                  <a:pt x="623" y="146"/>
                  <a:pt x="622" y="148"/>
                </a:cubicBezTo>
                <a:cubicBezTo>
                  <a:pt x="621" y="151"/>
                  <a:pt x="623" y="155"/>
                  <a:pt x="623" y="159"/>
                </a:cubicBezTo>
                <a:cubicBezTo>
                  <a:pt x="617" y="158"/>
                  <a:pt x="612" y="154"/>
                  <a:pt x="610" y="148"/>
                </a:cubicBezTo>
                <a:cubicBezTo>
                  <a:pt x="610" y="147"/>
                  <a:pt x="612" y="146"/>
                  <a:pt x="613" y="145"/>
                </a:cubicBezTo>
                <a:cubicBezTo>
                  <a:pt x="617" y="145"/>
                  <a:pt x="619" y="142"/>
                  <a:pt x="623" y="141"/>
                </a:cubicBezTo>
                <a:lnTo>
                  <a:pt x="623" y="142"/>
                </a:lnTo>
                <a:close/>
                <a:moveTo>
                  <a:pt x="687" y="177"/>
                </a:moveTo>
                <a:cubicBezTo>
                  <a:pt x="690" y="181"/>
                  <a:pt x="688" y="186"/>
                  <a:pt x="687" y="189"/>
                </a:cubicBezTo>
                <a:cubicBezTo>
                  <a:pt x="685" y="192"/>
                  <a:pt x="682" y="195"/>
                  <a:pt x="678" y="194"/>
                </a:cubicBezTo>
                <a:cubicBezTo>
                  <a:pt x="676" y="192"/>
                  <a:pt x="680" y="191"/>
                  <a:pt x="679" y="188"/>
                </a:cubicBezTo>
                <a:cubicBezTo>
                  <a:pt x="680" y="183"/>
                  <a:pt x="678" y="180"/>
                  <a:pt x="675" y="177"/>
                </a:cubicBezTo>
                <a:cubicBezTo>
                  <a:pt x="672" y="174"/>
                  <a:pt x="668" y="176"/>
                  <a:pt x="666" y="173"/>
                </a:cubicBezTo>
                <a:cubicBezTo>
                  <a:pt x="667" y="169"/>
                  <a:pt x="670" y="167"/>
                  <a:pt x="673" y="165"/>
                </a:cubicBezTo>
                <a:cubicBezTo>
                  <a:pt x="680" y="167"/>
                  <a:pt x="684" y="171"/>
                  <a:pt x="687" y="177"/>
                </a:cubicBezTo>
                <a:close/>
                <a:moveTo>
                  <a:pt x="69" y="183"/>
                </a:moveTo>
                <a:cubicBezTo>
                  <a:pt x="67" y="186"/>
                  <a:pt x="63" y="189"/>
                  <a:pt x="63" y="194"/>
                </a:cubicBezTo>
                <a:cubicBezTo>
                  <a:pt x="62" y="195"/>
                  <a:pt x="60" y="195"/>
                  <a:pt x="59" y="194"/>
                </a:cubicBezTo>
                <a:cubicBezTo>
                  <a:pt x="56" y="192"/>
                  <a:pt x="56" y="188"/>
                  <a:pt x="55" y="185"/>
                </a:cubicBezTo>
                <a:cubicBezTo>
                  <a:pt x="56" y="180"/>
                  <a:pt x="59" y="173"/>
                  <a:pt x="65" y="171"/>
                </a:cubicBezTo>
                <a:cubicBezTo>
                  <a:pt x="68" y="174"/>
                  <a:pt x="65" y="180"/>
                  <a:pt x="69" y="183"/>
                </a:cubicBezTo>
                <a:close/>
                <a:moveTo>
                  <a:pt x="97" y="190"/>
                </a:moveTo>
                <a:cubicBezTo>
                  <a:pt x="96" y="194"/>
                  <a:pt x="93" y="200"/>
                  <a:pt x="88" y="201"/>
                </a:cubicBezTo>
                <a:cubicBezTo>
                  <a:pt x="89" y="197"/>
                  <a:pt x="90" y="190"/>
                  <a:pt x="88" y="186"/>
                </a:cubicBezTo>
                <a:cubicBezTo>
                  <a:pt x="92" y="184"/>
                  <a:pt x="98" y="184"/>
                  <a:pt x="97" y="190"/>
                </a:cubicBezTo>
                <a:close/>
                <a:moveTo>
                  <a:pt x="85" y="186"/>
                </a:moveTo>
                <a:cubicBezTo>
                  <a:pt x="87" y="188"/>
                  <a:pt x="87" y="190"/>
                  <a:pt x="87" y="192"/>
                </a:cubicBezTo>
                <a:cubicBezTo>
                  <a:pt x="87" y="197"/>
                  <a:pt x="86" y="201"/>
                  <a:pt x="82" y="205"/>
                </a:cubicBezTo>
                <a:cubicBezTo>
                  <a:pt x="78" y="207"/>
                  <a:pt x="75" y="214"/>
                  <a:pt x="67" y="212"/>
                </a:cubicBezTo>
                <a:cubicBezTo>
                  <a:pt x="64" y="210"/>
                  <a:pt x="59" y="211"/>
                  <a:pt x="56" y="211"/>
                </a:cubicBezTo>
                <a:cubicBezTo>
                  <a:pt x="54" y="213"/>
                  <a:pt x="50" y="214"/>
                  <a:pt x="51" y="218"/>
                </a:cubicBezTo>
                <a:cubicBezTo>
                  <a:pt x="51" y="223"/>
                  <a:pt x="54" y="225"/>
                  <a:pt x="58" y="226"/>
                </a:cubicBezTo>
                <a:cubicBezTo>
                  <a:pt x="62" y="226"/>
                  <a:pt x="65" y="229"/>
                  <a:pt x="67" y="232"/>
                </a:cubicBezTo>
                <a:cubicBezTo>
                  <a:pt x="69" y="236"/>
                  <a:pt x="70" y="239"/>
                  <a:pt x="68" y="242"/>
                </a:cubicBezTo>
                <a:cubicBezTo>
                  <a:pt x="66" y="246"/>
                  <a:pt x="62" y="248"/>
                  <a:pt x="58" y="247"/>
                </a:cubicBezTo>
                <a:cubicBezTo>
                  <a:pt x="55" y="246"/>
                  <a:pt x="53" y="243"/>
                  <a:pt x="55" y="240"/>
                </a:cubicBezTo>
                <a:cubicBezTo>
                  <a:pt x="57" y="238"/>
                  <a:pt x="57" y="243"/>
                  <a:pt x="59" y="240"/>
                </a:cubicBezTo>
                <a:cubicBezTo>
                  <a:pt x="60" y="238"/>
                  <a:pt x="58" y="237"/>
                  <a:pt x="56" y="237"/>
                </a:cubicBezTo>
                <a:cubicBezTo>
                  <a:pt x="55" y="237"/>
                  <a:pt x="54" y="238"/>
                  <a:pt x="53" y="238"/>
                </a:cubicBezTo>
                <a:cubicBezTo>
                  <a:pt x="54" y="232"/>
                  <a:pt x="47" y="230"/>
                  <a:pt x="49" y="224"/>
                </a:cubicBezTo>
                <a:cubicBezTo>
                  <a:pt x="46" y="220"/>
                  <a:pt x="37" y="218"/>
                  <a:pt x="40" y="210"/>
                </a:cubicBezTo>
                <a:cubicBezTo>
                  <a:pt x="44" y="205"/>
                  <a:pt x="47" y="197"/>
                  <a:pt x="55" y="195"/>
                </a:cubicBezTo>
                <a:cubicBezTo>
                  <a:pt x="63" y="197"/>
                  <a:pt x="63" y="197"/>
                  <a:pt x="63" y="197"/>
                </a:cubicBezTo>
                <a:cubicBezTo>
                  <a:pt x="65" y="200"/>
                  <a:pt x="69" y="203"/>
                  <a:pt x="73" y="201"/>
                </a:cubicBezTo>
                <a:cubicBezTo>
                  <a:pt x="76" y="199"/>
                  <a:pt x="76" y="195"/>
                  <a:pt x="76" y="193"/>
                </a:cubicBezTo>
                <a:cubicBezTo>
                  <a:pt x="75" y="192"/>
                  <a:pt x="74" y="192"/>
                  <a:pt x="73" y="192"/>
                </a:cubicBezTo>
                <a:cubicBezTo>
                  <a:pt x="71" y="194"/>
                  <a:pt x="75" y="196"/>
                  <a:pt x="73" y="198"/>
                </a:cubicBezTo>
                <a:cubicBezTo>
                  <a:pt x="72" y="200"/>
                  <a:pt x="70" y="200"/>
                  <a:pt x="68" y="199"/>
                </a:cubicBezTo>
                <a:cubicBezTo>
                  <a:pt x="64" y="197"/>
                  <a:pt x="65" y="193"/>
                  <a:pt x="66" y="190"/>
                </a:cubicBezTo>
                <a:cubicBezTo>
                  <a:pt x="68" y="188"/>
                  <a:pt x="70" y="183"/>
                  <a:pt x="74" y="186"/>
                </a:cubicBezTo>
                <a:cubicBezTo>
                  <a:pt x="77" y="188"/>
                  <a:pt x="80" y="186"/>
                  <a:pt x="84" y="186"/>
                </a:cubicBezTo>
                <a:lnTo>
                  <a:pt x="85" y="186"/>
                </a:lnTo>
                <a:close/>
                <a:moveTo>
                  <a:pt x="705" y="213"/>
                </a:moveTo>
                <a:cubicBezTo>
                  <a:pt x="707" y="215"/>
                  <a:pt x="711" y="218"/>
                  <a:pt x="709" y="222"/>
                </a:cubicBezTo>
                <a:cubicBezTo>
                  <a:pt x="702" y="221"/>
                  <a:pt x="693" y="216"/>
                  <a:pt x="688" y="223"/>
                </a:cubicBezTo>
                <a:cubicBezTo>
                  <a:pt x="687" y="223"/>
                  <a:pt x="685" y="221"/>
                  <a:pt x="685" y="220"/>
                </a:cubicBezTo>
                <a:cubicBezTo>
                  <a:pt x="686" y="217"/>
                  <a:pt x="685" y="214"/>
                  <a:pt x="688" y="211"/>
                </a:cubicBezTo>
                <a:cubicBezTo>
                  <a:pt x="691" y="206"/>
                  <a:pt x="696" y="210"/>
                  <a:pt x="701" y="209"/>
                </a:cubicBezTo>
                <a:lnTo>
                  <a:pt x="705" y="213"/>
                </a:lnTo>
                <a:close/>
                <a:moveTo>
                  <a:pt x="707" y="226"/>
                </a:moveTo>
                <a:cubicBezTo>
                  <a:pt x="713" y="227"/>
                  <a:pt x="714" y="235"/>
                  <a:pt x="715" y="240"/>
                </a:cubicBezTo>
                <a:cubicBezTo>
                  <a:pt x="715" y="245"/>
                  <a:pt x="712" y="249"/>
                  <a:pt x="715" y="252"/>
                </a:cubicBezTo>
                <a:cubicBezTo>
                  <a:pt x="719" y="259"/>
                  <a:pt x="728" y="264"/>
                  <a:pt x="727" y="272"/>
                </a:cubicBezTo>
                <a:cubicBezTo>
                  <a:pt x="727" y="277"/>
                  <a:pt x="726" y="281"/>
                  <a:pt x="728" y="284"/>
                </a:cubicBezTo>
                <a:cubicBezTo>
                  <a:pt x="728" y="288"/>
                  <a:pt x="727" y="292"/>
                  <a:pt x="726" y="295"/>
                </a:cubicBezTo>
                <a:cubicBezTo>
                  <a:pt x="720" y="299"/>
                  <a:pt x="720" y="299"/>
                  <a:pt x="720" y="299"/>
                </a:cubicBezTo>
                <a:cubicBezTo>
                  <a:pt x="715" y="297"/>
                  <a:pt x="710" y="301"/>
                  <a:pt x="707" y="297"/>
                </a:cubicBezTo>
                <a:cubicBezTo>
                  <a:pt x="706" y="292"/>
                  <a:pt x="701" y="287"/>
                  <a:pt x="707" y="284"/>
                </a:cubicBezTo>
                <a:cubicBezTo>
                  <a:pt x="708" y="282"/>
                  <a:pt x="710" y="281"/>
                  <a:pt x="713" y="281"/>
                </a:cubicBezTo>
                <a:cubicBezTo>
                  <a:pt x="714" y="282"/>
                  <a:pt x="714" y="285"/>
                  <a:pt x="716" y="285"/>
                </a:cubicBezTo>
                <a:cubicBezTo>
                  <a:pt x="716" y="283"/>
                  <a:pt x="716" y="279"/>
                  <a:pt x="718" y="278"/>
                </a:cubicBezTo>
                <a:cubicBezTo>
                  <a:pt x="716" y="273"/>
                  <a:pt x="713" y="268"/>
                  <a:pt x="709" y="266"/>
                </a:cubicBezTo>
                <a:cubicBezTo>
                  <a:pt x="707" y="261"/>
                  <a:pt x="710" y="255"/>
                  <a:pt x="706" y="250"/>
                </a:cubicBezTo>
                <a:cubicBezTo>
                  <a:pt x="704" y="247"/>
                  <a:pt x="700" y="249"/>
                  <a:pt x="698" y="246"/>
                </a:cubicBezTo>
                <a:cubicBezTo>
                  <a:pt x="701" y="245"/>
                  <a:pt x="702" y="243"/>
                  <a:pt x="703" y="240"/>
                </a:cubicBezTo>
                <a:cubicBezTo>
                  <a:pt x="703" y="238"/>
                  <a:pt x="702" y="236"/>
                  <a:pt x="701" y="235"/>
                </a:cubicBezTo>
                <a:cubicBezTo>
                  <a:pt x="699" y="235"/>
                  <a:pt x="698" y="235"/>
                  <a:pt x="697" y="235"/>
                </a:cubicBezTo>
                <a:cubicBezTo>
                  <a:pt x="695" y="236"/>
                  <a:pt x="695" y="237"/>
                  <a:pt x="696" y="238"/>
                </a:cubicBezTo>
                <a:cubicBezTo>
                  <a:pt x="698" y="239"/>
                  <a:pt x="701" y="238"/>
                  <a:pt x="701" y="240"/>
                </a:cubicBezTo>
                <a:cubicBezTo>
                  <a:pt x="701" y="241"/>
                  <a:pt x="701" y="243"/>
                  <a:pt x="698" y="244"/>
                </a:cubicBezTo>
                <a:cubicBezTo>
                  <a:pt x="695" y="245"/>
                  <a:pt x="692" y="243"/>
                  <a:pt x="690" y="240"/>
                </a:cubicBezTo>
                <a:cubicBezTo>
                  <a:pt x="687" y="235"/>
                  <a:pt x="687" y="229"/>
                  <a:pt x="690" y="225"/>
                </a:cubicBezTo>
                <a:cubicBezTo>
                  <a:pt x="694" y="222"/>
                  <a:pt x="700" y="220"/>
                  <a:pt x="704" y="223"/>
                </a:cubicBezTo>
                <a:lnTo>
                  <a:pt x="707" y="226"/>
                </a:lnTo>
                <a:close/>
                <a:moveTo>
                  <a:pt x="76" y="235"/>
                </a:moveTo>
                <a:cubicBezTo>
                  <a:pt x="79" y="241"/>
                  <a:pt x="73" y="246"/>
                  <a:pt x="70" y="252"/>
                </a:cubicBezTo>
                <a:cubicBezTo>
                  <a:pt x="67" y="254"/>
                  <a:pt x="63" y="254"/>
                  <a:pt x="60" y="252"/>
                </a:cubicBezTo>
                <a:cubicBezTo>
                  <a:pt x="60" y="250"/>
                  <a:pt x="60" y="250"/>
                  <a:pt x="60" y="250"/>
                </a:cubicBezTo>
                <a:cubicBezTo>
                  <a:pt x="64" y="249"/>
                  <a:pt x="68" y="248"/>
                  <a:pt x="70" y="243"/>
                </a:cubicBezTo>
                <a:cubicBezTo>
                  <a:pt x="73" y="237"/>
                  <a:pt x="69" y="232"/>
                  <a:pt x="66" y="226"/>
                </a:cubicBezTo>
                <a:cubicBezTo>
                  <a:pt x="67" y="224"/>
                  <a:pt x="70" y="227"/>
                  <a:pt x="72" y="227"/>
                </a:cubicBezTo>
                <a:lnTo>
                  <a:pt x="76" y="235"/>
                </a:lnTo>
                <a:close/>
                <a:moveTo>
                  <a:pt x="46" y="240"/>
                </a:moveTo>
                <a:cubicBezTo>
                  <a:pt x="46" y="240"/>
                  <a:pt x="46" y="240"/>
                  <a:pt x="46" y="240"/>
                </a:cubicBezTo>
                <a:cubicBezTo>
                  <a:pt x="44" y="241"/>
                  <a:pt x="44" y="239"/>
                  <a:pt x="43" y="238"/>
                </a:cubicBezTo>
                <a:cubicBezTo>
                  <a:pt x="43" y="235"/>
                  <a:pt x="46" y="238"/>
                  <a:pt x="46" y="240"/>
                </a:cubicBezTo>
                <a:close/>
                <a:moveTo>
                  <a:pt x="706" y="255"/>
                </a:moveTo>
                <a:cubicBezTo>
                  <a:pt x="706" y="264"/>
                  <a:pt x="706" y="264"/>
                  <a:pt x="706" y="264"/>
                </a:cubicBezTo>
                <a:cubicBezTo>
                  <a:pt x="701" y="268"/>
                  <a:pt x="697" y="272"/>
                  <a:pt x="690" y="269"/>
                </a:cubicBezTo>
                <a:cubicBezTo>
                  <a:pt x="688" y="269"/>
                  <a:pt x="685" y="268"/>
                  <a:pt x="684" y="266"/>
                </a:cubicBezTo>
                <a:cubicBezTo>
                  <a:pt x="685" y="263"/>
                  <a:pt x="690" y="266"/>
                  <a:pt x="691" y="264"/>
                </a:cubicBezTo>
                <a:cubicBezTo>
                  <a:pt x="696" y="263"/>
                  <a:pt x="699" y="259"/>
                  <a:pt x="701" y="255"/>
                </a:cubicBezTo>
                <a:cubicBezTo>
                  <a:pt x="701" y="251"/>
                  <a:pt x="701" y="251"/>
                  <a:pt x="701" y="251"/>
                </a:cubicBezTo>
                <a:cubicBezTo>
                  <a:pt x="704" y="252"/>
                  <a:pt x="706" y="252"/>
                  <a:pt x="706" y="255"/>
                </a:cubicBezTo>
                <a:close/>
                <a:moveTo>
                  <a:pt x="35" y="265"/>
                </a:moveTo>
                <a:cubicBezTo>
                  <a:pt x="37" y="268"/>
                  <a:pt x="40" y="270"/>
                  <a:pt x="38" y="273"/>
                </a:cubicBezTo>
                <a:cubicBezTo>
                  <a:pt x="38" y="275"/>
                  <a:pt x="35" y="275"/>
                  <a:pt x="34" y="274"/>
                </a:cubicBezTo>
                <a:cubicBezTo>
                  <a:pt x="30" y="270"/>
                  <a:pt x="24" y="272"/>
                  <a:pt x="19" y="276"/>
                </a:cubicBezTo>
                <a:cubicBezTo>
                  <a:pt x="18" y="277"/>
                  <a:pt x="16" y="279"/>
                  <a:pt x="15" y="278"/>
                </a:cubicBezTo>
                <a:cubicBezTo>
                  <a:pt x="12" y="273"/>
                  <a:pt x="15" y="268"/>
                  <a:pt x="18" y="264"/>
                </a:cubicBezTo>
                <a:cubicBezTo>
                  <a:pt x="23" y="259"/>
                  <a:pt x="28" y="263"/>
                  <a:pt x="33" y="263"/>
                </a:cubicBezTo>
                <a:lnTo>
                  <a:pt x="35" y="265"/>
                </a:lnTo>
                <a:close/>
                <a:moveTo>
                  <a:pt x="703" y="287"/>
                </a:moveTo>
                <a:cubicBezTo>
                  <a:pt x="701" y="292"/>
                  <a:pt x="704" y="297"/>
                  <a:pt x="708" y="300"/>
                </a:cubicBezTo>
                <a:cubicBezTo>
                  <a:pt x="710" y="304"/>
                  <a:pt x="704" y="306"/>
                  <a:pt x="704" y="310"/>
                </a:cubicBezTo>
                <a:cubicBezTo>
                  <a:pt x="702" y="310"/>
                  <a:pt x="701" y="310"/>
                  <a:pt x="699" y="310"/>
                </a:cubicBezTo>
                <a:cubicBezTo>
                  <a:pt x="692" y="304"/>
                  <a:pt x="695" y="296"/>
                  <a:pt x="696" y="289"/>
                </a:cubicBezTo>
                <a:cubicBezTo>
                  <a:pt x="698" y="287"/>
                  <a:pt x="702" y="282"/>
                  <a:pt x="703" y="287"/>
                </a:cubicBezTo>
                <a:close/>
                <a:moveTo>
                  <a:pt x="718" y="290"/>
                </a:moveTo>
                <a:cubicBezTo>
                  <a:pt x="716" y="291"/>
                  <a:pt x="715" y="291"/>
                  <a:pt x="714" y="291"/>
                </a:cubicBezTo>
                <a:cubicBezTo>
                  <a:pt x="717" y="287"/>
                  <a:pt x="717" y="287"/>
                  <a:pt x="717" y="287"/>
                </a:cubicBezTo>
                <a:cubicBezTo>
                  <a:pt x="718" y="287"/>
                  <a:pt x="718" y="289"/>
                  <a:pt x="718" y="290"/>
                </a:cubicBezTo>
                <a:close/>
                <a:moveTo>
                  <a:pt x="6" y="322"/>
                </a:moveTo>
                <a:cubicBezTo>
                  <a:pt x="4" y="325"/>
                  <a:pt x="1" y="330"/>
                  <a:pt x="3" y="333"/>
                </a:cubicBezTo>
                <a:cubicBezTo>
                  <a:pt x="5" y="341"/>
                  <a:pt x="5" y="341"/>
                  <a:pt x="5" y="341"/>
                </a:cubicBezTo>
                <a:cubicBezTo>
                  <a:pt x="4" y="341"/>
                  <a:pt x="4" y="341"/>
                  <a:pt x="4" y="341"/>
                </a:cubicBezTo>
                <a:cubicBezTo>
                  <a:pt x="1" y="337"/>
                  <a:pt x="0" y="331"/>
                  <a:pt x="1" y="326"/>
                </a:cubicBezTo>
                <a:cubicBezTo>
                  <a:pt x="4" y="321"/>
                  <a:pt x="9" y="315"/>
                  <a:pt x="13" y="311"/>
                </a:cubicBezTo>
                <a:cubicBezTo>
                  <a:pt x="15" y="309"/>
                  <a:pt x="15" y="305"/>
                  <a:pt x="17" y="303"/>
                </a:cubicBezTo>
                <a:cubicBezTo>
                  <a:pt x="19" y="312"/>
                  <a:pt x="10" y="315"/>
                  <a:pt x="6" y="322"/>
                </a:cubicBezTo>
                <a:close/>
                <a:moveTo>
                  <a:pt x="31" y="310"/>
                </a:moveTo>
                <a:cubicBezTo>
                  <a:pt x="35" y="313"/>
                  <a:pt x="41" y="318"/>
                  <a:pt x="47" y="314"/>
                </a:cubicBezTo>
                <a:cubicBezTo>
                  <a:pt x="49" y="316"/>
                  <a:pt x="46" y="319"/>
                  <a:pt x="45" y="321"/>
                </a:cubicBezTo>
                <a:cubicBezTo>
                  <a:pt x="42" y="324"/>
                  <a:pt x="37" y="324"/>
                  <a:pt x="33" y="324"/>
                </a:cubicBezTo>
                <a:cubicBezTo>
                  <a:pt x="29" y="323"/>
                  <a:pt x="27" y="318"/>
                  <a:pt x="25" y="314"/>
                </a:cubicBezTo>
                <a:cubicBezTo>
                  <a:pt x="24" y="310"/>
                  <a:pt x="25" y="307"/>
                  <a:pt x="28" y="304"/>
                </a:cubicBezTo>
                <a:cubicBezTo>
                  <a:pt x="30" y="305"/>
                  <a:pt x="30" y="309"/>
                  <a:pt x="31" y="310"/>
                </a:cubicBezTo>
                <a:close/>
                <a:moveTo>
                  <a:pt x="721" y="317"/>
                </a:moveTo>
                <a:cubicBezTo>
                  <a:pt x="720" y="321"/>
                  <a:pt x="724" y="321"/>
                  <a:pt x="726" y="324"/>
                </a:cubicBezTo>
                <a:cubicBezTo>
                  <a:pt x="730" y="328"/>
                  <a:pt x="728" y="336"/>
                  <a:pt x="728" y="341"/>
                </a:cubicBezTo>
                <a:cubicBezTo>
                  <a:pt x="733" y="351"/>
                  <a:pt x="726" y="361"/>
                  <a:pt x="721" y="369"/>
                </a:cubicBezTo>
                <a:cubicBezTo>
                  <a:pt x="718" y="371"/>
                  <a:pt x="713" y="370"/>
                  <a:pt x="710" y="372"/>
                </a:cubicBezTo>
                <a:cubicBezTo>
                  <a:pt x="710" y="374"/>
                  <a:pt x="713" y="377"/>
                  <a:pt x="714" y="378"/>
                </a:cubicBezTo>
                <a:cubicBezTo>
                  <a:pt x="715" y="378"/>
                  <a:pt x="715" y="379"/>
                  <a:pt x="716" y="379"/>
                </a:cubicBezTo>
                <a:cubicBezTo>
                  <a:pt x="714" y="380"/>
                  <a:pt x="713" y="383"/>
                  <a:pt x="711" y="384"/>
                </a:cubicBezTo>
                <a:cubicBezTo>
                  <a:pt x="710" y="382"/>
                  <a:pt x="712" y="381"/>
                  <a:pt x="712" y="379"/>
                </a:cubicBezTo>
                <a:cubicBezTo>
                  <a:pt x="710" y="376"/>
                  <a:pt x="707" y="374"/>
                  <a:pt x="708" y="370"/>
                </a:cubicBezTo>
                <a:cubicBezTo>
                  <a:pt x="713" y="369"/>
                  <a:pt x="718" y="370"/>
                  <a:pt x="721" y="365"/>
                </a:cubicBezTo>
                <a:cubicBezTo>
                  <a:pt x="726" y="358"/>
                  <a:pt x="730" y="350"/>
                  <a:pt x="725" y="341"/>
                </a:cubicBezTo>
                <a:cubicBezTo>
                  <a:pt x="727" y="336"/>
                  <a:pt x="727" y="328"/>
                  <a:pt x="723" y="324"/>
                </a:cubicBezTo>
                <a:cubicBezTo>
                  <a:pt x="718" y="321"/>
                  <a:pt x="718" y="314"/>
                  <a:pt x="713" y="312"/>
                </a:cubicBezTo>
                <a:cubicBezTo>
                  <a:pt x="712" y="311"/>
                  <a:pt x="710" y="310"/>
                  <a:pt x="711" y="309"/>
                </a:cubicBezTo>
                <a:cubicBezTo>
                  <a:pt x="715" y="310"/>
                  <a:pt x="720" y="312"/>
                  <a:pt x="721" y="317"/>
                </a:cubicBezTo>
                <a:close/>
                <a:moveTo>
                  <a:pt x="21" y="325"/>
                </a:moveTo>
                <a:cubicBezTo>
                  <a:pt x="21" y="329"/>
                  <a:pt x="15" y="333"/>
                  <a:pt x="20" y="336"/>
                </a:cubicBezTo>
                <a:cubicBezTo>
                  <a:pt x="27" y="334"/>
                  <a:pt x="34" y="336"/>
                  <a:pt x="40" y="339"/>
                </a:cubicBezTo>
                <a:cubicBezTo>
                  <a:pt x="47" y="344"/>
                  <a:pt x="44" y="352"/>
                  <a:pt x="47" y="358"/>
                </a:cubicBezTo>
                <a:cubicBezTo>
                  <a:pt x="48" y="363"/>
                  <a:pt x="41" y="367"/>
                  <a:pt x="45" y="372"/>
                </a:cubicBezTo>
                <a:cubicBezTo>
                  <a:pt x="49" y="376"/>
                  <a:pt x="53" y="381"/>
                  <a:pt x="51" y="387"/>
                </a:cubicBezTo>
                <a:cubicBezTo>
                  <a:pt x="52" y="391"/>
                  <a:pt x="46" y="393"/>
                  <a:pt x="49" y="396"/>
                </a:cubicBezTo>
                <a:cubicBezTo>
                  <a:pt x="54" y="399"/>
                  <a:pt x="55" y="406"/>
                  <a:pt x="55" y="412"/>
                </a:cubicBezTo>
                <a:cubicBezTo>
                  <a:pt x="52" y="415"/>
                  <a:pt x="50" y="419"/>
                  <a:pt x="49" y="424"/>
                </a:cubicBezTo>
                <a:cubicBezTo>
                  <a:pt x="53" y="428"/>
                  <a:pt x="55" y="431"/>
                  <a:pt x="55" y="437"/>
                </a:cubicBezTo>
                <a:cubicBezTo>
                  <a:pt x="53" y="442"/>
                  <a:pt x="55" y="449"/>
                  <a:pt x="49" y="453"/>
                </a:cubicBezTo>
                <a:cubicBezTo>
                  <a:pt x="46" y="454"/>
                  <a:pt x="41" y="454"/>
                  <a:pt x="39" y="458"/>
                </a:cubicBezTo>
                <a:cubicBezTo>
                  <a:pt x="37" y="460"/>
                  <a:pt x="33" y="458"/>
                  <a:pt x="32" y="462"/>
                </a:cubicBezTo>
                <a:cubicBezTo>
                  <a:pt x="33" y="467"/>
                  <a:pt x="38" y="469"/>
                  <a:pt x="41" y="470"/>
                </a:cubicBezTo>
                <a:cubicBezTo>
                  <a:pt x="44" y="466"/>
                  <a:pt x="50" y="465"/>
                  <a:pt x="55" y="465"/>
                </a:cubicBezTo>
                <a:cubicBezTo>
                  <a:pt x="61" y="465"/>
                  <a:pt x="65" y="469"/>
                  <a:pt x="67" y="474"/>
                </a:cubicBezTo>
                <a:cubicBezTo>
                  <a:pt x="67" y="478"/>
                  <a:pt x="70" y="479"/>
                  <a:pt x="72" y="482"/>
                </a:cubicBezTo>
                <a:cubicBezTo>
                  <a:pt x="75" y="490"/>
                  <a:pt x="73" y="498"/>
                  <a:pt x="70" y="505"/>
                </a:cubicBezTo>
                <a:cubicBezTo>
                  <a:pt x="70" y="509"/>
                  <a:pt x="73" y="510"/>
                  <a:pt x="76" y="512"/>
                </a:cubicBezTo>
                <a:cubicBezTo>
                  <a:pt x="82" y="511"/>
                  <a:pt x="87" y="513"/>
                  <a:pt x="90" y="518"/>
                </a:cubicBezTo>
                <a:cubicBezTo>
                  <a:pt x="96" y="522"/>
                  <a:pt x="89" y="532"/>
                  <a:pt x="97" y="532"/>
                </a:cubicBezTo>
                <a:cubicBezTo>
                  <a:pt x="102" y="535"/>
                  <a:pt x="108" y="540"/>
                  <a:pt x="109" y="545"/>
                </a:cubicBezTo>
                <a:cubicBezTo>
                  <a:pt x="110" y="551"/>
                  <a:pt x="108" y="558"/>
                  <a:pt x="102" y="561"/>
                </a:cubicBezTo>
                <a:cubicBezTo>
                  <a:pt x="98" y="565"/>
                  <a:pt x="93" y="561"/>
                  <a:pt x="87" y="562"/>
                </a:cubicBezTo>
                <a:cubicBezTo>
                  <a:pt x="86" y="564"/>
                  <a:pt x="84" y="567"/>
                  <a:pt x="85" y="570"/>
                </a:cubicBezTo>
                <a:cubicBezTo>
                  <a:pt x="87" y="573"/>
                  <a:pt x="90" y="575"/>
                  <a:pt x="93" y="576"/>
                </a:cubicBezTo>
                <a:cubicBezTo>
                  <a:pt x="99" y="574"/>
                  <a:pt x="106" y="574"/>
                  <a:pt x="112" y="575"/>
                </a:cubicBezTo>
                <a:cubicBezTo>
                  <a:pt x="118" y="575"/>
                  <a:pt x="125" y="575"/>
                  <a:pt x="129" y="581"/>
                </a:cubicBezTo>
                <a:cubicBezTo>
                  <a:pt x="133" y="584"/>
                  <a:pt x="136" y="588"/>
                  <a:pt x="136" y="593"/>
                </a:cubicBezTo>
                <a:cubicBezTo>
                  <a:pt x="141" y="600"/>
                  <a:pt x="151" y="595"/>
                  <a:pt x="155" y="604"/>
                </a:cubicBezTo>
                <a:cubicBezTo>
                  <a:pt x="159" y="607"/>
                  <a:pt x="158" y="613"/>
                  <a:pt x="159" y="617"/>
                </a:cubicBezTo>
                <a:cubicBezTo>
                  <a:pt x="166" y="617"/>
                  <a:pt x="174" y="618"/>
                  <a:pt x="179" y="624"/>
                </a:cubicBezTo>
                <a:cubicBezTo>
                  <a:pt x="182" y="629"/>
                  <a:pt x="184" y="639"/>
                  <a:pt x="193" y="636"/>
                </a:cubicBezTo>
                <a:cubicBezTo>
                  <a:pt x="202" y="639"/>
                  <a:pt x="208" y="647"/>
                  <a:pt x="208" y="656"/>
                </a:cubicBezTo>
                <a:cubicBezTo>
                  <a:pt x="219" y="663"/>
                  <a:pt x="205" y="684"/>
                  <a:pt x="224" y="682"/>
                </a:cubicBezTo>
                <a:cubicBezTo>
                  <a:pt x="226" y="682"/>
                  <a:pt x="227" y="680"/>
                  <a:pt x="228" y="679"/>
                </a:cubicBezTo>
                <a:cubicBezTo>
                  <a:pt x="226" y="673"/>
                  <a:pt x="224" y="668"/>
                  <a:pt x="227" y="664"/>
                </a:cubicBezTo>
                <a:cubicBezTo>
                  <a:pt x="231" y="659"/>
                  <a:pt x="238" y="656"/>
                  <a:pt x="245" y="657"/>
                </a:cubicBezTo>
                <a:cubicBezTo>
                  <a:pt x="249" y="661"/>
                  <a:pt x="255" y="664"/>
                  <a:pt x="258" y="669"/>
                </a:cubicBezTo>
                <a:cubicBezTo>
                  <a:pt x="264" y="669"/>
                  <a:pt x="269" y="669"/>
                  <a:pt x="274" y="672"/>
                </a:cubicBezTo>
                <a:cubicBezTo>
                  <a:pt x="280" y="676"/>
                  <a:pt x="277" y="688"/>
                  <a:pt x="286" y="688"/>
                </a:cubicBezTo>
                <a:cubicBezTo>
                  <a:pt x="292" y="688"/>
                  <a:pt x="297" y="682"/>
                  <a:pt x="303" y="683"/>
                </a:cubicBezTo>
                <a:cubicBezTo>
                  <a:pt x="306" y="682"/>
                  <a:pt x="310" y="684"/>
                  <a:pt x="314" y="685"/>
                </a:cubicBezTo>
                <a:cubicBezTo>
                  <a:pt x="312" y="687"/>
                  <a:pt x="309" y="686"/>
                  <a:pt x="308" y="685"/>
                </a:cubicBezTo>
                <a:cubicBezTo>
                  <a:pt x="302" y="684"/>
                  <a:pt x="298" y="687"/>
                  <a:pt x="293" y="688"/>
                </a:cubicBezTo>
                <a:cubicBezTo>
                  <a:pt x="289" y="691"/>
                  <a:pt x="285" y="689"/>
                  <a:pt x="281" y="688"/>
                </a:cubicBezTo>
                <a:cubicBezTo>
                  <a:pt x="275" y="685"/>
                  <a:pt x="277" y="675"/>
                  <a:pt x="269" y="672"/>
                </a:cubicBezTo>
                <a:cubicBezTo>
                  <a:pt x="267" y="671"/>
                  <a:pt x="263" y="671"/>
                  <a:pt x="260" y="671"/>
                </a:cubicBezTo>
                <a:cubicBezTo>
                  <a:pt x="257" y="674"/>
                  <a:pt x="258" y="680"/>
                  <a:pt x="254" y="682"/>
                </a:cubicBezTo>
                <a:cubicBezTo>
                  <a:pt x="250" y="682"/>
                  <a:pt x="245" y="682"/>
                  <a:pt x="243" y="686"/>
                </a:cubicBezTo>
                <a:cubicBezTo>
                  <a:pt x="243" y="688"/>
                  <a:pt x="243" y="691"/>
                  <a:pt x="242" y="691"/>
                </a:cubicBezTo>
                <a:cubicBezTo>
                  <a:pt x="240" y="693"/>
                  <a:pt x="239" y="694"/>
                  <a:pt x="237" y="694"/>
                </a:cubicBezTo>
                <a:cubicBezTo>
                  <a:pt x="237" y="692"/>
                  <a:pt x="237" y="692"/>
                  <a:pt x="237" y="692"/>
                </a:cubicBezTo>
                <a:cubicBezTo>
                  <a:pt x="237" y="691"/>
                  <a:pt x="243" y="692"/>
                  <a:pt x="241" y="688"/>
                </a:cubicBezTo>
                <a:cubicBezTo>
                  <a:pt x="241" y="688"/>
                  <a:pt x="240" y="686"/>
                  <a:pt x="239" y="686"/>
                </a:cubicBezTo>
                <a:cubicBezTo>
                  <a:pt x="235" y="685"/>
                  <a:pt x="233" y="689"/>
                  <a:pt x="231" y="691"/>
                </a:cubicBezTo>
                <a:cubicBezTo>
                  <a:pt x="231" y="695"/>
                  <a:pt x="234" y="698"/>
                  <a:pt x="237" y="699"/>
                </a:cubicBezTo>
                <a:cubicBezTo>
                  <a:pt x="244" y="699"/>
                  <a:pt x="251" y="697"/>
                  <a:pt x="254" y="690"/>
                </a:cubicBezTo>
                <a:cubicBezTo>
                  <a:pt x="254" y="687"/>
                  <a:pt x="256" y="684"/>
                  <a:pt x="258" y="682"/>
                </a:cubicBezTo>
                <a:cubicBezTo>
                  <a:pt x="262" y="682"/>
                  <a:pt x="267" y="682"/>
                  <a:pt x="269" y="686"/>
                </a:cubicBezTo>
                <a:cubicBezTo>
                  <a:pt x="269" y="688"/>
                  <a:pt x="269" y="689"/>
                  <a:pt x="269" y="691"/>
                </a:cubicBezTo>
                <a:cubicBezTo>
                  <a:pt x="266" y="689"/>
                  <a:pt x="266" y="684"/>
                  <a:pt x="261" y="684"/>
                </a:cubicBezTo>
                <a:cubicBezTo>
                  <a:pt x="256" y="685"/>
                  <a:pt x="255" y="692"/>
                  <a:pt x="252" y="696"/>
                </a:cubicBezTo>
                <a:cubicBezTo>
                  <a:pt x="254" y="699"/>
                  <a:pt x="252" y="705"/>
                  <a:pt x="249" y="708"/>
                </a:cubicBezTo>
                <a:cubicBezTo>
                  <a:pt x="242" y="711"/>
                  <a:pt x="242" y="711"/>
                  <a:pt x="242" y="711"/>
                </a:cubicBezTo>
                <a:cubicBezTo>
                  <a:pt x="235" y="713"/>
                  <a:pt x="230" y="711"/>
                  <a:pt x="225" y="708"/>
                </a:cubicBezTo>
                <a:cubicBezTo>
                  <a:pt x="222" y="705"/>
                  <a:pt x="223" y="702"/>
                  <a:pt x="219" y="701"/>
                </a:cubicBezTo>
                <a:cubicBezTo>
                  <a:pt x="213" y="702"/>
                  <a:pt x="209" y="697"/>
                  <a:pt x="204" y="694"/>
                </a:cubicBezTo>
                <a:cubicBezTo>
                  <a:pt x="200" y="691"/>
                  <a:pt x="202" y="678"/>
                  <a:pt x="193" y="684"/>
                </a:cubicBezTo>
                <a:cubicBezTo>
                  <a:pt x="185" y="685"/>
                  <a:pt x="178" y="683"/>
                  <a:pt x="171" y="679"/>
                </a:cubicBezTo>
                <a:cubicBezTo>
                  <a:pt x="171" y="676"/>
                  <a:pt x="166" y="674"/>
                  <a:pt x="167" y="671"/>
                </a:cubicBezTo>
                <a:cubicBezTo>
                  <a:pt x="164" y="665"/>
                  <a:pt x="159" y="670"/>
                  <a:pt x="155" y="668"/>
                </a:cubicBezTo>
                <a:cubicBezTo>
                  <a:pt x="149" y="668"/>
                  <a:pt x="142" y="665"/>
                  <a:pt x="138" y="659"/>
                </a:cubicBezTo>
                <a:cubicBezTo>
                  <a:pt x="138" y="659"/>
                  <a:pt x="138" y="659"/>
                  <a:pt x="139" y="659"/>
                </a:cubicBezTo>
                <a:cubicBezTo>
                  <a:pt x="143" y="664"/>
                  <a:pt x="150" y="665"/>
                  <a:pt x="156" y="667"/>
                </a:cubicBezTo>
                <a:cubicBezTo>
                  <a:pt x="162" y="664"/>
                  <a:pt x="168" y="669"/>
                  <a:pt x="174" y="668"/>
                </a:cubicBezTo>
                <a:cubicBezTo>
                  <a:pt x="179" y="669"/>
                  <a:pt x="183" y="664"/>
                  <a:pt x="187" y="663"/>
                </a:cubicBezTo>
                <a:cubicBezTo>
                  <a:pt x="187" y="667"/>
                  <a:pt x="189" y="669"/>
                  <a:pt x="191" y="671"/>
                </a:cubicBezTo>
                <a:cubicBezTo>
                  <a:pt x="194" y="674"/>
                  <a:pt x="197" y="672"/>
                  <a:pt x="200" y="672"/>
                </a:cubicBezTo>
                <a:cubicBezTo>
                  <a:pt x="202" y="671"/>
                  <a:pt x="202" y="668"/>
                  <a:pt x="202" y="665"/>
                </a:cubicBezTo>
                <a:cubicBezTo>
                  <a:pt x="200" y="664"/>
                  <a:pt x="194" y="668"/>
                  <a:pt x="197" y="662"/>
                </a:cubicBezTo>
                <a:cubicBezTo>
                  <a:pt x="199" y="662"/>
                  <a:pt x="201" y="661"/>
                  <a:pt x="202" y="663"/>
                </a:cubicBezTo>
                <a:cubicBezTo>
                  <a:pt x="204" y="665"/>
                  <a:pt x="204" y="668"/>
                  <a:pt x="203" y="670"/>
                </a:cubicBezTo>
                <a:cubicBezTo>
                  <a:pt x="203" y="672"/>
                  <a:pt x="199" y="673"/>
                  <a:pt x="201" y="676"/>
                </a:cubicBezTo>
                <a:cubicBezTo>
                  <a:pt x="200" y="680"/>
                  <a:pt x="202" y="685"/>
                  <a:pt x="203" y="688"/>
                </a:cubicBezTo>
                <a:cubicBezTo>
                  <a:pt x="205" y="694"/>
                  <a:pt x="211" y="699"/>
                  <a:pt x="219" y="699"/>
                </a:cubicBezTo>
                <a:cubicBezTo>
                  <a:pt x="221" y="699"/>
                  <a:pt x="220" y="694"/>
                  <a:pt x="223" y="697"/>
                </a:cubicBezTo>
                <a:cubicBezTo>
                  <a:pt x="221" y="702"/>
                  <a:pt x="226" y="705"/>
                  <a:pt x="229" y="708"/>
                </a:cubicBezTo>
                <a:cubicBezTo>
                  <a:pt x="234" y="709"/>
                  <a:pt x="239" y="713"/>
                  <a:pt x="244" y="709"/>
                </a:cubicBezTo>
                <a:cubicBezTo>
                  <a:pt x="247" y="708"/>
                  <a:pt x="251" y="705"/>
                  <a:pt x="252" y="701"/>
                </a:cubicBezTo>
                <a:cubicBezTo>
                  <a:pt x="251" y="700"/>
                  <a:pt x="251" y="699"/>
                  <a:pt x="249" y="699"/>
                </a:cubicBezTo>
                <a:cubicBezTo>
                  <a:pt x="245" y="700"/>
                  <a:pt x="237" y="702"/>
                  <a:pt x="232" y="699"/>
                </a:cubicBezTo>
                <a:cubicBezTo>
                  <a:pt x="232" y="696"/>
                  <a:pt x="228" y="694"/>
                  <a:pt x="231" y="691"/>
                </a:cubicBezTo>
                <a:cubicBezTo>
                  <a:pt x="229" y="690"/>
                  <a:pt x="231" y="688"/>
                  <a:pt x="231" y="687"/>
                </a:cubicBezTo>
                <a:cubicBezTo>
                  <a:pt x="234" y="685"/>
                  <a:pt x="235" y="683"/>
                  <a:pt x="238" y="684"/>
                </a:cubicBezTo>
                <a:cubicBezTo>
                  <a:pt x="240" y="682"/>
                  <a:pt x="238" y="677"/>
                  <a:pt x="242" y="677"/>
                </a:cubicBezTo>
                <a:cubicBezTo>
                  <a:pt x="243" y="679"/>
                  <a:pt x="240" y="682"/>
                  <a:pt x="243" y="682"/>
                </a:cubicBezTo>
                <a:cubicBezTo>
                  <a:pt x="246" y="684"/>
                  <a:pt x="248" y="680"/>
                  <a:pt x="249" y="679"/>
                </a:cubicBezTo>
                <a:cubicBezTo>
                  <a:pt x="251" y="677"/>
                  <a:pt x="251" y="674"/>
                  <a:pt x="250" y="672"/>
                </a:cubicBezTo>
                <a:cubicBezTo>
                  <a:pt x="247" y="668"/>
                  <a:pt x="243" y="669"/>
                  <a:pt x="239" y="669"/>
                </a:cubicBezTo>
                <a:cubicBezTo>
                  <a:pt x="233" y="671"/>
                  <a:pt x="229" y="674"/>
                  <a:pt x="228" y="680"/>
                </a:cubicBezTo>
                <a:cubicBezTo>
                  <a:pt x="227" y="682"/>
                  <a:pt x="226" y="685"/>
                  <a:pt x="223" y="686"/>
                </a:cubicBezTo>
                <a:cubicBezTo>
                  <a:pt x="219" y="687"/>
                  <a:pt x="217" y="684"/>
                  <a:pt x="214" y="682"/>
                </a:cubicBezTo>
                <a:cubicBezTo>
                  <a:pt x="212" y="680"/>
                  <a:pt x="211" y="676"/>
                  <a:pt x="211" y="673"/>
                </a:cubicBezTo>
                <a:cubicBezTo>
                  <a:pt x="211" y="668"/>
                  <a:pt x="211" y="662"/>
                  <a:pt x="207" y="657"/>
                </a:cubicBezTo>
                <a:cubicBezTo>
                  <a:pt x="203" y="652"/>
                  <a:pt x="197" y="651"/>
                  <a:pt x="192" y="653"/>
                </a:cubicBezTo>
                <a:cubicBezTo>
                  <a:pt x="188" y="653"/>
                  <a:pt x="189" y="657"/>
                  <a:pt x="188" y="659"/>
                </a:cubicBezTo>
                <a:cubicBezTo>
                  <a:pt x="186" y="658"/>
                  <a:pt x="187" y="656"/>
                  <a:pt x="185" y="655"/>
                </a:cubicBezTo>
                <a:cubicBezTo>
                  <a:pt x="180" y="656"/>
                  <a:pt x="175" y="659"/>
                  <a:pt x="169" y="657"/>
                </a:cubicBezTo>
                <a:cubicBezTo>
                  <a:pt x="161" y="655"/>
                  <a:pt x="151" y="653"/>
                  <a:pt x="145" y="646"/>
                </a:cubicBezTo>
                <a:cubicBezTo>
                  <a:pt x="143" y="645"/>
                  <a:pt x="143" y="641"/>
                  <a:pt x="142" y="639"/>
                </a:cubicBezTo>
                <a:cubicBezTo>
                  <a:pt x="136" y="637"/>
                  <a:pt x="130" y="634"/>
                  <a:pt x="127" y="629"/>
                </a:cubicBezTo>
                <a:cubicBezTo>
                  <a:pt x="124" y="619"/>
                  <a:pt x="115" y="610"/>
                  <a:pt x="120" y="599"/>
                </a:cubicBezTo>
                <a:cubicBezTo>
                  <a:pt x="119" y="597"/>
                  <a:pt x="115" y="598"/>
                  <a:pt x="113" y="599"/>
                </a:cubicBezTo>
                <a:cubicBezTo>
                  <a:pt x="108" y="603"/>
                  <a:pt x="108" y="610"/>
                  <a:pt x="108" y="616"/>
                </a:cubicBezTo>
                <a:cubicBezTo>
                  <a:pt x="109" y="619"/>
                  <a:pt x="111" y="621"/>
                  <a:pt x="113" y="624"/>
                </a:cubicBezTo>
                <a:cubicBezTo>
                  <a:pt x="113" y="633"/>
                  <a:pt x="119" y="641"/>
                  <a:pt x="128" y="645"/>
                </a:cubicBezTo>
                <a:cubicBezTo>
                  <a:pt x="134" y="646"/>
                  <a:pt x="136" y="653"/>
                  <a:pt x="138" y="658"/>
                </a:cubicBezTo>
                <a:cubicBezTo>
                  <a:pt x="134" y="656"/>
                  <a:pt x="134" y="651"/>
                  <a:pt x="131" y="649"/>
                </a:cubicBezTo>
                <a:cubicBezTo>
                  <a:pt x="119" y="645"/>
                  <a:pt x="111" y="634"/>
                  <a:pt x="110" y="622"/>
                </a:cubicBezTo>
                <a:cubicBezTo>
                  <a:pt x="108" y="616"/>
                  <a:pt x="101" y="619"/>
                  <a:pt x="97" y="616"/>
                </a:cubicBezTo>
                <a:cubicBezTo>
                  <a:pt x="93" y="613"/>
                  <a:pt x="93" y="607"/>
                  <a:pt x="90" y="604"/>
                </a:cubicBezTo>
                <a:cubicBezTo>
                  <a:pt x="88" y="599"/>
                  <a:pt x="91" y="595"/>
                  <a:pt x="90" y="590"/>
                </a:cubicBezTo>
                <a:cubicBezTo>
                  <a:pt x="86" y="590"/>
                  <a:pt x="80" y="591"/>
                  <a:pt x="77" y="586"/>
                </a:cubicBezTo>
                <a:cubicBezTo>
                  <a:pt x="74" y="582"/>
                  <a:pt x="72" y="578"/>
                  <a:pt x="72" y="573"/>
                </a:cubicBezTo>
                <a:cubicBezTo>
                  <a:pt x="70" y="570"/>
                  <a:pt x="67" y="573"/>
                  <a:pt x="65" y="571"/>
                </a:cubicBezTo>
                <a:cubicBezTo>
                  <a:pt x="68" y="570"/>
                  <a:pt x="73" y="571"/>
                  <a:pt x="76" y="569"/>
                </a:cubicBezTo>
                <a:cubicBezTo>
                  <a:pt x="76" y="567"/>
                  <a:pt x="79" y="565"/>
                  <a:pt x="78" y="563"/>
                </a:cubicBezTo>
                <a:cubicBezTo>
                  <a:pt x="74" y="561"/>
                  <a:pt x="68" y="564"/>
                  <a:pt x="66" y="558"/>
                </a:cubicBezTo>
                <a:cubicBezTo>
                  <a:pt x="64" y="554"/>
                  <a:pt x="64" y="548"/>
                  <a:pt x="66" y="544"/>
                </a:cubicBezTo>
                <a:cubicBezTo>
                  <a:pt x="67" y="544"/>
                  <a:pt x="66" y="543"/>
                  <a:pt x="66" y="543"/>
                </a:cubicBezTo>
                <a:cubicBezTo>
                  <a:pt x="62" y="544"/>
                  <a:pt x="57" y="546"/>
                  <a:pt x="57" y="550"/>
                </a:cubicBezTo>
                <a:cubicBezTo>
                  <a:pt x="59" y="552"/>
                  <a:pt x="56" y="555"/>
                  <a:pt x="56" y="557"/>
                </a:cubicBezTo>
                <a:cubicBezTo>
                  <a:pt x="58" y="562"/>
                  <a:pt x="59" y="567"/>
                  <a:pt x="64" y="570"/>
                </a:cubicBezTo>
                <a:cubicBezTo>
                  <a:pt x="59" y="569"/>
                  <a:pt x="57" y="564"/>
                  <a:pt x="56" y="561"/>
                </a:cubicBezTo>
                <a:cubicBezTo>
                  <a:pt x="54" y="555"/>
                  <a:pt x="56" y="552"/>
                  <a:pt x="56" y="546"/>
                </a:cubicBezTo>
                <a:cubicBezTo>
                  <a:pt x="61" y="539"/>
                  <a:pt x="72" y="542"/>
                  <a:pt x="77" y="535"/>
                </a:cubicBezTo>
                <a:cubicBezTo>
                  <a:pt x="79" y="532"/>
                  <a:pt x="79" y="531"/>
                  <a:pt x="79" y="528"/>
                </a:cubicBezTo>
                <a:cubicBezTo>
                  <a:pt x="76" y="522"/>
                  <a:pt x="70" y="525"/>
                  <a:pt x="66" y="524"/>
                </a:cubicBezTo>
                <a:cubicBezTo>
                  <a:pt x="64" y="523"/>
                  <a:pt x="62" y="522"/>
                  <a:pt x="61" y="523"/>
                </a:cubicBezTo>
                <a:cubicBezTo>
                  <a:pt x="58" y="526"/>
                  <a:pt x="55" y="530"/>
                  <a:pt x="50" y="529"/>
                </a:cubicBezTo>
                <a:cubicBezTo>
                  <a:pt x="47" y="531"/>
                  <a:pt x="44" y="529"/>
                  <a:pt x="41" y="528"/>
                </a:cubicBezTo>
                <a:cubicBezTo>
                  <a:pt x="35" y="523"/>
                  <a:pt x="35" y="523"/>
                  <a:pt x="35" y="523"/>
                </a:cubicBezTo>
                <a:cubicBezTo>
                  <a:pt x="35" y="519"/>
                  <a:pt x="33" y="515"/>
                  <a:pt x="33" y="510"/>
                </a:cubicBezTo>
                <a:cubicBezTo>
                  <a:pt x="25" y="503"/>
                  <a:pt x="34" y="494"/>
                  <a:pt x="31" y="487"/>
                </a:cubicBezTo>
                <a:cubicBezTo>
                  <a:pt x="28" y="486"/>
                  <a:pt x="30" y="481"/>
                  <a:pt x="26" y="481"/>
                </a:cubicBezTo>
                <a:cubicBezTo>
                  <a:pt x="24" y="479"/>
                  <a:pt x="20" y="479"/>
                  <a:pt x="19" y="475"/>
                </a:cubicBezTo>
                <a:cubicBezTo>
                  <a:pt x="13" y="466"/>
                  <a:pt x="17" y="452"/>
                  <a:pt x="10" y="444"/>
                </a:cubicBezTo>
                <a:cubicBezTo>
                  <a:pt x="7" y="437"/>
                  <a:pt x="14" y="433"/>
                  <a:pt x="12" y="426"/>
                </a:cubicBezTo>
                <a:cubicBezTo>
                  <a:pt x="13" y="425"/>
                  <a:pt x="13" y="425"/>
                  <a:pt x="13" y="425"/>
                </a:cubicBezTo>
                <a:cubicBezTo>
                  <a:pt x="16" y="430"/>
                  <a:pt x="21" y="434"/>
                  <a:pt x="25" y="437"/>
                </a:cubicBezTo>
                <a:cubicBezTo>
                  <a:pt x="30" y="438"/>
                  <a:pt x="35" y="437"/>
                  <a:pt x="38" y="432"/>
                </a:cubicBezTo>
                <a:cubicBezTo>
                  <a:pt x="38" y="430"/>
                  <a:pt x="35" y="429"/>
                  <a:pt x="34" y="428"/>
                </a:cubicBezTo>
                <a:cubicBezTo>
                  <a:pt x="29" y="428"/>
                  <a:pt x="24" y="422"/>
                  <a:pt x="24" y="417"/>
                </a:cubicBezTo>
                <a:cubicBezTo>
                  <a:pt x="21" y="414"/>
                  <a:pt x="19" y="410"/>
                  <a:pt x="17" y="406"/>
                </a:cubicBezTo>
                <a:cubicBezTo>
                  <a:pt x="18" y="400"/>
                  <a:pt x="15" y="395"/>
                  <a:pt x="14" y="390"/>
                </a:cubicBezTo>
                <a:cubicBezTo>
                  <a:pt x="15" y="385"/>
                  <a:pt x="15" y="381"/>
                  <a:pt x="18" y="377"/>
                </a:cubicBezTo>
                <a:cubicBezTo>
                  <a:pt x="20" y="373"/>
                  <a:pt x="22" y="367"/>
                  <a:pt x="27" y="365"/>
                </a:cubicBezTo>
                <a:cubicBezTo>
                  <a:pt x="30" y="364"/>
                  <a:pt x="33" y="363"/>
                  <a:pt x="35" y="363"/>
                </a:cubicBezTo>
                <a:cubicBezTo>
                  <a:pt x="37" y="362"/>
                  <a:pt x="35" y="362"/>
                  <a:pt x="34" y="360"/>
                </a:cubicBezTo>
                <a:cubicBezTo>
                  <a:pt x="32" y="356"/>
                  <a:pt x="27" y="357"/>
                  <a:pt x="23" y="358"/>
                </a:cubicBezTo>
                <a:cubicBezTo>
                  <a:pt x="12" y="360"/>
                  <a:pt x="12" y="372"/>
                  <a:pt x="5" y="378"/>
                </a:cubicBezTo>
                <a:cubicBezTo>
                  <a:pt x="3" y="382"/>
                  <a:pt x="4" y="386"/>
                  <a:pt x="2" y="391"/>
                </a:cubicBezTo>
                <a:cubicBezTo>
                  <a:pt x="0" y="384"/>
                  <a:pt x="4" y="378"/>
                  <a:pt x="7" y="373"/>
                </a:cubicBezTo>
                <a:cubicBezTo>
                  <a:pt x="8" y="372"/>
                  <a:pt x="9" y="371"/>
                  <a:pt x="9" y="370"/>
                </a:cubicBezTo>
                <a:cubicBezTo>
                  <a:pt x="6" y="366"/>
                  <a:pt x="1" y="363"/>
                  <a:pt x="2" y="358"/>
                </a:cubicBezTo>
                <a:cubicBezTo>
                  <a:pt x="0" y="353"/>
                  <a:pt x="7" y="352"/>
                  <a:pt x="7" y="347"/>
                </a:cubicBezTo>
                <a:cubicBezTo>
                  <a:pt x="6" y="346"/>
                  <a:pt x="4" y="344"/>
                  <a:pt x="5" y="344"/>
                </a:cubicBezTo>
                <a:cubicBezTo>
                  <a:pt x="10" y="347"/>
                  <a:pt x="10" y="355"/>
                  <a:pt x="16" y="357"/>
                </a:cubicBezTo>
                <a:cubicBezTo>
                  <a:pt x="18" y="358"/>
                  <a:pt x="21" y="356"/>
                  <a:pt x="23" y="356"/>
                </a:cubicBezTo>
                <a:cubicBezTo>
                  <a:pt x="28" y="355"/>
                  <a:pt x="28" y="355"/>
                  <a:pt x="28" y="355"/>
                </a:cubicBezTo>
                <a:cubicBezTo>
                  <a:pt x="30" y="352"/>
                  <a:pt x="33" y="348"/>
                  <a:pt x="31" y="344"/>
                </a:cubicBezTo>
                <a:cubicBezTo>
                  <a:pt x="30" y="341"/>
                  <a:pt x="30" y="339"/>
                  <a:pt x="27" y="337"/>
                </a:cubicBezTo>
                <a:cubicBezTo>
                  <a:pt x="24" y="337"/>
                  <a:pt x="21" y="337"/>
                  <a:pt x="19" y="341"/>
                </a:cubicBezTo>
                <a:cubicBezTo>
                  <a:pt x="18" y="342"/>
                  <a:pt x="18" y="343"/>
                  <a:pt x="18" y="344"/>
                </a:cubicBezTo>
                <a:cubicBezTo>
                  <a:pt x="16" y="344"/>
                  <a:pt x="16" y="342"/>
                  <a:pt x="16" y="341"/>
                </a:cubicBezTo>
                <a:cubicBezTo>
                  <a:pt x="19" y="337"/>
                  <a:pt x="13" y="333"/>
                  <a:pt x="17" y="328"/>
                </a:cubicBezTo>
                <a:cubicBezTo>
                  <a:pt x="18" y="327"/>
                  <a:pt x="19" y="325"/>
                  <a:pt x="21" y="325"/>
                </a:cubicBezTo>
                <a:close/>
                <a:moveTo>
                  <a:pt x="43" y="347"/>
                </a:moveTo>
                <a:cubicBezTo>
                  <a:pt x="41" y="353"/>
                  <a:pt x="48" y="361"/>
                  <a:pt x="42" y="367"/>
                </a:cubicBezTo>
                <a:cubicBezTo>
                  <a:pt x="38" y="365"/>
                  <a:pt x="39" y="362"/>
                  <a:pt x="36" y="359"/>
                </a:cubicBezTo>
                <a:cubicBezTo>
                  <a:pt x="35" y="357"/>
                  <a:pt x="33" y="357"/>
                  <a:pt x="32" y="356"/>
                </a:cubicBezTo>
                <a:cubicBezTo>
                  <a:pt x="34" y="350"/>
                  <a:pt x="35" y="344"/>
                  <a:pt x="33" y="339"/>
                </a:cubicBezTo>
                <a:cubicBezTo>
                  <a:pt x="37" y="339"/>
                  <a:pt x="41" y="343"/>
                  <a:pt x="43" y="347"/>
                </a:cubicBezTo>
                <a:close/>
                <a:moveTo>
                  <a:pt x="23" y="348"/>
                </a:moveTo>
                <a:cubicBezTo>
                  <a:pt x="22" y="350"/>
                  <a:pt x="21" y="350"/>
                  <a:pt x="20" y="349"/>
                </a:cubicBezTo>
                <a:cubicBezTo>
                  <a:pt x="18" y="347"/>
                  <a:pt x="18" y="347"/>
                  <a:pt x="18" y="347"/>
                </a:cubicBezTo>
                <a:cubicBezTo>
                  <a:pt x="20" y="348"/>
                  <a:pt x="25" y="345"/>
                  <a:pt x="23" y="348"/>
                </a:cubicBezTo>
                <a:close/>
                <a:moveTo>
                  <a:pt x="14" y="358"/>
                </a:moveTo>
                <a:cubicBezTo>
                  <a:pt x="15" y="359"/>
                  <a:pt x="15" y="361"/>
                  <a:pt x="14" y="362"/>
                </a:cubicBezTo>
                <a:cubicBezTo>
                  <a:pt x="12" y="362"/>
                  <a:pt x="11" y="365"/>
                  <a:pt x="10" y="366"/>
                </a:cubicBezTo>
                <a:cubicBezTo>
                  <a:pt x="6" y="365"/>
                  <a:pt x="4" y="362"/>
                  <a:pt x="4" y="358"/>
                </a:cubicBezTo>
                <a:cubicBezTo>
                  <a:pt x="4" y="356"/>
                  <a:pt x="5" y="353"/>
                  <a:pt x="6" y="351"/>
                </a:cubicBezTo>
                <a:cubicBezTo>
                  <a:pt x="10" y="352"/>
                  <a:pt x="10" y="357"/>
                  <a:pt x="14" y="358"/>
                </a:cubicBezTo>
                <a:close/>
                <a:moveTo>
                  <a:pt x="47" y="377"/>
                </a:moveTo>
                <a:cubicBezTo>
                  <a:pt x="49" y="381"/>
                  <a:pt x="49" y="386"/>
                  <a:pt x="47" y="391"/>
                </a:cubicBezTo>
                <a:cubicBezTo>
                  <a:pt x="44" y="393"/>
                  <a:pt x="41" y="395"/>
                  <a:pt x="37" y="395"/>
                </a:cubicBezTo>
                <a:cubicBezTo>
                  <a:pt x="34" y="394"/>
                  <a:pt x="34" y="389"/>
                  <a:pt x="34" y="387"/>
                </a:cubicBezTo>
                <a:cubicBezTo>
                  <a:pt x="35" y="385"/>
                  <a:pt x="35" y="385"/>
                  <a:pt x="36" y="385"/>
                </a:cubicBezTo>
                <a:cubicBezTo>
                  <a:pt x="38" y="385"/>
                  <a:pt x="39" y="387"/>
                  <a:pt x="41" y="385"/>
                </a:cubicBezTo>
                <a:cubicBezTo>
                  <a:pt x="41" y="383"/>
                  <a:pt x="39" y="382"/>
                  <a:pt x="38" y="382"/>
                </a:cubicBezTo>
                <a:cubicBezTo>
                  <a:pt x="35" y="382"/>
                  <a:pt x="33" y="383"/>
                  <a:pt x="32" y="386"/>
                </a:cubicBezTo>
                <a:cubicBezTo>
                  <a:pt x="33" y="390"/>
                  <a:pt x="31" y="393"/>
                  <a:pt x="35" y="396"/>
                </a:cubicBezTo>
                <a:cubicBezTo>
                  <a:pt x="34" y="399"/>
                  <a:pt x="30" y="403"/>
                  <a:pt x="33" y="406"/>
                </a:cubicBezTo>
                <a:cubicBezTo>
                  <a:pt x="35" y="410"/>
                  <a:pt x="38" y="411"/>
                  <a:pt x="41" y="411"/>
                </a:cubicBezTo>
                <a:cubicBezTo>
                  <a:pt x="44" y="409"/>
                  <a:pt x="43" y="408"/>
                  <a:pt x="43" y="406"/>
                </a:cubicBezTo>
                <a:cubicBezTo>
                  <a:pt x="42" y="405"/>
                  <a:pt x="41" y="405"/>
                  <a:pt x="41" y="405"/>
                </a:cubicBezTo>
                <a:cubicBezTo>
                  <a:pt x="41" y="407"/>
                  <a:pt x="38" y="408"/>
                  <a:pt x="36" y="407"/>
                </a:cubicBezTo>
                <a:cubicBezTo>
                  <a:pt x="34" y="405"/>
                  <a:pt x="35" y="402"/>
                  <a:pt x="36" y="399"/>
                </a:cubicBezTo>
                <a:cubicBezTo>
                  <a:pt x="38" y="398"/>
                  <a:pt x="41" y="396"/>
                  <a:pt x="44" y="397"/>
                </a:cubicBezTo>
                <a:cubicBezTo>
                  <a:pt x="47" y="397"/>
                  <a:pt x="48" y="399"/>
                  <a:pt x="50" y="401"/>
                </a:cubicBezTo>
                <a:cubicBezTo>
                  <a:pt x="50" y="405"/>
                  <a:pt x="54" y="408"/>
                  <a:pt x="52" y="412"/>
                </a:cubicBezTo>
                <a:cubicBezTo>
                  <a:pt x="47" y="416"/>
                  <a:pt x="47" y="425"/>
                  <a:pt x="41" y="427"/>
                </a:cubicBezTo>
                <a:cubicBezTo>
                  <a:pt x="37" y="429"/>
                  <a:pt x="34" y="426"/>
                  <a:pt x="30" y="425"/>
                </a:cubicBezTo>
                <a:cubicBezTo>
                  <a:pt x="24" y="421"/>
                  <a:pt x="26" y="413"/>
                  <a:pt x="21" y="409"/>
                </a:cubicBezTo>
                <a:cubicBezTo>
                  <a:pt x="19" y="405"/>
                  <a:pt x="18" y="401"/>
                  <a:pt x="20" y="397"/>
                </a:cubicBezTo>
                <a:cubicBezTo>
                  <a:pt x="16" y="394"/>
                  <a:pt x="16" y="389"/>
                  <a:pt x="17" y="385"/>
                </a:cubicBezTo>
                <a:cubicBezTo>
                  <a:pt x="22" y="380"/>
                  <a:pt x="20" y="373"/>
                  <a:pt x="25" y="369"/>
                </a:cubicBezTo>
                <a:cubicBezTo>
                  <a:pt x="30" y="367"/>
                  <a:pt x="35" y="363"/>
                  <a:pt x="38" y="367"/>
                </a:cubicBezTo>
                <a:cubicBezTo>
                  <a:pt x="40" y="372"/>
                  <a:pt x="45" y="373"/>
                  <a:pt x="47" y="377"/>
                </a:cubicBezTo>
                <a:close/>
                <a:moveTo>
                  <a:pt x="738" y="368"/>
                </a:moveTo>
                <a:cubicBezTo>
                  <a:pt x="743" y="373"/>
                  <a:pt x="744" y="379"/>
                  <a:pt x="742" y="386"/>
                </a:cubicBezTo>
                <a:cubicBezTo>
                  <a:pt x="742" y="388"/>
                  <a:pt x="741" y="388"/>
                  <a:pt x="740" y="389"/>
                </a:cubicBezTo>
                <a:cubicBezTo>
                  <a:pt x="737" y="385"/>
                  <a:pt x="733" y="379"/>
                  <a:pt x="727" y="376"/>
                </a:cubicBezTo>
                <a:cubicBezTo>
                  <a:pt x="731" y="373"/>
                  <a:pt x="735" y="370"/>
                  <a:pt x="736" y="365"/>
                </a:cubicBezTo>
                <a:cubicBezTo>
                  <a:pt x="737" y="365"/>
                  <a:pt x="737" y="367"/>
                  <a:pt x="738" y="368"/>
                </a:cubicBezTo>
                <a:close/>
                <a:moveTo>
                  <a:pt x="776" y="370"/>
                </a:moveTo>
                <a:cubicBezTo>
                  <a:pt x="777" y="370"/>
                  <a:pt x="777" y="370"/>
                  <a:pt x="777" y="370"/>
                </a:cubicBezTo>
                <a:lnTo>
                  <a:pt x="776" y="370"/>
                </a:lnTo>
                <a:close/>
                <a:moveTo>
                  <a:pt x="741" y="375"/>
                </a:moveTo>
                <a:cubicBezTo>
                  <a:pt x="740" y="379"/>
                  <a:pt x="743" y="384"/>
                  <a:pt x="739" y="385"/>
                </a:cubicBezTo>
                <a:cubicBezTo>
                  <a:pt x="733" y="376"/>
                  <a:pt x="733" y="376"/>
                  <a:pt x="733" y="376"/>
                </a:cubicBezTo>
                <a:cubicBezTo>
                  <a:pt x="733" y="374"/>
                  <a:pt x="734" y="373"/>
                  <a:pt x="736" y="371"/>
                </a:cubicBezTo>
                <a:cubicBezTo>
                  <a:pt x="738" y="371"/>
                  <a:pt x="740" y="373"/>
                  <a:pt x="741" y="375"/>
                </a:cubicBezTo>
                <a:close/>
                <a:moveTo>
                  <a:pt x="724" y="379"/>
                </a:moveTo>
                <a:cubicBezTo>
                  <a:pt x="722" y="380"/>
                  <a:pt x="721" y="379"/>
                  <a:pt x="720" y="379"/>
                </a:cubicBezTo>
                <a:cubicBezTo>
                  <a:pt x="721" y="379"/>
                  <a:pt x="724" y="377"/>
                  <a:pt x="724" y="379"/>
                </a:cubicBezTo>
                <a:close/>
                <a:moveTo>
                  <a:pt x="711" y="387"/>
                </a:moveTo>
                <a:cubicBezTo>
                  <a:pt x="711" y="388"/>
                  <a:pt x="711" y="388"/>
                  <a:pt x="710" y="388"/>
                </a:cubicBezTo>
                <a:cubicBezTo>
                  <a:pt x="710" y="385"/>
                  <a:pt x="710" y="385"/>
                  <a:pt x="710" y="385"/>
                </a:cubicBezTo>
                <a:cubicBezTo>
                  <a:pt x="710" y="385"/>
                  <a:pt x="711" y="386"/>
                  <a:pt x="711" y="387"/>
                </a:cubicBezTo>
                <a:close/>
                <a:moveTo>
                  <a:pt x="727" y="391"/>
                </a:moveTo>
                <a:cubicBezTo>
                  <a:pt x="726" y="393"/>
                  <a:pt x="724" y="390"/>
                  <a:pt x="722" y="392"/>
                </a:cubicBezTo>
                <a:cubicBezTo>
                  <a:pt x="721" y="392"/>
                  <a:pt x="721" y="391"/>
                  <a:pt x="721" y="391"/>
                </a:cubicBezTo>
                <a:cubicBezTo>
                  <a:pt x="721" y="389"/>
                  <a:pt x="721" y="388"/>
                  <a:pt x="722" y="388"/>
                </a:cubicBezTo>
                <a:cubicBezTo>
                  <a:pt x="724" y="388"/>
                  <a:pt x="726" y="390"/>
                  <a:pt x="727" y="391"/>
                </a:cubicBezTo>
                <a:close/>
                <a:moveTo>
                  <a:pt x="721" y="399"/>
                </a:moveTo>
                <a:cubicBezTo>
                  <a:pt x="725" y="396"/>
                  <a:pt x="725" y="396"/>
                  <a:pt x="725" y="396"/>
                </a:cubicBezTo>
                <a:cubicBezTo>
                  <a:pt x="727" y="398"/>
                  <a:pt x="724" y="399"/>
                  <a:pt x="724" y="400"/>
                </a:cubicBezTo>
                <a:cubicBezTo>
                  <a:pt x="725" y="403"/>
                  <a:pt x="726" y="406"/>
                  <a:pt x="726" y="408"/>
                </a:cubicBezTo>
                <a:cubicBezTo>
                  <a:pt x="724" y="410"/>
                  <a:pt x="724" y="414"/>
                  <a:pt x="721" y="413"/>
                </a:cubicBezTo>
                <a:cubicBezTo>
                  <a:pt x="721" y="414"/>
                  <a:pt x="720" y="414"/>
                  <a:pt x="719" y="414"/>
                </a:cubicBezTo>
                <a:cubicBezTo>
                  <a:pt x="719" y="411"/>
                  <a:pt x="724" y="411"/>
                  <a:pt x="724" y="408"/>
                </a:cubicBezTo>
                <a:cubicBezTo>
                  <a:pt x="724" y="405"/>
                  <a:pt x="724" y="402"/>
                  <a:pt x="721" y="400"/>
                </a:cubicBezTo>
                <a:cubicBezTo>
                  <a:pt x="717" y="402"/>
                  <a:pt x="715" y="398"/>
                  <a:pt x="712" y="398"/>
                </a:cubicBezTo>
                <a:cubicBezTo>
                  <a:pt x="713" y="396"/>
                  <a:pt x="710" y="394"/>
                  <a:pt x="710" y="391"/>
                </a:cubicBezTo>
                <a:cubicBezTo>
                  <a:pt x="713" y="394"/>
                  <a:pt x="715" y="400"/>
                  <a:pt x="721" y="399"/>
                </a:cubicBezTo>
                <a:close/>
                <a:moveTo>
                  <a:pt x="6" y="407"/>
                </a:moveTo>
                <a:cubicBezTo>
                  <a:pt x="7" y="413"/>
                  <a:pt x="9" y="418"/>
                  <a:pt x="12" y="422"/>
                </a:cubicBezTo>
                <a:cubicBezTo>
                  <a:pt x="12" y="424"/>
                  <a:pt x="12" y="424"/>
                  <a:pt x="12" y="424"/>
                </a:cubicBezTo>
                <a:cubicBezTo>
                  <a:pt x="9" y="423"/>
                  <a:pt x="9" y="417"/>
                  <a:pt x="6" y="415"/>
                </a:cubicBezTo>
                <a:cubicBezTo>
                  <a:pt x="2" y="408"/>
                  <a:pt x="5" y="400"/>
                  <a:pt x="2" y="393"/>
                </a:cubicBezTo>
                <a:cubicBezTo>
                  <a:pt x="3" y="392"/>
                  <a:pt x="3" y="392"/>
                  <a:pt x="3" y="392"/>
                </a:cubicBezTo>
                <a:cubicBezTo>
                  <a:pt x="5" y="396"/>
                  <a:pt x="6" y="402"/>
                  <a:pt x="6" y="407"/>
                </a:cubicBezTo>
                <a:close/>
                <a:moveTo>
                  <a:pt x="739" y="396"/>
                </a:moveTo>
                <a:cubicBezTo>
                  <a:pt x="742" y="402"/>
                  <a:pt x="743" y="407"/>
                  <a:pt x="742" y="413"/>
                </a:cubicBezTo>
                <a:cubicBezTo>
                  <a:pt x="741" y="414"/>
                  <a:pt x="741" y="416"/>
                  <a:pt x="740" y="415"/>
                </a:cubicBezTo>
                <a:cubicBezTo>
                  <a:pt x="741" y="408"/>
                  <a:pt x="741" y="401"/>
                  <a:pt x="737" y="395"/>
                </a:cubicBezTo>
                <a:cubicBezTo>
                  <a:pt x="737" y="394"/>
                  <a:pt x="737" y="393"/>
                  <a:pt x="739" y="393"/>
                </a:cubicBezTo>
                <a:cubicBezTo>
                  <a:pt x="741" y="393"/>
                  <a:pt x="739" y="395"/>
                  <a:pt x="739" y="396"/>
                </a:cubicBezTo>
                <a:close/>
                <a:moveTo>
                  <a:pt x="712" y="411"/>
                </a:moveTo>
                <a:cubicBezTo>
                  <a:pt x="711" y="412"/>
                  <a:pt x="709" y="410"/>
                  <a:pt x="707" y="411"/>
                </a:cubicBezTo>
                <a:cubicBezTo>
                  <a:pt x="703" y="411"/>
                  <a:pt x="700" y="414"/>
                  <a:pt x="698" y="416"/>
                </a:cubicBezTo>
                <a:cubicBezTo>
                  <a:pt x="698" y="419"/>
                  <a:pt x="694" y="422"/>
                  <a:pt x="698" y="425"/>
                </a:cubicBezTo>
                <a:cubicBezTo>
                  <a:pt x="698" y="427"/>
                  <a:pt x="695" y="427"/>
                  <a:pt x="695" y="428"/>
                </a:cubicBezTo>
                <a:cubicBezTo>
                  <a:pt x="694" y="425"/>
                  <a:pt x="694" y="420"/>
                  <a:pt x="695" y="416"/>
                </a:cubicBezTo>
                <a:cubicBezTo>
                  <a:pt x="699" y="411"/>
                  <a:pt x="704" y="408"/>
                  <a:pt x="711" y="410"/>
                </a:cubicBezTo>
                <a:cubicBezTo>
                  <a:pt x="711" y="410"/>
                  <a:pt x="712" y="410"/>
                  <a:pt x="712" y="411"/>
                </a:cubicBezTo>
                <a:close/>
                <a:moveTo>
                  <a:pt x="715" y="412"/>
                </a:moveTo>
                <a:cubicBezTo>
                  <a:pt x="715" y="413"/>
                  <a:pt x="714" y="413"/>
                  <a:pt x="714" y="413"/>
                </a:cubicBezTo>
                <a:cubicBezTo>
                  <a:pt x="714" y="411"/>
                  <a:pt x="714" y="411"/>
                  <a:pt x="714" y="411"/>
                </a:cubicBezTo>
                <a:cubicBezTo>
                  <a:pt x="715" y="411"/>
                  <a:pt x="715" y="412"/>
                  <a:pt x="715" y="412"/>
                </a:cubicBezTo>
                <a:close/>
                <a:moveTo>
                  <a:pt x="720" y="431"/>
                </a:moveTo>
                <a:cubicBezTo>
                  <a:pt x="715" y="438"/>
                  <a:pt x="715" y="438"/>
                  <a:pt x="715" y="438"/>
                </a:cubicBezTo>
                <a:cubicBezTo>
                  <a:pt x="712" y="437"/>
                  <a:pt x="710" y="440"/>
                  <a:pt x="707" y="442"/>
                </a:cubicBezTo>
                <a:cubicBezTo>
                  <a:pt x="705" y="444"/>
                  <a:pt x="706" y="448"/>
                  <a:pt x="704" y="450"/>
                </a:cubicBezTo>
                <a:cubicBezTo>
                  <a:pt x="701" y="446"/>
                  <a:pt x="707" y="442"/>
                  <a:pt x="704" y="439"/>
                </a:cubicBezTo>
                <a:cubicBezTo>
                  <a:pt x="710" y="439"/>
                  <a:pt x="713" y="436"/>
                  <a:pt x="716" y="434"/>
                </a:cubicBezTo>
                <a:cubicBezTo>
                  <a:pt x="720" y="429"/>
                  <a:pt x="720" y="422"/>
                  <a:pt x="718" y="416"/>
                </a:cubicBezTo>
                <a:cubicBezTo>
                  <a:pt x="722" y="420"/>
                  <a:pt x="721" y="426"/>
                  <a:pt x="720" y="431"/>
                </a:cubicBezTo>
                <a:close/>
                <a:moveTo>
                  <a:pt x="738" y="419"/>
                </a:moveTo>
                <a:cubicBezTo>
                  <a:pt x="737" y="422"/>
                  <a:pt x="732" y="422"/>
                  <a:pt x="730" y="426"/>
                </a:cubicBezTo>
                <a:cubicBezTo>
                  <a:pt x="726" y="432"/>
                  <a:pt x="736" y="437"/>
                  <a:pt x="732" y="445"/>
                </a:cubicBezTo>
                <a:cubicBezTo>
                  <a:pt x="729" y="448"/>
                  <a:pt x="734" y="451"/>
                  <a:pt x="733" y="456"/>
                </a:cubicBezTo>
                <a:cubicBezTo>
                  <a:pt x="730" y="454"/>
                  <a:pt x="731" y="451"/>
                  <a:pt x="729" y="448"/>
                </a:cubicBezTo>
                <a:cubicBezTo>
                  <a:pt x="730" y="445"/>
                  <a:pt x="732" y="441"/>
                  <a:pt x="731" y="437"/>
                </a:cubicBezTo>
                <a:cubicBezTo>
                  <a:pt x="728" y="434"/>
                  <a:pt x="727" y="430"/>
                  <a:pt x="728" y="426"/>
                </a:cubicBezTo>
                <a:cubicBezTo>
                  <a:pt x="729" y="421"/>
                  <a:pt x="734" y="421"/>
                  <a:pt x="738" y="419"/>
                </a:cubicBezTo>
                <a:close/>
                <a:moveTo>
                  <a:pt x="715" y="427"/>
                </a:moveTo>
                <a:cubicBezTo>
                  <a:pt x="713" y="429"/>
                  <a:pt x="712" y="425"/>
                  <a:pt x="710" y="424"/>
                </a:cubicBezTo>
                <a:cubicBezTo>
                  <a:pt x="706" y="423"/>
                  <a:pt x="702" y="422"/>
                  <a:pt x="699" y="425"/>
                </a:cubicBezTo>
                <a:cubicBezTo>
                  <a:pt x="699" y="422"/>
                  <a:pt x="703" y="422"/>
                  <a:pt x="704" y="421"/>
                </a:cubicBezTo>
                <a:cubicBezTo>
                  <a:pt x="709" y="421"/>
                  <a:pt x="713" y="425"/>
                  <a:pt x="715" y="427"/>
                </a:cubicBezTo>
                <a:close/>
                <a:moveTo>
                  <a:pt x="53" y="437"/>
                </a:moveTo>
                <a:cubicBezTo>
                  <a:pt x="51" y="442"/>
                  <a:pt x="53" y="448"/>
                  <a:pt x="47" y="451"/>
                </a:cubicBezTo>
                <a:cubicBezTo>
                  <a:pt x="45" y="451"/>
                  <a:pt x="45" y="451"/>
                  <a:pt x="45" y="451"/>
                </a:cubicBezTo>
                <a:cubicBezTo>
                  <a:pt x="44" y="446"/>
                  <a:pt x="44" y="440"/>
                  <a:pt x="40" y="437"/>
                </a:cubicBezTo>
                <a:cubicBezTo>
                  <a:pt x="40" y="432"/>
                  <a:pt x="41" y="428"/>
                  <a:pt x="46" y="427"/>
                </a:cubicBezTo>
                <a:cubicBezTo>
                  <a:pt x="51" y="427"/>
                  <a:pt x="51" y="433"/>
                  <a:pt x="53" y="437"/>
                </a:cubicBezTo>
                <a:close/>
                <a:moveTo>
                  <a:pt x="705" y="429"/>
                </a:moveTo>
                <a:cubicBezTo>
                  <a:pt x="705" y="430"/>
                  <a:pt x="705" y="430"/>
                  <a:pt x="705" y="430"/>
                </a:cubicBezTo>
                <a:cubicBezTo>
                  <a:pt x="704" y="430"/>
                  <a:pt x="704" y="430"/>
                  <a:pt x="704" y="430"/>
                </a:cubicBezTo>
                <a:cubicBezTo>
                  <a:pt x="704" y="430"/>
                  <a:pt x="704" y="429"/>
                  <a:pt x="705" y="429"/>
                </a:cubicBezTo>
                <a:close/>
                <a:moveTo>
                  <a:pt x="692" y="432"/>
                </a:moveTo>
                <a:cubicBezTo>
                  <a:pt x="693" y="435"/>
                  <a:pt x="691" y="437"/>
                  <a:pt x="692" y="440"/>
                </a:cubicBezTo>
                <a:cubicBezTo>
                  <a:pt x="691" y="438"/>
                  <a:pt x="690" y="436"/>
                  <a:pt x="691" y="433"/>
                </a:cubicBezTo>
                <a:cubicBezTo>
                  <a:pt x="692" y="432"/>
                  <a:pt x="692" y="432"/>
                  <a:pt x="692" y="432"/>
                </a:cubicBezTo>
                <a:close/>
                <a:moveTo>
                  <a:pt x="20" y="437"/>
                </a:moveTo>
                <a:cubicBezTo>
                  <a:pt x="21" y="441"/>
                  <a:pt x="15" y="442"/>
                  <a:pt x="15" y="445"/>
                </a:cubicBezTo>
                <a:cubicBezTo>
                  <a:pt x="12" y="447"/>
                  <a:pt x="12" y="443"/>
                  <a:pt x="12" y="442"/>
                </a:cubicBezTo>
                <a:cubicBezTo>
                  <a:pt x="12" y="439"/>
                  <a:pt x="12" y="435"/>
                  <a:pt x="15" y="433"/>
                </a:cubicBezTo>
                <a:cubicBezTo>
                  <a:pt x="17" y="433"/>
                  <a:pt x="18" y="436"/>
                  <a:pt x="20" y="437"/>
                </a:cubicBezTo>
                <a:close/>
                <a:moveTo>
                  <a:pt x="41" y="441"/>
                </a:moveTo>
                <a:cubicBezTo>
                  <a:pt x="40" y="445"/>
                  <a:pt x="44" y="449"/>
                  <a:pt x="41" y="454"/>
                </a:cubicBezTo>
                <a:cubicBezTo>
                  <a:pt x="39" y="460"/>
                  <a:pt x="30" y="454"/>
                  <a:pt x="30" y="461"/>
                </a:cubicBezTo>
                <a:cubicBezTo>
                  <a:pt x="28" y="463"/>
                  <a:pt x="30" y="464"/>
                  <a:pt x="30" y="466"/>
                </a:cubicBezTo>
                <a:cubicBezTo>
                  <a:pt x="33" y="471"/>
                  <a:pt x="41" y="469"/>
                  <a:pt x="40" y="475"/>
                </a:cubicBezTo>
                <a:cubicBezTo>
                  <a:pt x="38" y="477"/>
                  <a:pt x="37" y="480"/>
                  <a:pt x="38" y="483"/>
                </a:cubicBezTo>
                <a:cubicBezTo>
                  <a:pt x="38" y="487"/>
                  <a:pt x="41" y="490"/>
                  <a:pt x="45" y="492"/>
                </a:cubicBezTo>
                <a:cubicBezTo>
                  <a:pt x="43" y="494"/>
                  <a:pt x="41" y="497"/>
                  <a:pt x="42" y="500"/>
                </a:cubicBezTo>
                <a:cubicBezTo>
                  <a:pt x="43" y="502"/>
                  <a:pt x="45" y="504"/>
                  <a:pt x="47" y="504"/>
                </a:cubicBezTo>
                <a:cubicBezTo>
                  <a:pt x="48" y="504"/>
                  <a:pt x="49" y="503"/>
                  <a:pt x="50" y="503"/>
                </a:cubicBezTo>
                <a:cubicBezTo>
                  <a:pt x="50" y="501"/>
                  <a:pt x="49" y="501"/>
                  <a:pt x="48" y="500"/>
                </a:cubicBezTo>
                <a:cubicBezTo>
                  <a:pt x="46" y="502"/>
                  <a:pt x="44" y="500"/>
                  <a:pt x="44" y="499"/>
                </a:cubicBezTo>
                <a:cubicBezTo>
                  <a:pt x="44" y="497"/>
                  <a:pt x="45" y="494"/>
                  <a:pt x="47" y="494"/>
                </a:cubicBezTo>
                <a:cubicBezTo>
                  <a:pt x="54" y="492"/>
                  <a:pt x="55" y="500"/>
                  <a:pt x="57" y="503"/>
                </a:cubicBezTo>
                <a:cubicBezTo>
                  <a:pt x="58" y="506"/>
                  <a:pt x="56" y="511"/>
                  <a:pt x="55" y="513"/>
                </a:cubicBezTo>
                <a:cubicBezTo>
                  <a:pt x="53" y="517"/>
                  <a:pt x="48" y="516"/>
                  <a:pt x="44" y="517"/>
                </a:cubicBezTo>
                <a:cubicBezTo>
                  <a:pt x="42" y="518"/>
                  <a:pt x="40" y="513"/>
                  <a:pt x="38" y="515"/>
                </a:cubicBezTo>
                <a:cubicBezTo>
                  <a:pt x="44" y="520"/>
                  <a:pt x="44" y="520"/>
                  <a:pt x="44" y="520"/>
                </a:cubicBezTo>
                <a:cubicBezTo>
                  <a:pt x="49" y="519"/>
                  <a:pt x="55" y="518"/>
                  <a:pt x="58" y="513"/>
                </a:cubicBezTo>
                <a:cubicBezTo>
                  <a:pt x="61" y="514"/>
                  <a:pt x="59" y="519"/>
                  <a:pt x="59" y="522"/>
                </a:cubicBezTo>
                <a:cubicBezTo>
                  <a:pt x="58" y="526"/>
                  <a:pt x="53" y="526"/>
                  <a:pt x="50" y="528"/>
                </a:cubicBezTo>
                <a:cubicBezTo>
                  <a:pt x="46" y="527"/>
                  <a:pt x="41" y="527"/>
                  <a:pt x="38" y="523"/>
                </a:cubicBezTo>
                <a:cubicBezTo>
                  <a:pt x="38" y="521"/>
                  <a:pt x="34" y="519"/>
                  <a:pt x="35" y="515"/>
                </a:cubicBezTo>
                <a:cubicBezTo>
                  <a:pt x="38" y="512"/>
                  <a:pt x="33" y="510"/>
                  <a:pt x="33" y="506"/>
                </a:cubicBezTo>
                <a:cubicBezTo>
                  <a:pt x="31" y="503"/>
                  <a:pt x="33" y="501"/>
                  <a:pt x="32" y="499"/>
                </a:cubicBezTo>
                <a:cubicBezTo>
                  <a:pt x="37" y="492"/>
                  <a:pt x="32" y="485"/>
                  <a:pt x="28" y="479"/>
                </a:cubicBezTo>
                <a:cubicBezTo>
                  <a:pt x="18" y="474"/>
                  <a:pt x="19" y="463"/>
                  <a:pt x="16" y="454"/>
                </a:cubicBezTo>
                <a:cubicBezTo>
                  <a:pt x="15" y="448"/>
                  <a:pt x="19" y="444"/>
                  <a:pt x="23" y="440"/>
                </a:cubicBezTo>
                <a:cubicBezTo>
                  <a:pt x="25" y="440"/>
                  <a:pt x="28" y="440"/>
                  <a:pt x="31" y="440"/>
                </a:cubicBezTo>
                <a:cubicBezTo>
                  <a:pt x="34" y="439"/>
                  <a:pt x="39" y="437"/>
                  <a:pt x="41" y="441"/>
                </a:cubicBezTo>
                <a:close/>
                <a:moveTo>
                  <a:pt x="718" y="444"/>
                </a:moveTo>
                <a:cubicBezTo>
                  <a:pt x="718" y="445"/>
                  <a:pt x="716" y="448"/>
                  <a:pt x="714" y="448"/>
                </a:cubicBezTo>
                <a:cubicBezTo>
                  <a:pt x="713" y="448"/>
                  <a:pt x="712" y="448"/>
                  <a:pt x="712" y="447"/>
                </a:cubicBezTo>
                <a:cubicBezTo>
                  <a:pt x="713" y="445"/>
                  <a:pt x="717" y="446"/>
                  <a:pt x="717" y="443"/>
                </a:cubicBezTo>
                <a:cubicBezTo>
                  <a:pt x="718" y="440"/>
                  <a:pt x="718" y="440"/>
                  <a:pt x="718" y="440"/>
                </a:cubicBezTo>
                <a:cubicBezTo>
                  <a:pt x="719" y="440"/>
                  <a:pt x="718" y="442"/>
                  <a:pt x="718" y="444"/>
                </a:cubicBezTo>
                <a:close/>
                <a:moveTo>
                  <a:pt x="695" y="444"/>
                </a:moveTo>
                <a:cubicBezTo>
                  <a:pt x="695" y="444"/>
                  <a:pt x="695" y="444"/>
                  <a:pt x="695" y="444"/>
                </a:cubicBezTo>
                <a:cubicBezTo>
                  <a:pt x="693" y="445"/>
                  <a:pt x="692" y="443"/>
                  <a:pt x="693" y="442"/>
                </a:cubicBezTo>
                <a:cubicBezTo>
                  <a:pt x="694" y="442"/>
                  <a:pt x="695" y="443"/>
                  <a:pt x="695" y="444"/>
                </a:cubicBezTo>
                <a:close/>
                <a:moveTo>
                  <a:pt x="34" y="448"/>
                </a:moveTo>
                <a:cubicBezTo>
                  <a:pt x="33" y="449"/>
                  <a:pt x="33" y="449"/>
                  <a:pt x="33" y="449"/>
                </a:cubicBezTo>
                <a:cubicBezTo>
                  <a:pt x="31" y="448"/>
                  <a:pt x="28" y="448"/>
                  <a:pt x="27" y="451"/>
                </a:cubicBezTo>
                <a:cubicBezTo>
                  <a:pt x="26" y="454"/>
                  <a:pt x="30" y="454"/>
                  <a:pt x="29" y="457"/>
                </a:cubicBezTo>
                <a:cubicBezTo>
                  <a:pt x="27" y="457"/>
                  <a:pt x="27" y="454"/>
                  <a:pt x="25" y="453"/>
                </a:cubicBezTo>
                <a:cubicBezTo>
                  <a:pt x="24" y="449"/>
                  <a:pt x="27" y="447"/>
                  <a:pt x="30" y="446"/>
                </a:cubicBezTo>
                <a:cubicBezTo>
                  <a:pt x="31" y="445"/>
                  <a:pt x="33" y="446"/>
                  <a:pt x="34" y="448"/>
                </a:cubicBezTo>
                <a:close/>
                <a:moveTo>
                  <a:pt x="698" y="452"/>
                </a:moveTo>
                <a:cubicBezTo>
                  <a:pt x="698" y="455"/>
                  <a:pt x="698" y="457"/>
                  <a:pt x="696" y="460"/>
                </a:cubicBezTo>
                <a:cubicBezTo>
                  <a:pt x="692" y="462"/>
                  <a:pt x="688" y="462"/>
                  <a:pt x="684" y="464"/>
                </a:cubicBezTo>
                <a:cubicBezTo>
                  <a:pt x="680" y="467"/>
                  <a:pt x="679" y="471"/>
                  <a:pt x="676" y="475"/>
                </a:cubicBezTo>
                <a:cubicBezTo>
                  <a:pt x="674" y="471"/>
                  <a:pt x="678" y="469"/>
                  <a:pt x="680" y="466"/>
                </a:cubicBezTo>
                <a:cubicBezTo>
                  <a:pt x="683" y="460"/>
                  <a:pt x="690" y="460"/>
                  <a:pt x="694" y="458"/>
                </a:cubicBezTo>
                <a:cubicBezTo>
                  <a:pt x="696" y="456"/>
                  <a:pt x="697" y="452"/>
                  <a:pt x="695" y="448"/>
                </a:cubicBezTo>
                <a:cubicBezTo>
                  <a:pt x="698" y="448"/>
                  <a:pt x="697" y="451"/>
                  <a:pt x="698" y="452"/>
                </a:cubicBezTo>
                <a:close/>
                <a:moveTo>
                  <a:pt x="727" y="451"/>
                </a:moveTo>
                <a:cubicBezTo>
                  <a:pt x="728" y="454"/>
                  <a:pt x="724" y="457"/>
                  <a:pt x="722" y="460"/>
                </a:cubicBezTo>
                <a:cubicBezTo>
                  <a:pt x="718" y="462"/>
                  <a:pt x="713" y="464"/>
                  <a:pt x="709" y="461"/>
                </a:cubicBezTo>
                <a:cubicBezTo>
                  <a:pt x="707" y="461"/>
                  <a:pt x="707" y="463"/>
                  <a:pt x="706" y="463"/>
                </a:cubicBezTo>
                <a:cubicBezTo>
                  <a:pt x="705" y="466"/>
                  <a:pt x="705" y="469"/>
                  <a:pt x="708" y="471"/>
                </a:cubicBezTo>
                <a:cubicBezTo>
                  <a:pt x="712" y="474"/>
                  <a:pt x="718" y="474"/>
                  <a:pt x="722" y="471"/>
                </a:cubicBezTo>
                <a:cubicBezTo>
                  <a:pt x="724" y="471"/>
                  <a:pt x="727" y="467"/>
                  <a:pt x="728" y="468"/>
                </a:cubicBezTo>
                <a:cubicBezTo>
                  <a:pt x="724" y="473"/>
                  <a:pt x="718" y="477"/>
                  <a:pt x="712" y="475"/>
                </a:cubicBezTo>
                <a:cubicBezTo>
                  <a:pt x="709" y="474"/>
                  <a:pt x="707" y="472"/>
                  <a:pt x="704" y="470"/>
                </a:cubicBezTo>
                <a:cubicBezTo>
                  <a:pt x="702" y="469"/>
                  <a:pt x="701" y="472"/>
                  <a:pt x="699" y="471"/>
                </a:cubicBezTo>
                <a:cubicBezTo>
                  <a:pt x="701" y="469"/>
                  <a:pt x="705" y="468"/>
                  <a:pt x="704" y="464"/>
                </a:cubicBezTo>
                <a:cubicBezTo>
                  <a:pt x="706" y="459"/>
                  <a:pt x="706" y="459"/>
                  <a:pt x="706" y="459"/>
                </a:cubicBezTo>
                <a:cubicBezTo>
                  <a:pt x="705" y="457"/>
                  <a:pt x="703" y="454"/>
                  <a:pt x="704" y="451"/>
                </a:cubicBezTo>
                <a:cubicBezTo>
                  <a:pt x="706" y="455"/>
                  <a:pt x="710" y="462"/>
                  <a:pt x="715" y="460"/>
                </a:cubicBezTo>
                <a:cubicBezTo>
                  <a:pt x="719" y="460"/>
                  <a:pt x="722" y="457"/>
                  <a:pt x="724" y="454"/>
                </a:cubicBezTo>
                <a:cubicBezTo>
                  <a:pt x="724" y="453"/>
                  <a:pt x="725" y="451"/>
                  <a:pt x="727" y="451"/>
                </a:cubicBezTo>
                <a:close/>
                <a:moveTo>
                  <a:pt x="733" y="458"/>
                </a:moveTo>
                <a:cubicBezTo>
                  <a:pt x="733" y="459"/>
                  <a:pt x="733" y="460"/>
                  <a:pt x="733" y="460"/>
                </a:cubicBezTo>
                <a:cubicBezTo>
                  <a:pt x="733" y="458"/>
                  <a:pt x="733" y="458"/>
                  <a:pt x="733" y="458"/>
                </a:cubicBezTo>
                <a:close/>
                <a:moveTo>
                  <a:pt x="733" y="463"/>
                </a:moveTo>
                <a:cubicBezTo>
                  <a:pt x="732" y="464"/>
                  <a:pt x="732" y="467"/>
                  <a:pt x="730" y="467"/>
                </a:cubicBezTo>
                <a:cubicBezTo>
                  <a:pt x="729" y="466"/>
                  <a:pt x="730" y="466"/>
                  <a:pt x="730" y="464"/>
                </a:cubicBezTo>
                <a:cubicBezTo>
                  <a:pt x="730" y="463"/>
                  <a:pt x="731" y="463"/>
                  <a:pt x="733" y="463"/>
                </a:cubicBezTo>
                <a:close/>
                <a:moveTo>
                  <a:pt x="64" y="472"/>
                </a:moveTo>
                <a:cubicBezTo>
                  <a:pt x="64" y="474"/>
                  <a:pt x="64" y="474"/>
                  <a:pt x="63" y="474"/>
                </a:cubicBezTo>
                <a:cubicBezTo>
                  <a:pt x="59" y="474"/>
                  <a:pt x="56" y="473"/>
                  <a:pt x="53" y="474"/>
                </a:cubicBezTo>
                <a:cubicBezTo>
                  <a:pt x="50" y="477"/>
                  <a:pt x="46" y="480"/>
                  <a:pt x="45" y="483"/>
                </a:cubicBezTo>
                <a:cubicBezTo>
                  <a:pt x="44" y="486"/>
                  <a:pt x="47" y="489"/>
                  <a:pt x="45" y="489"/>
                </a:cubicBezTo>
                <a:cubicBezTo>
                  <a:pt x="42" y="489"/>
                  <a:pt x="41" y="485"/>
                  <a:pt x="40" y="483"/>
                </a:cubicBezTo>
                <a:cubicBezTo>
                  <a:pt x="39" y="478"/>
                  <a:pt x="44" y="476"/>
                  <a:pt x="44" y="471"/>
                </a:cubicBezTo>
                <a:cubicBezTo>
                  <a:pt x="46" y="469"/>
                  <a:pt x="49" y="467"/>
                  <a:pt x="52" y="467"/>
                </a:cubicBezTo>
                <a:cubicBezTo>
                  <a:pt x="56" y="468"/>
                  <a:pt x="61" y="468"/>
                  <a:pt x="64" y="472"/>
                </a:cubicBezTo>
                <a:close/>
                <a:moveTo>
                  <a:pt x="695" y="470"/>
                </a:moveTo>
                <a:cubicBezTo>
                  <a:pt x="692" y="472"/>
                  <a:pt x="690" y="474"/>
                  <a:pt x="688" y="477"/>
                </a:cubicBezTo>
                <a:cubicBezTo>
                  <a:pt x="686" y="482"/>
                  <a:pt x="690" y="486"/>
                  <a:pt x="694" y="488"/>
                </a:cubicBezTo>
                <a:cubicBezTo>
                  <a:pt x="699" y="488"/>
                  <a:pt x="703" y="490"/>
                  <a:pt x="707" y="487"/>
                </a:cubicBezTo>
                <a:cubicBezTo>
                  <a:pt x="707" y="487"/>
                  <a:pt x="709" y="487"/>
                  <a:pt x="709" y="488"/>
                </a:cubicBezTo>
                <a:cubicBezTo>
                  <a:pt x="707" y="489"/>
                  <a:pt x="704" y="489"/>
                  <a:pt x="704" y="491"/>
                </a:cubicBezTo>
                <a:cubicBezTo>
                  <a:pt x="707" y="495"/>
                  <a:pt x="707" y="501"/>
                  <a:pt x="705" y="506"/>
                </a:cubicBezTo>
                <a:cubicBezTo>
                  <a:pt x="703" y="510"/>
                  <a:pt x="700" y="512"/>
                  <a:pt x="698" y="513"/>
                </a:cubicBezTo>
                <a:cubicBezTo>
                  <a:pt x="698" y="515"/>
                  <a:pt x="701" y="516"/>
                  <a:pt x="701" y="517"/>
                </a:cubicBezTo>
                <a:cubicBezTo>
                  <a:pt x="707" y="518"/>
                  <a:pt x="711" y="514"/>
                  <a:pt x="713" y="510"/>
                </a:cubicBezTo>
                <a:cubicBezTo>
                  <a:pt x="713" y="507"/>
                  <a:pt x="714" y="505"/>
                  <a:pt x="716" y="503"/>
                </a:cubicBezTo>
                <a:cubicBezTo>
                  <a:pt x="716" y="500"/>
                  <a:pt x="716" y="497"/>
                  <a:pt x="716" y="494"/>
                </a:cubicBezTo>
                <a:cubicBezTo>
                  <a:pt x="718" y="495"/>
                  <a:pt x="718" y="497"/>
                  <a:pt x="718" y="500"/>
                </a:cubicBezTo>
                <a:cubicBezTo>
                  <a:pt x="718" y="503"/>
                  <a:pt x="715" y="508"/>
                  <a:pt x="714" y="512"/>
                </a:cubicBezTo>
                <a:cubicBezTo>
                  <a:pt x="712" y="515"/>
                  <a:pt x="708" y="518"/>
                  <a:pt x="704" y="518"/>
                </a:cubicBezTo>
                <a:cubicBezTo>
                  <a:pt x="701" y="522"/>
                  <a:pt x="704" y="526"/>
                  <a:pt x="701" y="529"/>
                </a:cubicBezTo>
                <a:cubicBezTo>
                  <a:pt x="701" y="532"/>
                  <a:pt x="701" y="532"/>
                  <a:pt x="701" y="532"/>
                </a:cubicBezTo>
                <a:cubicBezTo>
                  <a:pt x="698" y="534"/>
                  <a:pt x="696" y="540"/>
                  <a:pt x="692" y="540"/>
                </a:cubicBezTo>
                <a:cubicBezTo>
                  <a:pt x="691" y="542"/>
                  <a:pt x="687" y="540"/>
                  <a:pt x="687" y="543"/>
                </a:cubicBezTo>
                <a:cubicBezTo>
                  <a:pt x="688" y="551"/>
                  <a:pt x="689" y="560"/>
                  <a:pt x="681" y="564"/>
                </a:cubicBezTo>
                <a:cubicBezTo>
                  <a:pt x="678" y="567"/>
                  <a:pt x="672" y="565"/>
                  <a:pt x="671" y="571"/>
                </a:cubicBezTo>
                <a:cubicBezTo>
                  <a:pt x="669" y="575"/>
                  <a:pt x="669" y="582"/>
                  <a:pt x="668" y="587"/>
                </a:cubicBezTo>
                <a:cubicBezTo>
                  <a:pt x="664" y="596"/>
                  <a:pt x="664" y="596"/>
                  <a:pt x="664" y="596"/>
                </a:cubicBezTo>
                <a:cubicBezTo>
                  <a:pt x="661" y="601"/>
                  <a:pt x="654" y="604"/>
                  <a:pt x="652" y="610"/>
                </a:cubicBezTo>
                <a:cubicBezTo>
                  <a:pt x="649" y="612"/>
                  <a:pt x="648" y="616"/>
                  <a:pt x="644" y="616"/>
                </a:cubicBezTo>
                <a:cubicBezTo>
                  <a:pt x="644" y="614"/>
                  <a:pt x="646" y="613"/>
                  <a:pt x="648" y="613"/>
                </a:cubicBezTo>
                <a:cubicBezTo>
                  <a:pt x="649" y="607"/>
                  <a:pt x="652" y="602"/>
                  <a:pt x="658" y="600"/>
                </a:cubicBezTo>
                <a:cubicBezTo>
                  <a:pt x="664" y="595"/>
                  <a:pt x="669" y="585"/>
                  <a:pt x="667" y="576"/>
                </a:cubicBezTo>
                <a:cubicBezTo>
                  <a:pt x="667" y="575"/>
                  <a:pt x="669" y="572"/>
                  <a:pt x="670" y="571"/>
                </a:cubicBezTo>
                <a:cubicBezTo>
                  <a:pt x="672" y="565"/>
                  <a:pt x="671" y="558"/>
                  <a:pt x="666" y="554"/>
                </a:cubicBezTo>
                <a:cubicBezTo>
                  <a:pt x="664" y="552"/>
                  <a:pt x="661" y="552"/>
                  <a:pt x="658" y="552"/>
                </a:cubicBezTo>
                <a:cubicBezTo>
                  <a:pt x="654" y="555"/>
                  <a:pt x="659" y="558"/>
                  <a:pt x="659" y="562"/>
                </a:cubicBezTo>
                <a:cubicBezTo>
                  <a:pt x="661" y="569"/>
                  <a:pt x="657" y="573"/>
                  <a:pt x="657" y="580"/>
                </a:cubicBezTo>
                <a:cubicBezTo>
                  <a:pt x="655" y="582"/>
                  <a:pt x="656" y="586"/>
                  <a:pt x="653" y="587"/>
                </a:cubicBezTo>
                <a:cubicBezTo>
                  <a:pt x="652" y="584"/>
                  <a:pt x="655" y="582"/>
                  <a:pt x="656" y="579"/>
                </a:cubicBezTo>
                <a:cubicBezTo>
                  <a:pt x="655" y="576"/>
                  <a:pt x="656" y="573"/>
                  <a:pt x="658" y="571"/>
                </a:cubicBezTo>
                <a:cubicBezTo>
                  <a:pt x="658" y="564"/>
                  <a:pt x="658" y="557"/>
                  <a:pt x="652" y="553"/>
                </a:cubicBezTo>
                <a:cubicBezTo>
                  <a:pt x="647" y="550"/>
                  <a:pt x="643" y="552"/>
                  <a:pt x="639" y="555"/>
                </a:cubicBezTo>
                <a:cubicBezTo>
                  <a:pt x="638" y="558"/>
                  <a:pt x="635" y="558"/>
                  <a:pt x="634" y="558"/>
                </a:cubicBezTo>
                <a:cubicBezTo>
                  <a:pt x="627" y="561"/>
                  <a:pt x="626" y="568"/>
                  <a:pt x="625" y="575"/>
                </a:cubicBezTo>
                <a:cubicBezTo>
                  <a:pt x="625" y="579"/>
                  <a:pt x="629" y="582"/>
                  <a:pt x="632" y="584"/>
                </a:cubicBezTo>
                <a:cubicBezTo>
                  <a:pt x="636" y="585"/>
                  <a:pt x="639" y="583"/>
                  <a:pt x="642" y="580"/>
                </a:cubicBezTo>
                <a:cubicBezTo>
                  <a:pt x="644" y="577"/>
                  <a:pt x="643" y="574"/>
                  <a:pt x="643" y="571"/>
                </a:cubicBezTo>
                <a:cubicBezTo>
                  <a:pt x="645" y="571"/>
                  <a:pt x="646" y="575"/>
                  <a:pt x="645" y="576"/>
                </a:cubicBezTo>
                <a:cubicBezTo>
                  <a:pt x="645" y="580"/>
                  <a:pt x="641" y="584"/>
                  <a:pt x="638" y="585"/>
                </a:cubicBezTo>
                <a:cubicBezTo>
                  <a:pt x="632" y="587"/>
                  <a:pt x="632" y="587"/>
                  <a:pt x="632" y="587"/>
                </a:cubicBezTo>
                <a:cubicBezTo>
                  <a:pt x="632" y="592"/>
                  <a:pt x="632" y="597"/>
                  <a:pt x="626" y="598"/>
                </a:cubicBezTo>
                <a:cubicBezTo>
                  <a:pt x="626" y="598"/>
                  <a:pt x="626" y="598"/>
                  <a:pt x="626" y="598"/>
                </a:cubicBezTo>
                <a:cubicBezTo>
                  <a:pt x="629" y="595"/>
                  <a:pt x="630" y="592"/>
                  <a:pt x="630" y="587"/>
                </a:cubicBezTo>
                <a:cubicBezTo>
                  <a:pt x="629" y="584"/>
                  <a:pt x="626" y="581"/>
                  <a:pt x="622" y="581"/>
                </a:cubicBezTo>
                <a:cubicBezTo>
                  <a:pt x="617" y="581"/>
                  <a:pt x="614" y="584"/>
                  <a:pt x="610" y="586"/>
                </a:cubicBezTo>
                <a:cubicBezTo>
                  <a:pt x="606" y="590"/>
                  <a:pt x="604" y="595"/>
                  <a:pt x="604" y="601"/>
                </a:cubicBezTo>
                <a:cubicBezTo>
                  <a:pt x="603" y="601"/>
                  <a:pt x="603" y="604"/>
                  <a:pt x="601" y="602"/>
                </a:cubicBezTo>
                <a:cubicBezTo>
                  <a:pt x="603" y="596"/>
                  <a:pt x="603" y="590"/>
                  <a:pt x="607" y="586"/>
                </a:cubicBezTo>
                <a:cubicBezTo>
                  <a:pt x="612" y="583"/>
                  <a:pt x="617" y="578"/>
                  <a:pt x="623" y="579"/>
                </a:cubicBezTo>
                <a:cubicBezTo>
                  <a:pt x="624" y="569"/>
                  <a:pt x="624" y="569"/>
                  <a:pt x="624" y="569"/>
                </a:cubicBezTo>
                <a:cubicBezTo>
                  <a:pt x="629" y="559"/>
                  <a:pt x="629" y="559"/>
                  <a:pt x="629" y="559"/>
                </a:cubicBezTo>
                <a:cubicBezTo>
                  <a:pt x="635" y="558"/>
                  <a:pt x="638" y="553"/>
                  <a:pt x="643" y="551"/>
                </a:cubicBezTo>
                <a:cubicBezTo>
                  <a:pt x="646" y="548"/>
                  <a:pt x="643" y="544"/>
                  <a:pt x="646" y="541"/>
                </a:cubicBezTo>
                <a:cubicBezTo>
                  <a:pt x="648" y="538"/>
                  <a:pt x="649" y="532"/>
                  <a:pt x="654" y="533"/>
                </a:cubicBezTo>
                <a:cubicBezTo>
                  <a:pt x="658" y="532"/>
                  <a:pt x="661" y="531"/>
                  <a:pt x="665" y="528"/>
                </a:cubicBezTo>
                <a:cubicBezTo>
                  <a:pt x="666" y="528"/>
                  <a:pt x="667" y="526"/>
                  <a:pt x="668" y="526"/>
                </a:cubicBezTo>
                <a:cubicBezTo>
                  <a:pt x="673" y="522"/>
                  <a:pt x="679" y="525"/>
                  <a:pt x="684" y="527"/>
                </a:cubicBezTo>
                <a:cubicBezTo>
                  <a:pt x="680" y="529"/>
                  <a:pt x="672" y="523"/>
                  <a:pt x="667" y="529"/>
                </a:cubicBezTo>
                <a:cubicBezTo>
                  <a:pt x="661" y="532"/>
                  <a:pt x="656" y="536"/>
                  <a:pt x="657" y="544"/>
                </a:cubicBezTo>
                <a:cubicBezTo>
                  <a:pt x="657" y="546"/>
                  <a:pt x="658" y="549"/>
                  <a:pt x="661" y="550"/>
                </a:cubicBezTo>
                <a:cubicBezTo>
                  <a:pt x="665" y="550"/>
                  <a:pt x="668" y="553"/>
                  <a:pt x="671" y="551"/>
                </a:cubicBezTo>
                <a:cubicBezTo>
                  <a:pt x="675" y="547"/>
                  <a:pt x="677" y="544"/>
                  <a:pt x="675" y="539"/>
                </a:cubicBezTo>
                <a:cubicBezTo>
                  <a:pt x="673" y="538"/>
                  <a:pt x="672" y="537"/>
                  <a:pt x="669" y="538"/>
                </a:cubicBezTo>
                <a:cubicBezTo>
                  <a:pt x="667" y="538"/>
                  <a:pt x="669" y="543"/>
                  <a:pt x="666" y="542"/>
                </a:cubicBezTo>
                <a:cubicBezTo>
                  <a:pt x="664" y="541"/>
                  <a:pt x="666" y="539"/>
                  <a:pt x="666" y="538"/>
                </a:cubicBezTo>
                <a:cubicBezTo>
                  <a:pt x="669" y="536"/>
                  <a:pt x="672" y="535"/>
                  <a:pt x="675" y="536"/>
                </a:cubicBezTo>
                <a:cubicBezTo>
                  <a:pt x="679" y="539"/>
                  <a:pt x="676" y="544"/>
                  <a:pt x="675" y="548"/>
                </a:cubicBezTo>
                <a:cubicBezTo>
                  <a:pt x="675" y="552"/>
                  <a:pt x="667" y="553"/>
                  <a:pt x="671" y="557"/>
                </a:cubicBezTo>
                <a:cubicBezTo>
                  <a:pt x="672" y="560"/>
                  <a:pt x="671" y="564"/>
                  <a:pt x="674" y="565"/>
                </a:cubicBezTo>
                <a:cubicBezTo>
                  <a:pt x="678" y="564"/>
                  <a:pt x="680" y="562"/>
                  <a:pt x="683" y="560"/>
                </a:cubicBezTo>
                <a:cubicBezTo>
                  <a:pt x="684" y="555"/>
                  <a:pt x="690" y="549"/>
                  <a:pt x="685" y="544"/>
                </a:cubicBezTo>
                <a:cubicBezTo>
                  <a:pt x="681" y="541"/>
                  <a:pt x="681" y="541"/>
                  <a:pt x="681" y="541"/>
                </a:cubicBezTo>
                <a:cubicBezTo>
                  <a:pt x="682" y="538"/>
                  <a:pt x="684" y="542"/>
                  <a:pt x="685" y="542"/>
                </a:cubicBezTo>
                <a:cubicBezTo>
                  <a:pt x="688" y="540"/>
                  <a:pt x="692" y="541"/>
                  <a:pt x="695" y="538"/>
                </a:cubicBezTo>
                <a:cubicBezTo>
                  <a:pt x="697" y="535"/>
                  <a:pt x="698" y="532"/>
                  <a:pt x="700" y="530"/>
                </a:cubicBezTo>
                <a:cubicBezTo>
                  <a:pt x="701" y="526"/>
                  <a:pt x="701" y="522"/>
                  <a:pt x="701" y="519"/>
                </a:cubicBezTo>
                <a:cubicBezTo>
                  <a:pt x="698" y="517"/>
                  <a:pt x="695" y="515"/>
                  <a:pt x="694" y="511"/>
                </a:cubicBezTo>
                <a:cubicBezTo>
                  <a:pt x="695" y="510"/>
                  <a:pt x="697" y="512"/>
                  <a:pt x="699" y="511"/>
                </a:cubicBezTo>
                <a:cubicBezTo>
                  <a:pt x="703" y="508"/>
                  <a:pt x="704" y="503"/>
                  <a:pt x="705" y="498"/>
                </a:cubicBezTo>
                <a:cubicBezTo>
                  <a:pt x="704" y="494"/>
                  <a:pt x="701" y="492"/>
                  <a:pt x="698" y="490"/>
                </a:cubicBezTo>
                <a:cubicBezTo>
                  <a:pt x="695" y="489"/>
                  <a:pt x="689" y="489"/>
                  <a:pt x="687" y="484"/>
                </a:cubicBezTo>
                <a:cubicBezTo>
                  <a:pt x="684" y="480"/>
                  <a:pt x="687" y="476"/>
                  <a:pt x="688" y="472"/>
                </a:cubicBezTo>
                <a:cubicBezTo>
                  <a:pt x="690" y="471"/>
                  <a:pt x="692" y="469"/>
                  <a:pt x="694" y="469"/>
                </a:cubicBezTo>
                <a:cubicBezTo>
                  <a:pt x="695" y="469"/>
                  <a:pt x="695" y="470"/>
                  <a:pt x="695" y="470"/>
                </a:cubicBezTo>
                <a:close/>
                <a:moveTo>
                  <a:pt x="70" y="483"/>
                </a:moveTo>
                <a:cubicBezTo>
                  <a:pt x="74" y="490"/>
                  <a:pt x="70" y="497"/>
                  <a:pt x="67" y="504"/>
                </a:cubicBezTo>
                <a:cubicBezTo>
                  <a:pt x="67" y="509"/>
                  <a:pt x="71" y="510"/>
                  <a:pt x="73" y="513"/>
                </a:cubicBezTo>
                <a:cubicBezTo>
                  <a:pt x="77" y="518"/>
                  <a:pt x="82" y="512"/>
                  <a:pt x="86" y="516"/>
                </a:cubicBezTo>
                <a:cubicBezTo>
                  <a:pt x="89" y="520"/>
                  <a:pt x="90" y="523"/>
                  <a:pt x="90" y="528"/>
                </a:cubicBezTo>
                <a:cubicBezTo>
                  <a:pt x="90" y="532"/>
                  <a:pt x="84" y="532"/>
                  <a:pt x="82" y="536"/>
                </a:cubicBezTo>
                <a:cubicBezTo>
                  <a:pt x="82" y="548"/>
                  <a:pt x="82" y="548"/>
                  <a:pt x="82" y="548"/>
                </a:cubicBezTo>
                <a:cubicBezTo>
                  <a:pt x="80" y="547"/>
                  <a:pt x="77" y="547"/>
                  <a:pt x="75" y="547"/>
                </a:cubicBezTo>
                <a:cubicBezTo>
                  <a:pt x="73" y="549"/>
                  <a:pt x="71" y="552"/>
                  <a:pt x="73" y="554"/>
                </a:cubicBezTo>
                <a:cubicBezTo>
                  <a:pt x="74" y="555"/>
                  <a:pt x="74" y="555"/>
                  <a:pt x="76" y="555"/>
                </a:cubicBezTo>
                <a:cubicBezTo>
                  <a:pt x="76" y="553"/>
                  <a:pt x="73" y="551"/>
                  <a:pt x="76" y="549"/>
                </a:cubicBezTo>
                <a:cubicBezTo>
                  <a:pt x="79" y="549"/>
                  <a:pt x="82" y="553"/>
                  <a:pt x="84" y="550"/>
                </a:cubicBezTo>
                <a:cubicBezTo>
                  <a:pt x="85" y="552"/>
                  <a:pt x="87" y="551"/>
                  <a:pt x="88" y="549"/>
                </a:cubicBezTo>
                <a:cubicBezTo>
                  <a:pt x="89" y="549"/>
                  <a:pt x="90" y="547"/>
                  <a:pt x="89" y="546"/>
                </a:cubicBezTo>
                <a:cubicBezTo>
                  <a:pt x="87" y="544"/>
                  <a:pt x="87" y="547"/>
                  <a:pt x="86" y="547"/>
                </a:cubicBezTo>
                <a:cubicBezTo>
                  <a:pt x="84" y="547"/>
                  <a:pt x="84" y="546"/>
                  <a:pt x="83" y="544"/>
                </a:cubicBezTo>
                <a:cubicBezTo>
                  <a:pt x="84" y="543"/>
                  <a:pt x="84" y="540"/>
                  <a:pt x="87" y="539"/>
                </a:cubicBezTo>
                <a:cubicBezTo>
                  <a:pt x="90" y="538"/>
                  <a:pt x="93" y="541"/>
                  <a:pt x="97" y="541"/>
                </a:cubicBezTo>
                <a:cubicBezTo>
                  <a:pt x="96" y="538"/>
                  <a:pt x="94" y="538"/>
                  <a:pt x="93" y="537"/>
                </a:cubicBezTo>
                <a:cubicBezTo>
                  <a:pt x="87" y="537"/>
                  <a:pt x="87" y="537"/>
                  <a:pt x="87" y="537"/>
                </a:cubicBezTo>
                <a:cubicBezTo>
                  <a:pt x="87" y="537"/>
                  <a:pt x="87" y="537"/>
                  <a:pt x="86" y="536"/>
                </a:cubicBezTo>
                <a:cubicBezTo>
                  <a:pt x="87" y="534"/>
                  <a:pt x="89" y="534"/>
                  <a:pt x="90" y="533"/>
                </a:cubicBezTo>
                <a:cubicBezTo>
                  <a:pt x="97" y="532"/>
                  <a:pt x="101" y="538"/>
                  <a:pt x="105" y="542"/>
                </a:cubicBezTo>
                <a:cubicBezTo>
                  <a:pt x="107" y="546"/>
                  <a:pt x="108" y="549"/>
                  <a:pt x="107" y="554"/>
                </a:cubicBezTo>
                <a:cubicBezTo>
                  <a:pt x="105" y="556"/>
                  <a:pt x="103" y="559"/>
                  <a:pt x="100" y="561"/>
                </a:cubicBezTo>
                <a:cubicBezTo>
                  <a:pt x="99" y="561"/>
                  <a:pt x="96" y="561"/>
                  <a:pt x="95" y="560"/>
                </a:cubicBezTo>
                <a:cubicBezTo>
                  <a:pt x="94" y="558"/>
                  <a:pt x="98" y="557"/>
                  <a:pt x="98" y="555"/>
                </a:cubicBezTo>
                <a:cubicBezTo>
                  <a:pt x="99" y="551"/>
                  <a:pt x="101" y="546"/>
                  <a:pt x="98" y="542"/>
                </a:cubicBezTo>
                <a:cubicBezTo>
                  <a:pt x="96" y="544"/>
                  <a:pt x="99" y="548"/>
                  <a:pt x="97" y="552"/>
                </a:cubicBezTo>
                <a:cubicBezTo>
                  <a:pt x="96" y="560"/>
                  <a:pt x="87" y="558"/>
                  <a:pt x="83" y="564"/>
                </a:cubicBezTo>
                <a:cubicBezTo>
                  <a:pt x="84" y="568"/>
                  <a:pt x="83" y="572"/>
                  <a:pt x="86" y="575"/>
                </a:cubicBezTo>
                <a:cubicBezTo>
                  <a:pt x="88" y="575"/>
                  <a:pt x="90" y="577"/>
                  <a:pt x="92" y="578"/>
                </a:cubicBezTo>
                <a:cubicBezTo>
                  <a:pt x="97" y="579"/>
                  <a:pt x="101" y="575"/>
                  <a:pt x="107" y="576"/>
                </a:cubicBezTo>
                <a:cubicBezTo>
                  <a:pt x="111" y="580"/>
                  <a:pt x="119" y="581"/>
                  <a:pt x="119" y="588"/>
                </a:cubicBezTo>
                <a:cubicBezTo>
                  <a:pt x="119" y="591"/>
                  <a:pt x="119" y="596"/>
                  <a:pt x="115" y="596"/>
                </a:cubicBezTo>
                <a:cubicBezTo>
                  <a:pt x="111" y="597"/>
                  <a:pt x="108" y="599"/>
                  <a:pt x="105" y="596"/>
                </a:cubicBezTo>
                <a:cubicBezTo>
                  <a:pt x="102" y="595"/>
                  <a:pt x="100" y="593"/>
                  <a:pt x="99" y="590"/>
                </a:cubicBezTo>
                <a:cubicBezTo>
                  <a:pt x="100" y="588"/>
                  <a:pt x="102" y="585"/>
                  <a:pt x="105" y="584"/>
                </a:cubicBezTo>
                <a:cubicBezTo>
                  <a:pt x="107" y="584"/>
                  <a:pt x="108" y="585"/>
                  <a:pt x="109" y="587"/>
                </a:cubicBezTo>
                <a:cubicBezTo>
                  <a:pt x="109" y="588"/>
                  <a:pt x="108" y="590"/>
                  <a:pt x="109" y="590"/>
                </a:cubicBezTo>
                <a:cubicBezTo>
                  <a:pt x="110" y="592"/>
                  <a:pt x="110" y="590"/>
                  <a:pt x="111" y="590"/>
                </a:cubicBezTo>
                <a:cubicBezTo>
                  <a:pt x="112" y="586"/>
                  <a:pt x="110" y="584"/>
                  <a:pt x="108" y="582"/>
                </a:cubicBezTo>
                <a:cubicBezTo>
                  <a:pt x="99" y="579"/>
                  <a:pt x="99" y="591"/>
                  <a:pt x="91" y="589"/>
                </a:cubicBezTo>
                <a:cubicBezTo>
                  <a:pt x="87" y="587"/>
                  <a:pt x="81" y="590"/>
                  <a:pt x="78" y="585"/>
                </a:cubicBezTo>
                <a:cubicBezTo>
                  <a:pt x="76" y="581"/>
                  <a:pt x="73" y="577"/>
                  <a:pt x="74" y="573"/>
                </a:cubicBezTo>
                <a:cubicBezTo>
                  <a:pt x="76" y="569"/>
                  <a:pt x="80" y="567"/>
                  <a:pt x="81" y="562"/>
                </a:cubicBezTo>
                <a:cubicBezTo>
                  <a:pt x="81" y="559"/>
                  <a:pt x="84" y="556"/>
                  <a:pt x="82" y="553"/>
                </a:cubicBezTo>
                <a:cubicBezTo>
                  <a:pt x="80" y="555"/>
                  <a:pt x="82" y="561"/>
                  <a:pt x="76" y="561"/>
                </a:cubicBezTo>
                <a:cubicBezTo>
                  <a:pt x="73" y="560"/>
                  <a:pt x="70" y="561"/>
                  <a:pt x="67" y="558"/>
                </a:cubicBezTo>
                <a:cubicBezTo>
                  <a:pt x="67" y="552"/>
                  <a:pt x="65" y="545"/>
                  <a:pt x="71" y="542"/>
                </a:cubicBezTo>
                <a:cubicBezTo>
                  <a:pt x="75" y="540"/>
                  <a:pt x="79" y="538"/>
                  <a:pt x="82" y="533"/>
                </a:cubicBezTo>
                <a:cubicBezTo>
                  <a:pt x="82" y="530"/>
                  <a:pt x="82" y="526"/>
                  <a:pt x="79" y="523"/>
                </a:cubicBezTo>
                <a:cubicBezTo>
                  <a:pt x="75" y="520"/>
                  <a:pt x="68" y="524"/>
                  <a:pt x="64" y="520"/>
                </a:cubicBezTo>
                <a:cubicBezTo>
                  <a:pt x="61" y="518"/>
                  <a:pt x="64" y="512"/>
                  <a:pt x="59" y="509"/>
                </a:cubicBezTo>
                <a:cubicBezTo>
                  <a:pt x="60" y="504"/>
                  <a:pt x="59" y="500"/>
                  <a:pt x="56" y="496"/>
                </a:cubicBezTo>
                <a:cubicBezTo>
                  <a:pt x="57" y="494"/>
                  <a:pt x="60" y="492"/>
                  <a:pt x="61" y="490"/>
                </a:cubicBezTo>
                <a:cubicBezTo>
                  <a:pt x="61" y="487"/>
                  <a:pt x="61" y="484"/>
                  <a:pt x="58" y="483"/>
                </a:cubicBezTo>
                <a:cubicBezTo>
                  <a:pt x="57" y="483"/>
                  <a:pt x="56" y="483"/>
                  <a:pt x="56" y="484"/>
                </a:cubicBezTo>
                <a:cubicBezTo>
                  <a:pt x="58" y="486"/>
                  <a:pt x="59" y="489"/>
                  <a:pt x="58" y="490"/>
                </a:cubicBezTo>
                <a:cubicBezTo>
                  <a:pt x="56" y="492"/>
                  <a:pt x="53" y="493"/>
                  <a:pt x="50" y="492"/>
                </a:cubicBezTo>
                <a:cubicBezTo>
                  <a:pt x="48" y="490"/>
                  <a:pt x="49" y="486"/>
                  <a:pt x="48" y="484"/>
                </a:cubicBezTo>
                <a:cubicBezTo>
                  <a:pt x="50" y="480"/>
                  <a:pt x="52" y="477"/>
                  <a:pt x="56" y="476"/>
                </a:cubicBezTo>
                <a:cubicBezTo>
                  <a:pt x="61" y="477"/>
                  <a:pt x="67" y="477"/>
                  <a:pt x="70" y="483"/>
                </a:cubicBezTo>
                <a:close/>
                <a:moveTo>
                  <a:pt x="680" y="484"/>
                </a:moveTo>
                <a:cubicBezTo>
                  <a:pt x="683" y="484"/>
                  <a:pt x="684" y="488"/>
                  <a:pt x="685" y="489"/>
                </a:cubicBezTo>
                <a:cubicBezTo>
                  <a:pt x="682" y="490"/>
                  <a:pt x="680" y="486"/>
                  <a:pt x="677" y="489"/>
                </a:cubicBezTo>
                <a:cubicBezTo>
                  <a:pt x="670" y="491"/>
                  <a:pt x="673" y="500"/>
                  <a:pt x="673" y="505"/>
                </a:cubicBezTo>
                <a:cubicBezTo>
                  <a:pt x="671" y="505"/>
                  <a:pt x="671" y="503"/>
                  <a:pt x="670" y="501"/>
                </a:cubicBezTo>
                <a:cubicBezTo>
                  <a:pt x="669" y="497"/>
                  <a:pt x="672" y="492"/>
                  <a:pt x="673" y="489"/>
                </a:cubicBezTo>
                <a:cubicBezTo>
                  <a:pt x="675" y="488"/>
                  <a:pt x="677" y="489"/>
                  <a:pt x="677" y="486"/>
                </a:cubicBezTo>
                <a:cubicBezTo>
                  <a:pt x="672" y="485"/>
                  <a:pt x="669" y="489"/>
                  <a:pt x="666" y="492"/>
                </a:cubicBezTo>
                <a:cubicBezTo>
                  <a:pt x="661" y="498"/>
                  <a:pt x="666" y="504"/>
                  <a:pt x="668" y="509"/>
                </a:cubicBezTo>
                <a:cubicBezTo>
                  <a:pt x="669" y="511"/>
                  <a:pt x="672" y="512"/>
                  <a:pt x="674" y="512"/>
                </a:cubicBezTo>
                <a:cubicBezTo>
                  <a:pt x="676" y="512"/>
                  <a:pt x="675" y="510"/>
                  <a:pt x="675" y="509"/>
                </a:cubicBezTo>
                <a:cubicBezTo>
                  <a:pt x="678" y="510"/>
                  <a:pt x="681" y="512"/>
                  <a:pt x="685" y="512"/>
                </a:cubicBezTo>
                <a:cubicBezTo>
                  <a:pt x="690" y="518"/>
                  <a:pt x="690" y="518"/>
                  <a:pt x="690" y="518"/>
                </a:cubicBezTo>
                <a:cubicBezTo>
                  <a:pt x="690" y="521"/>
                  <a:pt x="690" y="526"/>
                  <a:pt x="687" y="526"/>
                </a:cubicBezTo>
                <a:cubicBezTo>
                  <a:pt x="685" y="524"/>
                  <a:pt x="689" y="523"/>
                  <a:pt x="688" y="520"/>
                </a:cubicBezTo>
                <a:cubicBezTo>
                  <a:pt x="687" y="517"/>
                  <a:pt x="686" y="513"/>
                  <a:pt x="682" y="513"/>
                </a:cubicBezTo>
                <a:cubicBezTo>
                  <a:pt x="678" y="512"/>
                  <a:pt x="675" y="515"/>
                  <a:pt x="670" y="513"/>
                </a:cubicBezTo>
                <a:cubicBezTo>
                  <a:pt x="664" y="511"/>
                  <a:pt x="664" y="503"/>
                  <a:pt x="661" y="497"/>
                </a:cubicBezTo>
                <a:cubicBezTo>
                  <a:pt x="664" y="492"/>
                  <a:pt x="669" y="486"/>
                  <a:pt x="674" y="483"/>
                </a:cubicBezTo>
                <a:cubicBezTo>
                  <a:pt x="678" y="483"/>
                  <a:pt x="673" y="479"/>
                  <a:pt x="677" y="479"/>
                </a:cubicBezTo>
                <a:cubicBezTo>
                  <a:pt x="677" y="480"/>
                  <a:pt x="678" y="483"/>
                  <a:pt x="680" y="484"/>
                </a:cubicBezTo>
                <a:close/>
                <a:moveTo>
                  <a:pt x="687" y="496"/>
                </a:moveTo>
                <a:cubicBezTo>
                  <a:pt x="687" y="498"/>
                  <a:pt x="686" y="500"/>
                  <a:pt x="684" y="500"/>
                </a:cubicBezTo>
                <a:cubicBezTo>
                  <a:pt x="682" y="500"/>
                  <a:pt x="681" y="499"/>
                  <a:pt x="680" y="497"/>
                </a:cubicBezTo>
                <a:cubicBezTo>
                  <a:pt x="680" y="497"/>
                  <a:pt x="680" y="496"/>
                  <a:pt x="681" y="496"/>
                </a:cubicBezTo>
                <a:cubicBezTo>
                  <a:pt x="683" y="497"/>
                  <a:pt x="685" y="499"/>
                  <a:pt x="687" y="496"/>
                </a:cubicBezTo>
                <a:close/>
                <a:moveTo>
                  <a:pt x="699" y="501"/>
                </a:moveTo>
                <a:cubicBezTo>
                  <a:pt x="699" y="502"/>
                  <a:pt x="698" y="503"/>
                  <a:pt x="698" y="503"/>
                </a:cubicBezTo>
                <a:cubicBezTo>
                  <a:pt x="697" y="502"/>
                  <a:pt x="695" y="500"/>
                  <a:pt x="693" y="501"/>
                </a:cubicBezTo>
                <a:cubicBezTo>
                  <a:pt x="692" y="503"/>
                  <a:pt x="690" y="506"/>
                  <a:pt x="690" y="508"/>
                </a:cubicBezTo>
                <a:cubicBezTo>
                  <a:pt x="690" y="506"/>
                  <a:pt x="690" y="504"/>
                  <a:pt x="690" y="503"/>
                </a:cubicBezTo>
                <a:cubicBezTo>
                  <a:pt x="691" y="500"/>
                  <a:pt x="692" y="500"/>
                  <a:pt x="695" y="500"/>
                </a:cubicBezTo>
                <a:cubicBezTo>
                  <a:pt x="696" y="500"/>
                  <a:pt x="698" y="500"/>
                  <a:pt x="699" y="501"/>
                </a:cubicBezTo>
                <a:close/>
                <a:moveTo>
                  <a:pt x="656" y="535"/>
                </a:moveTo>
                <a:cubicBezTo>
                  <a:pt x="656" y="536"/>
                  <a:pt x="655" y="538"/>
                  <a:pt x="655" y="539"/>
                </a:cubicBezTo>
                <a:cubicBezTo>
                  <a:pt x="654" y="544"/>
                  <a:pt x="656" y="547"/>
                  <a:pt x="656" y="551"/>
                </a:cubicBezTo>
                <a:cubicBezTo>
                  <a:pt x="653" y="552"/>
                  <a:pt x="650" y="549"/>
                  <a:pt x="648" y="549"/>
                </a:cubicBezTo>
                <a:cubicBezTo>
                  <a:pt x="645" y="544"/>
                  <a:pt x="649" y="541"/>
                  <a:pt x="650" y="537"/>
                </a:cubicBezTo>
                <a:cubicBezTo>
                  <a:pt x="652" y="535"/>
                  <a:pt x="653" y="533"/>
                  <a:pt x="656" y="535"/>
                </a:cubicBezTo>
                <a:close/>
                <a:moveTo>
                  <a:pt x="640" y="570"/>
                </a:moveTo>
                <a:cubicBezTo>
                  <a:pt x="638" y="570"/>
                  <a:pt x="635" y="572"/>
                  <a:pt x="635" y="575"/>
                </a:cubicBezTo>
                <a:cubicBezTo>
                  <a:pt x="635" y="575"/>
                  <a:pt x="634" y="575"/>
                  <a:pt x="633" y="575"/>
                </a:cubicBezTo>
                <a:cubicBezTo>
                  <a:pt x="631" y="572"/>
                  <a:pt x="636" y="571"/>
                  <a:pt x="637" y="569"/>
                </a:cubicBezTo>
                <a:cubicBezTo>
                  <a:pt x="638" y="567"/>
                  <a:pt x="640" y="568"/>
                  <a:pt x="640" y="570"/>
                </a:cubicBezTo>
                <a:close/>
                <a:moveTo>
                  <a:pt x="132" y="587"/>
                </a:moveTo>
                <a:cubicBezTo>
                  <a:pt x="132" y="588"/>
                  <a:pt x="134" y="590"/>
                  <a:pt x="133" y="592"/>
                </a:cubicBezTo>
                <a:cubicBezTo>
                  <a:pt x="128" y="591"/>
                  <a:pt x="125" y="598"/>
                  <a:pt x="120" y="595"/>
                </a:cubicBezTo>
                <a:cubicBezTo>
                  <a:pt x="123" y="589"/>
                  <a:pt x="121" y="582"/>
                  <a:pt x="116" y="578"/>
                </a:cubicBezTo>
                <a:cubicBezTo>
                  <a:pt x="119" y="575"/>
                  <a:pt x="124" y="578"/>
                  <a:pt x="127" y="581"/>
                </a:cubicBezTo>
                <a:cubicBezTo>
                  <a:pt x="128" y="584"/>
                  <a:pt x="130" y="585"/>
                  <a:pt x="132" y="587"/>
                </a:cubicBezTo>
                <a:close/>
                <a:moveTo>
                  <a:pt x="650" y="591"/>
                </a:moveTo>
                <a:cubicBezTo>
                  <a:pt x="644" y="595"/>
                  <a:pt x="641" y="601"/>
                  <a:pt x="638" y="607"/>
                </a:cubicBezTo>
                <a:cubicBezTo>
                  <a:pt x="633" y="613"/>
                  <a:pt x="626" y="613"/>
                  <a:pt x="620" y="617"/>
                </a:cubicBezTo>
                <a:cubicBezTo>
                  <a:pt x="616" y="617"/>
                  <a:pt x="609" y="621"/>
                  <a:pt x="605" y="617"/>
                </a:cubicBezTo>
                <a:cubicBezTo>
                  <a:pt x="600" y="615"/>
                  <a:pt x="600" y="610"/>
                  <a:pt x="598" y="607"/>
                </a:cubicBezTo>
                <a:cubicBezTo>
                  <a:pt x="594" y="607"/>
                  <a:pt x="589" y="609"/>
                  <a:pt x="586" y="613"/>
                </a:cubicBezTo>
                <a:cubicBezTo>
                  <a:pt x="585" y="614"/>
                  <a:pt x="586" y="616"/>
                  <a:pt x="586" y="617"/>
                </a:cubicBezTo>
                <a:cubicBezTo>
                  <a:pt x="588" y="619"/>
                  <a:pt x="589" y="616"/>
                  <a:pt x="592" y="616"/>
                </a:cubicBezTo>
                <a:cubicBezTo>
                  <a:pt x="596" y="616"/>
                  <a:pt x="600" y="618"/>
                  <a:pt x="603" y="619"/>
                </a:cubicBezTo>
                <a:cubicBezTo>
                  <a:pt x="603" y="624"/>
                  <a:pt x="603" y="627"/>
                  <a:pt x="606" y="630"/>
                </a:cubicBezTo>
                <a:cubicBezTo>
                  <a:pt x="609" y="633"/>
                  <a:pt x="614" y="632"/>
                  <a:pt x="617" y="632"/>
                </a:cubicBezTo>
                <a:cubicBezTo>
                  <a:pt x="621" y="629"/>
                  <a:pt x="627" y="629"/>
                  <a:pt x="629" y="624"/>
                </a:cubicBezTo>
                <a:cubicBezTo>
                  <a:pt x="634" y="622"/>
                  <a:pt x="639" y="619"/>
                  <a:pt x="643" y="617"/>
                </a:cubicBezTo>
                <a:cubicBezTo>
                  <a:pt x="643" y="618"/>
                  <a:pt x="643" y="618"/>
                  <a:pt x="643" y="618"/>
                </a:cubicBezTo>
                <a:cubicBezTo>
                  <a:pt x="639" y="623"/>
                  <a:pt x="633" y="623"/>
                  <a:pt x="628" y="627"/>
                </a:cubicBezTo>
                <a:cubicBezTo>
                  <a:pt x="626" y="628"/>
                  <a:pt x="624" y="633"/>
                  <a:pt x="620" y="633"/>
                </a:cubicBezTo>
                <a:cubicBezTo>
                  <a:pt x="619" y="633"/>
                  <a:pt x="620" y="636"/>
                  <a:pt x="618" y="637"/>
                </a:cubicBezTo>
                <a:cubicBezTo>
                  <a:pt x="617" y="631"/>
                  <a:pt x="610" y="636"/>
                  <a:pt x="606" y="633"/>
                </a:cubicBezTo>
                <a:cubicBezTo>
                  <a:pt x="603" y="633"/>
                  <a:pt x="603" y="636"/>
                  <a:pt x="602" y="637"/>
                </a:cubicBezTo>
                <a:cubicBezTo>
                  <a:pt x="600" y="639"/>
                  <a:pt x="596" y="639"/>
                  <a:pt x="595" y="642"/>
                </a:cubicBezTo>
                <a:cubicBezTo>
                  <a:pt x="595" y="645"/>
                  <a:pt x="597" y="645"/>
                  <a:pt x="600" y="646"/>
                </a:cubicBezTo>
                <a:cubicBezTo>
                  <a:pt x="605" y="647"/>
                  <a:pt x="611" y="645"/>
                  <a:pt x="615" y="641"/>
                </a:cubicBezTo>
                <a:cubicBezTo>
                  <a:pt x="615" y="641"/>
                  <a:pt x="616" y="641"/>
                  <a:pt x="616" y="642"/>
                </a:cubicBezTo>
                <a:cubicBezTo>
                  <a:pt x="614" y="645"/>
                  <a:pt x="609" y="645"/>
                  <a:pt x="606" y="648"/>
                </a:cubicBezTo>
                <a:cubicBezTo>
                  <a:pt x="603" y="648"/>
                  <a:pt x="598" y="647"/>
                  <a:pt x="597" y="650"/>
                </a:cubicBezTo>
                <a:cubicBezTo>
                  <a:pt x="596" y="656"/>
                  <a:pt x="593" y="659"/>
                  <a:pt x="590" y="662"/>
                </a:cubicBezTo>
                <a:cubicBezTo>
                  <a:pt x="587" y="665"/>
                  <a:pt x="583" y="666"/>
                  <a:pt x="578" y="668"/>
                </a:cubicBezTo>
                <a:cubicBezTo>
                  <a:pt x="577" y="671"/>
                  <a:pt x="578" y="673"/>
                  <a:pt x="575" y="674"/>
                </a:cubicBezTo>
                <a:cubicBezTo>
                  <a:pt x="576" y="671"/>
                  <a:pt x="577" y="666"/>
                  <a:pt x="574" y="662"/>
                </a:cubicBezTo>
                <a:cubicBezTo>
                  <a:pt x="572" y="662"/>
                  <a:pt x="571" y="660"/>
                  <a:pt x="569" y="661"/>
                </a:cubicBezTo>
                <a:cubicBezTo>
                  <a:pt x="568" y="663"/>
                  <a:pt x="569" y="667"/>
                  <a:pt x="567" y="668"/>
                </a:cubicBezTo>
                <a:cubicBezTo>
                  <a:pt x="565" y="667"/>
                  <a:pt x="568" y="663"/>
                  <a:pt x="566" y="662"/>
                </a:cubicBezTo>
                <a:cubicBezTo>
                  <a:pt x="563" y="659"/>
                  <a:pt x="561" y="659"/>
                  <a:pt x="558" y="659"/>
                </a:cubicBezTo>
                <a:cubicBezTo>
                  <a:pt x="556" y="659"/>
                  <a:pt x="555" y="661"/>
                  <a:pt x="555" y="662"/>
                </a:cubicBezTo>
                <a:cubicBezTo>
                  <a:pt x="554" y="665"/>
                  <a:pt x="558" y="665"/>
                  <a:pt x="558" y="667"/>
                </a:cubicBezTo>
                <a:cubicBezTo>
                  <a:pt x="556" y="667"/>
                  <a:pt x="553" y="665"/>
                  <a:pt x="553" y="663"/>
                </a:cubicBezTo>
                <a:cubicBezTo>
                  <a:pt x="551" y="658"/>
                  <a:pt x="557" y="659"/>
                  <a:pt x="560" y="657"/>
                </a:cubicBezTo>
                <a:cubicBezTo>
                  <a:pt x="565" y="659"/>
                  <a:pt x="571" y="657"/>
                  <a:pt x="575" y="662"/>
                </a:cubicBezTo>
                <a:cubicBezTo>
                  <a:pt x="576" y="665"/>
                  <a:pt x="580" y="666"/>
                  <a:pt x="583" y="665"/>
                </a:cubicBezTo>
                <a:cubicBezTo>
                  <a:pt x="589" y="662"/>
                  <a:pt x="595" y="655"/>
                  <a:pt x="597" y="648"/>
                </a:cubicBezTo>
                <a:cubicBezTo>
                  <a:pt x="593" y="644"/>
                  <a:pt x="592" y="639"/>
                  <a:pt x="587" y="636"/>
                </a:cubicBezTo>
                <a:cubicBezTo>
                  <a:pt x="587" y="634"/>
                  <a:pt x="587" y="633"/>
                  <a:pt x="589" y="631"/>
                </a:cubicBezTo>
                <a:cubicBezTo>
                  <a:pt x="588" y="635"/>
                  <a:pt x="592" y="637"/>
                  <a:pt x="594" y="639"/>
                </a:cubicBezTo>
                <a:cubicBezTo>
                  <a:pt x="598" y="639"/>
                  <a:pt x="601" y="636"/>
                  <a:pt x="603" y="633"/>
                </a:cubicBezTo>
                <a:cubicBezTo>
                  <a:pt x="603" y="629"/>
                  <a:pt x="600" y="626"/>
                  <a:pt x="601" y="621"/>
                </a:cubicBezTo>
                <a:cubicBezTo>
                  <a:pt x="600" y="619"/>
                  <a:pt x="595" y="619"/>
                  <a:pt x="593" y="617"/>
                </a:cubicBezTo>
                <a:cubicBezTo>
                  <a:pt x="586" y="618"/>
                  <a:pt x="583" y="625"/>
                  <a:pt x="579" y="630"/>
                </a:cubicBezTo>
                <a:cubicBezTo>
                  <a:pt x="577" y="630"/>
                  <a:pt x="577" y="628"/>
                  <a:pt x="577" y="627"/>
                </a:cubicBezTo>
                <a:cubicBezTo>
                  <a:pt x="579" y="624"/>
                  <a:pt x="582" y="624"/>
                  <a:pt x="583" y="621"/>
                </a:cubicBezTo>
                <a:cubicBezTo>
                  <a:pt x="583" y="618"/>
                  <a:pt x="583" y="613"/>
                  <a:pt x="585" y="610"/>
                </a:cubicBezTo>
                <a:cubicBezTo>
                  <a:pt x="589" y="605"/>
                  <a:pt x="595" y="605"/>
                  <a:pt x="600" y="604"/>
                </a:cubicBezTo>
                <a:cubicBezTo>
                  <a:pt x="601" y="607"/>
                  <a:pt x="599" y="612"/>
                  <a:pt x="604" y="614"/>
                </a:cubicBezTo>
                <a:cubicBezTo>
                  <a:pt x="609" y="618"/>
                  <a:pt x="616" y="618"/>
                  <a:pt x="621" y="615"/>
                </a:cubicBezTo>
                <a:cubicBezTo>
                  <a:pt x="625" y="610"/>
                  <a:pt x="631" y="612"/>
                  <a:pt x="635" y="607"/>
                </a:cubicBezTo>
                <a:cubicBezTo>
                  <a:pt x="640" y="604"/>
                  <a:pt x="638" y="596"/>
                  <a:pt x="644" y="593"/>
                </a:cubicBezTo>
                <a:cubicBezTo>
                  <a:pt x="647" y="594"/>
                  <a:pt x="649" y="590"/>
                  <a:pt x="650" y="591"/>
                </a:cubicBezTo>
                <a:close/>
                <a:moveTo>
                  <a:pt x="99" y="596"/>
                </a:moveTo>
                <a:cubicBezTo>
                  <a:pt x="102" y="599"/>
                  <a:pt x="110" y="598"/>
                  <a:pt x="107" y="604"/>
                </a:cubicBezTo>
                <a:cubicBezTo>
                  <a:pt x="105" y="608"/>
                  <a:pt x="107" y="612"/>
                  <a:pt x="105" y="616"/>
                </a:cubicBezTo>
                <a:cubicBezTo>
                  <a:pt x="103" y="617"/>
                  <a:pt x="100" y="615"/>
                  <a:pt x="98" y="614"/>
                </a:cubicBezTo>
                <a:cubicBezTo>
                  <a:pt x="96" y="607"/>
                  <a:pt x="89" y="602"/>
                  <a:pt x="92" y="595"/>
                </a:cubicBezTo>
                <a:cubicBezTo>
                  <a:pt x="93" y="593"/>
                  <a:pt x="94" y="591"/>
                  <a:pt x="96" y="590"/>
                </a:cubicBezTo>
                <a:cubicBezTo>
                  <a:pt x="99" y="590"/>
                  <a:pt x="97" y="595"/>
                  <a:pt x="99" y="596"/>
                </a:cubicBezTo>
                <a:close/>
                <a:moveTo>
                  <a:pt x="622" y="593"/>
                </a:moveTo>
                <a:cubicBezTo>
                  <a:pt x="620" y="594"/>
                  <a:pt x="617" y="593"/>
                  <a:pt x="617" y="596"/>
                </a:cubicBezTo>
                <a:cubicBezTo>
                  <a:pt x="617" y="598"/>
                  <a:pt x="618" y="599"/>
                  <a:pt x="620" y="600"/>
                </a:cubicBezTo>
                <a:cubicBezTo>
                  <a:pt x="621" y="599"/>
                  <a:pt x="623" y="598"/>
                  <a:pt x="623" y="600"/>
                </a:cubicBezTo>
                <a:cubicBezTo>
                  <a:pt x="624" y="601"/>
                  <a:pt x="622" y="601"/>
                  <a:pt x="620" y="601"/>
                </a:cubicBezTo>
                <a:cubicBezTo>
                  <a:pt x="618" y="601"/>
                  <a:pt x="615" y="601"/>
                  <a:pt x="615" y="598"/>
                </a:cubicBezTo>
                <a:cubicBezTo>
                  <a:pt x="615" y="595"/>
                  <a:pt x="616" y="593"/>
                  <a:pt x="618" y="592"/>
                </a:cubicBezTo>
                <a:cubicBezTo>
                  <a:pt x="620" y="591"/>
                  <a:pt x="621" y="591"/>
                  <a:pt x="622" y="593"/>
                </a:cubicBezTo>
                <a:close/>
                <a:moveTo>
                  <a:pt x="139" y="601"/>
                </a:moveTo>
                <a:cubicBezTo>
                  <a:pt x="143" y="599"/>
                  <a:pt x="148" y="601"/>
                  <a:pt x="151" y="603"/>
                </a:cubicBezTo>
                <a:cubicBezTo>
                  <a:pt x="154" y="607"/>
                  <a:pt x="156" y="612"/>
                  <a:pt x="156" y="616"/>
                </a:cubicBezTo>
                <a:cubicBezTo>
                  <a:pt x="155" y="619"/>
                  <a:pt x="154" y="624"/>
                  <a:pt x="151" y="625"/>
                </a:cubicBezTo>
                <a:cubicBezTo>
                  <a:pt x="147" y="626"/>
                  <a:pt x="142" y="624"/>
                  <a:pt x="139" y="621"/>
                </a:cubicBezTo>
                <a:cubicBezTo>
                  <a:pt x="138" y="621"/>
                  <a:pt x="137" y="623"/>
                  <a:pt x="137" y="624"/>
                </a:cubicBezTo>
                <a:cubicBezTo>
                  <a:pt x="140" y="627"/>
                  <a:pt x="146" y="627"/>
                  <a:pt x="151" y="627"/>
                </a:cubicBezTo>
                <a:cubicBezTo>
                  <a:pt x="151" y="631"/>
                  <a:pt x="151" y="635"/>
                  <a:pt x="154" y="638"/>
                </a:cubicBezTo>
                <a:cubicBezTo>
                  <a:pt x="156" y="641"/>
                  <a:pt x="159" y="641"/>
                  <a:pt x="162" y="642"/>
                </a:cubicBezTo>
                <a:cubicBezTo>
                  <a:pt x="164" y="641"/>
                  <a:pt x="168" y="642"/>
                  <a:pt x="169" y="639"/>
                </a:cubicBezTo>
                <a:cubicBezTo>
                  <a:pt x="171" y="634"/>
                  <a:pt x="168" y="630"/>
                  <a:pt x="165" y="628"/>
                </a:cubicBezTo>
                <a:cubicBezTo>
                  <a:pt x="163" y="627"/>
                  <a:pt x="162" y="630"/>
                  <a:pt x="161" y="631"/>
                </a:cubicBezTo>
                <a:cubicBezTo>
                  <a:pt x="161" y="632"/>
                  <a:pt x="162" y="633"/>
                  <a:pt x="162" y="633"/>
                </a:cubicBezTo>
                <a:cubicBezTo>
                  <a:pt x="164" y="633"/>
                  <a:pt x="166" y="630"/>
                  <a:pt x="168" y="632"/>
                </a:cubicBezTo>
                <a:cubicBezTo>
                  <a:pt x="169" y="636"/>
                  <a:pt x="167" y="638"/>
                  <a:pt x="165" y="640"/>
                </a:cubicBezTo>
                <a:cubicBezTo>
                  <a:pt x="160" y="641"/>
                  <a:pt x="156" y="638"/>
                  <a:pt x="154" y="634"/>
                </a:cubicBezTo>
                <a:cubicBezTo>
                  <a:pt x="152" y="628"/>
                  <a:pt x="157" y="625"/>
                  <a:pt x="159" y="621"/>
                </a:cubicBezTo>
                <a:cubicBezTo>
                  <a:pt x="164" y="618"/>
                  <a:pt x="170" y="620"/>
                  <a:pt x="174" y="623"/>
                </a:cubicBezTo>
                <a:cubicBezTo>
                  <a:pt x="178" y="625"/>
                  <a:pt x="181" y="628"/>
                  <a:pt x="181" y="633"/>
                </a:cubicBezTo>
                <a:cubicBezTo>
                  <a:pt x="185" y="635"/>
                  <a:pt x="186" y="639"/>
                  <a:pt x="187" y="643"/>
                </a:cubicBezTo>
                <a:cubicBezTo>
                  <a:pt x="187" y="648"/>
                  <a:pt x="185" y="652"/>
                  <a:pt x="181" y="655"/>
                </a:cubicBezTo>
                <a:cubicBezTo>
                  <a:pt x="175" y="656"/>
                  <a:pt x="168" y="656"/>
                  <a:pt x="163" y="653"/>
                </a:cubicBezTo>
                <a:cubicBezTo>
                  <a:pt x="155" y="653"/>
                  <a:pt x="148" y="648"/>
                  <a:pt x="145" y="642"/>
                </a:cubicBezTo>
                <a:cubicBezTo>
                  <a:pt x="145" y="632"/>
                  <a:pt x="133" y="637"/>
                  <a:pt x="129" y="629"/>
                </a:cubicBezTo>
                <a:cubicBezTo>
                  <a:pt x="125" y="624"/>
                  <a:pt x="126" y="617"/>
                  <a:pt x="122" y="612"/>
                </a:cubicBezTo>
                <a:cubicBezTo>
                  <a:pt x="119" y="607"/>
                  <a:pt x="122" y="603"/>
                  <a:pt x="123" y="599"/>
                </a:cubicBezTo>
                <a:cubicBezTo>
                  <a:pt x="125" y="596"/>
                  <a:pt x="129" y="595"/>
                  <a:pt x="132" y="595"/>
                </a:cubicBezTo>
                <a:cubicBezTo>
                  <a:pt x="136" y="595"/>
                  <a:pt x="138" y="598"/>
                  <a:pt x="139" y="601"/>
                </a:cubicBezTo>
                <a:close/>
                <a:moveTo>
                  <a:pt x="148" y="612"/>
                </a:moveTo>
                <a:cubicBezTo>
                  <a:pt x="147" y="615"/>
                  <a:pt x="147" y="615"/>
                  <a:pt x="147" y="615"/>
                </a:cubicBezTo>
                <a:cubicBezTo>
                  <a:pt x="144" y="616"/>
                  <a:pt x="145" y="612"/>
                  <a:pt x="142" y="612"/>
                </a:cubicBezTo>
                <a:cubicBezTo>
                  <a:pt x="140" y="611"/>
                  <a:pt x="138" y="613"/>
                  <a:pt x="137" y="616"/>
                </a:cubicBezTo>
                <a:cubicBezTo>
                  <a:pt x="136" y="618"/>
                  <a:pt x="139" y="620"/>
                  <a:pt x="136" y="621"/>
                </a:cubicBezTo>
                <a:cubicBezTo>
                  <a:pt x="136" y="617"/>
                  <a:pt x="135" y="613"/>
                  <a:pt x="139" y="610"/>
                </a:cubicBezTo>
                <a:cubicBezTo>
                  <a:pt x="142" y="610"/>
                  <a:pt x="146" y="609"/>
                  <a:pt x="148" y="612"/>
                </a:cubicBezTo>
                <a:close/>
                <a:moveTo>
                  <a:pt x="594" y="628"/>
                </a:moveTo>
                <a:cubicBezTo>
                  <a:pt x="594" y="630"/>
                  <a:pt x="591" y="629"/>
                  <a:pt x="589" y="631"/>
                </a:cubicBezTo>
                <a:cubicBezTo>
                  <a:pt x="589" y="628"/>
                  <a:pt x="591" y="628"/>
                  <a:pt x="592" y="627"/>
                </a:cubicBezTo>
                <a:cubicBezTo>
                  <a:pt x="594" y="627"/>
                  <a:pt x="594" y="627"/>
                  <a:pt x="594" y="628"/>
                </a:cubicBezTo>
                <a:close/>
                <a:moveTo>
                  <a:pt x="566" y="642"/>
                </a:moveTo>
                <a:cubicBezTo>
                  <a:pt x="565" y="646"/>
                  <a:pt x="568" y="650"/>
                  <a:pt x="570" y="653"/>
                </a:cubicBezTo>
                <a:cubicBezTo>
                  <a:pt x="572" y="654"/>
                  <a:pt x="575" y="654"/>
                  <a:pt x="577" y="653"/>
                </a:cubicBezTo>
                <a:cubicBezTo>
                  <a:pt x="584" y="647"/>
                  <a:pt x="571" y="641"/>
                  <a:pt x="577" y="633"/>
                </a:cubicBezTo>
                <a:cubicBezTo>
                  <a:pt x="579" y="635"/>
                  <a:pt x="577" y="639"/>
                  <a:pt x="579" y="641"/>
                </a:cubicBezTo>
                <a:cubicBezTo>
                  <a:pt x="581" y="644"/>
                  <a:pt x="582" y="647"/>
                  <a:pt x="582" y="649"/>
                </a:cubicBezTo>
                <a:cubicBezTo>
                  <a:pt x="581" y="653"/>
                  <a:pt x="578" y="656"/>
                  <a:pt x="574" y="656"/>
                </a:cubicBezTo>
                <a:cubicBezTo>
                  <a:pt x="571" y="657"/>
                  <a:pt x="568" y="653"/>
                  <a:pt x="566" y="650"/>
                </a:cubicBezTo>
                <a:cubicBezTo>
                  <a:pt x="565" y="647"/>
                  <a:pt x="563" y="645"/>
                  <a:pt x="560" y="642"/>
                </a:cubicBezTo>
                <a:cubicBezTo>
                  <a:pt x="556" y="642"/>
                  <a:pt x="552" y="642"/>
                  <a:pt x="549" y="643"/>
                </a:cubicBezTo>
                <a:cubicBezTo>
                  <a:pt x="546" y="645"/>
                  <a:pt x="545" y="647"/>
                  <a:pt x="545" y="650"/>
                </a:cubicBezTo>
                <a:cubicBezTo>
                  <a:pt x="544" y="653"/>
                  <a:pt x="547" y="655"/>
                  <a:pt x="549" y="657"/>
                </a:cubicBezTo>
                <a:cubicBezTo>
                  <a:pt x="551" y="657"/>
                  <a:pt x="552" y="657"/>
                  <a:pt x="553" y="656"/>
                </a:cubicBezTo>
                <a:cubicBezTo>
                  <a:pt x="552" y="654"/>
                  <a:pt x="551" y="653"/>
                  <a:pt x="551" y="652"/>
                </a:cubicBezTo>
                <a:cubicBezTo>
                  <a:pt x="552" y="651"/>
                  <a:pt x="554" y="651"/>
                  <a:pt x="554" y="653"/>
                </a:cubicBezTo>
                <a:cubicBezTo>
                  <a:pt x="555" y="655"/>
                  <a:pt x="554" y="656"/>
                  <a:pt x="554" y="658"/>
                </a:cubicBezTo>
                <a:cubicBezTo>
                  <a:pt x="549" y="662"/>
                  <a:pt x="545" y="655"/>
                  <a:pt x="540" y="655"/>
                </a:cubicBezTo>
                <a:cubicBezTo>
                  <a:pt x="537" y="654"/>
                  <a:pt x="537" y="650"/>
                  <a:pt x="534" y="649"/>
                </a:cubicBezTo>
                <a:cubicBezTo>
                  <a:pt x="529" y="650"/>
                  <a:pt x="522" y="652"/>
                  <a:pt x="520" y="659"/>
                </a:cubicBezTo>
                <a:cubicBezTo>
                  <a:pt x="518" y="667"/>
                  <a:pt x="518" y="667"/>
                  <a:pt x="518" y="667"/>
                </a:cubicBezTo>
                <a:cubicBezTo>
                  <a:pt x="514" y="670"/>
                  <a:pt x="511" y="673"/>
                  <a:pt x="505" y="671"/>
                </a:cubicBezTo>
                <a:cubicBezTo>
                  <a:pt x="499" y="668"/>
                  <a:pt x="492" y="671"/>
                  <a:pt x="487" y="674"/>
                </a:cubicBezTo>
                <a:cubicBezTo>
                  <a:pt x="484" y="675"/>
                  <a:pt x="485" y="679"/>
                  <a:pt x="482" y="680"/>
                </a:cubicBezTo>
                <a:cubicBezTo>
                  <a:pt x="481" y="678"/>
                  <a:pt x="479" y="676"/>
                  <a:pt x="478" y="678"/>
                </a:cubicBezTo>
                <a:cubicBezTo>
                  <a:pt x="472" y="680"/>
                  <a:pt x="473" y="686"/>
                  <a:pt x="472" y="691"/>
                </a:cubicBezTo>
                <a:cubicBezTo>
                  <a:pt x="473" y="694"/>
                  <a:pt x="477" y="697"/>
                  <a:pt x="479" y="700"/>
                </a:cubicBezTo>
                <a:cubicBezTo>
                  <a:pt x="475" y="702"/>
                  <a:pt x="473" y="708"/>
                  <a:pt x="468" y="710"/>
                </a:cubicBezTo>
                <a:cubicBezTo>
                  <a:pt x="465" y="708"/>
                  <a:pt x="457" y="714"/>
                  <a:pt x="456" y="707"/>
                </a:cubicBezTo>
                <a:cubicBezTo>
                  <a:pt x="459" y="706"/>
                  <a:pt x="459" y="710"/>
                  <a:pt x="462" y="708"/>
                </a:cubicBezTo>
                <a:cubicBezTo>
                  <a:pt x="463" y="706"/>
                  <a:pt x="462" y="703"/>
                  <a:pt x="463" y="702"/>
                </a:cubicBezTo>
                <a:cubicBezTo>
                  <a:pt x="466" y="703"/>
                  <a:pt x="462" y="708"/>
                  <a:pt x="466" y="708"/>
                </a:cubicBezTo>
                <a:cubicBezTo>
                  <a:pt x="470" y="708"/>
                  <a:pt x="473" y="705"/>
                  <a:pt x="474" y="702"/>
                </a:cubicBezTo>
                <a:cubicBezTo>
                  <a:pt x="476" y="698"/>
                  <a:pt x="472" y="695"/>
                  <a:pt x="471" y="691"/>
                </a:cubicBezTo>
                <a:cubicBezTo>
                  <a:pt x="468" y="686"/>
                  <a:pt x="473" y="682"/>
                  <a:pt x="475" y="678"/>
                </a:cubicBezTo>
                <a:cubicBezTo>
                  <a:pt x="479" y="674"/>
                  <a:pt x="484" y="674"/>
                  <a:pt x="488" y="671"/>
                </a:cubicBezTo>
                <a:cubicBezTo>
                  <a:pt x="494" y="667"/>
                  <a:pt x="502" y="668"/>
                  <a:pt x="508" y="670"/>
                </a:cubicBezTo>
                <a:cubicBezTo>
                  <a:pt x="513" y="671"/>
                  <a:pt x="515" y="666"/>
                  <a:pt x="517" y="663"/>
                </a:cubicBezTo>
                <a:cubicBezTo>
                  <a:pt x="517" y="659"/>
                  <a:pt x="519" y="655"/>
                  <a:pt x="522" y="652"/>
                </a:cubicBezTo>
                <a:cubicBezTo>
                  <a:pt x="526" y="650"/>
                  <a:pt x="530" y="647"/>
                  <a:pt x="534" y="647"/>
                </a:cubicBezTo>
                <a:cubicBezTo>
                  <a:pt x="537" y="644"/>
                  <a:pt x="537" y="640"/>
                  <a:pt x="540" y="638"/>
                </a:cubicBezTo>
                <a:cubicBezTo>
                  <a:pt x="543" y="635"/>
                  <a:pt x="548" y="635"/>
                  <a:pt x="553" y="633"/>
                </a:cubicBezTo>
                <a:cubicBezTo>
                  <a:pt x="558" y="633"/>
                  <a:pt x="564" y="636"/>
                  <a:pt x="566" y="642"/>
                </a:cubicBezTo>
                <a:close/>
                <a:moveTo>
                  <a:pt x="563" y="641"/>
                </a:moveTo>
                <a:cubicBezTo>
                  <a:pt x="559" y="641"/>
                  <a:pt x="552" y="637"/>
                  <a:pt x="548" y="642"/>
                </a:cubicBezTo>
                <a:cubicBezTo>
                  <a:pt x="543" y="644"/>
                  <a:pt x="543" y="650"/>
                  <a:pt x="542" y="653"/>
                </a:cubicBezTo>
                <a:cubicBezTo>
                  <a:pt x="540" y="652"/>
                  <a:pt x="538" y="649"/>
                  <a:pt x="538" y="647"/>
                </a:cubicBezTo>
                <a:cubicBezTo>
                  <a:pt x="538" y="642"/>
                  <a:pt x="541" y="639"/>
                  <a:pt x="545" y="638"/>
                </a:cubicBezTo>
                <a:cubicBezTo>
                  <a:pt x="550" y="639"/>
                  <a:pt x="554" y="633"/>
                  <a:pt x="558" y="636"/>
                </a:cubicBezTo>
                <a:cubicBezTo>
                  <a:pt x="561" y="637"/>
                  <a:pt x="562" y="639"/>
                  <a:pt x="563" y="641"/>
                </a:cubicBezTo>
                <a:close/>
                <a:moveTo>
                  <a:pt x="617" y="639"/>
                </a:moveTo>
                <a:cubicBezTo>
                  <a:pt x="617" y="639"/>
                  <a:pt x="617" y="639"/>
                  <a:pt x="617" y="639"/>
                </a:cubicBezTo>
                <a:cubicBezTo>
                  <a:pt x="617" y="639"/>
                  <a:pt x="617" y="639"/>
                  <a:pt x="617" y="639"/>
                </a:cubicBezTo>
                <a:close/>
                <a:moveTo>
                  <a:pt x="204" y="650"/>
                </a:moveTo>
                <a:cubicBezTo>
                  <a:pt x="202" y="651"/>
                  <a:pt x="199" y="650"/>
                  <a:pt x="195" y="650"/>
                </a:cubicBezTo>
                <a:cubicBezTo>
                  <a:pt x="193" y="649"/>
                  <a:pt x="191" y="652"/>
                  <a:pt x="188" y="651"/>
                </a:cubicBezTo>
                <a:cubicBezTo>
                  <a:pt x="190" y="647"/>
                  <a:pt x="188" y="642"/>
                  <a:pt x="191" y="639"/>
                </a:cubicBezTo>
                <a:cubicBezTo>
                  <a:pt x="197" y="640"/>
                  <a:pt x="203" y="645"/>
                  <a:pt x="204" y="650"/>
                </a:cubicBezTo>
                <a:close/>
                <a:moveTo>
                  <a:pt x="544" y="665"/>
                </a:moveTo>
                <a:cubicBezTo>
                  <a:pt x="546" y="671"/>
                  <a:pt x="551" y="673"/>
                  <a:pt x="557" y="673"/>
                </a:cubicBezTo>
                <a:cubicBezTo>
                  <a:pt x="560" y="671"/>
                  <a:pt x="563" y="671"/>
                  <a:pt x="566" y="669"/>
                </a:cubicBezTo>
                <a:cubicBezTo>
                  <a:pt x="567" y="669"/>
                  <a:pt x="567" y="671"/>
                  <a:pt x="566" y="671"/>
                </a:cubicBezTo>
                <a:cubicBezTo>
                  <a:pt x="563" y="674"/>
                  <a:pt x="558" y="674"/>
                  <a:pt x="553" y="674"/>
                </a:cubicBezTo>
                <a:cubicBezTo>
                  <a:pt x="546" y="673"/>
                  <a:pt x="543" y="667"/>
                  <a:pt x="539" y="662"/>
                </a:cubicBezTo>
                <a:cubicBezTo>
                  <a:pt x="537" y="660"/>
                  <a:pt x="534" y="659"/>
                  <a:pt x="532" y="660"/>
                </a:cubicBezTo>
                <a:cubicBezTo>
                  <a:pt x="531" y="662"/>
                  <a:pt x="529" y="664"/>
                  <a:pt x="528" y="666"/>
                </a:cubicBezTo>
                <a:cubicBezTo>
                  <a:pt x="531" y="671"/>
                  <a:pt x="527" y="674"/>
                  <a:pt x="525" y="679"/>
                </a:cubicBezTo>
                <a:cubicBezTo>
                  <a:pt x="524" y="679"/>
                  <a:pt x="521" y="679"/>
                  <a:pt x="522" y="682"/>
                </a:cubicBezTo>
                <a:cubicBezTo>
                  <a:pt x="525" y="684"/>
                  <a:pt x="525" y="687"/>
                  <a:pt x="526" y="690"/>
                </a:cubicBezTo>
                <a:cubicBezTo>
                  <a:pt x="525" y="694"/>
                  <a:pt x="522" y="699"/>
                  <a:pt x="520" y="702"/>
                </a:cubicBezTo>
                <a:cubicBezTo>
                  <a:pt x="516" y="704"/>
                  <a:pt x="512" y="708"/>
                  <a:pt x="508" y="707"/>
                </a:cubicBezTo>
                <a:cubicBezTo>
                  <a:pt x="508" y="706"/>
                  <a:pt x="508" y="706"/>
                  <a:pt x="508" y="706"/>
                </a:cubicBezTo>
                <a:cubicBezTo>
                  <a:pt x="514" y="705"/>
                  <a:pt x="519" y="701"/>
                  <a:pt x="522" y="695"/>
                </a:cubicBezTo>
                <a:cubicBezTo>
                  <a:pt x="524" y="691"/>
                  <a:pt x="525" y="686"/>
                  <a:pt x="522" y="682"/>
                </a:cubicBezTo>
                <a:cubicBezTo>
                  <a:pt x="519" y="680"/>
                  <a:pt x="514" y="680"/>
                  <a:pt x="510" y="681"/>
                </a:cubicBezTo>
                <a:cubicBezTo>
                  <a:pt x="506" y="682"/>
                  <a:pt x="501" y="685"/>
                  <a:pt x="501" y="691"/>
                </a:cubicBezTo>
                <a:cubicBezTo>
                  <a:pt x="501" y="692"/>
                  <a:pt x="503" y="693"/>
                  <a:pt x="505" y="694"/>
                </a:cubicBezTo>
                <a:cubicBezTo>
                  <a:pt x="507" y="694"/>
                  <a:pt x="508" y="692"/>
                  <a:pt x="509" y="691"/>
                </a:cubicBezTo>
                <a:cubicBezTo>
                  <a:pt x="510" y="690"/>
                  <a:pt x="508" y="688"/>
                  <a:pt x="510" y="688"/>
                </a:cubicBezTo>
                <a:cubicBezTo>
                  <a:pt x="511" y="688"/>
                  <a:pt x="511" y="689"/>
                  <a:pt x="512" y="690"/>
                </a:cubicBezTo>
                <a:cubicBezTo>
                  <a:pt x="511" y="692"/>
                  <a:pt x="510" y="694"/>
                  <a:pt x="508" y="694"/>
                </a:cubicBezTo>
                <a:cubicBezTo>
                  <a:pt x="505" y="695"/>
                  <a:pt x="503" y="696"/>
                  <a:pt x="502" y="695"/>
                </a:cubicBezTo>
                <a:cubicBezTo>
                  <a:pt x="501" y="694"/>
                  <a:pt x="499" y="693"/>
                  <a:pt x="499" y="694"/>
                </a:cubicBezTo>
                <a:cubicBezTo>
                  <a:pt x="496" y="698"/>
                  <a:pt x="494" y="701"/>
                  <a:pt x="489" y="702"/>
                </a:cubicBezTo>
                <a:cubicBezTo>
                  <a:pt x="491" y="699"/>
                  <a:pt x="496" y="698"/>
                  <a:pt x="496" y="694"/>
                </a:cubicBezTo>
                <a:cubicBezTo>
                  <a:pt x="493" y="694"/>
                  <a:pt x="489" y="694"/>
                  <a:pt x="486" y="692"/>
                </a:cubicBezTo>
                <a:cubicBezTo>
                  <a:pt x="484" y="691"/>
                  <a:pt x="482" y="689"/>
                  <a:pt x="482" y="686"/>
                </a:cubicBezTo>
                <a:cubicBezTo>
                  <a:pt x="482" y="685"/>
                  <a:pt x="482" y="685"/>
                  <a:pt x="482" y="685"/>
                </a:cubicBezTo>
                <a:cubicBezTo>
                  <a:pt x="485" y="690"/>
                  <a:pt x="490" y="694"/>
                  <a:pt x="496" y="691"/>
                </a:cubicBezTo>
                <a:cubicBezTo>
                  <a:pt x="500" y="688"/>
                  <a:pt x="502" y="681"/>
                  <a:pt x="508" y="679"/>
                </a:cubicBezTo>
                <a:cubicBezTo>
                  <a:pt x="515" y="676"/>
                  <a:pt x="524" y="682"/>
                  <a:pt x="527" y="672"/>
                </a:cubicBezTo>
                <a:cubicBezTo>
                  <a:pt x="527" y="668"/>
                  <a:pt x="525" y="661"/>
                  <a:pt x="531" y="659"/>
                </a:cubicBezTo>
                <a:cubicBezTo>
                  <a:pt x="536" y="656"/>
                  <a:pt x="541" y="661"/>
                  <a:pt x="544" y="665"/>
                </a:cubicBezTo>
                <a:close/>
                <a:moveTo>
                  <a:pt x="253" y="665"/>
                </a:moveTo>
                <a:cubicBezTo>
                  <a:pt x="256" y="668"/>
                  <a:pt x="257" y="673"/>
                  <a:pt x="256" y="679"/>
                </a:cubicBezTo>
                <a:cubicBezTo>
                  <a:pt x="254" y="679"/>
                  <a:pt x="253" y="681"/>
                  <a:pt x="252" y="679"/>
                </a:cubicBezTo>
                <a:cubicBezTo>
                  <a:pt x="253" y="676"/>
                  <a:pt x="253" y="671"/>
                  <a:pt x="249" y="670"/>
                </a:cubicBezTo>
                <a:cubicBezTo>
                  <a:pt x="246" y="666"/>
                  <a:pt x="240" y="666"/>
                  <a:pt x="235" y="668"/>
                </a:cubicBezTo>
                <a:cubicBezTo>
                  <a:pt x="233" y="668"/>
                  <a:pt x="230" y="671"/>
                  <a:pt x="228" y="671"/>
                </a:cubicBezTo>
                <a:cubicBezTo>
                  <a:pt x="228" y="668"/>
                  <a:pt x="230" y="665"/>
                  <a:pt x="232" y="662"/>
                </a:cubicBezTo>
                <a:cubicBezTo>
                  <a:pt x="236" y="659"/>
                  <a:pt x="242" y="659"/>
                  <a:pt x="246" y="660"/>
                </a:cubicBezTo>
                <a:cubicBezTo>
                  <a:pt x="248" y="663"/>
                  <a:pt x="251" y="663"/>
                  <a:pt x="253" y="665"/>
                </a:cubicBezTo>
                <a:close/>
                <a:moveTo>
                  <a:pt x="198" y="676"/>
                </a:moveTo>
                <a:cubicBezTo>
                  <a:pt x="199" y="679"/>
                  <a:pt x="194" y="681"/>
                  <a:pt x="192" y="682"/>
                </a:cubicBezTo>
                <a:cubicBezTo>
                  <a:pt x="183" y="682"/>
                  <a:pt x="174" y="681"/>
                  <a:pt x="170" y="672"/>
                </a:cubicBezTo>
                <a:cubicBezTo>
                  <a:pt x="170" y="671"/>
                  <a:pt x="170" y="671"/>
                  <a:pt x="170" y="671"/>
                </a:cubicBezTo>
                <a:cubicBezTo>
                  <a:pt x="174" y="670"/>
                  <a:pt x="180" y="671"/>
                  <a:pt x="185" y="668"/>
                </a:cubicBezTo>
                <a:cubicBezTo>
                  <a:pt x="188" y="672"/>
                  <a:pt x="193" y="676"/>
                  <a:pt x="198" y="676"/>
                </a:cubicBezTo>
                <a:close/>
                <a:moveTo>
                  <a:pt x="561" y="684"/>
                </a:moveTo>
                <a:cubicBezTo>
                  <a:pt x="566" y="685"/>
                  <a:pt x="570" y="681"/>
                  <a:pt x="573" y="678"/>
                </a:cubicBezTo>
                <a:cubicBezTo>
                  <a:pt x="574" y="678"/>
                  <a:pt x="574" y="678"/>
                  <a:pt x="574" y="679"/>
                </a:cubicBezTo>
                <a:cubicBezTo>
                  <a:pt x="572" y="682"/>
                  <a:pt x="567" y="685"/>
                  <a:pt x="563" y="685"/>
                </a:cubicBezTo>
                <a:cubicBezTo>
                  <a:pt x="558" y="686"/>
                  <a:pt x="554" y="683"/>
                  <a:pt x="551" y="681"/>
                </a:cubicBezTo>
                <a:cubicBezTo>
                  <a:pt x="551" y="680"/>
                  <a:pt x="548" y="678"/>
                  <a:pt x="550" y="676"/>
                </a:cubicBezTo>
                <a:cubicBezTo>
                  <a:pt x="553" y="679"/>
                  <a:pt x="556" y="684"/>
                  <a:pt x="561" y="684"/>
                </a:cubicBezTo>
                <a:close/>
                <a:moveTo>
                  <a:pt x="537" y="686"/>
                </a:moveTo>
                <a:cubicBezTo>
                  <a:pt x="537" y="695"/>
                  <a:pt x="537" y="695"/>
                  <a:pt x="537" y="695"/>
                </a:cubicBezTo>
                <a:cubicBezTo>
                  <a:pt x="532" y="702"/>
                  <a:pt x="532" y="702"/>
                  <a:pt x="532" y="702"/>
                </a:cubicBezTo>
                <a:cubicBezTo>
                  <a:pt x="529" y="704"/>
                  <a:pt x="525" y="705"/>
                  <a:pt x="521" y="705"/>
                </a:cubicBezTo>
                <a:cubicBezTo>
                  <a:pt x="521" y="704"/>
                  <a:pt x="521" y="703"/>
                  <a:pt x="521" y="703"/>
                </a:cubicBezTo>
                <a:cubicBezTo>
                  <a:pt x="527" y="703"/>
                  <a:pt x="533" y="702"/>
                  <a:pt x="536" y="696"/>
                </a:cubicBezTo>
                <a:cubicBezTo>
                  <a:pt x="537" y="692"/>
                  <a:pt x="534" y="691"/>
                  <a:pt x="536" y="688"/>
                </a:cubicBezTo>
                <a:cubicBezTo>
                  <a:pt x="536" y="682"/>
                  <a:pt x="531" y="682"/>
                  <a:pt x="528" y="679"/>
                </a:cubicBezTo>
                <a:cubicBezTo>
                  <a:pt x="530" y="676"/>
                  <a:pt x="532" y="679"/>
                  <a:pt x="534" y="681"/>
                </a:cubicBezTo>
                <a:lnTo>
                  <a:pt x="537" y="686"/>
                </a:lnTo>
                <a:close/>
                <a:moveTo>
                  <a:pt x="499" y="681"/>
                </a:moveTo>
                <a:cubicBezTo>
                  <a:pt x="498" y="682"/>
                  <a:pt x="494" y="680"/>
                  <a:pt x="493" y="683"/>
                </a:cubicBezTo>
                <a:cubicBezTo>
                  <a:pt x="492" y="684"/>
                  <a:pt x="492" y="683"/>
                  <a:pt x="491" y="683"/>
                </a:cubicBezTo>
                <a:cubicBezTo>
                  <a:pt x="491" y="681"/>
                  <a:pt x="493" y="679"/>
                  <a:pt x="495" y="679"/>
                </a:cubicBezTo>
                <a:cubicBezTo>
                  <a:pt x="496" y="680"/>
                  <a:pt x="499" y="679"/>
                  <a:pt x="499" y="681"/>
                </a:cubicBezTo>
                <a:close/>
                <a:moveTo>
                  <a:pt x="451" y="688"/>
                </a:moveTo>
                <a:cubicBezTo>
                  <a:pt x="445" y="689"/>
                  <a:pt x="437" y="685"/>
                  <a:pt x="432" y="691"/>
                </a:cubicBezTo>
                <a:cubicBezTo>
                  <a:pt x="429" y="695"/>
                  <a:pt x="436" y="695"/>
                  <a:pt x="436" y="699"/>
                </a:cubicBezTo>
                <a:cubicBezTo>
                  <a:pt x="435" y="703"/>
                  <a:pt x="436" y="708"/>
                  <a:pt x="431" y="712"/>
                </a:cubicBezTo>
                <a:cubicBezTo>
                  <a:pt x="424" y="717"/>
                  <a:pt x="416" y="726"/>
                  <a:pt x="405" y="721"/>
                </a:cubicBezTo>
                <a:cubicBezTo>
                  <a:pt x="403" y="721"/>
                  <a:pt x="399" y="722"/>
                  <a:pt x="396" y="723"/>
                </a:cubicBezTo>
                <a:cubicBezTo>
                  <a:pt x="395" y="723"/>
                  <a:pt x="395" y="723"/>
                  <a:pt x="394" y="722"/>
                </a:cubicBezTo>
                <a:cubicBezTo>
                  <a:pt x="396" y="720"/>
                  <a:pt x="401" y="722"/>
                  <a:pt x="403" y="719"/>
                </a:cubicBezTo>
                <a:cubicBezTo>
                  <a:pt x="407" y="720"/>
                  <a:pt x="413" y="722"/>
                  <a:pt x="418" y="720"/>
                </a:cubicBezTo>
                <a:cubicBezTo>
                  <a:pt x="422" y="712"/>
                  <a:pt x="432" y="714"/>
                  <a:pt x="433" y="705"/>
                </a:cubicBezTo>
                <a:cubicBezTo>
                  <a:pt x="434" y="702"/>
                  <a:pt x="433" y="699"/>
                  <a:pt x="431" y="696"/>
                </a:cubicBezTo>
                <a:cubicBezTo>
                  <a:pt x="427" y="694"/>
                  <a:pt x="423" y="693"/>
                  <a:pt x="419" y="690"/>
                </a:cubicBezTo>
                <a:cubicBezTo>
                  <a:pt x="416" y="688"/>
                  <a:pt x="413" y="688"/>
                  <a:pt x="410" y="689"/>
                </a:cubicBezTo>
                <a:cubicBezTo>
                  <a:pt x="407" y="691"/>
                  <a:pt x="404" y="693"/>
                  <a:pt x="403" y="696"/>
                </a:cubicBezTo>
                <a:cubicBezTo>
                  <a:pt x="403" y="698"/>
                  <a:pt x="403" y="701"/>
                  <a:pt x="404" y="703"/>
                </a:cubicBezTo>
                <a:cubicBezTo>
                  <a:pt x="406" y="705"/>
                  <a:pt x="410" y="705"/>
                  <a:pt x="412" y="703"/>
                </a:cubicBezTo>
                <a:cubicBezTo>
                  <a:pt x="415" y="702"/>
                  <a:pt x="410" y="697"/>
                  <a:pt x="415" y="699"/>
                </a:cubicBezTo>
                <a:cubicBezTo>
                  <a:pt x="416" y="700"/>
                  <a:pt x="416" y="702"/>
                  <a:pt x="415" y="703"/>
                </a:cubicBezTo>
                <a:cubicBezTo>
                  <a:pt x="413" y="707"/>
                  <a:pt x="410" y="706"/>
                  <a:pt x="407" y="707"/>
                </a:cubicBezTo>
                <a:cubicBezTo>
                  <a:pt x="404" y="706"/>
                  <a:pt x="400" y="703"/>
                  <a:pt x="398" y="708"/>
                </a:cubicBezTo>
                <a:cubicBezTo>
                  <a:pt x="396" y="708"/>
                  <a:pt x="393" y="708"/>
                  <a:pt x="392" y="706"/>
                </a:cubicBezTo>
                <a:cubicBezTo>
                  <a:pt x="390" y="705"/>
                  <a:pt x="389" y="702"/>
                  <a:pt x="390" y="700"/>
                </a:cubicBezTo>
                <a:cubicBezTo>
                  <a:pt x="390" y="699"/>
                  <a:pt x="392" y="699"/>
                  <a:pt x="393" y="700"/>
                </a:cubicBezTo>
                <a:cubicBezTo>
                  <a:pt x="392" y="702"/>
                  <a:pt x="390" y="704"/>
                  <a:pt x="393" y="705"/>
                </a:cubicBezTo>
                <a:cubicBezTo>
                  <a:pt x="394" y="707"/>
                  <a:pt x="397" y="705"/>
                  <a:pt x="399" y="705"/>
                </a:cubicBezTo>
                <a:cubicBezTo>
                  <a:pt x="401" y="702"/>
                  <a:pt x="401" y="699"/>
                  <a:pt x="401" y="696"/>
                </a:cubicBezTo>
                <a:cubicBezTo>
                  <a:pt x="399" y="691"/>
                  <a:pt x="395" y="691"/>
                  <a:pt x="391" y="691"/>
                </a:cubicBezTo>
                <a:cubicBezTo>
                  <a:pt x="384" y="691"/>
                  <a:pt x="377" y="694"/>
                  <a:pt x="373" y="702"/>
                </a:cubicBezTo>
                <a:cubicBezTo>
                  <a:pt x="373" y="705"/>
                  <a:pt x="373" y="711"/>
                  <a:pt x="376" y="715"/>
                </a:cubicBezTo>
                <a:cubicBezTo>
                  <a:pt x="380" y="718"/>
                  <a:pt x="385" y="717"/>
                  <a:pt x="388" y="721"/>
                </a:cubicBezTo>
                <a:cubicBezTo>
                  <a:pt x="387" y="723"/>
                  <a:pt x="384" y="721"/>
                  <a:pt x="381" y="720"/>
                </a:cubicBezTo>
                <a:cubicBezTo>
                  <a:pt x="378" y="720"/>
                  <a:pt x="375" y="717"/>
                  <a:pt x="373" y="714"/>
                </a:cubicBezTo>
                <a:cubicBezTo>
                  <a:pt x="371" y="711"/>
                  <a:pt x="372" y="708"/>
                  <a:pt x="370" y="705"/>
                </a:cubicBezTo>
                <a:cubicBezTo>
                  <a:pt x="366" y="705"/>
                  <a:pt x="364" y="708"/>
                  <a:pt x="361" y="711"/>
                </a:cubicBezTo>
                <a:cubicBezTo>
                  <a:pt x="361" y="714"/>
                  <a:pt x="361" y="719"/>
                  <a:pt x="363" y="722"/>
                </a:cubicBezTo>
                <a:cubicBezTo>
                  <a:pt x="368" y="728"/>
                  <a:pt x="376" y="728"/>
                  <a:pt x="382" y="733"/>
                </a:cubicBezTo>
                <a:cubicBezTo>
                  <a:pt x="386" y="736"/>
                  <a:pt x="390" y="734"/>
                  <a:pt x="395" y="736"/>
                </a:cubicBezTo>
                <a:cubicBezTo>
                  <a:pt x="386" y="739"/>
                  <a:pt x="379" y="731"/>
                  <a:pt x="371" y="731"/>
                </a:cubicBezTo>
                <a:cubicBezTo>
                  <a:pt x="370" y="731"/>
                  <a:pt x="370" y="733"/>
                  <a:pt x="368" y="733"/>
                </a:cubicBezTo>
                <a:cubicBezTo>
                  <a:pt x="367" y="731"/>
                  <a:pt x="370" y="729"/>
                  <a:pt x="367" y="728"/>
                </a:cubicBezTo>
                <a:cubicBezTo>
                  <a:pt x="366" y="727"/>
                  <a:pt x="364" y="725"/>
                  <a:pt x="362" y="727"/>
                </a:cubicBezTo>
                <a:cubicBezTo>
                  <a:pt x="361" y="728"/>
                  <a:pt x="359" y="730"/>
                  <a:pt x="358" y="729"/>
                </a:cubicBezTo>
                <a:cubicBezTo>
                  <a:pt x="358" y="728"/>
                  <a:pt x="362" y="726"/>
                  <a:pt x="362" y="723"/>
                </a:cubicBezTo>
                <a:cubicBezTo>
                  <a:pt x="360" y="719"/>
                  <a:pt x="358" y="714"/>
                  <a:pt x="360" y="710"/>
                </a:cubicBezTo>
                <a:cubicBezTo>
                  <a:pt x="358" y="706"/>
                  <a:pt x="354" y="708"/>
                  <a:pt x="352" y="706"/>
                </a:cubicBezTo>
                <a:cubicBezTo>
                  <a:pt x="352" y="704"/>
                  <a:pt x="356" y="705"/>
                  <a:pt x="358" y="705"/>
                </a:cubicBezTo>
                <a:cubicBezTo>
                  <a:pt x="363" y="709"/>
                  <a:pt x="367" y="702"/>
                  <a:pt x="371" y="702"/>
                </a:cubicBezTo>
                <a:cubicBezTo>
                  <a:pt x="372" y="700"/>
                  <a:pt x="373" y="699"/>
                  <a:pt x="373" y="698"/>
                </a:cubicBezTo>
                <a:cubicBezTo>
                  <a:pt x="367" y="694"/>
                  <a:pt x="367" y="694"/>
                  <a:pt x="367" y="694"/>
                </a:cubicBezTo>
                <a:cubicBezTo>
                  <a:pt x="370" y="692"/>
                  <a:pt x="372" y="697"/>
                  <a:pt x="375" y="696"/>
                </a:cubicBezTo>
                <a:cubicBezTo>
                  <a:pt x="381" y="691"/>
                  <a:pt x="390" y="686"/>
                  <a:pt x="398" y="691"/>
                </a:cubicBezTo>
                <a:cubicBezTo>
                  <a:pt x="401" y="693"/>
                  <a:pt x="401" y="693"/>
                  <a:pt x="401" y="693"/>
                </a:cubicBezTo>
                <a:cubicBezTo>
                  <a:pt x="405" y="689"/>
                  <a:pt x="410" y="685"/>
                  <a:pt x="416" y="687"/>
                </a:cubicBezTo>
                <a:cubicBezTo>
                  <a:pt x="421" y="687"/>
                  <a:pt x="424" y="692"/>
                  <a:pt x="429" y="691"/>
                </a:cubicBezTo>
                <a:cubicBezTo>
                  <a:pt x="434" y="685"/>
                  <a:pt x="444" y="685"/>
                  <a:pt x="450" y="686"/>
                </a:cubicBezTo>
                <a:cubicBezTo>
                  <a:pt x="451" y="687"/>
                  <a:pt x="452" y="687"/>
                  <a:pt x="451" y="688"/>
                </a:cubicBezTo>
                <a:close/>
                <a:moveTo>
                  <a:pt x="329" y="695"/>
                </a:moveTo>
                <a:cubicBezTo>
                  <a:pt x="331" y="702"/>
                  <a:pt x="331" y="708"/>
                  <a:pt x="327" y="713"/>
                </a:cubicBezTo>
                <a:cubicBezTo>
                  <a:pt x="325" y="713"/>
                  <a:pt x="323" y="714"/>
                  <a:pt x="321" y="715"/>
                </a:cubicBezTo>
                <a:cubicBezTo>
                  <a:pt x="316" y="716"/>
                  <a:pt x="311" y="714"/>
                  <a:pt x="308" y="711"/>
                </a:cubicBezTo>
                <a:cubicBezTo>
                  <a:pt x="307" y="711"/>
                  <a:pt x="307" y="709"/>
                  <a:pt x="306" y="709"/>
                </a:cubicBezTo>
                <a:cubicBezTo>
                  <a:pt x="304" y="711"/>
                  <a:pt x="305" y="712"/>
                  <a:pt x="304" y="714"/>
                </a:cubicBezTo>
                <a:cubicBezTo>
                  <a:pt x="303" y="717"/>
                  <a:pt x="299" y="717"/>
                  <a:pt x="296" y="717"/>
                </a:cubicBezTo>
                <a:cubicBezTo>
                  <a:pt x="295" y="717"/>
                  <a:pt x="295" y="715"/>
                  <a:pt x="295" y="714"/>
                </a:cubicBezTo>
                <a:cubicBezTo>
                  <a:pt x="295" y="714"/>
                  <a:pt x="296" y="713"/>
                  <a:pt x="297" y="713"/>
                </a:cubicBezTo>
                <a:cubicBezTo>
                  <a:pt x="297" y="714"/>
                  <a:pt x="298" y="715"/>
                  <a:pt x="298" y="715"/>
                </a:cubicBezTo>
                <a:cubicBezTo>
                  <a:pt x="301" y="716"/>
                  <a:pt x="303" y="714"/>
                  <a:pt x="303" y="712"/>
                </a:cubicBezTo>
                <a:cubicBezTo>
                  <a:pt x="303" y="710"/>
                  <a:pt x="303" y="708"/>
                  <a:pt x="302" y="705"/>
                </a:cubicBezTo>
                <a:cubicBezTo>
                  <a:pt x="299" y="703"/>
                  <a:pt x="296" y="702"/>
                  <a:pt x="292" y="702"/>
                </a:cubicBezTo>
                <a:cubicBezTo>
                  <a:pt x="287" y="703"/>
                  <a:pt x="283" y="707"/>
                  <a:pt x="281" y="711"/>
                </a:cubicBezTo>
                <a:cubicBezTo>
                  <a:pt x="280" y="714"/>
                  <a:pt x="280" y="717"/>
                  <a:pt x="282" y="720"/>
                </a:cubicBezTo>
                <a:cubicBezTo>
                  <a:pt x="286" y="726"/>
                  <a:pt x="292" y="728"/>
                  <a:pt x="300" y="728"/>
                </a:cubicBezTo>
                <a:cubicBezTo>
                  <a:pt x="305" y="728"/>
                  <a:pt x="309" y="723"/>
                  <a:pt x="315" y="725"/>
                </a:cubicBezTo>
                <a:cubicBezTo>
                  <a:pt x="321" y="731"/>
                  <a:pt x="329" y="735"/>
                  <a:pt x="338" y="734"/>
                </a:cubicBezTo>
                <a:cubicBezTo>
                  <a:pt x="341" y="734"/>
                  <a:pt x="344" y="728"/>
                  <a:pt x="349" y="730"/>
                </a:cubicBezTo>
                <a:cubicBezTo>
                  <a:pt x="351" y="731"/>
                  <a:pt x="352" y="729"/>
                  <a:pt x="355" y="730"/>
                </a:cubicBezTo>
                <a:cubicBezTo>
                  <a:pt x="354" y="732"/>
                  <a:pt x="355" y="734"/>
                  <a:pt x="358" y="734"/>
                </a:cubicBezTo>
                <a:cubicBezTo>
                  <a:pt x="362" y="734"/>
                  <a:pt x="362" y="734"/>
                  <a:pt x="362" y="734"/>
                </a:cubicBezTo>
                <a:cubicBezTo>
                  <a:pt x="363" y="736"/>
                  <a:pt x="361" y="736"/>
                  <a:pt x="361" y="736"/>
                </a:cubicBezTo>
                <a:cubicBezTo>
                  <a:pt x="355" y="737"/>
                  <a:pt x="352" y="733"/>
                  <a:pt x="347" y="732"/>
                </a:cubicBezTo>
                <a:cubicBezTo>
                  <a:pt x="340" y="734"/>
                  <a:pt x="332" y="737"/>
                  <a:pt x="325" y="734"/>
                </a:cubicBezTo>
                <a:cubicBezTo>
                  <a:pt x="320" y="733"/>
                  <a:pt x="318" y="727"/>
                  <a:pt x="312" y="726"/>
                </a:cubicBezTo>
                <a:cubicBezTo>
                  <a:pt x="306" y="728"/>
                  <a:pt x="299" y="731"/>
                  <a:pt x="292" y="729"/>
                </a:cubicBezTo>
                <a:cubicBezTo>
                  <a:pt x="288" y="730"/>
                  <a:pt x="286" y="723"/>
                  <a:pt x="280" y="726"/>
                </a:cubicBezTo>
                <a:cubicBezTo>
                  <a:pt x="277" y="726"/>
                  <a:pt x="275" y="725"/>
                  <a:pt x="272" y="723"/>
                </a:cubicBezTo>
                <a:cubicBezTo>
                  <a:pt x="268" y="720"/>
                  <a:pt x="266" y="714"/>
                  <a:pt x="267" y="710"/>
                </a:cubicBezTo>
                <a:cubicBezTo>
                  <a:pt x="267" y="707"/>
                  <a:pt x="269" y="704"/>
                  <a:pt x="272" y="702"/>
                </a:cubicBezTo>
                <a:cubicBezTo>
                  <a:pt x="270" y="699"/>
                  <a:pt x="267" y="696"/>
                  <a:pt x="267" y="694"/>
                </a:cubicBezTo>
                <a:cubicBezTo>
                  <a:pt x="270" y="695"/>
                  <a:pt x="272" y="701"/>
                  <a:pt x="276" y="699"/>
                </a:cubicBezTo>
                <a:cubicBezTo>
                  <a:pt x="278" y="699"/>
                  <a:pt x="281" y="697"/>
                  <a:pt x="283" y="699"/>
                </a:cubicBezTo>
                <a:cubicBezTo>
                  <a:pt x="282" y="701"/>
                  <a:pt x="280" y="699"/>
                  <a:pt x="277" y="701"/>
                </a:cubicBezTo>
                <a:cubicBezTo>
                  <a:pt x="272" y="702"/>
                  <a:pt x="269" y="707"/>
                  <a:pt x="268" y="712"/>
                </a:cubicBezTo>
                <a:cubicBezTo>
                  <a:pt x="269" y="717"/>
                  <a:pt x="272" y="723"/>
                  <a:pt x="277" y="724"/>
                </a:cubicBezTo>
                <a:cubicBezTo>
                  <a:pt x="277" y="725"/>
                  <a:pt x="279" y="725"/>
                  <a:pt x="280" y="725"/>
                </a:cubicBezTo>
                <a:cubicBezTo>
                  <a:pt x="283" y="722"/>
                  <a:pt x="278" y="720"/>
                  <a:pt x="279" y="716"/>
                </a:cubicBezTo>
                <a:cubicBezTo>
                  <a:pt x="278" y="708"/>
                  <a:pt x="283" y="704"/>
                  <a:pt x="289" y="701"/>
                </a:cubicBezTo>
                <a:cubicBezTo>
                  <a:pt x="293" y="699"/>
                  <a:pt x="298" y="702"/>
                  <a:pt x="301" y="701"/>
                </a:cubicBezTo>
                <a:cubicBezTo>
                  <a:pt x="302" y="698"/>
                  <a:pt x="303" y="695"/>
                  <a:pt x="307" y="695"/>
                </a:cubicBezTo>
                <a:cubicBezTo>
                  <a:pt x="309" y="696"/>
                  <a:pt x="309" y="696"/>
                  <a:pt x="309" y="696"/>
                </a:cubicBezTo>
                <a:cubicBezTo>
                  <a:pt x="308" y="698"/>
                  <a:pt x="304" y="697"/>
                  <a:pt x="304" y="699"/>
                </a:cubicBezTo>
                <a:cubicBezTo>
                  <a:pt x="303" y="702"/>
                  <a:pt x="304" y="705"/>
                  <a:pt x="306" y="706"/>
                </a:cubicBezTo>
                <a:cubicBezTo>
                  <a:pt x="309" y="708"/>
                  <a:pt x="312" y="708"/>
                  <a:pt x="315" y="707"/>
                </a:cubicBezTo>
                <a:cubicBezTo>
                  <a:pt x="317" y="706"/>
                  <a:pt x="319" y="702"/>
                  <a:pt x="321" y="704"/>
                </a:cubicBezTo>
                <a:cubicBezTo>
                  <a:pt x="319" y="707"/>
                  <a:pt x="316" y="710"/>
                  <a:pt x="312" y="710"/>
                </a:cubicBezTo>
                <a:cubicBezTo>
                  <a:pt x="312" y="711"/>
                  <a:pt x="312" y="711"/>
                  <a:pt x="313" y="712"/>
                </a:cubicBezTo>
                <a:cubicBezTo>
                  <a:pt x="316" y="714"/>
                  <a:pt x="320" y="713"/>
                  <a:pt x="324" y="712"/>
                </a:cubicBezTo>
                <a:cubicBezTo>
                  <a:pt x="326" y="709"/>
                  <a:pt x="329" y="708"/>
                  <a:pt x="329" y="703"/>
                </a:cubicBezTo>
                <a:cubicBezTo>
                  <a:pt x="328" y="699"/>
                  <a:pt x="327" y="694"/>
                  <a:pt x="323" y="691"/>
                </a:cubicBezTo>
                <a:cubicBezTo>
                  <a:pt x="322" y="691"/>
                  <a:pt x="321" y="691"/>
                  <a:pt x="321" y="692"/>
                </a:cubicBezTo>
                <a:cubicBezTo>
                  <a:pt x="321" y="694"/>
                  <a:pt x="323" y="698"/>
                  <a:pt x="321" y="699"/>
                </a:cubicBezTo>
                <a:cubicBezTo>
                  <a:pt x="320" y="696"/>
                  <a:pt x="319" y="692"/>
                  <a:pt x="317" y="689"/>
                </a:cubicBezTo>
                <a:cubicBezTo>
                  <a:pt x="318" y="688"/>
                  <a:pt x="318" y="688"/>
                  <a:pt x="318" y="688"/>
                </a:cubicBezTo>
                <a:cubicBezTo>
                  <a:pt x="322" y="688"/>
                  <a:pt x="327" y="691"/>
                  <a:pt x="329" y="695"/>
                </a:cubicBezTo>
                <a:close/>
                <a:moveTo>
                  <a:pt x="228" y="688"/>
                </a:moveTo>
                <a:cubicBezTo>
                  <a:pt x="226" y="691"/>
                  <a:pt x="224" y="692"/>
                  <a:pt x="222" y="694"/>
                </a:cubicBezTo>
                <a:cubicBezTo>
                  <a:pt x="221" y="694"/>
                  <a:pt x="221" y="692"/>
                  <a:pt x="222" y="691"/>
                </a:cubicBezTo>
                <a:cubicBezTo>
                  <a:pt x="224" y="691"/>
                  <a:pt x="226" y="688"/>
                  <a:pt x="228" y="688"/>
                </a:cubicBezTo>
                <a:close/>
                <a:moveTo>
                  <a:pt x="460" y="695"/>
                </a:moveTo>
                <a:cubicBezTo>
                  <a:pt x="458" y="698"/>
                  <a:pt x="462" y="698"/>
                  <a:pt x="462" y="700"/>
                </a:cubicBezTo>
                <a:cubicBezTo>
                  <a:pt x="458" y="698"/>
                  <a:pt x="454" y="698"/>
                  <a:pt x="450" y="699"/>
                </a:cubicBezTo>
                <a:cubicBezTo>
                  <a:pt x="448" y="701"/>
                  <a:pt x="445" y="702"/>
                  <a:pt x="444" y="705"/>
                </a:cubicBezTo>
                <a:cubicBezTo>
                  <a:pt x="443" y="709"/>
                  <a:pt x="443" y="713"/>
                  <a:pt x="445" y="717"/>
                </a:cubicBezTo>
                <a:cubicBezTo>
                  <a:pt x="450" y="723"/>
                  <a:pt x="459" y="722"/>
                  <a:pt x="465" y="725"/>
                </a:cubicBezTo>
                <a:cubicBezTo>
                  <a:pt x="474" y="723"/>
                  <a:pt x="483" y="719"/>
                  <a:pt x="488" y="711"/>
                </a:cubicBezTo>
                <a:cubicBezTo>
                  <a:pt x="492" y="708"/>
                  <a:pt x="495" y="703"/>
                  <a:pt x="500" y="705"/>
                </a:cubicBezTo>
                <a:cubicBezTo>
                  <a:pt x="502" y="706"/>
                  <a:pt x="505" y="705"/>
                  <a:pt x="505" y="708"/>
                </a:cubicBezTo>
                <a:cubicBezTo>
                  <a:pt x="499" y="708"/>
                  <a:pt x="496" y="705"/>
                  <a:pt x="492" y="710"/>
                </a:cubicBezTo>
                <a:cubicBezTo>
                  <a:pt x="484" y="719"/>
                  <a:pt x="474" y="728"/>
                  <a:pt x="460" y="726"/>
                </a:cubicBezTo>
                <a:cubicBezTo>
                  <a:pt x="458" y="724"/>
                  <a:pt x="455" y="725"/>
                  <a:pt x="452" y="725"/>
                </a:cubicBezTo>
                <a:cubicBezTo>
                  <a:pt x="449" y="728"/>
                  <a:pt x="447" y="731"/>
                  <a:pt x="442" y="730"/>
                </a:cubicBezTo>
                <a:cubicBezTo>
                  <a:pt x="439" y="728"/>
                  <a:pt x="434" y="728"/>
                  <a:pt x="431" y="725"/>
                </a:cubicBezTo>
                <a:cubicBezTo>
                  <a:pt x="425" y="730"/>
                  <a:pt x="419" y="735"/>
                  <a:pt x="411" y="735"/>
                </a:cubicBezTo>
                <a:cubicBezTo>
                  <a:pt x="407" y="734"/>
                  <a:pt x="404" y="734"/>
                  <a:pt x="399" y="736"/>
                </a:cubicBezTo>
                <a:cubicBezTo>
                  <a:pt x="399" y="734"/>
                  <a:pt x="404" y="734"/>
                  <a:pt x="404" y="732"/>
                </a:cubicBezTo>
                <a:cubicBezTo>
                  <a:pt x="412" y="733"/>
                  <a:pt x="420" y="733"/>
                  <a:pt x="426" y="727"/>
                </a:cubicBezTo>
                <a:cubicBezTo>
                  <a:pt x="433" y="721"/>
                  <a:pt x="442" y="714"/>
                  <a:pt x="441" y="705"/>
                </a:cubicBezTo>
                <a:cubicBezTo>
                  <a:pt x="441" y="702"/>
                  <a:pt x="441" y="702"/>
                  <a:pt x="441" y="702"/>
                </a:cubicBezTo>
                <a:cubicBezTo>
                  <a:pt x="446" y="698"/>
                  <a:pt x="451" y="697"/>
                  <a:pt x="458" y="696"/>
                </a:cubicBezTo>
                <a:cubicBezTo>
                  <a:pt x="458" y="691"/>
                  <a:pt x="458" y="691"/>
                  <a:pt x="458" y="691"/>
                </a:cubicBezTo>
                <a:cubicBezTo>
                  <a:pt x="459" y="692"/>
                  <a:pt x="460" y="694"/>
                  <a:pt x="460" y="695"/>
                </a:cubicBezTo>
                <a:close/>
                <a:moveTo>
                  <a:pt x="365" y="694"/>
                </a:moveTo>
                <a:cubicBezTo>
                  <a:pt x="358" y="696"/>
                  <a:pt x="347" y="697"/>
                  <a:pt x="344" y="706"/>
                </a:cubicBezTo>
                <a:cubicBezTo>
                  <a:pt x="349" y="711"/>
                  <a:pt x="339" y="713"/>
                  <a:pt x="342" y="719"/>
                </a:cubicBezTo>
                <a:cubicBezTo>
                  <a:pt x="344" y="721"/>
                  <a:pt x="347" y="723"/>
                  <a:pt x="350" y="721"/>
                </a:cubicBezTo>
                <a:cubicBezTo>
                  <a:pt x="352" y="720"/>
                  <a:pt x="352" y="719"/>
                  <a:pt x="352" y="717"/>
                </a:cubicBezTo>
                <a:cubicBezTo>
                  <a:pt x="352" y="716"/>
                  <a:pt x="350" y="717"/>
                  <a:pt x="350" y="715"/>
                </a:cubicBezTo>
                <a:cubicBezTo>
                  <a:pt x="350" y="714"/>
                  <a:pt x="352" y="713"/>
                  <a:pt x="352" y="714"/>
                </a:cubicBezTo>
                <a:cubicBezTo>
                  <a:pt x="354" y="716"/>
                  <a:pt x="355" y="718"/>
                  <a:pt x="354" y="720"/>
                </a:cubicBezTo>
                <a:cubicBezTo>
                  <a:pt x="352" y="723"/>
                  <a:pt x="347" y="724"/>
                  <a:pt x="344" y="723"/>
                </a:cubicBezTo>
                <a:cubicBezTo>
                  <a:pt x="342" y="723"/>
                  <a:pt x="342" y="720"/>
                  <a:pt x="340" y="719"/>
                </a:cubicBezTo>
                <a:cubicBezTo>
                  <a:pt x="337" y="720"/>
                  <a:pt x="332" y="721"/>
                  <a:pt x="329" y="718"/>
                </a:cubicBezTo>
                <a:cubicBezTo>
                  <a:pt x="329" y="717"/>
                  <a:pt x="326" y="716"/>
                  <a:pt x="328" y="714"/>
                </a:cubicBezTo>
                <a:cubicBezTo>
                  <a:pt x="330" y="717"/>
                  <a:pt x="334" y="719"/>
                  <a:pt x="338" y="718"/>
                </a:cubicBezTo>
                <a:cubicBezTo>
                  <a:pt x="345" y="714"/>
                  <a:pt x="340" y="705"/>
                  <a:pt x="345" y="700"/>
                </a:cubicBezTo>
                <a:cubicBezTo>
                  <a:pt x="350" y="695"/>
                  <a:pt x="358" y="693"/>
                  <a:pt x="364" y="692"/>
                </a:cubicBezTo>
                <a:lnTo>
                  <a:pt x="365" y="694"/>
                </a:lnTo>
                <a:close/>
                <a:moveTo>
                  <a:pt x="487" y="702"/>
                </a:moveTo>
                <a:cubicBezTo>
                  <a:pt x="485" y="702"/>
                  <a:pt x="484" y="702"/>
                  <a:pt x="482" y="702"/>
                </a:cubicBezTo>
                <a:cubicBezTo>
                  <a:pt x="480" y="701"/>
                  <a:pt x="480" y="701"/>
                  <a:pt x="480" y="701"/>
                </a:cubicBezTo>
                <a:cubicBezTo>
                  <a:pt x="482" y="700"/>
                  <a:pt x="485" y="701"/>
                  <a:pt x="487" y="702"/>
                </a:cubicBezTo>
                <a:close/>
                <a:moveTo>
                  <a:pt x="450" y="723"/>
                </a:moveTo>
                <a:cubicBezTo>
                  <a:pt x="450" y="723"/>
                  <a:pt x="450" y="724"/>
                  <a:pt x="450" y="725"/>
                </a:cubicBezTo>
                <a:cubicBezTo>
                  <a:pt x="445" y="727"/>
                  <a:pt x="439" y="729"/>
                  <a:pt x="435" y="725"/>
                </a:cubicBezTo>
                <a:cubicBezTo>
                  <a:pt x="433" y="723"/>
                  <a:pt x="436" y="723"/>
                  <a:pt x="436" y="721"/>
                </a:cubicBezTo>
                <a:cubicBezTo>
                  <a:pt x="438" y="718"/>
                  <a:pt x="440" y="717"/>
                  <a:pt x="442" y="714"/>
                </a:cubicBezTo>
                <a:cubicBezTo>
                  <a:pt x="444" y="717"/>
                  <a:pt x="447" y="720"/>
                  <a:pt x="450" y="72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矩形 40"/>
          <p:cNvSpPr/>
          <p:nvPr/>
        </p:nvSpPr>
        <p:spPr>
          <a:xfrm>
            <a:off x="3880937" y="1730901"/>
            <a:ext cx="1453063" cy="1423448"/>
          </a:xfrm>
          <a:prstGeom prst="rect">
            <a:avLst/>
          </a:prstGeom>
          <a:noFill/>
        </p:spPr>
        <p:txBody>
          <a:bodyPr vert="horz" wrap="square" lIns="68562" tIns="34281" rIns="68562" bIns="34281" rtlCol="0">
            <a:spAutoFit/>
          </a:bodyPr>
          <a:lstStyle/>
          <a:p>
            <a:pPr defTabSz="914400"/>
            <a:r>
              <a:rPr lang="en-SG" altLang="zh-CN" sz="8800" b="1" dirty="0" smtClean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I</a:t>
            </a:r>
            <a:r>
              <a:rPr lang="en-SG" altLang="zh-CN" sz="8800" b="1" dirty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</a:t>
            </a:r>
            <a:endParaRPr lang="en-US" altLang="zh-CN" sz="8800" b="1" dirty="0">
              <a:solidFill>
                <a:srgbClr val="C0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18" name="矩形 40"/>
          <p:cNvSpPr/>
          <p:nvPr/>
        </p:nvSpPr>
        <p:spPr>
          <a:xfrm>
            <a:off x="748145" y="3937879"/>
            <a:ext cx="7467599" cy="2192890"/>
          </a:xfrm>
          <a:prstGeom prst="rect">
            <a:avLst/>
          </a:prstGeom>
          <a:noFill/>
        </p:spPr>
        <p:txBody>
          <a:bodyPr vert="horz" wrap="square" lIns="68562" tIns="34281" rIns="68562" bIns="34281" rtlCol="0">
            <a:spAutoFit/>
          </a:bodyPr>
          <a:lstStyle/>
          <a:p>
            <a:pPr algn="ctr" defTabSz="914400"/>
            <a:r>
              <a:rPr lang="en-SG" altLang="zh-CN" sz="13800" b="1" dirty="0" err="1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Tổng</a:t>
            </a:r>
            <a:r>
              <a:rPr lang="en-SG" altLang="zh-CN" sz="13800" b="1" dirty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13800" b="1" dirty="0" err="1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kết</a:t>
            </a:r>
            <a:endParaRPr lang="en-US" altLang="zh-CN" sz="13800" b="1" dirty="0">
              <a:solidFill>
                <a:srgbClr val="C0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70571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/>
          <p:bldP spid="18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2819400" y="230910"/>
            <a:ext cx="3886200" cy="9051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TỔNG KẾT</a:t>
            </a:r>
            <a:endParaRPr lang="en-SG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187088" y="1392383"/>
            <a:ext cx="2860964" cy="8174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NỘI DUNG</a:t>
            </a:r>
            <a:endParaRPr lang="en-SG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5334000" y="1403342"/>
            <a:ext cx="3581400" cy="8174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NGHỆ THUẬT</a:t>
            </a:r>
            <a:endParaRPr lang="en-SG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52400" y="2362200"/>
            <a:ext cx="3886200" cy="44957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SG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4495800" y="2362201"/>
            <a:ext cx="4419600" cy="41679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SG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bổng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BPTT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hóm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hỉnh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SG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3" idx="2"/>
            <a:endCxn id="4" idx="0"/>
          </p:cNvCxnSpPr>
          <p:nvPr/>
        </p:nvCxnSpPr>
        <p:spPr>
          <a:xfrm flipH="1">
            <a:off x="1617570" y="1136075"/>
            <a:ext cx="3144930" cy="256308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2"/>
            <a:endCxn id="5" idx="0"/>
          </p:cNvCxnSpPr>
          <p:nvPr/>
        </p:nvCxnSpPr>
        <p:spPr>
          <a:xfrm>
            <a:off x="4762500" y="1136075"/>
            <a:ext cx="2362200" cy="267267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0159" y="-35996"/>
            <a:ext cx="3141190" cy="2188669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3" y="-35995"/>
            <a:ext cx="3065573" cy="2321996"/>
          </a:xfrm>
          <a:prstGeom prst="rect">
            <a:avLst/>
          </a:prstGeom>
        </p:spPr>
      </p:pic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3662905" y="150567"/>
            <a:ext cx="1382129" cy="1759182"/>
          </a:xfrm>
          <a:custGeom>
            <a:avLst/>
            <a:gdLst>
              <a:gd name="T0" fmla="*/ 502 w 777"/>
              <a:gd name="T1" fmla="*/ 64 h 739"/>
              <a:gd name="T2" fmla="*/ 519 w 777"/>
              <a:gd name="T3" fmla="*/ 50 h 739"/>
              <a:gd name="T4" fmla="*/ 652 w 777"/>
              <a:gd name="T5" fmla="*/ 145 h 739"/>
              <a:gd name="T6" fmla="*/ 709 w 777"/>
              <a:gd name="T7" fmla="*/ 309 h 739"/>
              <a:gd name="T8" fmla="*/ 698 w 777"/>
              <a:gd name="T9" fmla="*/ 310 h 739"/>
              <a:gd name="T10" fmla="*/ 517 w 777"/>
              <a:gd name="T11" fmla="*/ 64 h 739"/>
              <a:gd name="T12" fmla="*/ 194 w 777"/>
              <a:gd name="T13" fmla="*/ 105 h 739"/>
              <a:gd name="T14" fmla="*/ 25 w 777"/>
              <a:gd name="T15" fmla="*/ 294 h 739"/>
              <a:gd name="T16" fmla="*/ 52 w 777"/>
              <a:gd name="T17" fmla="*/ 240 h 739"/>
              <a:gd name="T18" fmla="*/ 67 w 777"/>
              <a:gd name="T19" fmla="*/ 168 h 739"/>
              <a:gd name="T20" fmla="*/ 160 w 777"/>
              <a:gd name="T21" fmla="*/ 116 h 739"/>
              <a:gd name="T22" fmla="*/ 226 w 777"/>
              <a:gd name="T23" fmla="*/ 57 h 739"/>
              <a:gd name="T24" fmla="*/ 120 w 777"/>
              <a:gd name="T25" fmla="*/ 105 h 739"/>
              <a:gd name="T26" fmla="*/ 328 w 777"/>
              <a:gd name="T27" fmla="*/ 3 h 739"/>
              <a:gd name="T28" fmla="*/ 445 w 777"/>
              <a:gd name="T29" fmla="*/ 27 h 739"/>
              <a:gd name="T30" fmla="*/ 283 w 777"/>
              <a:gd name="T31" fmla="*/ 34 h 739"/>
              <a:gd name="T32" fmla="*/ 361 w 777"/>
              <a:gd name="T33" fmla="*/ 21 h 739"/>
              <a:gd name="T34" fmla="*/ 426 w 777"/>
              <a:gd name="T35" fmla="*/ 49 h 739"/>
              <a:gd name="T36" fmla="*/ 267 w 777"/>
              <a:gd name="T37" fmla="*/ 59 h 739"/>
              <a:gd name="T38" fmla="*/ 580 w 777"/>
              <a:gd name="T39" fmla="*/ 75 h 739"/>
              <a:gd name="T40" fmla="*/ 604 w 777"/>
              <a:gd name="T41" fmla="*/ 113 h 739"/>
              <a:gd name="T42" fmla="*/ 552 w 777"/>
              <a:gd name="T43" fmla="*/ 87 h 739"/>
              <a:gd name="T44" fmla="*/ 632 w 777"/>
              <a:gd name="T45" fmla="*/ 150 h 739"/>
              <a:gd name="T46" fmla="*/ 674 w 777"/>
              <a:gd name="T47" fmla="*/ 246 h 739"/>
              <a:gd name="T48" fmla="*/ 610 w 777"/>
              <a:gd name="T49" fmla="*/ 148 h 739"/>
              <a:gd name="T50" fmla="*/ 58 w 777"/>
              <a:gd name="T51" fmla="*/ 247 h 739"/>
              <a:gd name="T52" fmla="*/ 720 w 777"/>
              <a:gd name="T53" fmla="*/ 299 h 739"/>
              <a:gd name="T54" fmla="*/ 706 w 777"/>
              <a:gd name="T55" fmla="*/ 255 h 739"/>
              <a:gd name="T56" fmla="*/ 13 w 777"/>
              <a:gd name="T57" fmla="*/ 311 h 739"/>
              <a:gd name="T58" fmla="*/ 51 w 777"/>
              <a:gd name="T59" fmla="*/ 387 h 739"/>
              <a:gd name="T60" fmla="*/ 227 w 777"/>
              <a:gd name="T61" fmla="*/ 664 h 739"/>
              <a:gd name="T62" fmla="*/ 204 w 777"/>
              <a:gd name="T63" fmla="*/ 694 h 739"/>
              <a:gd name="T64" fmla="*/ 250 w 777"/>
              <a:gd name="T65" fmla="*/ 672 h 739"/>
              <a:gd name="T66" fmla="*/ 66 w 777"/>
              <a:gd name="T67" fmla="*/ 544 h 739"/>
              <a:gd name="T68" fmla="*/ 23 w 777"/>
              <a:gd name="T69" fmla="*/ 358 h 739"/>
              <a:gd name="T70" fmla="*/ 4 w 777"/>
              <a:gd name="T71" fmla="*/ 358 h 739"/>
              <a:gd name="T72" fmla="*/ 740 w 777"/>
              <a:gd name="T73" fmla="*/ 389 h 739"/>
              <a:gd name="T74" fmla="*/ 721 w 777"/>
              <a:gd name="T75" fmla="*/ 400 h 739"/>
              <a:gd name="T76" fmla="*/ 707 w 777"/>
              <a:gd name="T77" fmla="*/ 442 h 739"/>
              <a:gd name="T78" fmla="*/ 691 w 777"/>
              <a:gd name="T79" fmla="*/ 433 h 739"/>
              <a:gd name="T80" fmla="*/ 32 w 777"/>
              <a:gd name="T81" fmla="*/ 499 h 739"/>
              <a:gd name="T82" fmla="*/ 727 w 777"/>
              <a:gd name="T83" fmla="*/ 451 h 739"/>
              <a:gd name="T84" fmla="*/ 64 w 777"/>
              <a:gd name="T85" fmla="*/ 472 h 739"/>
              <a:gd name="T86" fmla="*/ 658 w 777"/>
              <a:gd name="T87" fmla="*/ 552 h 739"/>
              <a:gd name="T88" fmla="*/ 668 w 777"/>
              <a:gd name="T89" fmla="*/ 526 h 739"/>
              <a:gd name="T90" fmla="*/ 73 w 777"/>
              <a:gd name="T91" fmla="*/ 513 h 739"/>
              <a:gd name="T92" fmla="*/ 119 w 777"/>
              <a:gd name="T93" fmla="*/ 588 h 739"/>
              <a:gd name="T94" fmla="*/ 685 w 777"/>
              <a:gd name="T95" fmla="*/ 489 h 739"/>
              <a:gd name="T96" fmla="*/ 699 w 777"/>
              <a:gd name="T97" fmla="*/ 501 h 739"/>
              <a:gd name="T98" fmla="*/ 643 w 777"/>
              <a:gd name="T99" fmla="*/ 618 h 739"/>
              <a:gd name="T100" fmla="*/ 601 w 777"/>
              <a:gd name="T101" fmla="*/ 621 h 739"/>
              <a:gd name="T102" fmla="*/ 139 w 777"/>
              <a:gd name="T103" fmla="*/ 621 h 739"/>
              <a:gd name="T104" fmla="*/ 594 w 777"/>
              <a:gd name="T105" fmla="*/ 628 h 739"/>
              <a:gd name="T106" fmla="*/ 456 w 777"/>
              <a:gd name="T107" fmla="*/ 707 h 739"/>
              <a:gd name="T108" fmla="*/ 557 w 777"/>
              <a:gd name="T109" fmla="*/ 673 h 739"/>
              <a:gd name="T110" fmla="*/ 527 w 777"/>
              <a:gd name="T111" fmla="*/ 672 h 739"/>
              <a:gd name="T112" fmla="*/ 536 w 777"/>
              <a:gd name="T113" fmla="*/ 688 h 739"/>
              <a:gd name="T114" fmla="*/ 393 w 777"/>
              <a:gd name="T115" fmla="*/ 700 h 739"/>
              <a:gd name="T116" fmla="*/ 429 w 777"/>
              <a:gd name="T117" fmla="*/ 691 h 739"/>
              <a:gd name="T118" fmla="*/ 272 w 777"/>
              <a:gd name="T119" fmla="*/ 723 h 739"/>
              <a:gd name="T120" fmla="*/ 222 w 777"/>
              <a:gd name="T121" fmla="*/ 691 h 739"/>
              <a:gd name="T122" fmla="*/ 352 w 777"/>
              <a:gd name="T123" fmla="*/ 714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77" h="739">
                <a:moveTo>
                  <a:pt x="365" y="5"/>
                </a:moveTo>
                <a:cubicBezTo>
                  <a:pt x="368" y="7"/>
                  <a:pt x="372" y="9"/>
                  <a:pt x="375" y="7"/>
                </a:cubicBezTo>
                <a:cubicBezTo>
                  <a:pt x="376" y="4"/>
                  <a:pt x="380" y="3"/>
                  <a:pt x="383" y="3"/>
                </a:cubicBezTo>
                <a:cubicBezTo>
                  <a:pt x="386" y="3"/>
                  <a:pt x="390" y="3"/>
                  <a:pt x="392" y="4"/>
                </a:cubicBezTo>
                <a:cubicBezTo>
                  <a:pt x="397" y="3"/>
                  <a:pt x="403" y="5"/>
                  <a:pt x="408" y="3"/>
                </a:cubicBezTo>
                <a:cubicBezTo>
                  <a:pt x="414" y="3"/>
                  <a:pt x="419" y="5"/>
                  <a:pt x="425" y="7"/>
                </a:cubicBezTo>
                <a:cubicBezTo>
                  <a:pt x="427" y="10"/>
                  <a:pt x="430" y="12"/>
                  <a:pt x="433" y="14"/>
                </a:cubicBezTo>
                <a:cubicBezTo>
                  <a:pt x="439" y="14"/>
                  <a:pt x="444" y="9"/>
                  <a:pt x="450" y="10"/>
                </a:cubicBezTo>
                <a:cubicBezTo>
                  <a:pt x="453" y="11"/>
                  <a:pt x="456" y="12"/>
                  <a:pt x="459" y="12"/>
                </a:cubicBezTo>
                <a:cubicBezTo>
                  <a:pt x="465" y="12"/>
                  <a:pt x="472" y="13"/>
                  <a:pt x="476" y="17"/>
                </a:cubicBezTo>
                <a:cubicBezTo>
                  <a:pt x="480" y="21"/>
                  <a:pt x="482" y="29"/>
                  <a:pt x="479" y="35"/>
                </a:cubicBezTo>
                <a:cubicBezTo>
                  <a:pt x="478" y="37"/>
                  <a:pt x="473" y="38"/>
                  <a:pt x="474" y="41"/>
                </a:cubicBezTo>
                <a:cubicBezTo>
                  <a:pt x="468" y="41"/>
                  <a:pt x="462" y="36"/>
                  <a:pt x="456" y="40"/>
                </a:cubicBezTo>
                <a:cubicBezTo>
                  <a:pt x="452" y="40"/>
                  <a:pt x="447" y="40"/>
                  <a:pt x="444" y="38"/>
                </a:cubicBezTo>
                <a:cubicBezTo>
                  <a:pt x="442" y="41"/>
                  <a:pt x="439" y="44"/>
                  <a:pt x="436" y="44"/>
                </a:cubicBezTo>
                <a:cubicBezTo>
                  <a:pt x="434" y="43"/>
                  <a:pt x="433" y="41"/>
                  <a:pt x="433" y="40"/>
                </a:cubicBezTo>
                <a:cubicBezTo>
                  <a:pt x="433" y="39"/>
                  <a:pt x="433" y="38"/>
                  <a:pt x="434" y="38"/>
                </a:cubicBezTo>
                <a:cubicBezTo>
                  <a:pt x="436" y="38"/>
                  <a:pt x="435" y="42"/>
                  <a:pt x="437" y="41"/>
                </a:cubicBezTo>
                <a:cubicBezTo>
                  <a:pt x="439" y="41"/>
                  <a:pt x="441" y="40"/>
                  <a:pt x="442" y="38"/>
                </a:cubicBezTo>
                <a:cubicBezTo>
                  <a:pt x="442" y="35"/>
                  <a:pt x="440" y="33"/>
                  <a:pt x="438" y="31"/>
                </a:cubicBezTo>
                <a:cubicBezTo>
                  <a:pt x="433" y="30"/>
                  <a:pt x="430" y="33"/>
                  <a:pt x="428" y="35"/>
                </a:cubicBezTo>
                <a:cubicBezTo>
                  <a:pt x="426" y="37"/>
                  <a:pt x="426" y="40"/>
                  <a:pt x="426" y="42"/>
                </a:cubicBezTo>
                <a:cubicBezTo>
                  <a:pt x="426" y="48"/>
                  <a:pt x="433" y="51"/>
                  <a:pt x="436" y="53"/>
                </a:cubicBezTo>
                <a:cubicBezTo>
                  <a:pt x="441" y="54"/>
                  <a:pt x="445" y="54"/>
                  <a:pt x="448" y="53"/>
                </a:cubicBezTo>
                <a:cubicBezTo>
                  <a:pt x="452" y="49"/>
                  <a:pt x="458" y="47"/>
                  <a:pt x="463" y="49"/>
                </a:cubicBezTo>
                <a:cubicBezTo>
                  <a:pt x="471" y="53"/>
                  <a:pt x="468" y="66"/>
                  <a:pt x="479" y="68"/>
                </a:cubicBezTo>
                <a:cubicBezTo>
                  <a:pt x="482" y="67"/>
                  <a:pt x="486" y="69"/>
                  <a:pt x="487" y="65"/>
                </a:cubicBezTo>
                <a:cubicBezTo>
                  <a:pt x="487" y="61"/>
                  <a:pt x="489" y="60"/>
                  <a:pt x="491" y="58"/>
                </a:cubicBezTo>
                <a:cubicBezTo>
                  <a:pt x="495" y="57"/>
                  <a:pt x="498" y="54"/>
                  <a:pt x="502" y="56"/>
                </a:cubicBezTo>
                <a:cubicBezTo>
                  <a:pt x="503" y="57"/>
                  <a:pt x="505" y="59"/>
                  <a:pt x="505" y="61"/>
                </a:cubicBezTo>
                <a:cubicBezTo>
                  <a:pt x="505" y="62"/>
                  <a:pt x="504" y="64"/>
                  <a:pt x="502" y="64"/>
                </a:cubicBezTo>
                <a:cubicBezTo>
                  <a:pt x="499" y="63"/>
                  <a:pt x="505" y="61"/>
                  <a:pt x="502" y="59"/>
                </a:cubicBezTo>
                <a:cubicBezTo>
                  <a:pt x="501" y="57"/>
                  <a:pt x="498" y="56"/>
                  <a:pt x="496" y="58"/>
                </a:cubicBezTo>
                <a:cubicBezTo>
                  <a:pt x="494" y="59"/>
                  <a:pt x="493" y="61"/>
                  <a:pt x="493" y="63"/>
                </a:cubicBezTo>
                <a:cubicBezTo>
                  <a:pt x="493" y="67"/>
                  <a:pt x="496" y="70"/>
                  <a:pt x="499" y="72"/>
                </a:cubicBezTo>
                <a:cubicBezTo>
                  <a:pt x="505" y="73"/>
                  <a:pt x="509" y="69"/>
                  <a:pt x="513" y="67"/>
                </a:cubicBezTo>
                <a:cubicBezTo>
                  <a:pt x="514" y="67"/>
                  <a:pt x="512" y="68"/>
                  <a:pt x="512" y="69"/>
                </a:cubicBezTo>
                <a:cubicBezTo>
                  <a:pt x="508" y="73"/>
                  <a:pt x="502" y="74"/>
                  <a:pt x="498" y="73"/>
                </a:cubicBezTo>
                <a:cubicBezTo>
                  <a:pt x="494" y="70"/>
                  <a:pt x="491" y="67"/>
                  <a:pt x="491" y="62"/>
                </a:cubicBezTo>
                <a:cubicBezTo>
                  <a:pt x="491" y="61"/>
                  <a:pt x="491" y="61"/>
                  <a:pt x="491" y="61"/>
                </a:cubicBezTo>
                <a:cubicBezTo>
                  <a:pt x="488" y="63"/>
                  <a:pt x="488" y="67"/>
                  <a:pt x="489" y="69"/>
                </a:cubicBezTo>
                <a:cubicBezTo>
                  <a:pt x="494" y="73"/>
                  <a:pt x="498" y="80"/>
                  <a:pt x="505" y="79"/>
                </a:cubicBezTo>
                <a:cubicBezTo>
                  <a:pt x="508" y="76"/>
                  <a:pt x="514" y="79"/>
                  <a:pt x="515" y="73"/>
                </a:cubicBezTo>
                <a:cubicBezTo>
                  <a:pt x="516" y="71"/>
                  <a:pt x="516" y="69"/>
                  <a:pt x="516" y="67"/>
                </a:cubicBezTo>
                <a:cubicBezTo>
                  <a:pt x="513" y="67"/>
                  <a:pt x="513" y="64"/>
                  <a:pt x="514" y="62"/>
                </a:cubicBezTo>
                <a:cubicBezTo>
                  <a:pt x="515" y="57"/>
                  <a:pt x="519" y="53"/>
                  <a:pt x="524" y="51"/>
                </a:cubicBezTo>
                <a:cubicBezTo>
                  <a:pt x="528" y="53"/>
                  <a:pt x="532" y="56"/>
                  <a:pt x="533" y="59"/>
                </a:cubicBezTo>
                <a:cubicBezTo>
                  <a:pt x="533" y="67"/>
                  <a:pt x="528" y="74"/>
                  <a:pt x="534" y="79"/>
                </a:cubicBezTo>
                <a:cubicBezTo>
                  <a:pt x="538" y="84"/>
                  <a:pt x="543" y="87"/>
                  <a:pt x="548" y="87"/>
                </a:cubicBezTo>
                <a:cubicBezTo>
                  <a:pt x="551" y="85"/>
                  <a:pt x="553" y="84"/>
                  <a:pt x="554" y="82"/>
                </a:cubicBezTo>
                <a:cubicBezTo>
                  <a:pt x="552" y="77"/>
                  <a:pt x="560" y="73"/>
                  <a:pt x="555" y="70"/>
                </a:cubicBezTo>
                <a:cubicBezTo>
                  <a:pt x="553" y="67"/>
                  <a:pt x="548" y="64"/>
                  <a:pt x="544" y="67"/>
                </a:cubicBezTo>
                <a:cubicBezTo>
                  <a:pt x="542" y="68"/>
                  <a:pt x="540" y="71"/>
                  <a:pt x="542" y="74"/>
                </a:cubicBezTo>
                <a:cubicBezTo>
                  <a:pt x="542" y="76"/>
                  <a:pt x="545" y="76"/>
                  <a:pt x="546" y="76"/>
                </a:cubicBezTo>
                <a:cubicBezTo>
                  <a:pt x="546" y="75"/>
                  <a:pt x="547" y="73"/>
                  <a:pt x="548" y="74"/>
                </a:cubicBezTo>
                <a:cubicBezTo>
                  <a:pt x="549" y="75"/>
                  <a:pt x="548" y="76"/>
                  <a:pt x="548" y="77"/>
                </a:cubicBezTo>
                <a:cubicBezTo>
                  <a:pt x="546" y="77"/>
                  <a:pt x="543" y="79"/>
                  <a:pt x="542" y="77"/>
                </a:cubicBezTo>
                <a:cubicBezTo>
                  <a:pt x="540" y="75"/>
                  <a:pt x="540" y="73"/>
                  <a:pt x="539" y="70"/>
                </a:cubicBezTo>
                <a:cubicBezTo>
                  <a:pt x="539" y="66"/>
                  <a:pt x="545" y="66"/>
                  <a:pt x="545" y="61"/>
                </a:cubicBezTo>
                <a:cubicBezTo>
                  <a:pt x="542" y="58"/>
                  <a:pt x="543" y="53"/>
                  <a:pt x="541" y="49"/>
                </a:cubicBezTo>
                <a:cubicBezTo>
                  <a:pt x="538" y="45"/>
                  <a:pt x="534" y="41"/>
                  <a:pt x="528" y="43"/>
                </a:cubicBezTo>
                <a:cubicBezTo>
                  <a:pt x="523" y="42"/>
                  <a:pt x="523" y="48"/>
                  <a:pt x="519" y="50"/>
                </a:cubicBezTo>
                <a:cubicBezTo>
                  <a:pt x="514" y="50"/>
                  <a:pt x="511" y="56"/>
                  <a:pt x="505" y="54"/>
                </a:cubicBezTo>
                <a:cubicBezTo>
                  <a:pt x="503" y="53"/>
                  <a:pt x="502" y="52"/>
                  <a:pt x="502" y="50"/>
                </a:cubicBezTo>
                <a:cubicBezTo>
                  <a:pt x="502" y="48"/>
                  <a:pt x="504" y="47"/>
                  <a:pt x="505" y="47"/>
                </a:cubicBezTo>
                <a:cubicBezTo>
                  <a:pt x="507" y="47"/>
                  <a:pt x="508" y="47"/>
                  <a:pt x="508" y="47"/>
                </a:cubicBezTo>
                <a:cubicBezTo>
                  <a:pt x="508" y="50"/>
                  <a:pt x="503" y="48"/>
                  <a:pt x="505" y="51"/>
                </a:cubicBezTo>
                <a:cubicBezTo>
                  <a:pt x="506" y="53"/>
                  <a:pt x="509" y="53"/>
                  <a:pt x="511" y="52"/>
                </a:cubicBezTo>
                <a:cubicBezTo>
                  <a:pt x="514" y="50"/>
                  <a:pt x="515" y="47"/>
                  <a:pt x="514" y="45"/>
                </a:cubicBezTo>
                <a:cubicBezTo>
                  <a:pt x="513" y="42"/>
                  <a:pt x="511" y="40"/>
                  <a:pt x="508" y="38"/>
                </a:cubicBezTo>
                <a:cubicBezTo>
                  <a:pt x="503" y="38"/>
                  <a:pt x="499" y="41"/>
                  <a:pt x="495" y="44"/>
                </a:cubicBezTo>
                <a:cubicBezTo>
                  <a:pt x="492" y="48"/>
                  <a:pt x="492" y="56"/>
                  <a:pt x="486" y="56"/>
                </a:cubicBezTo>
                <a:cubicBezTo>
                  <a:pt x="483" y="58"/>
                  <a:pt x="480" y="56"/>
                  <a:pt x="478" y="56"/>
                </a:cubicBezTo>
                <a:cubicBezTo>
                  <a:pt x="473" y="53"/>
                  <a:pt x="476" y="47"/>
                  <a:pt x="474" y="44"/>
                </a:cubicBezTo>
                <a:cubicBezTo>
                  <a:pt x="476" y="45"/>
                  <a:pt x="476" y="50"/>
                  <a:pt x="478" y="52"/>
                </a:cubicBezTo>
                <a:cubicBezTo>
                  <a:pt x="479" y="53"/>
                  <a:pt x="482" y="56"/>
                  <a:pt x="485" y="56"/>
                </a:cubicBezTo>
                <a:cubicBezTo>
                  <a:pt x="491" y="53"/>
                  <a:pt x="491" y="47"/>
                  <a:pt x="493" y="42"/>
                </a:cubicBezTo>
                <a:cubicBezTo>
                  <a:pt x="491" y="40"/>
                  <a:pt x="492" y="37"/>
                  <a:pt x="493" y="35"/>
                </a:cubicBezTo>
                <a:cubicBezTo>
                  <a:pt x="495" y="29"/>
                  <a:pt x="502" y="27"/>
                  <a:pt x="508" y="27"/>
                </a:cubicBezTo>
                <a:cubicBezTo>
                  <a:pt x="512" y="28"/>
                  <a:pt x="517" y="30"/>
                  <a:pt x="521" y="33"/>
                </a:cubicBezTo>
                <a:cubicBezTo>
                  <a:pt x="523" y="35"/>
                  <a:pt x="524" y="41"/>
                  <a:pt x="528" y="40"/>
                </a:cubicBezTo>
                <a:cubicBezTo>
                  <a:pt x="533" y="40"/>
                  <a:pt x="536" y="42"/>
                  <a:pt x="540" y="44"/>
                </a:cubicBezTo>
                <a:cubicBezTo>
                  <a:pt x="545" y="47"/>
                  <a:pt x="543" y="54"/>
                  <a:pt x="546" y="58"/>
                </a:cubicBezTo>
                <a:cubicBezTo>
                  <a:pt x="548" y="58"/>
                  <a:pt x="550" y="56"/>
                  <a:pt x="551" y="56"/>
                </a:cubicBezTo>
                <a:cubicBezTo>
                  <a:pt x="559" y="50"/>
                  <a:pt x="565" y="58"/>
                  <a:pt x="571" y="61"/>
                </a:cubicBezTo>
                <a:cubicBezTo>
                  <a:pt x="574" y="63"/>
                  <a:pt x="576" y="67"/>
                  <a:pt x="577" y="70"/>
                </a:cubicBezTo>
                <a:cubicBezTo>
                  <a:pt x="580" y="73"/>
                  <a:pt x="584" y="72"/>
                  <a:pt x="588" y="73"/>
                </a:cubicBezTo>
                <a:cubicBezTo>
                  <a:pt x="600" y="76"/>
                  <a:pt x="606" y="90"/>
                  <a:pt x="618" y="94"/>
                </a:cubicBezTo>
                <a:cubicBezTo>
                  <a:pt x="624" y="99"/>
                  <a:pt x="629" y="103"/>
                  <a:pt x="632" y="110"/>
                </a:cubicBezTo>
                <a:cubicBezTo>
                  <a:pt x="632" y="113"/>
                  <a:pt x="633" y="116"/>
                  <a:pt x="635" y="118"/>
                </a:cubicBezTo>
                <a:cubicBezTo>
                  <a:pt x="638" y="118"/>
                  <a:pt x="641" y="119"/>
                  <a:pt x="644" y="120"/>
                </a:cubicBezTo>
                <a:cubicBezTo>
                  <a:pt x="651" y="125"/>
                  <a:pt x="654" y="133"/>
                  <a:pt x="653" y="141"/>
                </a:cubicBezTo>
                <a:cubicBezTo>
                  <a:pt x="652" y="142"/>
                  <a:pt x="652" y="144"/>
                  <a:pt x="652" y="145"/>
                </a:cubicBezTo>
                <a:cubicBezTo>
                  <a:pt x="658" y="147"/>
                  <a:pt x="664" y="145"/>
                  <a:pt x="669" y="151"/>
                </a:cubicBezTo>
                <a:cubicBezTo>
                  <a:pt x="671" y="154"/>
                  <a:pt x="674" y="158"/>
                  <a:pt x="673" y="162"/>
                </a:cubicBezTo>
                <a:cubicBezTo>
                  <a:pt x="680" y="165"/>
                  <a:pt x="687" y="171"/>
                  <a:pt x="690" y="178"/>
                </a:cubicBezTo>
                <a:cubicBezTo>
                  <a:pt x="692" y="184"/>
                  <a:pt x="690" y="191"/>
                  <a:pt x="686" y="194"/>
                </a:cubicBezTo>
                <a:cubicBezTo>
                  <a:pt x="683" y="198"/>
                  <a:pt x="678" y="196"/>
                  <a:pt x="675" y="197"/>
                </a:cubicBezTo>
                <a:cubicBezTo>
                  <a:pt x="672" y="201"/>
                  <a:pt x="666" y="201"/>
                  <a:pt x="666" y="206"/>
                </a:cubicBezTo>
                <a:cubicBezTo>
                  <a:pt x="666" y="209"/>
                  <a:pt x="667" y="212"/>
                  <a:pt x="669" y="214"/>
                </a:cubicBezTo>
                <a:cubicBezTo>
                  <a:pt x="674" y="215"/>
                  <a:pt x="679" y="213"/>
                  <a:pt x="683" y="214"/>
                </a:cubicBezTo>
                <a:cubicBezTo>
                  <a:pt x="684" y="210"/>
                  <a:pt x="688" y="208"/>
                  <a:pt x="691" y="206"/>
                </a:cubicBezTo>
                <a:cubicBezTo>
                  <a:pt x="696" y="206"/>
                  <a:pt x="701" y="206"/>
                  <a:pt x="704" y="209"/>
                </a:cubicBezTo>
                <a:cubicBezTo>
                  <a:pt x="709" y="213"/>
                  <a:pt x="711" y="217"/>
                  <a:pt x="712" y="222"/>
                </a:cubicBezTo>
                <a:cubicBezTo>
                  <a:pt x="711" y="227"/>
                  <a:pt x="716" y="230"/>
                  <a:pt x="717" y="235"/>
                </a:cubicBezTo>
                <a:cubicBezTo>
                  <a:pt x="719" y="238"/>
                  <a:pt x="718" y="243"/>
                  <a:pt x="716" y="246"/>
                </a:cubicBezTo>
                <a:cubicBezTo>
                  <a:pt x="716" y="253"/>
                  <a:pt x="724" y="257"/>
                  <a:pt x="727" y="262"/>
                </a:cubicBezTo>
                <a:cubicBezTo>
                  <a:pt x="731" y="269"/>
                  <a:pt x="728" y="277"/>
                  <a:pt x="730" y="284"/>
                </a:cubicBezTo>
                <a:cubicBezTo>
                  <a:pt x="730" y="287"/>
                  <a:pt x="732" y="291"/>
                  <a:pt x="734" y="294"/>
                </a:cubicBezTo>
                <a:cubicBezTo>
                  <a:pt x="734" y="303"/>
                  <a:pt x="734" y="303"/>
                  <a:pt x="734" y="303"/>
                </a:cubicBezTo>
                <a:cubicBezTo>
                  <a:pt x="733" y="305"/>
                  <a:pt x="731" y="309"/>
                  <a:pt x="733" y="312"/>
                </a:cubicBezTo>
                <a:cubicBezTo>
                  <a:pt x="739" y="317"/>
                  <a:pt x="744" y="323"/>
                  <a:pt x="742" y="331"/>
                </a:cubicBezTo>
                <a:cubicBezTo>
                  <a:pt x="743" y="342"/>
                  <a:pt x="747" y="356"/>
                  <a:pt x="738" y="364"/>
                </a:cubicBezTo>
                <a:cubicBezTo>
                  <a:pt x="737" y="364"/>
                  <a:pt x="737" y="364"/>
                  <a:pt x="737" y="364"/>
                </a:cubicBezTo>
                <a:cubicBezTo>
                  <a:pt x="743" y="357"/>
                  <a:pt x="742" y="349"/>
                  <a:pt x="741" y="341"/>
                </a:cubicBezTo>
                <a:cubicBezTo>
                  <a:pt x="738" y="335"/>
                  <a:pt x="743" y="330"/>
                  <a:pt x="740" y="324"/>
                </a:cubicBezTo>
                <a:cubicBezTo>
                  <a:pt x="739" y="319"/>
                  <a:pt x="733" y="317"/>
                  <a:pt x="731" y="313"/>
                </a:cubicBezTo>
                <a:cubicBezTo>
                  <a:pt x="731" y="309"/>
                  <a:pt x="727" y="306"/>
                  <a:pt x="725" y="302"/>
                </a:cubicBezTo>
                <a:cubicBezTo>
                  <a:pt x="727" y="301"/>
                  <a:pt x="728" y="306"/>
                  <a:pt x="731" y="305"/>
                </a:cubicBezTo>
                <a:cubicBezTo>
                  <a:pt x="733" y="304"/>
                  <a:pt x="733" y="301"/>
                  <a:pt x="733" y="298"/>
                </a:cubicBezTo>
                <a:cubicBezTo>
                  <a:pt x="733" y="296"/>
                  <a:pt x="733" y="293"/>
                  <a:pt x="730" y="292"/>
                </a:cubicBezTo>
                <a:cubicBezTo>
                  <a:pt x="728" y="295"/>
                  <a:pt x="725" y="298"/>
                  <a:pt x="721" y="301"/>
                </a:cubicBezTo>
                <a:cubicBezTo>
                  <a:pt x="715" y="299"/>
                  <a:pt x="712" y="301"/>
                  <a:pt x="708" y="306"/>
                </a:cubicBezTo>
                <a:cubicBezTo>
                  <a:pt x="708" y="307"/>
                  <a:pt x="708" y="308"/>
                  <a:pt x="709" y="309"/>
                </a:cubicBezTo>
                <a:cubicBezTo>
                  <a:pt x="705" y="312"/>
                  <a:pt x="698" y="313"/>
                  <a:pt x="697" y="319"/>
                </a:cubicBezTo>
                <a:cubicBezTo>
                  <a:pt x="697" y="322"/>
                  <a:pt x="695" y="324"/>
                  <a:pt x="694" y="327"/>
                </a:cubicBezTo>
                <a:cubicBezTo>
                  <a:pt x="693" y="332"/>
                  <a:pt x="697" y="336"/>
                  <a:pt x="701" y="338"/>
                </a:cubicBezTo>
                <a:cubicBezTo>
                  <a:pt x="704" y="339"/>
                  <a:pt x="710" y="337"/>
                  <a:pt x="712" y="333"/>
                </a:cubicBezTo>
                <a:cubicBezTo>
                  <a:pt x="712" y="331"/>
                  <a:pt x="710" y="330"/>
                  <a:pt x="709" y="328"/>
                </a:cubicBezTo>
                <a:cubicBezTo>
                  <a:pt x="707" y="328"/>
                  <a:pt x="706" y="329"/>
                  <a:pt x="705" y="330"/>
                </a:cubicBezTo>
                <a:cubicBezTo>
                  <a:pt x="705" y="330"/>
                  <a:pt x="706" y="331"/>
                  <a:pt x="705" y="332"/>
                </a:cubicBezTo>
                <a:cubicBezTo>
                  <a:pt x="705" y="333"/>
                  <a:pt x="704" y="333"/>
                  <a:pt x="704" y="332"/>
                </a:cubicBezTo>
                <a:cubicBezTo>
                  <a:pt x="702" y="331"/>
                  <a:pt x="703" y="330"/>
                  <a:pt x="704" y="328"/>
                </a:cubicBezTo>
                <a:cubicBezTo>
                  <a:pt x="705" y="326"/>
                  <a:pt x="707" y="325"/>
                  <a:pt x="710" y="327"/>
                </a:cubicBezTo>
                <a:cubicBezTo>
                  <a:pt x="712" y="328"/>
                  <a:pt x="713" y="330"/>
                  <a:pt x="713" y="333"/>
                </a:cubicBezTo>
                <a:cubicBezTo>
                  <a:pt x="711" y="339"/>
                  <a:pt x="711" y="339"/>
                  <a:pt x="711" y="339"/>
                </a:cubicBezTo>
                <a:cubicBezTo>
                  <a:pt x="714" y="341"/>
                  <a:pt x="715" y="346"/>
                  <a:pt x="714" y="350"/>
                </a:cubicBezTo>
                <a:cubicBezTo>
                  <a:pt x="713" y="352"/>
                  <a:pt x="712" y="353"/>
                  <a:pt x="710" y="354"/>
                </a:cubicBezTo>
                <a:cubicBezTo>
                  <a:pt x="709" y="353"/>
                  <a:pt x="705" y="355"/>
                  <a:pt x="706" y="353"/>
                </a:cubicBezTo>
                <a:cubicBezTo>
                  <a:pt x="706" y="352"/>
                  <a:pt x="706" y="351"/>
                  <a:pt x="707" y="350"/>
                </a:cubicBezTo>
                <a:cubicBezTo>
                  <a:pt x="708" y="351"/>
                  <a:pt x="710" y="353"/>
                  <a:pt x="711" y="350"/>
                </a:cubicBezTo>
                <a:cubicBezTo>
                  <a:pt x="712" y="349"/>
                  <a:pt x="712" y="345"/>
                  <a:pt x="712" y="343"/>
                </a:cubicBezTo>
                <a:cubicBezTo>
                  <a:pt x="710" y="338"/>
                  <a:pt x="705" y="341"/>
                  <a:pt x="701" y="341"/>
                </a:cubicBezTo>
                <a:cubicBezTo>
                  <a:pt x="697" y="344"/>
                  <a:pt x="697" y="349"/>
                  <a:pt x="696" y="353"/>
                </a:cubicBezTo>
                <a:cubicBezTo>
                  <a:pt x="695" y="359"/>
                  <a:pt x="701" y="363"/>
                  <a:pt x="703" y="366"/>
                </a:cubicBezTo>
                <a:cubicBezTo>
                  <a:pt x="706" y="370"/>
                  <a:pt x="706" y="370"/>
                  <a:pt x="706" y="370"/>
                </a:cubicBezTo>
                <a:cubicBezTo>
                  <a:pt x="699" y="373"/>
                  <a:pt x="702" y="381"/>
                  <a:pt x="702" y="387"/>
                </a:cubicBezTo>
                <a:cubicBezTo>
                  <a:pt x="704" y="391"/>
                  <a:pt x="706" y="395"/>
                  <a:pt x="710" y="397"/>
                </a:cubicBezTo>
                <a:cubicBezTo>
                  <a:pt x="706" y="398"/>
                  <a:pt x="704" y="393"/>
                  <a:pt x="701" y="391"/>
                </a:cubicBezTo>
                <a:cubicBezTo>
                  <a:pt x="699" y="384"/>
                  <a:pt x="698" y="376"/>
                  <a:pt x="703" y="370"/>
                </a:cubicBezTo>
                <a:cubicBezTo>
                  <a:pt x="701" y="365"/>
                  <a:pt x="696" y="363"/>
                  <a:pt x="695" y="358"/>
                </a:cubicBezTo>
                <a:cubicBezTo>
                  <a:pt x="693" y="351"/>
                  <a:pt x="695" y="346"/>
                  <a:pt x="699" y="341"/>
                </a:cubicBezTo>
                <a:cubicBezTo>
                  <a:pt x="698" y="339"/>
                  <a:pt x="695" y="337"/>
                  <a:pt x="694" y="336"/>
                </a:cubicBezTo>
                <a:cubicBezTo>
                  <a:pt x="689" y="329"/>
                  <a:pt x="695" y="322"/>
                  <a:pt x="696" y="316"/>
                </a:cubicBezTo>
                <a:cubicBezTo>
                  <a:pt x="698" y="315"/>
                  <a:pt x="699" y="313"/>
                  <a:pt x="698" y="310"/>
                </a:cubicBezTo>
                <a:cubicBezTo>
                  <a:pt x="694" y="307"/>
                  <a:pt x="692" y="303"/>
                  <a:pt x="692" y="298"/>
                </a:cubicBezTo>
                <a:cubicBezTo>
                  <a:pt x="693" y="293"/>
                  <a:pt x="693" y="286"/>
                  <a:pt x="699" y="284"/>
                </a:cubicBezTo>
                <a:cubicBezTo>
                  <a:pt x="704" y="284"/>
                  <a:pt x="709" y="278"/>
                  <a:pt x="714" y="281"/>
                </a:cubicBezTo>
                <a:cubicBezTo>
                  <a:pt x="715" y="279"/>
                  <a:pt x="716" y="277"/>
                  <a:pt x="715" y="275"/>
                </a:cubicBezTo>
                <a:cubicBezTo>
                  <a:pt x="714" y="270"/>
                  <a:pt x="709" y="271"/>
                  <a:pt x="706" y="268"/>
                </a:cubicBezTo>
                <a:cubicBezTo>
                  <a:pt x="701" y="270"/>
                  <a:pt x="695" y="274"/>
                  <a:pt x="690" y="272"/>
                </a:cubicBezTo>
                <a:cubicBezTo>
                  <a:pt x="684" y="270"/>
                  <a:pt x="681" y="267"/>
                  <a:pt x="681" y="263"/>
                </a:cubicBezTo>
                <a:cubicBezTo>
                  <a:pt x="673" y="258"/>
                  <a:pt x="671" y="249"/>
                  <a:pt x="673" y="242"/>
                </a:cubicBezTo>
                <a:cubicBezTo>
                  <a:pt x="675" y="239"/>
                  <a:pt x="678" y="235"/>
                  <a:pt x="675" y="231"/>
                </a:cubicBezTo>
                <a:cubicBezTo>
                  <a:pt x="674" y="227"/>
                  <a:pt x="670" y="226"/>
                  <a:pt x="666" y="225"/>
                </a:cubicBezTo>
                <a:cubicBezTo>
                  <a:pt x="660" y="225"/>
                  <a:pt x="654" y="220"/>
                  <a:pt x="651" y="214"/>
                </a:cubicBezTo>
                <a:cubicBezTo>
                  <a:pt x="652" y="204"/>
                  <a:pt x="638" y="206"/>
                  <a:pt x="637" y="196"/>
                </a:cubicBezTo>
                <a:cubicBezTo>
                  <a:pt x="634" y="190"/>
                  <a:pt x="638" y="183"/>
                  <a:pt x="641" y="179"/>
                </a:cubicBezTo>
                <a:cubicBezTo>
                  <a:pt x="646" y="172"/>
                  <a:pt x="656" y="181"/>
                  <a:pt x="659" y="171"/>
                </a:cubicBezTo>
                <a:cubicBezTo>
                  <a:pt x="660" y="168"/>
                  <a:pt x="660" y="165"/>
                  <a:pt x="658" y="163"/>
                </a:cubicBezTo>
                <a:cubicBezTo>
                  <a:pt x="653" y="159"/>
                  <a:pt x="648" y="164"/>
                  <a:pt x="643" y="165"/>
                </a:cubicBezTo>
                <a:cubicBezTo>
                  <a:pt x="637" y="167"/>
                  <a:pt x="632" y="163"/>
                  <a:pt x="627" y="162"/>
                </a:cubicBezTo>
                <a:cubicBezTo>
                  <a:pt x="620" y="162"/>
                  <a:pt x="615" y="157"/>
                  <a:pt x="610" y="153"/>
                </a:cubicBezTo>
                <a:cubicBezTo>
                  <a:pt x="608" y="146"/>
                  <a:pt x="608" y="146"/>
                  <a:pt x="608" y="146"/>
                </a:cubicBezTo>
                <a:cubicBezTo>
                  <a:pt x="603" y="145"/>
                  <a:pt x="600" y="142"/>
                  <a:pt x="596" y="139"/>
                </a:cubicBezTo>
                <a:cubicBezTo>
                  <a:pt x="591" y="137"/>
                  <a:pt x="586" y="134"/>
                  <a:pt x="584" y="129"/>
                </a:cubicBezTo>
                <a:cubicBezTo>
                  <a:pt x="583" y="126"/>
                  <a:pt x="584" y="122"/>
                  <a:pt x="583" y="119"/>
                </a:cubicBezTo>
                <a:cubicBezTo>
                  <a:pt x="576" y="119"/>
                  <a:pt x="569" y="119"/>
                  <a:pt x="565" y="114"/>
                </a:cubicBezTo>
                <a:cubicBezTo>
                  <a:pt x="562" y="109"/>
                  <a:pt x="557" y="106"/>
                  <a:pt x="556" y="100"/>
                </a:cubicBezTo>
                <a:cubicBezTo>
                  <a:pt x="553" y="99"/>
                  <a:pt x="550" y="99"/>
                  <a:pt x="547" y="99"/>
                </a:cubicBezTo>
                <a:cubicBezTo>
                  <a:pt x="540" y="98"/>
                  <a:pt x="534" y="92"/>
                  <a:pt x="533" y="85"/>
                </a:cubicBezTo>
                <a:cubicBezTo>
                  <a:pt x="534" y="82"/>
                  <a:pt x="532" y="80"/>
                  <a:pt x="531" y="78"/>
                </a:cubicBezTo>
                <a:cubicBezTo>
                  <a:pt x="527" y="71"/>
                  <a:pt x="533" y="64"/>
                  <a:pt x="531" y="58"/>
                </a:cubicBezTo>
                <a:cubicBezTo>
                  <a:pt x="530" y="56"/>
                  <a:pt x="528" y="55"/>
                  <a:pt x="526" y="53"/>
                </a:cubicBezTo>
                <a:cubicBezTo>
                  <a:pt x="522" y="53"/>
                  <a:pt x="519" y="55"/>
                  <a:pt x="518" y="58"/>
                </a:cubicBezTo>
                <a:cubicBezTo>
                  <a:pt x="517" y="59"/>
                  <a:pt x="515" y="62"/>
                  <a:pt x="517" y="64"/>
                </a:cubicBezTo>
                <a:cubicBezTo>
                  <a:pt x="519" y="67"/>
                  <a:pt x="518" y="70"/>
                  <a:pt x="517" y="73"/>
                </a:cubicBezTo>
                <a:cubicBezTo>
                  <a:pt x="515" y="79"/>
                  <a:pt x="509" y="80"/>
                  <a:pt x="503" y="82"/>
                </a:cubicBezTo>
                <a:cubicBezTo>
                  <a:pt x="496" y="81"/>
                  <a:pt x="491" y="76"/>
                  <a:pt x="487" y="70"/>
                </a:cubicBezTo>
                <a:cubicBezTo>
                  <a:pt x="482" y="70"/>
                  <a:pt x="476" y="70"/>
                  <a:pt x="472" y="66"/>
                </a:cubicBezTo>
                <a:cubicBezTo>
                  <a:pt x="468" y="61"/>
                  <a:pt x="468" y="50"/>
                  <a:pt x="458" y="50"/>
                </a:cubicBezTo>
                <a:cubicBezTo>
                  <a:pt x="452" y="48"/>
                  <a:pt x="450" y="56"/>
                  <a:pt x="443" y="56"/>
                </a:cubicBezTo>
                <a:cubicBezTo>
                  <a:pt x="435" y="58"/>
                  <a:pt x="430" y="50"/>
                  <a:pt x="422" y="50"/>
                </a:cubicBezTo>
                <a:cubicBezTo>
                  <a:pt x="418" y="48"/>
                  <a:pt x="414" y="44"/>
                  <a:pt x="414" y="38"/>
                </a:cubicBezTo>
                <a:cubicBezTo>
                  <a:pt x="414" y="35"/>
                  <a:pt x="416" y="32"/>
                  <a:pt x="418" y="29"/>
                </a:cubicBezTo>
                <a:cubicBezTo>
                  <a:pt x="417" y="24"/>
                  <a:pt x="413" y="20"/>
                  <a:pt x="409" y="18"/>
                </a:cubicBezTo>
                <a:cubicBezTo>
                  <a:pt x="407" y="18"/>
                  <a:pt x="405" y="19"/>
                  <a:pt x="404" y="21"/>
                </a:cubicBezTo>
                <a:cubicBezTo>
                  <a:pt x="407" y="27"/>
                  <a:pt x="402" y="33"/>
                  <a:pt x="401" y="39"/>
                </a:cubicBezTo>
                <a:cubicBezTo>
                  <a:pt x="398" y="44"/>
                  <a:pt x="392" y="44"/>
                  <a:pt x="387" y="45"/>
                </a:cubicBezTo>
                <a:cubicBezTo>
                  <a:pt x="381" y="47"/>
                  <a:pt x="378" y="43"/>
                  <a:pt x="375" y="41"/>
                </a:cubicBezTo>
                <a:cubicBezTo>
                  <a:pt x="369" y="42"/>
                  <a:pt x="365" y="50"/>
                  <a:pt x="358" y="50"/>
                </a:cubicBezTo>
                <a:cubicBezTo>
                  <a:pt x="352" y="52"/>
                  <a:pt x="349" y="49"/>
                  <a:pt x="344" y="47"/>
                </a:cubicBezTo>
                <a:cubicBezTo>
                  <a:pt x="342" y="47"/>
                  <a:pt x="341" y="49"/>
                  <a:pt x="340" y="50"/>
                </a:cubicBezTo>
                <a:cubicBezTo>
                  <a:pt x="334" y="52"/>
                  <a:pt x="326" y="53"/>
                  <a:pt x="321" y="49"/>
                </a:cubicBezTo>
                <a:cubicBezTo>
                  <a:pt x="320" y="47"/>
                  <a:pt x="318" y="45"/>
                  <a:pt x="315" y="46"/>
                </a:cubicBezTo>
                <a:cubicBezTo>
                  <a:pt x="312" y="49"/>
                  <a:pt x="309" y="52"/>
                  <a:pt x="306" y="53"/>
                </a:cubicBezTo>
                <a:cubicBezTo>
                  <a:pt x="300" y="50"/>
                  <a:pt x="293" y="54"/>
                  <a:pt x="288" y="49"/>
                </a:cubicBezTo>
                <a:cubicBezTo>
                  <a:pt x="278" y="44"/>
                  <a:pt x="286" y="28"/>
                  <a:pt x="274" y="28"/>
                </a:cubicBezTo>
                <a:cubicBezTo>
                  <a:pt x="272" y="31"/>
                  <a:pt x="268" y="35"/>
                  <a:pt x="270" y="39"/>
                </a:cubicBezTo>
                <a:cubicBezTo>
                  <a:pt x="274" y="43"/>
                  <a:pt x="275" y="47"/>
                  <a:pt x="275" y="53"/>
                </a:cubicBezTo>
                <a:cubicBezTo>
                  <a:pt x="273" y="56"/>
                  <a:pt x="272" y="59"/>
                  <a:pt x="268" y="61"/>
                </a:cubicBezTo>
                <a:cubicBezTo>
                  <a:pt x="261" y="62"/>
                  <a:pt x="261" y="62"/>
                  <a:pt x="261" y="62"/>
                </a:cubicBezTo>
                <a:cubicBezTo>
                  <a:pt x="257" y="66"/>
                  <a:pt x="252" y="71"/>
                  <a:pt x="246" y="69"/>
                </a:cubicBezTo>
                <a:cubicBezTo>
                  <a:pt x="240" y="68"/>
                  <a:pt x="234" y="64"/>
                  <a:pt x="229" y="67"/>
                </a:cubicBezTo>
                <a:cubicBezTo>
                  <a:pt x="226" y="73"/>
                  <a:pt x="226" y="79"/>
                  <a:pt x="223" y="84"/>
                </a:cubicBezTo>
                <a:cubicBezTo>
                  <a:pt x="219" y="87"/>
                  <a:pt x="214" y="89"/>
                  <a:pt x="208" y="90"/>
                </a:cubicBezTo>
                <a:cubicBezTo>
                  <a:pt x="203" y="94"/>
                  <a:pt x="202" y="104"/>
                  <a:pt x="194" y="105"/>
                </a:cubicBezTo>
                <a:cubicBezTo>
                  <a:pt x="189" y="105"/>
                  <a:pt x="185" y="105"/>
                  <a:pt x="181" y="103"/>
                </a:cubicBezTo>
                <a:cubicBezTo>
                  <a:pt x="174" y="99"/>
                  <a:pt x="179" y="91"/>
                  <a:pt x="175" y="85"/>
                </a:cubicBezTo>
                <a:cubicBezTo>
                  <a:pt x="173" y="82"/>
                  <a:pt x="170" y="82"/>
                  <a:pt x="166" y="82"/>
                </a:cubicBezTo>
                <a:cubicBezTo>
                  <a:pt x="164" y="85"/>
                  <a:pt x="159" y="87"/>
                  <a:pt x="162" y="92"/>
                </a:cubicBezTo>
                <a:cubicBezTo>
                  <a:pt x="166" y="99"/>
                  <a:pt x="167" y="105"/>
                  <a:pt x="162" y="111"/>
                </a:cubicBezTo>
                <a:cubicBezTo>
                  <a:pt x="165" y="117"/>
                  <a:pt x="161" y="123"/>
                  <a:pt x="158" y="128"/>
                </a:cubicBezTo>
                <a:cubicBezTo>
                  <a:pt x="154" y="131"/>
                  <a:pt x="151" y="132"/>
                  <a:pt x="145" y="132"/>
                </a:cubicBezTo>
                <a:cubicBezTo>
                  <a:pt x="143" y="134"/>
                  <a:pt x="143" y="137"/>
                  <a:pt x="142" y="140"/>
                </a:cubicBezTo>
                <a:cubicBezTo>
                  <a:pt x="137" y="145"/>
                  <a:pt x="137" y="153"/>
                  <a:pt x="130" y="155"/>
                </a:cubicBezTo>
                <a:cubicBezTo>
                  <a:pt x="127" y="158"/>
                  <a:pt x="121" y="155"/>
                  <a:pt x="120" y="160"/>
                </a:cubicBezTo>
                <a:cubicBezTo>
                  <a:pt x="119" y="171"/>
                  <a:pt x="110" y="180"/>
                  <a:pt x="99" y="184"/>
                </a:cubicBezTo>
                <a:cubicBezTo>
                  <a:pt x="98" y="187"/>
                  <a:pt x="99" y="190"/>
                  <a:pt x="98" y="194"/>
                </a:cubicBezTo>
                <a:cubicBezTo>
                  <a:pt x="96" y="200"/>
                  <a:pt x="91" y="204"/>
                  <a:pt x="84" y="205"/>
                </a:cubicBezTo>
                <a:cubicBezTo>
                  <a:pt x="80" y="209"/>
                  <a:pt x="75" y="217"/>
                  <a:pt x="67" y="214"/>
                </a:cubicBezTo>
                <a:cubicBezTo>
                  <a:pt x="63" y="213"/>
                  <a:pt x="59" y="212"/>
                  <a:pt x="56" y="214"/>
                </a:cubicBezTo>
                <a:cubicBezTo>
                  <a:pt x="53" y="214"/>
                  <a:pt x="53" y="217"/>
                  <a:pt x="53" y="220"/>
                </a:cubicBezTo>
                <a:cubicBezTo>
                  <a:pt x="54" y="223"/>
                  <a:pt x="57" y="226"/>
                  <a:pt x="61" y="225"/>
                </a:cubicBezTo>
                <a:cubicBezTo>
                  <a:pt x="64" y="220"/>
                  <a:pt x="69" y="224"/>
                  <a:pt x="73" y="226"/>
                </a:cubicBezTo>
                <a:cubicBezTo>
                  <a:pt x="78" y="229"/>
                  <a:pt x="81" y="237"/>
                  <a:pt x="79" y="243"/>
                </a:cubicBezTo>
                <a:cubicBezTo>
                  <a:pt x="77" y="247"/>
                  <a:pt x="74" y="250"/>
                  <a:pt x="72" y="253"/>
                </a:cubicBezTo>
                <a:cubicBezTo>
                  <a:pt x="70" y="255"/>
                  <a:pt x="69" y="255"/>
                  <a:pt x="67" y="256"/>
                </a:cubicBezTo>
                <a:cubicBezTo>
                  <a:pt x="68" y="261"/>
                  <a:pt x="68" y="266"/>
                  <a:pt x="64" y="270"/>
                </a:cubicBezTo>
                <a:cubicBezTo>
                  <a:pt x="61" y="276"/>
                  <a:pt x="50" y="272"/>
                  <a:pt x="50" y="281"/>
                </a:cubicBezTo>
                <a:cubicBezTo>
                  <a:pt x="47" y="289"/>
                  <a:pt x="56" y="293"/>
                  <a:pt x="55" y="301"/>
                </a:cubicBezTo>
                <a:cubicBezTo>
                  <a:pt x="50" y="307"/>
                  <a:pt x="53" y="317"/>
                  <a:pt x="47" y="323"/>
                </a:cubicBezTo>
                <a:cubicBezTo>
                  <a:pt x="44" y="325"/>
                  <a:pt x="38" y="327"/>
                  <a:pt x="33" y="326"/>
                </a:cubicBezTo>
                <a:cubicBezTo>
                  <a:pt x="30" y="324"/>
                  <a:pt x="28" y="322"/>
                  <a:pt x="25" y="324"/>
                </a:cubicBezTo>
                <a:cubicBezTo>
                  <a:pt x="24" y="322"/>
                  <a:pt x="27" y="320"/>
                  <a:pt x="25" y="318"/>
                </a:cubicBezTo>
                <a:cubicBezTo>
                  <a:pt x="24" y="315"/>
                  <a:pt x="23" y="310"/>
                  <a:pt x="24" y="307"/>
                </a:cubicBezTo>
                <a:cubicBezTo>
                  <a:pt x="25" y="304"/>
                  <a:pt x="26" y="300"/>
                  <a:pt x="30" y="299"/>
                </a:cubicBezTo>
                <a:cubicBezTo>
                  <a:pt x="29" y="297"/>
                  <a:pt x="27" y="295"/>
                  <a:pt x="25" y="294"/>
                </a:cubicBezTo>
                <a:cubicBezTo>
                  <a:pt x="26" y="292"/>
                  <a:pt x="24" y="288"/>
                  <a:pt x="28" y="287"/>
                </a:cubicBezTo>
                <a:cubicBezTo>
                  <a:pt x="30" y="287"/>
                  <a:pt x="30" y="287"/>
                  <a:pt x="30" y="288"/>
                </a:cubicBezTo>
                <a:cubicBezTo>
                  <a:pt x="30" y="291"/>
                  <a:pt x="26" y="289"/>
                  <a:pt x="26" y="291"/>
                </a:cubicBezTo>
                <a:cubicBezTo>
                  <a:pt x="27" y="293"/>
                  <a:pt x="28" y="295"/>
                  <a:pt x="30" y="296"/>
                </a:cubicBezTo>
                <a:cubicBezTo>
                  <a:pt x="33" y="297"/>
                  <a:pt x="36" y="295"/>
                  <a:pt x="38" y="292"/>
                </a:cubicBezTo>
                <a:cubicBezTo>
                  <a:pt x="41" y="289"/>
                  <a:pt x="39" y="284"/>
                  <a:pt x="38" y="280"/>
                </a:cubicBezTo>
                <a:cubicBezTo>
                  <a:pt x="36" y="276"/>
                  <a:pt x="33" y="275"/>
                  <a:pt x="30" y="274"/>
                </a:cubicBezTo>
                <a:cubicBezTo>
                  <a:pt x="24" y="273"/>
                  <a:pt x="19" y="279"/>
                  <a:pt x="15" y="284"/>
                </a:cubicBezTo>
                <a:cubicBezTo>
                  <a:pt x="15" y="287"/>
                  <a:pt x="12" y="290"/>
                  <a:pt x="15" y="295"/>
                </a:cubicBezTo>
                <a:cubicBezTo>
                  <a:pt x="13" y="295"/>
                  <a:pt x="12" y="293"/>
                  <a:pt x="12" y="292"/>
                </a:cubicBezTo>
                <a:cubicBezTo>
                  <a:pt x="12" y="290"/>
                  <a:pt x="12" y="287"/>
                  <a:pt x="13" y="284"/>
                </a:cubicBezTo>
                <a:cubicBezTo>
                  <a:pt x="15" y="279"/>
                  <a:pt x="10" y="274"/>
                  <a:pt x="13" y="269"/>
                </a:cubicBezTo>
                <a:cubicBezTo>
                  <a:pt x="14" y="266"/>
                  <a:pt x="15" y="262"/>
                  <a:pt x="18" y="261"/>
                </a:cubicBezTo>
                <a:cubicBezTo>
                  <a:pt x="21" y="258"/>
                  <a:pt x="27" y="260"/>
                  <a:pt x="30" y="261"/>
                </a:cubicBezTo>
                <a:cubicBezTo>
                  <a:pt x="34" y="261"/>
                  <a:pt x="37" y="264"/>
                  <a:pt x="39" y="267"/>
                </a:cubicBezTo>
                <a:cubicBezTo>
                  <a:pt x="40" y="269"/>
                  <a:pt x="41" y="272"/>
                  <a:pt x="39" y="275"/>
                </a:cubicBezTo>
                <a:cubicBezTo>
                  <a:pt x="38" y="278"/>
                  <a:pt x="41" y="281"/>
                  <a:pt x="41" y="285"/>
                </a:cubicBezTo>
                <a:cubicBezTo>
                  <a:pt x="41" y="288"/>
                  <a:pt x="39" y="291"/>
                  <a:pt x="38" y="295"/>
                </a:cubicBezTo>
                <a:cubicBezTo>
                  <a:pt x="41" y="297"/>
                  <a:pt x="46" y="300"/>
                  <a:pt x="43" y="304"/>
                </a:cubicBezTo>
                <a:cubicBezTo>
                  <a:pt x="42" y="305"/>
                  <a:pt x="42" y="307"/>
                  <a:pt x="41" y="307"/>
                </a:cubicBezTo>
                <a:cubicBezTo>
                  <a:pt x="40" y="306"/>
                  <a:pt x="40" y="306"/>
                  <a:pt x="40" y="306"/>
                </a:cubicBezTo>
                <a:cubicBezTo>
                  <a:pt x="41" y="304"/>
                  <a:pt x="43" y="301"/>
                  <a:pt x="41" y="299"/>
                </a:cubicBezTo>
                <a:cubicBezTo>
                  <a:pt x="39" y="298"/>
                  <a:pt x="37" y="296"/>
                  <a:pt x="34" y="298"/>
                </a:cubicBezTo>
                <a:cubicBezTo>
                  <a:pt x="32" y="299"/>
                  <a:pt x="31" y="302"/>
                  <a:pt x="31" y="305"/>
                </a:cubicBezTo>
                <a:cubicBezTo>
                  <a:pt x="31" y="309"/>
                  <a:pt x="33" y="310"/>
                  <a:pt x="35" y="313"/>
                </a:cubicBezTo>
                <a:cubicBezTo>
                  <a:pt x="39" y="313"/>
                  <a:pt x="43" y="315"/>
                  <a:pt x="46" y="312"/>
                </a:cubicBezTo>
                <a:cubicBezTo>
                  <a:pt x="50" y="310"/>
                  <a:pt x="51" y="304"/>
                  <a:pt x="53" y="301"/>
                </a:cubicBezTo>
                <a:cubicBezTo>
                  <a:pt x="53" y="292"/>
                  <a:pt x="44" y="287"/>
                  <a:pt x="47" y="278"/>
                </a:cubicBezTo>
                <a:cubicBezTo>
                  <a:pt x="50" y="270"/>
                  <a:pt x="62" y="275"/>
                  <a:pt x="64" y="266"/>
                </a:cubicBezTo>
                <a:cubicBezTo>
                  <a:pt x="65" y="263"/>
                  <a:pt x="67" y="259"/>
                  <a:pt x="65" y="256"/>
                </a:cubicBezTo>
                <a:cubicBezTo>
                  <a:pt x="58" y="255"/>
                  <a:pt x="54" y="246"/>
                  <a:pt x="52" y="240"/>
                </a:cubicBezTo>
                <a:cubicBezTo>
                  <a:pt x="50" y="240"/>
                  <a:pt x="49" y="242"/>
                  <a:pt x="49" y="240"/>
                </a:cubicBezTo>
                <a:cubicBezTo>
                  <a:pt x="50" y="238"/>
                  <a:pt x="50" y="236"/>
                  <a:pt x="50" y="234"/>
                </a:cubicBezTo>
                <a:cubicBezTo>
                  <a:pt x="50" y="232"/>
                  <a:pt x="48" y="229"/>
                  <a:pt x="45" y="228"/>
                </a:cubicBezTo>
                <a:cubicBezTo>
                  <a:pt x="42" y="229"/>
                  <a:pt x="38" y="229"/>
                  <a:pt x="36" y="233"/>
                </a:cubicBezTo>
                <a:cubicBezTo>
                  <a:pt x="36" y="235"/>
                  <a:pt x="35" y="236"/>
                  <a:pt x="34" y="237"/>
                </a:cubicBezTo>
                <a:cubicBezTo>
                  <a:pt x="34" y="235"/>
                  <a:pt x="34" y="234"/>
                  <a:pt x="35" y="232"/>
                </a:cubicBezTo>
                <a:cubicBezTo>
                  <a:pt x="38" y="229"/>
                  <a:pt x="41" y="226"/>
                  <a:pt x="44" y="227"/>
                </a:cubicBezTo>
                <a:cubicBezTo>
                  <a:pt x="45" y="227"/>
                  <a:pt x="45" y="226"/>
                  <a:pt x="46" y="226"/>
                </a:cubicBezTo>
                <a:cubicBezTo>
                  <a:pt x="46" y="223"/>
                  <a:pt x="44" y="222"/>
                  <a:pt x="42" y="220"/>
                </a:cubicBezTo>
                <a:cubicBezTo>
                  <a:pt x="40" y="220"/>
                  <a:pt x="37" y="218"/>
                  <a:pt x="35" y="220"/>
                </a:cubicBezTo>
                <a:cubicBezTo>
                  <a:pt x="29" y="223"/>
                  <a:pt x="27" y="229"/>
                  <a:pt x="25" y="235"/>
                </a:cubicBezTo>
                <a:cubicBezTo>
                  <a:pt x="26" y="239"/>
                  <a:pt x="30" y="244"/>
                  <a:pt x="34" y="246"/>
                </a:cubicBezTo>
                <a:cubicBezTo>
                  <a:pt x="35" y="246"/>
                  <a:pt x="35" y="245"/>
                  <a:pt x="36" y="245"/>
                </a:cubicBezTo>
                <a:cubicBezTo>
                  <a:pt x="37" y="243"/>
                  <a:pt x="35" y="241"/>
                  <a:pt x="36" y="240"/>
                </a:cubicBezTo>
                <a:cubicBezTo>
                  <a:pt x="39" y="245"/>
                  <a:pt x="44" y="246"/>
                  <a:pt x="49" y="249"/>
                </a:cubicBezTo>
                <a:cubicBezTo>
                  <a:pt x="52" y="249"/>
                  <a:pt x="55" y="252"/>
                  <a:pt x="56" y="253"/>
                </a:cubicBezTo>
                <a:cubicBezTo>
                  <a:pt x="56" y="256"/>
                  <a:pt x="59" y="260"/>
                  <a:pt x="56" y="263"/>
                </a:cubicBezTo>
                <a:cubicBezTo>
                  <a:pt x="54" y="266"/>
                  <a:pt x="50" y="268"/>
                  <a:pt x="46" y="267"/>
                </a:cubicBezTo>
                <a:cubicBezTo>
                  <a:pt x="44" y="268"/>
                  <a:pt x="44" y="269"/>
                  <a:pt x="41" y="269"/>
                </a:cubicBezTo>
                <a:cubicBezTo>
                  <a:pt x="41" y="266"/>
                  <a:pt x="44" y="266"/>
                  <a:pt x="47" y="265"/>
                </a:cubicBezTo>
                <a:cubicBezTo>
                  <a:pt x="49" y="266"/>
                  <a:pt x="52" y="265"/>
                  <a:pt x="53" y="264"/>
                </a:cubicBezTo>
                <a:cubicBezTo>
                  <a:pt x="56" y="261"/>
                  <a:pt x="56" y="258"/>
                  <a:pt x="56" y="255"/>
                </a:cubicBezTo>
                <a:cubicBezTo>
                  <a:pt x="55" y="251"/>
                  <a:pt x="50" y="252"/>
                  <a:pt x="47" y="250"/>
                </a:cubicBezTo>
                <a:cubicBezTo>
                  <a:pt x="44" y="249"/>
                  <a:pt x="40" y="246"/>
                  <a:pt x="36" y="247"/>
                </a:cubicBezTo>
                <a:cubicBezTo>
                  <a:pt x="32" y="246"/>
                  <a:pt x="25" y="243"/>
                  <a:pt x="24" y="238"/>
                </a:cubicBezTo>
                <a:cubicBezTo>
                  <a:pt x="24" y="235"/>
                  <a:pt x="24" y="230"/>
                  <a:pt x="27" y="227"/>
                </a:cubicBezTo>
                <a:cubicBezTo>
                  <a:pt x="27" y="223"/>
                  <a:pt x="33" y="220"/>
                  <a:pt x="37" y="217"/>
                </a:cubicBezTo>
                <a:cubicBezTo>
                  <a:pt x="38" y="216"/>
                  <a:pt x="37" y="214"/>
                  <a:pt x="37" y="214"/>
                </a:cubicBezTo>
                <a:cubicBezTo>
                  <a:pt x="38" y="204"/>
                  <a:pt x="45" y="197"/>
                  <a:pt x="54" y="194"/>
                </a:cubicBezTo>
                <a:cubicBezTo>
                  <a:pt x="56" y="191"/>
                  <a:pt x="51" y="187"/>
                  <a:pt x="53" y="183"/>
                </a:cubicBezTo>
                <a:cubicBezTo>
                  <a:pt x="55" y="177"/>
                  <a:pt x="61" y="170"/>
                  <a:pt x="67" y="168"/>
                </a:cubicBezTo>
                <a:cubicBezTo>
                  <a:pt x="69" y="164"/>
                  <a:pt x="71" y="161"/>
                  <a:pt x="73" y="157"/>
                </a:cubicBezTo>
                <a:cubicBezTo>
                  <a:pt x="75" y="149"/>
                  <a:pt x="78" y="141"/>
                  <a:pt x="85" y="137"/>
                </a:cubicBezTo>
                <a:cubicBezTo>
                  <a:pt x="79" y="144"/>
                  <a:pt x="76" y="151"/>
                  <a:pt x="74" y="160"/>
                </a:cubicBezTo>
                <a:cubicBezTo>
                  <a:pt x="70" y="165"/>
                  <a:pt x="67" y="174"/>
                  <a:pt x="70" y="181"/>
                </a:cubicBezTo>
                <a:cubicBezTo>
                  <a:pt x="73" y="184"/>
                  <a:pt x="76" y="186"/>
                  <a:pt x="80" y="185"/>
                </a:cubicBezTo>
                <a:cubicBezTo>
                  <a:pt x="82" y="184"/>
                  <a:pt x="84" y="183"/>
                  <a:pt x="84" y="182"/>
                </a:cubicBezTo>
                <a:cubicBezTo>
                  <a:pt x="79" y="177"/>
                  <a:pt x="82" y="169"/>
                  <a:pt x="82" y="162"/>
                </a:cubicBezTo>
                <a:cubicBezTo>
                  <a:pt x="84" y="157"/>
                  <a:pt x="84" y="151"/>
                  <a:pt x="90" y="147"/>
                </a:cubicBezTo>
                <a:cubicBezTo>
                  <a:pt x="96" y="142"/>
                  <a:pt x="96" y="142"/>
                  <a:pt x="96" y="142"/>
                </a:cubicBezTo>
                <a:cubicBezTo>
                  <a:pt x="93" y="147"/>
                  <a:pt x="88" y="150"/>
                  <a:pt x="86" y="154"/>
                </a:cubicBezTo>
                <a:cubicBezTo>
                  <a:pt x="84" y="162"/>
                  <a:pt x="81" y="172"/>
                  <a:pt x="86" y="180"/>
                </a:cubicBezTo>
                <a:cubicBezTo>
                  <a:pt x="88" y="183"/>
                  <a:pt x="92" y="183"/>
                  <a:pt x="96" y="183"/>
                </a:cubicBezTo>
                <a:cubicBezTo>
                  <a:pt x="105" y="181"/>
                  <a:pt x="114" y="174"/>
                  <a:pt x="117" y="165"/>
                </a:cubicBezTo>
                <a:cubicBezTo>
                  <a:pt x="119" y="162"/>
                  <a:pt x="119" y="160"/>
                  <a:pt x="117" y="157"/>
                </a:cubicBezTo>
                <a:cubicBezTo>
                  <a:pt x="116" y="156"/>
                  <a:pt x="113" y="155"/>
                  <a:pt x="113" y="153"/>
                </a:cubicBezTo>
                <a:cubicBezTo>
                  <a:pt x="117" y="157"/>
                  <a:pt x="125" y="156"/>
                  <a:pt x="130" y="153"/>
                </a:cubicBezTo>
                <a:cubicBezTo>
                  <a:pt x="136" y="150"/>
                  <a:pt x="134" y="143"/>
                  <a:pt x="140" y="139"/>
                </a:cubicBezTo>
                <a:cubicBezTo>
                  <a:pt x="142" y="135"/>
                  <a:pt x="142" y="130"/>
                  <a:pt x="140" y="125"/>
                </a:cubicBezTo>
                <a:cubicBezTo>
                  <a:pt x="139" y="122"/>
                  <a:pt x="136" y="121"/>
                  <a:pt x="133" y="120"/>
                </a:cubicBezTo>
                <a:cubicBezTo>
                  <a:pt x="125" y="119"/>
                  <a:pt x="120" y="125"/>
                  <a:pt x="113" y="127"/>
                </a:cubicBezTo>
                <a:cubicBezTo>
                  <a:pt x="108" y="130"/>
                  <a:pt x="101" y="136"/>
                  <a:pt x="100" y="142"/>
                </a:cubicBezTo>
                <a:cubicBezTo>
                  <a:pt x="99" y="143"/>
                  <a:pt x="97" y="142"/>
                  <a:pt x="96" y="142"/>
                </a:cubicBezTo>
                <a:cubicBezTo>
                  <a:pt x="100" y="136"/>
                  <a:pt x="105" y="130"/>
                  <a:pt x="111" y="125"/>
                </a:cubicBezTo>
                <a:cubicBezTo>
                  <a:pt x="117" y="122"/>
                  <a:pt x="123" y="120"/>
                  <a:pt x="128" y="118"/>
                </a:cubicBezTo>
                <a:cubicBezTo>
                  <a:pt x="137" y="119"/>
                  <a:pt x="137" y="119"/>
                  <a:pt x="137" y="119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1" y="116"/>
                  <a:pt x="142" y="118"/>
                  <a:pt x="142" y="119"/>
                </a:cubicBezTo>
                <a:cubicBezTo>
                  <a:pt x="142" y="120"/>
                  <a:pt x="139" y="120"/>
                  <a:pt x="140" y="122"/>
                </a:cubicBezTo>
                <a:cubicBezTo>
                  <a:pt x="142" y="125"/>
                  <a:pt x="142" y="129"/>
                  <a:pt x="146" y="130"/>
                </a:cubicBezTo>
                <a:cubicBezTo>
                  <a:pt x="153" y="131"/>
                  <a:pt x="158" y="124"/>
                  <a:pt x="161" y="119"/>
                </a:cubicBezTo>
                <a:cubicBezTo>
                  <a:pt x="161" y="117"/>
                  <a:pt x="162" y="116"/>
                  <a:pt x="160" y="116"/>
                </a:cubicBezTo>
                <a:cubicBezTo>
                  <a:pt x="156" y="119"/>
                  <a:pt x="151" y="122"/>
                  <a:pt x="145" y="120"/>
                </a:cubicBezTo>
                <a:cubicBezTo>
                  <a:pt x="146" y="119"/>
                  <a:pt x="149" y="120"/>
                  <a:pt x="151" y="119"/>
                </a:cubicBezTo>
                <a:cubicBezTo>
                  <a:pt x="157" y="117"/>
                  <a:pt x="159" y="111"/>
                  <a:pt x="163" y="107"/>
                </a:cubicBezTo>
                <a:cubicBezTo>
                  <a:pt x="165" y="100"/>
                  <a:pt x="161" y="95"/>
                  <a:pt x="159" y="90"/>
                </a:cubicBezTo>
                <a:cubicBezTo>
                  <a:pt x="161" y="87"/>
                  <a:pt x="161" y="82"/>
                  <a:pt x="165" y="80"/>
                </a:cubicBezTo>
                <a:cubicBezTo>
                  <a:pt x="171" y="79"/>
                  <a:pt x="171" y="79"/>
                  <a:pt x="171" y="79"/>
                </a:cubicBezTo>
                <a:cubicBezTo>
                  <a:pt x="177" y="80"/>
                  <a:pt x="177" y="86"/>
                  <a:pt x="179" y="90"/>
                </a:cubicBezTo>
                <a:cubicBezTo>
                  <a:pt x="182" y="93"/>
                  <a:pt x="187" y="96"/>
                  <a:pt x="191" y="95"/>
                </a:cubicBezTo>
                <a:cubicBezTo>
                  <a:pt x="194" y="95"/>
                  <a:pt x="197" y="93"/>
                  <a:pt x="199" y="90"/>
                </a:cubicBezTo>
                <a:cubicBezTo>
                  <a:pt x="202" y="86"/>
                  <a:pt x="198" y="82"/>
                  <a:pt x="194" y="79"/>
                </a:cubicBezTo>
                <a:cubicBezTo>
                  <a:pt x="193" y="79"/>
                  <a:pt x="191" y="81"/>
                  <a:pt x="190" y="82"/>
                </a:cubicBezTo>
                <a:cubicBezTo>
                  <a:pt x="189" y="85"/>
                  <a:pt x="194" y="85"/>
                  <a:pt x="191" y="87"/>
                </a:cubicBezTo>
                <a:cubicBezTo>
                  <a:pt x="191" y="87"/>
                  <a:pt x="189" y="87"/>
                  <a:pt x="188" y="87"/>
                </a:cubicBezTo>
                <a:cubicBezTo>
                  <a:pt x="187" y="86"/>
                  <a:pt x="186" y="83"/>
                  <a:pt x="188" y="82"/>
                </a:cubicBezTo>
                <a:cubicBezTo>
                  <a:pt x="189" y="79"/>
                  <a:pt x="192" y="78"/>
                  <a:pt x="194" y="78"/>
                </a:cubicBezTo>
                <a:cubicBezTo>
                  <a:pt x="198" y="79"/>
                  <a:pt x="200" y="82"/>
                  <a:pt x="204" y="82"/>
                </a:cubicBezTo>
                <a:cubicBezTo>
                  <a:pt x="207" y="85"/>
                  <a:pt x="208" y="90"/>
                  <a:pt x="213" y="87"/>
                </a:cubicBezTo>
                <a:cubicBezTo>
                  <a:pt x="219" y="85"/>
                  <a:pt x="224" y="80"/>
                  <a:pt x="225" y="74"/>
                </a:cubicBezTo>
                <a:cubicBezTo>
                  <a:pt x="225" y="71"/>
                  <a:pt x="225" y="67"/>
                  <a:pt x="227" y="67"/>
                </a:cubicBezTo>
                <a:cubicBezTo>
                  <a:pt x="230" y="64"/>
                  <a:pt x="235" y="63"/>
                  <a:pt x="239" y="64"/>
                </a:cubicBezTo>
                <a:cubicBezTo>
                  <a:pt x="243" y="67"/>
                  <a:pt x="249" y="68"/>
                  <a:pt x="254" y="66"/>
                </a:cubicBezTo>
                <a:cubicBezTo>
                  <a:pt x="257" y="63"/>
                  <a:pt x="263" y="60"/>
                  <a:pt x="262" y="54"/>
                </a:cubicBezTo>
                <a:cubicBezTo>
                  <a:pt x="260" y="50"/>
                  <a:pt x="258" y="46"/>
                  <a:pt x="254" y="45"/>
                </a:cubicBezTo>
                <a:cubicBezTo>
                  <a:pt x="252" y="44"/>
                  <a:pt x="249" y="44"/>
                  <a:pt x="247" y="45"/>
                </a:cubicBezTo>
                <a:cubicBezTo>
                  <a:pt x="246" y="47"/>
                  <a:pt x="246" y="50"/>
                  <a:pt x="246" y="53"/>
                </a:cubicBezTo>
                <a:cubicBezTo>
                  <a:pt x="247" y="55"/>
                  <a:pt x="249" y="56"/>
                  <a:pt x="252" y="56"/>
                </a:cubicBezTo>
                <a:cubicBezTo>
                  <a:pt x="253" y="55"/>
                  <a:pt x="252" y="50"/>
                  <a:pt x="254" y="52"/>
                </a:cubicBezTo>
                <a:cubicBezTo>
                  <a:pt x="256" y="53"/>
                  <a:pt x="254" y="55"/>
                  <a:pt x="254" y="56"/>
                </a:cubicBezTo>
                <a:cubicBezTo>
                  <a:pt x="252" y="57"/>
                  <a:pt x="250" y="58"/>
                  <a:pt x="248" y="56"/>
                </a:cubicBezTo>
                <a:cubicBezTo>
                  <a:pt x="243" y="53"/>
                  <a:pt x="243" y="53"/>
                  <a:pt x="243" y="53"/>
                </a:cubicBezTo>
                <a:cubicBezTo>
                  <a:pt x="239" y="59"/>
                  <a:pt x="232" y="58"/>
                  <a:pt x="226" y="57"/>
                </a:cubicBezTo>
                <a:cubicBezTo>
                  <a:pt x="223" y="59"/>
                  <a:pt x="217" y="59"/>
                  <a:pt x="216" y="64"/>
                </a:cubicBezTo>
                <a:cubicBezTo>
                  <a:pt x="217" y="73"/>
                  <a:pt x="217" y="73"/>
                  <a:pt x="217" y="73"/>
                </a:cubicBezTo>
                <a:cubicBezTo>
                  <a:pt x="214" y="77"/>
                  <a:pt x="211" y="79"/>
                  <a:pt x="205" y="79"/>
                </a:cubicBezTo>
                <a:cubicBezTo>
                  <a:pt x="202" y="79"/>
                  <a:pt x="200" y="77"/>
                  <a:pt x="198" y="73"/>
                </a:cubicBezTo>
                <a:cubicBezTo>
                  <a:pt x="197" y="68"/>
                  <a:pt x="192" y="66"/>
                  <a:pt x="188" y="63"/>
                </a:cubicBezTo>
                <a:cubicBezTo>
                  <a:pt x="184" y="61"/>
                  <a:pt x="180" y="62"/>
                  <a:pt x="177" y="65"/>
                </a:cubicBezTo>
                <a:cubicBezTo>
                  <a:pt x="176" y="67"/>
                  <a:pt x="174" y="70"/>
                  <a:pt x="176" y="73"/>
                </a:cubicBezTo>
                <a:cubicBezTo>
                  <a:pt x="177" y="74"/>
                  <a:pt x="178" y="77"/>
                  <a:pt x="180" y="76"/>
                </a:cubicBezTo>
                <a:cubicBezTo>
                  <a:pt x="182" y="76"/>
                  <a:pt x="184" y="75"/>
                  <a:pt x="185" y="73"/>
                </a:cubicBezTo>
                <a:cubicBezTo>
                  <a:pt x="185" y="72"/>
                  <a:pt x="184" y="70"/>
                  <a:pt x="182" y="70"/>
                </a:cubicBezTo>
                <a:cubicBezTo>
                  <a:pt x="182" y="70"/>
                  <a:pt x="182" y="71"/>
                  <a:pt x="180" y="71"/>
                </a:cubicBezTo>
                <a:cubicBezTo>
                  <a:pt x="180" y="70"/>
                  <a:pt x="181" y="69"/>
                  <a:pt x="182" y="68"/>
                </a:cubicBezTo>
                <a:cubicBezTo>
                  <a:pt x="185" y="68"/>
                  <a:pt x="185" y="70"/>
                  <a:pt x="187" y="72"/>
                </a:cubicBezTo>
                <a:cubicBezTo>
                  <a:pt x="188" y="75"/>
                  <a:pt x="186" y="77"/>
                  <a:pt x="184" y="78"/>
                </a:cubicBezTo>
                <a:cubicBezTo>
                  <a:pt x="179" y="80"/>
                  <a:pt x="176" y="76"/>
                  <a:pt x="171" y="76"/>
                </a:cubicBezTo>
                <a:cubicBezTo>
                  <a:pt x="168" y="72"/>
                  <a:pt x="162" y="70"/>
                  <a:pt x="156" y="72"/>
                </a:cubicBezTo>
                <a:cubicBezTo>
                  <a:pt x="152" y="75"/>
                  <a:pt x="145" y="79"/>
                  <a:pt x="146" y="86"/>
                </a:cubicBezTo>
                <a:cubicBezTo>
                  <a:pt x="144" y="90"/>
                  <a:pt x="148" y="93"/>
                  <a:pt x="148" y="96"/>
                </a:cubicBezTo>
                <a:cubicBezTo>
                  <a:pt x="149" y="99"/>
                  <a:pt x="151" y="99"/>
                  <a:pt x="151" y="99"/>
                </a:cubicBezTo>
                <a:cubicBezTo>
                  <a:pt x="154" y="101"/>
                  <a:pt x="154" y="104"/>
                  <a:pt x="154" y="107"/>
                </a:cubicBezTo>
                <a:cubicBezTo>
                  <a:pt x="153" y="110"/>
                  <a:pt x="150" y="110"/>
                  <a:pt x="147" y="111"/>
                </a:cubicBezTo>
                <a:cubicBezTo>
                  <a:pt x="146" y="110"/>
                  <a:pt x="146" y="109"/>
                  <a:pt x="146" y="109"/>
                </a:cubicBezTo>
                <a:cubicBezTo>
                  <a:pt x="149" y="108"/>
                  <a:pt x="151" y="108"/>
                  <a:pt x="153" y="105"/>
                </a:cubicBezTo>
                <a:cubicBezTo>
                  <a:pt x="153" y="102"/>
                  <a:pt x="151" y="100"/>
                  <a:pt x="148" y="99"/>
                </a:cubicBezTo>
                <a:cubicBezTo>
                  <a:pt x="145" y="99"/>
                  <a:pt x="142" y="102"/>
                  <a:pt x="140" y="104"/>
                </a:cubicBezTo>
                <a:cubicBezTo>
                  <a:pt x="139" y="106"/>
                  <a:pt x="139" y="109"/>
                  <a:pt x="139" y="111"/>
                </a:cubicBezTo>
                <a:cubicBezTo>
                  <a:pt x="136" y="113"/>
                  <a:pt x="136" y="109"/>
                  <a:pt x="135" y="108"/>
                </a:cubicBezTo>
                <a:cubicBezTo>
                  <a:pt x="138" y="104"/>
                  <a:pt x="142" y="99"/>
                  <a:pt x="145" y="96"/>
                </a:cubicBezTo>
                <a:cubicBezTo>
                  <a:pt x="146" y="93"/>
                  <a:pt x="142" y="91"/>
                  <a:pt x="141" y="90"/>
                </a:cubicBezTo>
                <a:cubicBezTo>
                  <a:pt x="132" y="87"/>
                  <a:pt x="127" y="96"/>
                  <a:pt x="121" y="99"/>
                </a:cubicBezTo>
                <a:cubicBezTo>
                  <a:pt x="120" y="101"/>
                  <a:pt x="119" y="103"/>
                  <a:pt x="120" y="105"/>
                </a:cubicBezTo>
                <a:cubicBezTo>
                  <a:pt x="123" y="107"/>
                  <a:pt x="128" y="103"/>
                  <a:pt x="131" y="106"/>
                </a:cubicBezTo>
                <a:cubicBezTo>
                  <a:pt x="121" y="107"/>
                  <a:pt x="121" y="107"/>
                  <a:pt x="121" y="107"/>
                </a:cubicBezTo>
                <a:cubicBezTo>
                  <a:pt x="116" y="111"/>
                  <a:pt x="111" y="115"/>
                  <a:pt x="105" y="116"/>
                </a:cubicBezTo>
                <a:cubicBezTo>
                  <a:pt x="99" y="120"/>
                  <a:pt x="92" y="125"/>
                  <a:pt x="91" y="133"/>
                </a:cubicBezTo>
                <a:cubicBezTo>
                  <a:pt x="89" y="134"/>
                  <a:pt x="88" y="137"/>
                  <a:pt x="86" y="136"/>
                </a:cubicBezTo>
                <a:cubicBezTo>
                  <a:pt x="89" y="133"/>
                  <a:pt x="90" y="129"/>
                  <a:pt x="93" y="125"/>
                </a:cubicBezTo>
                <a:cubicBezTo>
                  <a:pt x="97" y="119"/>
                  <a:pt x="102" y="113"/>
                  <a:pt x="110" y="113"/>
                </a:cubicBezTo>
                <a:cubicBezTo>
                  <a:pt x="118" y="107"/>
                  <a:pt x="118" y="107"/>
                  <a:pt x="118" y="107"/>
                </a:cubicBezTo>
                <a:cubicBezTo>
                  <a:pt x="117" y="99"/>
                  <a:pt x="123" y="95"/>
                  <a:pt x="128" y="90"/>
                </a:cubicBezTo>
                <a:cubicBezTo>
                  <a:pt x="132" y="87"/>
                  <a:pt x="138" y="89"/>
                  <a:pt x="143" y="87"/>
                </a:cubicBezTo>
                <a:cubicBezTo>
                  <a:pt x="145" y="85"/>
                  <a:pt x="145" y="82"/>
                  <a:pt x="146" y="79"/>
                </a:cubicBezTo>
                <a:cubicBezTo>
                  <a:pt x="150" y="73"/>
                  <a:pt x="155" y="69"/>
                  <a:pt x="162" y="69"/>
                </a:cubicBezTo>
                <a:cubicBezTo>
                  <a:pt x="165" y="69"/>
                  <a:pt x="165" y="66"/>
                  <a:pt x="166" y="64"/>
                </a:cubicBezTo>
                <a:cubicBezTo>
                  <a:pt x="171" y="58"/>
                  <a:pt x="178" y="47"/>
                  <a:pt x="187" y="50"/>
                </a:cubicBezTo>
                <a:cubicBezTo>
                  <a:pt x="191" y="53"/>
                  <a:pt x="194" y="56"/>
                  <a:pt x="195" y="61"/>
                </a:cubicBezTo>
                <a:cubicBezTo>
                  <a:pt x="193" y="66"/>
                  <a:pt x="200" y="69"/>
                  <a:pt x="200" y="74"/>
                </a:cubicBezTo>
                <a:cubicBezTo>
                  <a:pt x="202" y="77"/>
                  <a:pt x="205" y="76"/>
                  <a:pt x="206" y="77"/>
                </a:cubicBezTo>
                <a:cubicBezTo>
                  <a:pt x="210" y="76"/>
                  <a:pt x="214" y="76"/>
                  <a:pt x="214" y="71"/>
                </a:cubicBezTo>
                <a:cubicBezTo>
                  <a:pt x="215" y="67"/>
                  <a:pt x="212" y="64"/>
                  <a:pt x="215" y="61"/>
                </a:cubicBezTo>
                <a:cubicBezTo>
                  <a:pt x="214" y="56"/>
                  <a:pt x="206" y="57"/>
                  <a:pt x="205" y="51"/>
                </a:cubicBezTo>
                <a:cubicBezTo>
                  <a:pt x="204" y="46"/>
                  <a:pt x="205" y="41"/>
                  <a:pt x="208" y="36"/>
                </a:cubicBezTo>
                <a:cubicBezTo>
                  <a:pt x="211" y="34"/>
                  <a:pt x="215" y="31"/>
                  <a:pt x="220" y="30"/>
                </a:cubicBezTo>
                <a:cubicBezTo>
                  <a:pt x="223" y="31"/>
                  <a:pt x="228" y="32"/>
                  <a:pt x="231" y="30"/>
                </a:cubicBezTo>
                <a:cubicBezTo>
                  <a:pt x="234" y="27"/>
                  <a:pt x="238" y="27"/>
                  <a:pt x="243" y="27"/>
                </a:cubicBezTo>
                <a:cubicBezTo>
                  <a:pt x="246" y="29"/>
                  <a:pt x="249" y="28"/>
                  <a:pt x="252" y="27"/>
                </a:cubicBezTo>
                <a:cubicBezTo>
                  <a:pt x="253" y="25"/>
                  <a:pt x="256" y="24"/>
                  <a:pt x="256" y="21"/>
                </a:cubicBezTo>
                <a:cubicBezTo>
                  <a:pt x="260" y="16"/>
                  <a:pt x="267" y="13"/>
                  <a:pt x="273" y="12"/>
                </a:cubicBezTo>
                <a:cubicBezTo>
                  <a:pt x="277" y="12"/>
                  <a:pt x="282" y="12"/>
                  <a:pt x="286" y="12"/>
                </a:cubicBezTo>
                <a:cubicBezTo>
                  <a:pt x="293" y="13"/>
                  <a:pt x="298" y="6"/>
                  <a:pt x="305" y="9"/>
                </a:cubicBezTo>
                <a:cubicBezTo>
                  <a:pt x="308" y="10"/>
                  <a:pt x="310" y="14"/>
                  <a:pt x="313" y="12"/>
                </a:cubicBezTo>
                <a:cubicBezTo>
                  <a:pt x="317" y="6"/>
                  <a:pt x="323" y="5"/>
                  <a:pt x="328" y="3"/>
                </a:cubicBezTo>
                <a:cubicBezTo>
                  <a:pt x="332" y="2"/>
                  <a:pt x="336" y="3"/>
                  <a:pt x="341" y="1"/>
                </a:cubicBezTo>
                <a:cubicBezTo>
                  <a:pt x="349" y="2"/>
                  <a:pt x="358" y="0"/>
                  <a:pt x="365" y="5"/>
                </a:cubicBezTo>
                <a:close/>
                <a:moveTo>
                  <a:pt x="368" y="10"/>
                </a:moveTo>
                <a:cubicBezTo>
                  <a:pt x="375" y="10"/>
                  <a:pt x="381" y="13"/>
                  <a:pt x="383" y="20"/>
                </a:cubicBezTo>
                <a:cubicBezTo>
                  <a:pt x="384" y="23"/>
                  <a:pt x="384" y="25"/>
                  <a:pt x="383" y="27"/>
                </a:cubicBezTo>
                <a:cubicBezTo>
                  <a:pt x="381" y="30"/>
                  <a:pt x="380" y="31"/>
                  <a:pt x="378" y="32"/>
                </a:cubicBezTo>
                <a:cubicBezTo>
                  <a:pt x="375" y="27"/>
                  <a:pt x="373" y="21"/>
                  <a:pt x="367" y="19"/>
                </a:cubicBezTo>
                <a:cubicBezTo>
                  <a:pt x="361" y="19"/>
                  <a:pt x="355" y="13"/>
                  <a:pt x="349" y="14"/>
                </a:cubicBezTo>
                <a:cubicBezTo>
                  <a:pt x="343" y="15"/>
                  <a:pt x="339" y="15"/>
                  <a:pt x="333" y="15"/>
                </a:cubicBezTo>
                <a:cubicBezTo>
                  <a:pt x="327" y="18"/>
                  <a:pt x="327" y="18"/>
                  <a:pt x="327" y="18"/>
                </a:cubicBezTo>
                <a:cubicBezTo>
                  <a:pt x="323" y="22"/>
                  <a:pt x="315" y="23"/>
                  <a:pt x="312" y="30"/>
                </a:cubicBezTo>
                <a:cubicBezTo>
                  <a:pt x="310" y="38"/>
                  <a:pt x="310" y="38"/>
                  <a:pt x="310" y="38"/>
                </a:cubicBezTo>
                <a:cubicBezTo>
                  <a:pt x="308" y="38"/>
                  <a:pt x="306" y="37"/>
                  <a:pt x="304" y="35"/>
                </a:cubicBezTo>
                <a:cubicBezTo>
                  <a:pt x="301" y="29"/>
                  <a:pt x="303" y="24"/>
                  <a:pt x="306" y="18"/>
                </a:cubicBezTo>
                <a:cubicBezTo>
                  <a:pt x="312" y="14"/>
                  <a:pt x="318" y="12"/>
                  <a:pt x="324" y="7"/>
                </a:cubicBezTo>
                <a:cubicBezTo>
                  <a:pt x="335" y="4"/>
                  <a:pt x="335" y="4"/>
                  <a:pt x="335" y="4"/>
                </a:cubicBezTo>
                <a:cubicBezTo>
                  <a:pt x="339" y="6"/>
                  <a:pt x="344" y="4"/>
                  <a:pt x="347" y="3"/>
                </a:cubicBezTo>
                <a:cubicBezTo>
                  <a:pt x="355" y="3"/>
                  <a:pt x="363" y="4"/>
                  <a:pt x="368" y="10"/>
                </a:cubicBezTo>
                <a:close/>
                <a:moveTo>
                  <a:pt x="388" y="6"/>
                </a:moveTo>
                <a:cubicBezTo>
                  <a:pt x="388" y="7"/>
                  <a:pt x="387" y="8"/>
                  <a:pt x="385" y="9"/>
                </a:cubicBezTo>
                <a:cubicBezTo>
                  <a:pt x="384" y="11"/>
                  <a:pt x="381" y="13"/>
                  <a:pt x="379" y="11"/>
                </a:cubicBezTo>
                <a:cubicBezTo>
                  <a:pt x="378" y="10"/>
                  <a:pt x="376" y="9"/>
                  <a:pt x="378" y="8"/>
                </a:cubicBezTo>
                <a:cubicBezTo>
                  <a:pt x="381" y="4"/>
                  <a:pt x="384" y="4"/>
                  <a:pt x="388" y="5"/>
                </a:cubicBezTo>
                <a:lnTo>
                  <a:pt x="388" y="6"/>
                </a:lnTo>
                <a:close/>
                <a:moveTo>
                  <a:pt x="430" y="14"/>
                </a:moveTo>
                <a:cubicBezTo>
                  <a:pt x="437" y="20"/>
                  <a:pt x="445" y="9"/>
                  <a:pt x="453" y="13"/>
                </a:cubicBezTo>
                <a:cubicBezTo>
                  <a:pt x="458" y="15"/>
                  <a:pt x="462" y="19"/>
                  <a:pt x="465" y="24"/>
                </a:cubicBezTo>
                <a:cubicBezTo>
                  <a:pt x="466" y="28"/>
                  <a:pt x="464" y="33"/>
                  <a:pt x="460" y="36"/>
                </a:cubicBezTo>
                <a:cubicBezTo>
                  <a:pt x="457" y="38"/>
                  <a:pt x="453" y="36"/>
                  <a:pt x="449" y="38"/>
                </a:cubicBezTo>
                <a:cubicBezTo>
                  <a:pt x="447" y="37"/>
                  <a:pt x="444" y="35"/>
                  <a:pt x="443" y="33"/>
                </a:cubicBezTo>
                <a:cubicBezTo>
                  <a:pt x="442" y="30"/>
                  <a:pt x="444" y="28"/>
                  <a:pt x="445" y="27"/>
                </a:cubicBezTo>
                <a:cubicBezTo>
                  <a:pt x="447" y="26"/>
                  <a:pt x="448" y="25"/>
                  <a:pt x="450" y="26"/>
                </a:cubicBezTo>
                <a:cubicBezTo>
                  <a:pt x="451" y="28"/>
                  <a:pt x="448" y="30"/>
                  <a:pt x="450" y="31"/>
                </a:cubicBezTo>
                <a:cubicBezTo>
                  <a:pt x="451" y="30"/>
                  <a:pt x="452" y="30"/>
                  <a:pt x="453" y="29"/>
                </a:cubicBezTo>
                <a:cubicBezTo>
                  <a:pt x="453" y="27"/>
                  <a:pt x="452" y="24"/>
                  <a:pt x="449" y="24"/>
                </a:cubicBezTo>
                <a:cubicBezTo>
                  <a:pt x="445" y="22"/>
                  <a:pt x="444" y="27"/>
                  <a:pt x="441" y="28"/>
                </a:cubicBezTo>
                <a:cubicBezTo>
                  <a:pt x="439" y="27"/>
                  <a:pt x="436" y="24"/>
                  <a:pt x="433" y="23"/>
                </a:cubicBezTo>
                <a:cubicBezTo>
                  <a:pt x="428" y="23"/>
                  <a:pt x="424" y="23"/>
                  <a:pt x="421" y="25"/>
                </a:cubicBezTo>
                <a:cubicBezTo>
                  <a:pt x="415" y="24"/>
                  <a:pt x="416" y="16"/>
                  <a:pt x="410" y="16"/>
                </a:cubicBezTo>
                <a:cubicBezTo>
                  <a:pt x="405" y="18"/>
                  <a:pt x="402" y="18"/>
                  <a:pt x="399" y="15"/>
                </a:cubicBezTo>
                <a:cubicBezTo>
                  <a:pt x="396" y="15"/>
                  <a:pt x="393" y="16"/>
                  <a:pt x="392" y="19"/>
                </a:cubicBezTo>
                <a:cubicBezTo>
                  <a:pt x="392" y="21"/>
                  <a:pt x="390" y="24"/>
                  <a:pt x="393" y="24"/>
                </a:cubicBezTo>
                <a:cubicBezTo>
                  <a:pt x="394" y="24"/>
                  <a:pt x="396" y="24"/>
                  <a:pt x="396" y="24"/>
                </a:cubicBezTo>
                <a:cubicBezTo>
                  <a:pt x="396" y="21"/>
                  <a:pt x="392" y="21"/>
                  <a:pt x="394" y="18"/>
                </a:cubicBezTo>
                <a:cubicBezTo>
                  <a:pt x="396" y="17"/>
                  <a:pt x="399" y="18"/>
                  <a:pt x="401" y="18"/>
                </a:cubicBezTo>
                <a:cubicBezTo>
                  <a:pt x="404" y="21"/>
                  <a:pt x="403" y="25"/>
                  <a:pt x="403" y="28"/>
                </a:cubicBezTo>
                <a:cubicBezTo>
                  <a:pt x="401" y="31"/>
                  <a:pt x="399" y="33"/>
                  <a:pt x="396" y="33"/>
                </a:cubicBezTo>
                <a:cubicBezTo>
                  <a:pt x="393" y="32"/>
                  <a:pt x="389" y="31"/>
                  <a:pt x="386" y="27"/>
                </a:cubicBezTo>
                <a:cubicBezTo>
                  <a:pt x="384" y="14"/>
                  <a:pt x="384" y="14"/>
                  <a:pt x="384" y="14"/>
                </a:cubicBezTo>
                <a:cubicBezTo>
                  <a:pt x="387" y="9"/>
                  <a:pt x="393" y="5"/>
                  <a:pt x="399" y="6"/>
                </a:cubicBezTo>
                <a:cubicBezTo>
                  <a:pt x="402" y="8"/>
                  <a:pt x="404" y="4"/>
                  <a:pt x="407" y="4"/>
                </a:cubicBezTo>
                <a:cubicBezTo>
                  <a:pt x="416" y="4"/>
                  <a:pt x="424" y="9"/>
                  <a:pt x="430" y="14"/>
                </a:cubicBezTo>
                <a:close/>
                <a:moveTo>
                  <a:pt x="307" y="13"/>
                </a:moveTo>
                <a:cubicBezTo>
                  <a:pt x="306" y="15"/>
                  <a:pt x="305" y="19"/>
                  <a:pt x="301" y="19"/>
                </a:cubicBezTo>
                <a:cubicBezTo>
                  <a:pt x="299" y="16"/>
                  <a:pt x="296" y="15"/>
                  <a:pt x="295" y="12"/>
                </a:cubicBezTo>
                <a:cubicBezTo>
                  <a:pt x="298" y="10"/>
                  <a:pt x="304" y="10"/>
                  <a:pt x="307" y="13"/>
                </a:cubicBezTo>
                <a:close/>
                <a:moveTo>
                  <a:pt x="280" y="15"/>
                </a:moveTo>
                <a:cubicBezTo>
                  <a:pt x="284" y="14"/>
                  <a:pt x="288" y="13"/>
                  <a:pt x="292" y="14"/>
                </a:cubicBezTo>
                <a:cubicBezTo>
                  <a:pt x="296" y="15"/>
                  <a:pt x="299" y="19"/>
                  <a:pt x="301" y="24"/>
                </a:cubicBezTo>
                <a:cubicBezTo>
                  <a:pt x="298" y="27"/>
                  <a:pt x="303" y="33"/>
                  <a:pt x="299" y="35"/>
                </a:cubicBezTo>
                <a:cubicBezTo>
                  <a:pt x="297" y="38"/>
                  <a:pt x="294" y="40"/>
                  <a:pt x="290" y="39"/>
                </a:cubicBezTo>
                <a:cubicBezTo>
                  <a:pt x="286" y="39"/>
                  <a:pt x="285" y="36"/>
                  <a:pt x="283" y="34"/>
                </a:cubicBezTo>
                <a:cubicBezTo>
                  <a:pt x="283" y="32"/>
                  <a:pt x="283" y="30"/>
                  <a:pt x="283" y="28"/>
                </a:cubicBezTo>
                <a:cubicBezTo>
                  <a:pt x="285" y="26"/>
                  <a:pt x="288" y="25"/>
                  <a:pt x="290" y="26"/>
                </a:cubicBezTo>
                <a:cubicBezTo>
                  <a:pt x="292" y="27"/>
                  <a:pt x="290" y="32"/>
                  <a:pt x="294" y="31"/>
                </a:cubicBezTo>
                <a:cubicBezTo>
                  <a:pt x="295" y="30"/>
                  <a:pt x="295" y="27"/>
                  <a:pt x="294" y="25"/>
                </a:cubicBezTo>
                <a:cubicBezTo>
                  <a:pt x="292" y="24"/>
                  <a:pt x="289" y="22"/>
                  <a:pt x="287" y="24"/>
                </a:cubicBezTo>
                <a:cubicBezTo>
                  <a:pt x="283" y="24"/>
                  <a:pt x="280" y="30"/>
                  <a:pt x="277" y="26"/>
                </a:cubicBezTo>
                <a:cubicBezTo>
                  <a:pt x="274" y="27"/>
                  <a:pt x="269" y="28"/>
                  <a:pt x="269" y="32"/>
                </a:cubicBezTo>
                <a:cubicBezTo>
                  <a:pt x="269" y="33"/>
                  <a:pt x="269" y="35"/>
                  <a:pt x="266" y="36"/>
                </a:cubicBezTo>
                <a:cubicBezTo>
                  <a:pt x="261" y="35"/>
                  <a:pt x="255" y="33"/>
                  <a:pt x="250" y="37"/>
                </a:cubicBezTo>
                <a:cubicBezTo>
                  <a:pt x="248" y="38"/>
                  <a:pt x="246" y="41"/>
                  <a:pt x="245" y="42"/>
                </a:cubicBezTo>
                <a:cubicBezTo>
                  <a:pt x="242" y="41"/>
                  <a:pt x="238" y="41"/>
                  <a:pt x="236" y="42"/>
                </a:cubicBezTo>
                <a:cubicBezTo>
                  <a:pt x="235" y="43"/>
                  <a:pt x="235" y="45"/>
                  <a:pt x="235" y="46"/>
                </a:cubicBezTo>
                <a:cubicBezTo>
                  <a:pt x="236" y="47"/>
                  <a:pt x="237" y="47"/>
                  <a:pt x="237" y="47"/>
                </a:cubicBezTo>
                <a:cubicBezTo>
                  <a:pt x="239" y="45"/>
                  <a:pt x="238" y="43"/>
                  <a:pt x="240" y="43"/>
                </a:cubicBezTo>
                <a:cubicBezTo>
                  <a:pt x="242" y="43"/>
                  <a:pt x="243" y="44"/>
                  <a:pt x="243" y="45"/>
                </a:cubicBezTo>
                <a:cubicBezTo>
                  <a:pt x="245" y="50"/>
                  <a:pt x="240" y="53"/>
                  <a:pt x="237" y="56"/>
                </a:cubicBezTo>
                <a:cubicBezTo>
                  <a:pt x="233" y="56"/>
                  <a:pt x="228" y="56"/>
                  <a:pt x="224" y="53"/>
                </a:cubicBezTo>
                <a:cubicBezTo>
                  <a:pt x="221" y="50"/>
                  <a:pt x="221" y="46"/>
                  <a:pt x="221" y="42"/>
                </a:cubicBezTo>
                <a:cubicBezTo>
                  <a:pt x="223" y="35"/>
                  <a:pt x="231" y="31"/>
                  <a:pt x="237" y="30"/>
                </a:cubicBezTo>
                <a:cubicBezTo>
                  <a:pt x="243" y="29"/>
                  <a:pt x="250" y="33"/>
                  <a:pt x="255" y="28"/>
                </a:cubicBezTo>
                <a:cubicBezTo>
                  <a:pt x="262" y="19"/>
                  <a:pt x="262" y="19"/>
                  <a:pt x="262" y="19"/>
                </a:cubicBezTo>
                <a:cubicBezTo>
                  <a:pt x="268" y="17"/>
                  <a:pt x="274" y="11"/>
                  <a:pt x="280" y="15"/>
                </a:cubicBezTo>
                <a:close/>
                <a:moveTo>
                  <a:pt x="478" y="24"/>
                </a:moveTo>
                <a:cubicBezTo>
                  <a:pt x="477" y="27"/>
                  <a:pt x="479" y="31"/>
                  <a:pt x="477" y="34"/>
                </a:cubicBezTo>
                <a:cubicBezTo>
                  <a:pt x="475" y="37"/>
                  <a:pt x="472" y="37"/>
                  <a:pt x="469" y="38"/>
                </a:cubicBezTo>
                <a:cubicBezTo>
                  <a:pt x="465" y="37"/>
                  <a:pt x="465" y="37"/>
                  <a:pt x="465" y="37"/>
                </a:cubicBezTo>
                <a:cubicBezTo>
                  <a:pt x="465" y="34"/>
                  <a:pt x="468" y="30"/>
                  <a:pt x="468" y="26"/>
                </a:cubicBezTo>
                <a:cubicBezTo>
                  <a:pt x="467" y="23"/>
                  <a:pt x="465" y="18"/>
                  <a:pt x="462" y="16"/>
                </a:cubicBezTo>
                <a:cubicBezTo>
                  <a:pt x="461" y="15"/>
                  <a:pt x="462" y="15"/>
                  <a:pt x="463" y="15"/>
                </a:cubicBezTo>
                <a:cubicBezTo>
                  <a:pt x="469" y="15"/>
                  <a:pt x="476" y="18"/>
                  <a:pt x="478" y="24"/>
                </a:cubicBezTo>
                <a:close/>
                <a:moveTo>
                  <a:pt x="361" y="21"/>
                </a:moveTo>
                <a:cubicBezTo>
                  <a:pt x="364" y="21"/>
                  <a:pt x="368" y="23"/>
                  <a:pt x="372" y="24"/>
                </a:cubicBezTo>
                <a:cubicBezTo>
                  <a:pt x="373" y="28"/>
                  <a:pt x="375" y="33"/>
                  <a:pt x="374" y="36"/>
                </a:cubicBezTo>
                <a:cubicBezTo>
                  <a:pt x="373" y="39"/>
                  <a:pt x="371" y="40"/>
                  <a:pt x="369" y="41"/>
                </a:cubicBezTo>
                <a:cubicBezTo>
                  <a:pt x="365" y="47"/>
                  <a:pt x="359" y="47"/>
                  <a:pt x="354" y="49"/>
                </a:cubicBezTo>
                <a:cubicBezTo>
                  <a:pt x="350" y="49"/>
                  <a:pt x="348" y="46"/>
                  <a:pt x="345" y="44"/>
                </a:cubicBezTo>
                <a:cubicBezTo>
                  <a:pt x="346" y="41"/>
                  <a:pt x="344" y="37"/>
                  <a:pt x="346" y="34"/>
                </a:cubicBezTo>
                <a:cubicBezTo>
                  <a:pt x="347" y="33"/>
                  <a:pt x="350" y="31"/>
                  <a:pt x="352" y="32"/>
                </a:cubicBezTo>
                <a:cubicBezTo>
                  <a:pt x="354" y="33"/>
                  <a:pt x="357" y="34"/>
                  <a:pt x="356" y="36"/>
                </a:cubicBezTo>
                <a:cubicBezTo>
                  <a:pt x="355" y="37"/>
                  <a:pt x="353" y="36"/>
                  <a:pt x="353" y="38"/>
                </a:cubicBezTo>
                <a:cubicBezTo>
                  <a:pt x="353" y="39"/>
                  <a:pt x="355" y="39"/>
                  <a:pt x="355" y="39"/>
                </a:cubicBezTo>
                <a:cubicBezTo>
                  <a:pt x="357" y="39"/>
                  <a:pt x="358" y="38"/>
                  <a:pt x="358" y="36"/>
                </a:cubicBezTo>
                <a:cubicBezTo>
                  <a:pt x="358" y="34"/>
                  <a:pt x="358" y="30"/>
                  <a:pt x="354" y="30"/>
                </a:cubicBezTo>
                <a:cubicBezTo>
                  <a:pt x="350" y="27"/>
                  <a:pt x="347" y="30"/>
                  <a:pt x="343" y="32"/>
                </a:cubicBezTo>
                <a:cubicBezTo>
                  <a:pt x="340" y="31"/>
                  <a:pt x="335" y="30"/>
                  <a:pt x="331" y="32"/>
                </a:cubicBezTo>
                <a:cubicBezTo>
                  <a:pt x="329" y="33"/>
                  <a:pt x="329" y="35"/>
                  <a:pt x="329" y="37"/>
                </a:cubicBezTo>
                <a:cubicBezTo>
                  <a:pt x="329" y="38"/>
                  <a:pt x="330" y="41"/>
                  <a:pt x="332" y="41"/>
                </a:cubicBezTo>
                <a:cubicBezTo>
                  <a:pt x="333" y="41"/>
                  <a:pt x="335" y="40"/>
                  <a:pt x="335" y="38"/>
                </a:cubicBezTo>
                <a:cubicBezTo>
                  <a:pt x="335" y="37"/>
                  <a:pt x="333" y="37"/>
                  <a:pt x="332" y="36"/>
                </a:cubicBezTo>
                <a:cubicBezTo>
                  <a:pt x="332" y="35"/>
                  <a:pt x="334" y="33"/>
                  <a:pt x="335" y="33"/>
                </a:cubicBezTo>
                <a:cubicBezTo>
                  <a:pt x="339" y="32"/>
                  <a:pt x="342" y="35"/>
                  <a:pt x="343" y="37"/>
                </a:cubicBezTo>
                <a:cubicBezTo>
                  <a:pt x="344" y="41"/>
                  <a:pt x="344" y="44"/>
                  <a:pt x="341" y="46"/>
                </a:cubicBezTo>
                <a:cubicBezTo>
                  <a:pt x="338" y="49"/>
                  <a:pt x="333" y="50"/>
                  <a:pt x="328" y="49"/>
                </a:cubicBezTo>
                <a:cubicBezTo>
                  <a:pt x="324" y="46"/>
                  <a:pt x="317" y="45"/>
                  <a:pt x="314" y="39"/>
                </a:cubicBezTo>
                <a:cubicBezTo>
                  <a:pt x="312" y="34"/>
                  <a:pt x="315" y="30"/>
                  <a:pt x="318" y="26"/>
                </a:cubicBezTo>
                <a:cubicBezTo>
                  <a:pt x="322" y="24"/>
                  <a:pt x="327" y="24"/>
                  <a:pt x="330" y="19"/>
                </a:cubicBezTo>
                <a:cubicBezTo>
                  <a:pt x="333" y="18"/>
                  <a:pt x="338" y="16"/>
                  <a:pt x="341" y="19"/>
                </a:cubicBezTo>
                <a:cubicBezTo>
                  <a:pt x="347" y="15"/>
                  <a:pt x="355" y="17"/>
                  <a:pt x="361" y="21"/>
                </a:cubicBezTo>
                <a:close/>
                <a:moveTo>
                  <a:pt x="436" y="27"/>
                </a:moveTo>
                <a:cubicBezTo>
                  <a:pt x="436" y="30"/>
                  <a:pt x="432" y="29"/>
                  <a:pt x="430" y="30"/>
                </a:cubicBezTo>
                <a:cubicBezTo>
                  <a:pt x="426" y="34"/>
                  <a:pt x="426" y="34"/>
                  <a:pt x="426" y="34"/>
                </a:cubicBezTo>
                <a:cubicBezTo>
                  <a:pt x="422" y="38"/>
                  <a:pt x="424" y="44"/>
                  <a:pt x="426" y="49"/>
                </a:cubicBezTo>
                <a:cubicBezTo>
                  <a:pt x="422" y="49"/>
                  <a:pt x="419" y="46"/>
                  <a:pt x="417" y="44"/>
                </a:cubicBezTo>
                <a:cubicBezTo>
                  <a:pt x="416" y="40"/>
                  <a:pt x="416" y="35"/>
                  <a:pt x="417" y="33"/>
                </a:cubicBezTo>
                <a:cubicBezTo>
                  <a:pt x="422" y="29"/>
                  <a:pt x="426" y="23"/>
                  <a:pt x="433" y="26"/>
                </a:cubicBezTo>
                <a:cubicBezTo>
                  <a:pt x="434" y="26"/>
                  <a:pt x="436" y="27"/>
                  <a:pt x="436" y="27"/>
                </a:cubicBezTo>
                <a:close/>
                <a:moveTo>
                  <a:pt x="522" y="41"/>
                </a:moveTo>
                <a:cubicBezTo>
                  <a:pt x="522" y="44"/>
                  <a:pt x="520" y="47"/>
                  <a:pt x="518" y="49"/>
                </a:cubicBezTo>
                <a:cubicBezTo>
                  <a:pt x="517" y="49"/>
                  <a:pt x="517" y="49"/>
                  <a:pt x="517" y="49"/>
                </a:cubicBezTo>
                <a:cubicBezTo>
                  <a:pt x="515" y="47"/>
                  <a:pt x="517" y="44"/>
                  <a:pt x="515" y="43"/>
                </a:cubicBezTo>
                <a:cubicBezTo>
                  <a:pt x="512" y="38"/>
                  <a:pt x="509" y="35"/>
                  <a:pt x="503" y="36"/>
                </a:cubicBezTo>
                <a:cubicBezTo>
                  <a:pt x="500" y="37"/>
                  <a:pt x="497" y="41"/>
                  <a:pt x="494" y="39"/>
                </a:cubicBezTo>
                <a:cubicBezTo>
                  <a:pt x="494" y="36"/>
                  <a:pt x="496" y="34"/>
                  <a:pt x="498" y="32"/>
                </a:cubicBezTo>
                <a:cubicBezTo>
                  <a:pt x="500" y="31"/>
                  <a:pt x="503" y="29"/>
                  <a:pt x="506" y="30"/>
                </a:cubicBezTo>
                <a:cubicBezTo>
                  <a:pt x="513" y="31"/>
                  <a:pt x="522" y="33"/>
                  <a:pt x="522" y="41"/>
                </a:cubicBezTo>
                <a:close/>
                <a:moveTo>
                  <a:pt x="400" y="34"/>
                </a:moveTo>
                <a:cubicBezTo>
                  <a:pt x="401" y="35"/>
                  <a:pt x="400" y="36"/>
                  <a:pt x="399" y="38"/>
                </a:cubicBezTo>
                <a:cubicBezTo>
                  <a:pt x="398" y="39"/>
                  <a:pt x="395" y="42"/>
                  <a:pt x="393" y="41"/>
                </a:cubicBezTo>
                <a:cubicBezTo>
                  <a:pt x="390" y="43"/>
                  <a:pt x="385" y="44"/>
                  <a:pt x="382" y="42"/>
                </a:cubicBezTo>
                <a:cubicBezTo>
                  <a:pt x="380" y="41"/>
                  <a:pt x="378" y="40"/>
                  <a:pt x="376" y="38"/>
                </a:cubicBezTo>
                <a:cubicBezTo>
                  <a:pt x="375" y="33"/>
                  <a:pt x="382" y="34"/>
                  <a:pt x="384" y="30"/>
                </a:cubicBezTo>
                <a:cubicBezTo>
                  <a:pt x="389" y="32"/>
                  <a:pt x="394" y="36"/>
                  <a:pt x="400" y="34"/>
                </a:cubicBezTo>
                <a:close/>
                <a:moveTo>
                  <a:pt x="224" y="33"/>
                </a:moveTo>
                <a:cubicBezTo>
                  <a:pt x="224" y="35"/>
                  <a:pt x="222" y="35"/>
                  <a:pt x="221" y="36"/>
                </a:cubicBezTo>
                <a:cubicBezTo>
                  <a:pt x="217" y="40"/>
                  <a:pt x="219" y="46"/>
                  <a:pt x="220" y="50"/>
                </a:cubicBezTo>
                <a:cubicBezTo>
                  <a:pt x="220" y="53"/>
                  <a:pt x="224" y="55"/>
                  <a:pt x="222" y="56"/>
                </a:cubicBezTo>
                <a:cubicBezTo>
                  <a:pt x="217" y="59"/>
                  <a:pt x="214" y="56"/>
                  <a:pt x="209" y="53"/>
                </a:cubicBezTo>
                <a:cubicBezTo>
                  <a:pt x="207" y="50"/>
                  <a:pt x="208" y="45"/>
                  <a:pt x="208" y="41"/>
                </a:cubicBezTo>
                <a:cubicBezTo>
                  <a:pt x="210" y="35"/>
                  <a:pt x="216" y="33"/>
                  <a:pt x="222" y="32"/>
                </a:cubicBezTo>
                <a:cubicBezTo>
                  <a:pt x="223" y="32"/>
                  <a:pt x="223" y="33"/>
                  <a:pt x="224" y="33"/>
                </a:cubicBezTo>
                <a:close/>
                <a:moveTo>
                  <a:pt x="267" y="40"/>
                </a:moveTo>
                <a:cubicBezTo>
                  <a:pt x="271" y="41"/>
                  <a:pt x="270" y="45"/>
                  <a:pt x="272" y="48"/>
                </a:cubicBezTo>
                <a:cubicBezTo>
                  <a:pt x="272" y="52"/>
                  <a:pt x="270" y="56"/>
                  <a:pt x="267" y="59"/>
                </a:cubicBezTo>
                <a:cubicBezTo>
                  <a:pt x="266" y="59"/>
                  <a:pt x="265" y="59"/>
                  <a:pt x="264" y="59"/>
                </a:cubicBezTo>
                <a:cubicBezTo>
                  <a:pt x="263" y="57"/>
                  <a:pt x="265" y="55"/>
                  <a:pt x="264" y="53"/>
                </a:cubicBezTo>
                <a:cubicBezTo>
                  <a:pt x="263" y="47"/>
                  <a:pt x="257" y="43"/>
                  <a:pt x="252" y="42"/>
                </a:cubicBezTo>
                <a:cubicBezTo>
                  <a:pt x="252" y="42"/>
                  <a:pt x="250" y="43"/>
                  <a:pt x="249" y="41"/>
                </a:cubicBezTo>
                <a:cubicBezTo>
                  <a:pt x="251" y="38"/>
                  <a:pt x="255" y="38"/>
                  <a:pt x="258" y="37"/>
                </a:cubicBezTo>
                <a:cubicBezTo>
                  <a:pt x="262" y="36"/>
                  <a:pt x="263" y="44"/>
                  <a:pt x="267" y="40"/>
                </a:cubicBezTo>
                <a:close/>
                <a:moveTo>
                  <a:pt x="312" y="42"/>
                </a:moveTo>
                <a:cubicBezTo>
                  <a:pt x="312" y="44"/>
                  <a:pt x="312" y="45"/>
                  <a:pt x="312" y="46"/>
                </a:cubicBezTo>
                <a:cubicBezTo>
                  <a:pt x="309" y="49"/>
                  <a:pt x="306" y="52"/>
                  <a:pt x="302" y="50"/>
                </a:cubicBezTo>
                <a:cubicBezTo>
                  <a:pt x="298" y="48"/>
                  <a:pt x="295" y="50"/>
                  <a:pt x="292" y="48"/>
                </a:cubicBezTo>
                <a:cubicBezTo>
                  <a:pt x="289" y="47"/>
                  <a:pt x="285" y="44"/>
                  <a:pt x="285" y="41"/>
                </a:cubicBezTo>
                <a:cubicBezTo>
                  <a:pt x="288" y="42"/>
                  <a:pt x="292" y="42"/>
                  <a:pt x="295" y="41"/>
                </a:cubicBezTo>
                <a:cubicBezTo>
                  <a:pt x="301" y="37"/>
                  <a:pt x="301" y="37"/>
                  <a:pt x="301" y="37"/>
                </a:cubicBezTo>
                <a:cubicBezTo>
                  <a:pt x="305" y="39"/>
                  <a:pt x="308" y="41"/>
                  <a:pt x="312" y="42"/>
                </a:cubicBezTo>
                <a:close/>
                <a:moveTo>
                  <a:pt x="193" y="59"/>
                </a:moveTo>
                <a:cubicBezTo>
                  <a:pt x="193" y="60"/>
                  <a:pt x="193" y="63"/>
                  <a:pt x="191" y="62"/>
                </a:cubicBezTo>
                <a:cubicBezTo>
                  <a:pt x="187" y="61"/>
                  <a:pt x="182" y="59"/>
                  <a:pt x="179" y="61"/>
                </a:cubicBezTo>
                <a:cubicBezTo>
                  <a:pt x="174" y="64"/>
                  <a:pt x="171" y="67"/>
                  <a:pt x="172" y="73"/>
                </a:cubicBezTo>
                <a:cubicBezTo>
                  <a:pt x="171" y="74"/>
                  <a:pt x="171" y="73"/>
                  <a:pt x="170" y="73"/>
                </a:cubicBezTo>
                <a:cubicBezTo>
                  <a:pt x="168" y="71"/>
                  <a:pt x="168" y="67"/>
                  <a:pt x="168" y="65"/>
                </a:cubicBezTo>
                <a:cubicBezTo>
                  <a:pt x="168" y="60"/>
                  <a:pt x="175" y="59"/>
                  <a:pt x="177" y="54"/>
                </a:cubicBezTo>
                <a:cubicBezTo>
                  <a:pt x="179" y="53"/>
                  <a:pt x="182" y="52"/>
                  <a:pt x="183" y="52"/>
                </a:cubicBezTo>
                <a:cubicBezTo>
                  <a:pt x="188" y="52"/>
                  <a:pt x="191" y="56"/>
                  <a:pt x="193" y="59"/>
                </a:cubicBezTo>
                <a:close/>
                <a:moveTo>
                  <a:pt x="573" y="64"/>
                </a:moveTo>
                <a:cubicBezTo>
                  <a:pt x="573" y="66"/>
                  <a:pt x="574" y="67"/>
                  <a:pt x="574" y="69"/>
                </a:cubicBezTo>
                <a:cubicBezTo>
                  <a:pt x="568" y="69"/>
                  <a:pt x="563" y="69"/>
                  <a:pt x="558" y="70"/>
                </a:cubicBezTo>
                <a:cubicBezTo>
                  <a:pt x="555" y="67"/>
                  <a:pt x="553" y="64"/>
                  <a:pt x="548" y="63"/>
                </a:cubicBezTo>
                <a:cubicBezTo>
                  <a:pt x="548" y="62"/>
                  <a:pt x="548" y="60"/>
                  <a:pt x="549" y="59"/>
                </a:cubicBezTo>
                <a:cubicBezTo>
                  <a:pt x="551" y="57"/>
                  <a:pt x="553" y="56"/>
                  <a:pt x="555" y="56"/>
                </a:cubicBezTo>
                <a:cubicBezTo>
                  <a:pt x="562" y="56"/>
                  <a:pt x="567" y="60"/>
                  <a:pt x="573" y="64"/>
                </a:cubicBezTo>
                <a:close/>
                <a:moveTo>
                  <a:pt x="580" y="75"/>
                </a:moveTo>
                <a:cubicBezTo>
                  <a:pt x="592" y="73"/>
                  <a:pt x="601" y="82"/>
                  <a:pt x="607" y="90"/>
                </a:cubicBezTo>
                <a:cubicBezTo>
                  <a:pt x="609" y="93"/>
                  <a:pt x="612" y="90"/>
                  <a:pt x="614" y="93"/>
                </a:cubicBezTo>
                <a:cubicBezTo>
                  <a:pt x="620" y="99"/>
                  <a:pt x="628" y="102"/>
                  <a:pt x="630" y="111"/>
                </a:cubicBezTo>
                <a:cubicBezTo>
                  <a:pt x="630" y="119"/>
                  <a:pt x="639" y="123"/>
                  <a:pt x="635" y="131"/>
                </a:cubicBezTo>
                <a:cubicBezTo>
                  <a:pt x="636" y="136"/>
                  <a:pt x="632" y="138"/>
                  <a:pt x="629" y="139"/>
                </a:cubicBezTo>
                <a:cubicBezTo>
                  <a:pt x="628" y="139"/>
                  <a:pt x="626" y="140"/>
                  <a:pt x="625" y="139"/>
                </a:cubicBezTo>
                <a:cubicBezTo>
                  <a:pt x="623" y="137"/>
                  <a:pt x="625" y="135"/>
                  <a:pt x="625" y="132"/>
                </a:cubicBezTo>
                <a:cubicBezTo>
                  <a:pt x="624" y="126"/>
                  <a:pt x="621" y="120"/>
                  <a:pt x="617" y="115"/>
                </a:cubicBezTo>
                <a:cubicBezTo>
                  <a:pt x="617" y="109"/>
                  <a:pt x="612" y="105"/>
                  <a:pt x="608" y="101"/>
                </a:cubicBezTo>
                <a:cubicBezTo>
                  <a:pt x="602" y="100"/>
                  <a:pt x="598" y="93"/>
                  <a:pt x="594" y="89"/>
                </a:cubicBezTo>
                <a:cubicBezTo>
                  <a:pt x="590" y="86"/>
                  <a:pt x="585" y="86"/>
                  <a:pt x="580" y="85"/>
                </a:cubicBezTo>
                <a:cubicBezTo>
                  <a:pt x="574" y="85"/>
                  <a:pt x="569" y="79"/>
                  <a:pt x="563" y="82"/>
                </a:cubicBezTo>
                <a:cubicBezTo>
                  <a:pt x="562" y="84"/>
                  <a:pt x="560" y="85"/>
                  <a:pt x="557" y="83"/>
                </a:cubicBezTo>
                <a:cubicBezTo>
                  <a:pt x="555" y="81"/>
                  <a:pt x="558" y="78"/>
                  <a:pt x="558" y="76"/>
                </a:cubicBezTo>
                <a:cubicBezTo>
                  <a:pt x="563" y="68"/>
                  <a:pt x="571" y="71"/>
                  <a:pt x="577" y="73"/>
                </a:cubicBezTo>
                <a:lnTo>
                  <a:pt x="580" y="75"/>
                </a:lnTo>
                <a:close/>
                <a:moveTo>
                  <a:pt x="578" y="87"/>
                </a:moveTo>
                <a:cubicBezTo>
                  <a:pt x="592" y="85"/>
                  <a:pt x="596" y="99"/>
                  <a:pt x="606" y="102"/>
                </a:cubicBezTo>
                <a:cubicBezTo>
                  <a:pt x="615" y="106"/>
                  <a:pt x="615" y="116"/>
                  <a:pt x="619" y="122"/>
                </a:cubicBezTo>
                <a:cubicBezTo>
                  <a:pt x="622" y="127"/>
                  <a:pt x="624" y="134"/>
                  <a:pt x="620" y="139"/>
                </a:cubicBezTo>
                <a:cubicBezTo>
                  <a:pt x="616" y="142"/>
                  <a:pt x="610" y="145"/>
                  <a:pt x="604" y="143"/>
                </a:cubicBezTo>
                <a:cubicBezTo>
                  <a:pt x="600" y="141"/>
                  <a:pt x="599" y="136"/>
                  <a:pt x="594" y="136"/>
                </a:cubicBezTo>
                <a:cubicBezTo>
                  <a:pt x="589" y="134"/>
                  <a:pt x="586" y="129"/>
                  <a:pt x="585" y="124"/>
                </a:cubicBezTo>
                <a:cubicBezTo>
                  <a:pt x="585" y="119"/>
                  <a:pt x="589" y="115"/>
                  <a:pt x="592" y="111"/>
                </a:cubicBezTo>
                <a:cubicBezTo>
                  <a:pt x="594" y="109"/>
                  <a:pt x="597" y="111"/>
                  <a:pt x="600" y="112"/>
                </a:cubicBezTo>
                <a:cubicBezTo>
                  <a:pt x="603" y="113"/>
                  <a:pt x="603" y="118"/>
                  <a:pt x="604" y="122"/>
                </a:cubicBezTo>
                <a:cubicBezTo>
                  <a:pt x="604" y="123"/>
                  <a:pt x="603" y="125"/>
                  <a:pt x="601" y="126"/>
                </a:cubicBezTo>
                <a:cubicBezTo>
                  <a:pt x="599" y="127"/>
                  <a:pt x="597" y="122"/>
                  <a:pt x="595" y="125"/>
                </a:cubicBezTo>
                <a:cubicBezTo>
                  <a:pt x="595" y="128"/>
                  <a:pt x="597" y="128"/>
                  <a:pt x="599" y="128"/>
                </a:cubicBezTo>
                <a:cubicBezTo>
                  <a:pt x="602" y="129"/>
                  <a:pt x="603" y="127"/>
                  <a:pt x="606" y="125"/>
                </a:cubicBezTo>
                <a:cubicBezTo>
                  <a:pt x="608" y="121"/>
                  <a:pt x="606" y="117"/>
                  <a:pt x="604" y="113"/>
                </a:cubicBezTo>
                <a:cubicBezTo>
                  <a:pt x="601" y="110"/>
                  <a:pt x="597" y="108"/>
                  <a:pt x="592" y="109"/>
                </a:cubicBezTo>
                <a:cubicBezTo>
                  <a:pt x="590" y="108"/>
                  <a:pt x="592" y="104"/>
                  <a:pt x="589" y="102"/>
                </a:cubicBezTo>
                <a:cubicBezTo>
                  <a:pt x="586" y="100"/>
                  <a:pt x="583" y="95"/>
                  <a:pt x="578" y="96"/>
                </a:cubicBezTo>
                <a:cubicBezTo>
                  <a:pt x="576" y="98"/>
                  <a:pt x="574" y="99"/>
                  <a:pt x="572" y="101"/>
                </a:cubicBezTo>
                <a:cubicBezTo>
                  <a:pt x="571" y="104"/>
                  <a:pt x="573" y="107"/>
                  <a:pt x="574" y="109"/>
                </a:cubicBezTo>
                <a:cubicBezTo>
                  <a:pt x="575" y="110"/>
                  <a:pt x="577" y="110"/>
                  <a:pt x="578" y="110"/>
                </a:cubicBezTo>
                <a:cubicBezTo>
                  <a:pt x="580" y="109"/>
                  <a:pt x="578" y="108"/>
                  <a:pt x="578" y="108"/>
                </a:cubicBezTo>
                <a:cubicBezTo>
                  <a:pt x="576" y="107"/>
                  <a:pt x="574" y="107"/>
                  <a:pt x="574" y="105"/>
                </a:cubicBezTo>
                <a:cubicBezTo>
                  <a:pt x="574" y="102"/>
                  <a:pt x="576" y="99"/>
                  <a:pt x="579" y="99"/>
                </a:cubicBezTo>
                <a:cubicBezTo>
                  <a:pt x="581" y="99"/>
                  <a:pt x="583" y="99"/>
                  <a:pt x="585" y="100"/>
                </a:cubicBezTo>
                <a:cubicBezTo>
                  <a:pt x="588" y="102"/>
                  <a:pt x="588" y="106"/>
                  <a:pt x="589" y="108"/>
                </a:cubicBezTo>
                <a:cubicBezTo>
                  <a:pt x="588" y="113"/>
                  <a:pt x="584" y="116"/>
                  <a:pt x="579" y="117"/>
                </a:cubicBezTo>
                <a:cubicBezTo>
                  <a:pt x="574" y="119"/>
                  <a:pt x="570" y="115"/>
                  <a:pt x="566" y="113"/>
                </a:cubicBezTo>
                <a:cubicBezTo>
                  <a:pt x="563" y="110"/>
                  <a:pt x="563" y="106"/>
                  <a:pt x="560" y="103"/>
                </a:cubicBezTo>
                <a:cubicBezTo>
                  <a:pt x="558" y="99"/>
                  <a:pt x="554" y="93"/>
                  <a:pt x="559" y="89"/>
                </a:cubicBezTo>
                <a:cubicBezTo>
                  <a:pt x="560" y="87"/>
                  <a:pt x="563" y="85"/>
                  <a:pt x="566" y="85"/>
                </a:cubicBezTo>
                <a:cubicBezTo>
                  <a:pt x="571" y="83"/>
                  <a:pt x="574" y="87"/>
                  <a:pt x="578" y="87"/>
                </a:cubicBezTo>
                <a:close/>
                <a:moveTo>
                  <a:pt x="205" y="87"/>
                </a:moveTo>
                <a:cubicBezTo>
                  <a:pt x="206" y="90"/>
                  <a:pt x="204" y="93"/>
                  <a:pt x="202" y="94"/>
                </a:cubicBezTo>
                <a:cubicBezTo>
                  <a:pt x="200" y="96"/>
                  <a:pt x="200" y="99"/>
                  <a:pt x="197" y="101"/>
                </a:cubicBezTo>
                <a:cubicBezTo>
                  <a:pt x="194" y="104"/>
                  <a:pt x="188" y="102"/>
                  <a:pt x="185" y="102"/>
                </a:cubicBezTo>
                <a:cubicBezTo>
                  <a:pt x="182" y="100"/>
                  <a:pt x="177" y="99"/>
                  <a:pt x="179" y="95"/>
                </a:cubicBezTo>
                <a:cubicBezTo>
                  <a:pt x="185" y="98"/>
                  <a:pt x="194" y="99"/>
                  <a:pt x="199" y="94"/>
                </a:cubicBezTo>
                <a:cubicBezTo>
                  <a:pt x="202" y="91"/>
                  <a:pt x="202" y="87"/>
                  <a:pt x="202" y="85"/>
                </a:cubicBezTo>
                <a:cubicBezTo>
                  <a:pt x="203" y="85"/>
                  <a:pt x="205" y="86"/>
                  <a:pt x="205" y="87"/>
                </a:cubicBezTo>
                <a:close/>
                <a:moveTo>
                  <a:pt x="552" y="87"/>
                </a:moveTo>
                <a:cubicBezTo>
                  <a:pt x="553" y="86"/>
                  <a:pt x="554" y="85"/>
                  <a:pt x="556" y="86"/>
                </a:cubicBezTo>
                <a:cubicBezTo>
                  <a:pt x="557" y="89"/>
                  <a:pt x="554" y="92"/>
                  <a:pt x="554" y="96"/>
                </a:cubicBezTo>
                <a:cubicBezTo>
                  <a:pt x="549" y="99"/>
                  <a:pt x="544" y="96"/>
                  <a:pt x="540" y="93"/>
                </a:cubicBezTo>
                <a:cubicBezTo>
                  <a:pt x="538" y="90"/>
                  <a:pt x="534" y="87"/>
                  <a:pt x="536" y="85"/>
                </a:cubicBezTo>
                <a:cubicBezTo>
                  <a:pt x="540" y="88"/>
                  <a:pt x="546" y="89"/>
                  <a:pt x="552" y="87"/>
                </a:cubicBezTo>
                <a:close/>
                <a:moveTo>
                  <a:pt x="652" y="139"/>
                </a:moveTo>
                <a:cubicBezTo>
                  <a:pt x="651" y="142"/>
                  <a:pt x="650" y="144"/>
                  <a:pt x="648" y="146"/>
                </a:cubicBezTo>
                <a:cubicBezTo>
                  <a:pt x="645" y="143"/>
                  <a:pt x="644" y="136"/>
                  <a:pt x="638" y="136"/>
                </a:cubicBezTo>
                <a:cubicBezTo>
                  <a:pt x="636" y="132"/>
                  <a:pt x="641" y="127"/>
                  <a:pt x="637" y="122"/>
                </a:cubicBezTo>
                <a:cubicBezTo>
                  <a:pt x="638" y="122"/>
                  <a:pt x="638" y="120"/>
                  <a:pt x="639" y="120"/>
                </a:cubicBezTo>
                <a:cubicBezTo>
                  <a:pt x="647" y="123"/>
                  <a:pt x="652" y="131"/>
                  <a:pt x="652" y="139"/>
                </a:cubicBezTo>
                <a:close/>
                <a:moveTo>
                  <a:pt x="128" y="140"/>
                </a:moveTo>
                <a:cubicBezTo>
                  <a:pt x="129" y="144"/>
                  <a:pt x="125" y="147"/>
                  <a:pt x="122" y="148"/>
                </a:cubicBezTo>
                <a:cubicBezTo>
                  <a:pt x="122" y="149"/>
                  <a:pt x="119" y="148"/>
                  <a:pt x="120" y="147"/>
                </a:cubicBezTo>
                <a:cubicBezTo>
                  <a:pt x="121" y="145"/>
                  <a:pt x="125" y="146"/>
                  <a:pt x="125" y="142"/>
                </a:cubicBezTo>
                <a:cubicBezTo>
                  <a:pt x="125" y="141"/>
                  <a:pt x="125" y="137"/>
                  <a:pt x="122" y="137"/>
                </a:cubicBezTo>
                <a:cubicBezTo>
                  <a:pt x="116" y="139"/>
                  <a:pt x="116" y="139"/>
                  <a:pt x="116" y="139"/>
                </a:cubicBezTo>
                <a:cubicBezTo>
                  <a:pt x="113" y="142"/>
                  <a:pt x="111" y="146"/>
                  <a:pt x="111" y="150"/>
                </a:cubicBezTo>
                <a:cubicBezTo>
                  <a:pt x="112" y="151"/>
                  <a:pt x="112" y="151"/>
                  <a:pt x="112" y="151"/>
                </a:cubicBezTo>
                <a:cubicBezTo>
                  <a:pt x="108" y="151"/>
                  <a:pt x="103" y="151"/>
                  <a:pt x="100" y="156"/>
                </a:cubicBezTo>
                <a:cubicBezTo>
                  <a:pt x="99" y="159"/>
                  <a:pt x="99" y="162"/>
                  <a:pt x="101" y="165"/>
                </a:cubicBezTo>
                <a:cubicBezTo>
                  <a:pt x="102" y="166"/>
                  <a:pt x="103" y="166"/>
                  <a:pt x="105" y="166"/>
                </a:cubicBezTo>
                <a:cubicBezTo>
                  <a:pt x="107" y="165"/>
                  <a:pt x="104" y="160"/>
                  <a:pt x="108" y="162"/>
                </a:cubicBezTo>
                <a:cubicBezTo>
                  <a:pt x="108" y="163"/>
                  <a:pt x="108" y="165"/>
                  <a:pt x="108" y="166"/>
                </a:cubicBezTo>
                <a:cubicBezTo>
                  <a:pt x="105" y="168"/>
                  <a:pt x="102" y="171"/>
                  <a:pt x="99" y="167"/>
                </a:cubicBezTo>
                <a:cubicBezTo>
                  <a:pt x="97" y="164"/>
                  <a:pt x="98" y="160"/>
                  <a:pt x="98" y="158"/>
                </a:cubicBezTo>
                <a:cubicBezTo>
                  <a:pt x="100" y="154"/>
                  <a:pt x="102" y="149"/>
                  <a:pt x="108" y="150"/>
                </a:cubicBezTo>
                <a:cubicBezTo>
                  <a:pt x="111" y="147"/>
                  <a:pt x="108" y="142"/>
                  <a:pt x="113" y="139"/>
                </a:cubicBezTo>
                <a:cubicBezTo>
                  <a:pt x="116" y="138"/>
                  <a:pt x="118" y="135"/>
                  <a:pt x="121" y="135"/>
                </a:cubicBezTo>
                <a:cubicBezTo>
                  <a:pt x="124" y="136"/>
                  <a:pt x="127" y="138"/>
                  <a:pt x="128" y="140"/>
                </a:cubicBezTo>
                <a:close/>
                <a:moveTo>
                  <a:pt x="644" y="143"/>
                </a:moveTo>
                <a:cubicBezTo>
                  <a:pt x="646" y="145"/>
                  <a:pt x="646" y="148"/>
                  <a:pt x="644" y="150"/>
                </a:cubicBezTo>
                <a:cubicBezTo>
                  <a:pt x="643" y="151"/>
                  <a:pt x="641" y="153"/>
                  <a:pt x="638" y="153"/>
                </a:cubicBezTo>
                <a:cubicBezTo>
                  <a:pt x="637" y="152"/>
                  <a:pt x="635" y="151"/>
                  <a:pt x="635" y="151"/>
                </a:cubicBezTo>
                <a:cubicBezTo>
                  <a:pt x="635" y="149"/>
                  <a:pt x="638" y="148"/>
                  <a:pt x="635" y="147"/>
                </a:cubicBezTo>
                <a:cubicBezTo>
                  <a:pt x="634" y="147"/>
                  <a:pt x="632" y="148"/>
                  <a:pt x="632" y="150"/>
                </a:cubicBezTo>
                <a:cubicBezTo>
                  <a:pt x="632" y="152"/>
                  <a:pt x="635" y="154"/>
                  <a:pt x="637" y="154"/>
                </a:cubicBezTo>
                <a:cubicBezTo>
                  <a:pt x="643" y="157"/>
                  <a:pt x="646" y="150"/>
                  <a:pt x="652" y="148"/>
                </a:cubicBezTo>
                <a:cubicBezTo>
                  <a:pt x="655" y="151"/>
                  <a:pt x="658" y="145"/>
                  <a:pt x="661" y="148"/>
                </a:cubicBezTo>
                <a:cubicBezTo>
                  <a:pt x="668" y="148"/>
                  <a:pt x="669" y="156"/>
                  <a:pt x="672" y="160"/>
                </a:cubicBezTo>
                <a:cubicBezTo>
                  <a:pt x="672" y="162"/>
                  <a:pt x="671" y="163"/>
                  <a:pt x="670" y="165"/>
                </a:cubicBezTo>
                <a:cubicBezTo>
                  <a:pt x="667" y="165"/>
                  <a:pt x="664" y="169"/>
                  <a:pt x="664" y="172"/>
                </a:cubicBezTo>
                <a:cubicBezTo>
                  <a:pt x="663" y="175"/>
                  <a:pt x="665" y="178"/>
                  <a:pt x="663" y="181"/>
                </a:cubicBezTo>
                <a:cubicBezTo>
                  <a:pt x="662" y="184"/>
                  <a:pt x="663" y="187"/>
                  <a:pt x="666" y="188"/>
                </a:cubicBezTo>
                <a:cubicBezTo>
                  <a:pt x="668" y="188"/>
                  <a:pt x="669" y="187"/>
                  <a:pt x="670" y="185"/>
                </a:cubicBezTo>
                <a:cubicBezTo>
                  <a:pt x="669" y="184"/>
                  <a:pt x="669" y="183"/>
                  <a:pt x="669" y="183"/>
                </a:cubicBezTo>
                <a:cubicBezTo>
                  <a:pt x="668" y="183"/>
                  <a:pt x="667" y="186"/>
                  <a:pt x="666" y="185"/>
                </a:cubicBezTo>
                <a:cubicBezTo>
                  <a:pt x="664" y="183"/>
                  <a:pt x="666" y="180"/>
                  <a:pt x="666" y="179"/>
                </a:cubicBezTo>
                <a:cubicBezTo>
                  <a:pt x="667" y="177"/>
                  <a:pt x="669" y="176"/>
                  <a:pt x="672" y="177"/>
                </a:cubicBezTo>
                <a:cubicBezTo>
                  <a:pt x="675" y="180"/>
                  <a:pt x="678" y="183"/>
                  <a:pt x="677" y="188"/>
                </a:cubicBezTo>
                <a:cubicBezTo>
                  <a:pt x="677" y="194"/>
                  <a:pt x="671" y="198"/>
                  <a:pt x="666" y="200"/>
                </a:cubicBezTo>
                <a:cubicBezTo>
                  <a:pt x="662" y="203"/>
                  <a:pt x="663" y="207"/>
                  <a:pt x="664" y="211"/>
                </a:cubicBezTo>
                <a:cubicBezTo>
                  <a:pt x="664" y="214"/>
                  <a:pt x="669" y="216"/>
                  <a:pt x="671" y="217"/>
                </a:cubicBezTo>
                <a:cubicBezTo>
                  <a:pt x="675" y="218"/>
                  <a:pt x="681" y="214"/>
                  <a:pt x="683" y="219"/>
                </a:cubicBezTo>
                <a:cubicBezTo>
                  <a:pt x="683" y="223"/>
                  <a:pt x="684" y="225"/>
                  <a:pt x="685" y="227"/>
                </a:cubicBezTo>
                <a:cubicBezTo>
                  <a:pt x="684" y="234"/>
                  <a:pt x="684" y="240"/>
                  <a:pt x="690" y="245"/>
                </a:cubicBezTo>
                <a:cubicBezTo>
                  <a:pt x="689" y="246"/>
                  <a:pt x="687" y="247"/>
                  <a:pt x="686" y="250"/>
                </a:cubicBezTo>
                <a:cubicBezTo>
                  <a:pt x="686" y="252"/>
                  <a:pt x="687" y="255"/>
                  <a:pt x="689" y="255"/>
                </a:cubicBezTo>
                <a:cubicBezTo>
                  <a:pt x="690" y="256"/>
                  <a:pt x="692" y="255"/>
                  <a:pt x="692" y="254"/>
                </a:cubicBezTo>
                <a:cubicBezTo>
                  <a:pt x="692" y="253"/>
                  <a:pt x="692" y="252"/>
                  <a:pt x="691" y="252"/>
                </a:cubicBezTo>
                <a:cubicBezTo>
                  <a:pt x="690" y="252"/>
                  <a:pt x="690" y="252"/>
                  <a:pt x="689" y="251"/>
                </a:cubicBezTo>
                <a:cubicBezTo>
                  <a:pt x="689" y="249"/>
                  <a:pt x="690" y="247"/>
                  <a:pt x="691" y="247"/>
                </a:cubicBezTo>
                <a:cubicBezTo>
                  <a:pt x="694" y="246"/>
                  <a:pt x="697" y="248"/>
                  <a:pt x="698" y="251"/>
                </a:cubicBezTo>
                <a:cubicBezTo>
                  <a:pt x="699" y="253"/>
                  <a:pt x="699" y="257"/>
                  <a:pt x="698" y="258"/>
                </a:cubicBezTo>
                <a:cubicBezTo>
                  <a:pt x="695" y="262"/>
                  <a:pt x="690" y="260"/>
                  <a:pt x="687" y="261"/>
                </a:cubicBezTo>
                <a:cubicBezTo>
                  <a:pt x="681" y="262"/>
                  <a:pt x="678" y="257"/>
                  <a:pt x="675" y="252"/>
                </a:cubicBezTo>
                <a:cubicBezTo>
                  <a:pt x="674" y="246"/>
                  <a:pt x="674" y="246"/>
                  <a:pt x="674" y="246"/>
                </a:cubicBezTo>
                <a:cubicBezTo>
                  <a:pt x="675" y="241"/>
                  <a:pt x="682" y="237"/>
                  <a:pt x="678" y="231"/>
                </a:cubicBezTo>
                <a:cubicBezTo>
                  <a:pt x="675" y="223"/>
                  <a:pt x="666" y="222"/>
                  <a:pt x="659" y="221"/>
                </a:cubicBezTo>
                <a:cubicBezTo>
                  <a:pt x="656" y="218"/>
                  <a:pt x="652" y="214"/>
                  <a:pt x="652" y="210"/>
                </a:cubicBezTo>
                <a:cubicBezTo>
                  <a:pt x="654" y="207"/>
                  <a:pt x="657" y="209"/>
                  <a:pt x="658" y="207"/>
                </a:cubicBezTo>
                <a:cubicBezTo>
                  <a:pt x="660" y="206"/>
                  <a:pt x="662" y="203"/>
                  <a:pt x="663" y="200"/>
                </a:cubicBezTo>
                <a:cubicBezTo>
                  <a:pt x="660" y="196"/>
                  <a:pt x="665" y="190"/>
                  <a:pt x="659" y="186"/>
                </a:cubicBezTo>
                <a:cubicBezTo>
                  <a:pt x="658" y="185"/>
                  <a:pt x="658" y="185"/>
                  <a:pt x="655" y="185"/>
                </a:cubicBezTo>
                <a:cubicBezTo>
                  <a:pt x="655" y="186"/>
                  <a:pt x="652" y="187"/>
                  <a:pt x="654" y="189"/>
                </a:cubicBezTo>
                <a:cubicBezTo>
                  <a:pt x="656" y="192"/>
                  <a:pt x="656" y="185"/>
                  <a:pt x="658" y="189"/>
                </a:cubicBezTo>
                <a:cubicBezTo>
                  <a:pt x="661" y="192"/>
                  <a:pt x="658" y="196"/>
                  <a:pt x="658" y="199"/>
                </a:cubicBezTo>
                <a:cubicBezTo>
                  <a:pt x="659" y="200"/>
                  <a:pt x="661" y="201"/>
                  <a:pt x="659" y="203"/>
                </a:cubicBezTo>
                <a:cubicBezTo>
                  <a:pt x="657" y="206"/>
                  <a:pt x="654" y="206"/>
                  <a:pt x="650" y="206"/>
                </a:cubicBezTo>
                <a:cubicBezTo>
                  <a:pt x="646" y="206"/>
                  <a:pt x="642" y="200"/>
                  <a:pt x="640" y="197"/>
                </a:cubicBezTo>
                <a:cubicBezTo>
                  <a:pt x="638" y="192"/>
                  <a:pt x="639" y="187"/>
                  <a:pt x="641" y="183"/>
                </a:cubicBezTo>
                <a:cubicBezTo>
                  <a:pt x="643" y="181"/>
                  <a:pt x="646" y="177"/>
                  <a:pt x="649" y="179"/>
                </a:cubicBezTo>
                <a:cubicBezTo>
                  <a:pt x="647" y="185"/>
                  <a:pt x="642" y="190"/>
                  <a:pt x="646" y="196"/>
                </a:cubicBezTo>
                <a:cubicBezTo>
                  <a:pt x="648" y="199"/>
                  <a:pt x="650" y="201"/>
                  <a:pt x="654" y="202"/>
                </a:cubicBezTo>
                <a:cubicBezTo>
                  <a:pt x="655" y="202"/>
                  <a:pt x="656" y="201"/>
                  <a:pt x="657" y="200"/>
                </a:cubicBezTo>
                <a:cubicBezTo>
                  <a:pt x="655" y="198"/>
                  <a:pt x="653" y="200"/>
                  <a:pt x="652" y="199"/>
                </a:cubicBezTo>
                <a:cubicBezTo>
                  <a:pt x="649" y="197"/>
                  <a:pt x="647" y="194"/>
                  <a:pt x="647" y="191"/>
                </a:cubicBezTo>
                <a:cubicBezTo>
                  <a:pt x="648" y="184"/>
                  <a:pt x="652" y="177"/>
                  <a:pt x="659" y="174"/>
                </a:cubicBezTo>
                <a:cubicBezTo>
                  <a:pt x="662" y="172"/>
                  <a:pt x="663" y="168"/>
                  <a:pt x="661" y="164"/>
                </a:cubicBezTo>
                <a:cubicBezTo>
                  <a:pt x="659" y="162"/>
                  <a:pt x="656" y="158"/>
                  <a:pt x="652" y="159"/>
                </a:cubicBezTo>
                <a:cubicBezTo>
                  <a:pt x="645" y="162"/>
                  <a:pt x="635" y="165"/>
                  <a:pt x="628" y="159"/>
                </a:cubicBezTo>
                <a:cubicBezTo>
                  <a:pt x="626" y="155"/>
                  <a:pt x="623" y="148"/>
                  <a:pt x="626" y="144"/>
                </a:cubicBezTo>
                <a:cubicBezTo>
                  <a:pt x="629" y="141"/>
                  <a:pt x="632" y="140"/>
                  <a:pt x="636" y="138"/>
                </a:cubicBezTo>
                <a:cubicBezTo>
                  <a:pt x="640" y="137"/>
                  <a:pt x="643" y="141"/>
                  <a:pt x="644" y="143"/>
                </a:cubicBezTo>
                <a:close/>
                <a:moveTo>
                  <a:pt x="623" y="142"/>
                </a:moveTo>
                <a:cubicBezTo>
                  <a:pt x="623" y="144"/>
                  <a:pt x="623" y="146"/>
                  <a:pt x="622" y="148"/>
                </a:cubicBezTo>
                <a:cubicBezTo>
                  <a:pt x="621" y="151"/>
                  <a:pt x="623" y="155"/>
                  <a:pt x="623" y="159"/>
                </a:cubicBezTo>
                <a:cubicBezTo>
                  <a:pt x="617" y="158"/>
                  <a:pt x="612" y="154"/>
                  <a:pt x="610" y="148"/>
                </a:cubicBezTo>
                <a:cubicBezTo>
                  <a:pt x="610" y="147"/>
                  <a:pt x="612" y="146"/>
                  <a:pt x="613" y="145"/>
                </a:cubicBezTo>
                <a:cubicBezTo>
                  <a:pt x="617" y="145"/>
                  <a:pt x="619" y="142"/>
                  <a:pt x="623" y="141"/>
                </a:cubicBezTo>
                <a:lnTo>
                  <a:pt x="623" y="142"/>
                </a:lnTo>
                <a:close/>
                <a:moveTo>
                  <a:pt x="687" y="177"/>
                </a:moveTo>
                <a:cubicBezTo>
                  <a:pt x="690" y="181"/>
                  <a:pt x="688" y="186"/>
                  <a:pt x="687" y="189"/>
                </a:cubicBezTo>
                <a:cubicBezTo>
                  <a:pt x="685" y="192"/>
                  <a:pt x="682" y="195"/>
                  <a:pt x="678" y="194"/>
                </a:cubicBezTo>
                <a:cubicBezTo>
                  <a:pt x="676" y="192"/>
                  <a:pt x="680" y="191"/>
                  <a:pt x="679" y="188"/>
                </a:cubicBezTo>
                <a:cubicBezTo>
                  <a:pt x="680" y="183"/>
                  <a:pt x="678" y="180"/>
                  <a:pt x="675" y="177"/>
                </a:cubicBezTo>
                <a:cubicBezTo>
                  <a:pt x="672" y="174"/>
                  <a:pt x="668" y="176"/>
                  <a:pt x="666" y="173"/>
                </a:cubicBezTo>
                <a:cubicBezTo>
                  <a:pt x="667" y="169"/>
                  <a:pt x="670" y="167"/>
                  <a:pt x="673" y="165"/>
                </a:cubicBezTo>
                <a:cubicBezTo>
                  <a:pt x="680" y="167"/>
                  <a:pt x="684" y="171"/>
                  <a:pt x="687" y="177"/>
                </a:cubicBezTo>
                <a:close/>
                <a:moveTo>
                  <a:pt x="69" y="183"/>
                </a:moveTo>
                <a:cubicBezTo>
                  <a:pt x="67" y="186"/>
                  <a:pt x="63" y="189"/>
                  <a:pt x="63" y="194"/>
                </a:cubicBezTo>
                <a:cubicBezTo>
                  <a:pt x="62" y="195"/>
                  <a:pt x="60" y="195"/>
                  <a:pt x="59" y="194"/>
                </a:cubicBezTo>
                <a:cubicBezTo>
                  <a:pt x="56" y="192"/>
                  <a:pt x="56" y="188"/>
                  <a:pt x="55" y="185"/>
                </a:cubicBezTo>
                <a:cubicBezTo>
                  <a:pt x="56" y="180"/>
                  <a:pt x="59" y="173"/>
                  <a:pt x="65" y="171"/>
                </a:cubicBezTo>
                <a:cubicBezTo>
                  <a:pt x="68" y="174"/>
                  <a:pt x="65" y="180"/>
                  <a:pt x="69" y="183"/>
                </a:cubicBezTo>
                <a:close/>
                <a:moveTo>
                  <a:pt x="97" y="190"/>
                </a:moveTo>
                <a:cubicBezTo>
                  <a:pt x="96" y="194"/>
                  <a:pt x="93" y="200"/>
                  <a:pt x="88" y="201"/>
                </a:cubicBezTo>
                <a:cubicBezTo>
                  <a:pt x="89" y="197"/>
                  <a:pt x="90" y="190"/>
                  <a:pt x="88" y="186"/>
                </a:cubicBezTo>
                <a:cubicBezTo>
                  <a:pt x="92" y="184"/>
                  <a:pt x="98" y="184"/>
                  <a:pt x="97" y="190"/>
                </a:cubicBezTo>
                <a:close/>
                <a:moveTo>
                  <a:pt x="85" y="186"/>
                </a:moveTo>
                <a:cubicBezTo>
                  <a:pt x="87" y="188"/>
                  <a:pt x="87" y="190"/>
                  <a:pt x="87" y="192"/>
                </a:cubicBezTo>
                <a:cubicBezTo>
                  <a:pt x="87" y="197"/>
                  <a:pt x="86" y="201"/>
                  <a:pt x="82" y="205"/>
                </a:cubicBezTo>
                <a:cubicBezTo>
                  <a:pt x="78" y="207"/>
                  <a:pt x="75" y="214"/>
                  <a:pt x="67" y="212"/>
                </a:cubicBezTo>
                <a:cubicBezTo>
                  <a:pt x="64" y="210"/>
                  <a:pt x="59" y="211"/>
                  <a:pt x="56" y="211"/>
                </a:cubicBezTo>
                <a:cubicBezTo>
                  <a:pt x="54" y="213"/>
                  <a:pt x="50" y="214"/>
                  <a:pt x="51" y="218"/>
                </a:cubicBezTo>
                <a:cubicBezTo>
                  <a:pt x="51" y="223"/>
                  <a:pt x="54" y="225"/>
                  <a:pt x="58" y="226"/>
                </a:cubicBezTo>
                <a:cubicBezTo>
                  <a:pt x="62" y="226"/>
                  <a:pt x="65" y="229"/>
                  <a:pt x="67" y="232"/>
                </a:cubicBezTo>
                <a:cubicBezTo>
                  <a:pt x="69" y="236"/>
                  <a:pt x="70" y="239"/>
                  <a:pt x="68" y="242"/>
                </a:cubicBezTo>
                <a:cubicBezTo>
                  <a:pt x="66" y="246"/>
                  <a:pt x="62" y="248"/>
                  <a:pt x="58" y="247"/>
                </a:cubicBezTo>
                <a:cubicBezTo>
                  <a:pt x="55" y="246"/>
                  <a:pt x="53" y="243"/>
                  <a:pt x="55" y="240"/>
                </a:cubicBezTo>
                <a:cubicBezTo>
                  <a:pt x="57" y="238"/>
                  <a:pt x="57" y="243"/>
                  <a:pt x="59" y="240"/>
                </a:cubicBezTo>
                <a:cubicBezTo>
                  <a:pt x="60" y="238"/>
                  <a:pt x="58" y="237"/>
                  <a:pt x="56" y="237"/>
                </a:cubicBezTo>
                <a:cubicBezTo>
                  <a:pt x="55" y="237"/>
                  <a:pt x="54" y="238"/>
                  <a:pt x="53" y="238"/>
                </a:cubicBezTo>
                <a:cubicBezTo>
                  <a:pt x="54" y="232"/>
                  <a:pt x="47" y="230"/>
                  <a:pt x="49" y="224"/>
                </a:cubicBezTo>
                <a:cubicBezTo>
                  <a:pt x="46" y="220"/>
                  <a:pt x="37" y="218"/>
                  <a:pt x="40" y="210"/>
                </a:cubicBezTo>
                <a:cubicBezTo>
                  <a:pt x="44" y="205"/>
                  <a:pt x="47" y="197"/>
                  <a:pt x="55" y="195"/>
                </a:cubicBezTo>
                <a:cubicBezTo>
                  <a:pt x="63" y="197"/>
                  <a:pt x="63" y="197"/>
                  <a:pt x="63" y="197"/>
                </a:cubicBezTo>
                <a:cubicBezTo>
                  <a:pt x="65" y="200"/>
                  <a:pt x="69" y="203"/>
                  <a:pt x="73" y="201"/>
                </a:cubicBezTo>
                <a:cubicBezTo>
                  <a:pt x="76" y="199"/>
                  <a:pt x="76" y="195"/>
                  <a:pt x="76" y="193"/>
                </a:cubicBezTo>
                <a:cubicBezTo>
                  <a:pt x="75" y="192"/>
                  <a:pt x="74" y="192"/>
                  <a:pt x="73" y="192"/>
                </a:cubicBezTo>
                <a:cubicBezTo>
                  <a:pt x="71" y="194"/>
                  <a:pt x="75" y="196"/>
                  <a:pt x="73" y="198"/>
                </a:cubicBezTo>
                <a:cubicBezTo>
                  <a:pt x="72" y="200"/>
                  <a:pt x="70" y="200"/>
                  <a:pt x="68" y="199"/>
                </a:cubicBezTo>
                <a:cubicBezTo>
                  <a:pt x="64" y="197"/>
                  <a:pt x="65" y="193"/>
                  <a:pt x="66" y="190"/>
                </a:cubicBezTo>
                <a:cubicBezTo>
                  <a:pt x="68" y="188"/>
                  <a:pt x="70" y="183"/>
                  <a:pt x="74" y="186"/>
                </a:cubicBezTo>
                <a:cubicBezTo>
                  <a:pt x="77" y="188"/>
                  <a:pt x="80" y="186"/>
                  <a:pt x="84" y="186"/>
                </a:cubicBezTo>
                <a:lnTo>
                  <a:pt x="85" y="186"/>
                </a:lnTo>
                <a:close/>
                <a:moveTo>
                  <a:pt x="705" y="213"/>
                </a:moveTo>
                <a:cubicBezTo>
                  <a:pt x="707" y="215"/>
                  <a:pt x="711" y="218"/>
                  <a:pt x="709" y="222"/>
                </a:cubicBezTo>
                <a:cubicBezTo>
                  <a:pt x="702" y="221"/>
                  <a:pt x="693" y="216"/>
                  <a:pt x="688" y="223"/>
                </a:cubicBezTo>
                <a:cubicBezTo>
                  <a:pt x="687" y="223"/>
                  <a:pt x="685" y="221"/>
                  <a:pt x="685" y="220"/>
                </a:cubicBezTo>
                <a:cubicBezTo>
                  <a:pt x="686" y="217"/>
                  <a:pt x="685" y="214"/>
                  <a:pt x="688" y="211"/>
                </a:cubicBezTo>
                <a:cubicBezTo>
                  <a:pt x="691" y="206"/>
                  <a:pt x="696" y="210"/>
                  <a:pt x="701" y="209"/>
                </a:cubicBezTo>
                <a:lnTo>
                  <a:pt x="705" y="213"/>
                </a:lnTo>
                <a:close/>
                <a:moveTo>
                  <a:pt x="707" y="226"/>
                </a:moveTo>
                <a:cubicBezTo>
                  <a:pt x="713" y="227"/>
                  <a:pt x="714" y="235"/>
                  <a:pt x="715" y="240"/>
                </a:cubicBezTo>
                <a:cubicBezTo>
                  <a:pt x="715" y="245"/>
                  <a:pt x="712" y="249"/>
                  <a:pt x="715" y="252"/>
                </a:cubicBezTo>
                <a:cubicBezTo>
                  <a:pt x="719" y="259"/>
                  <a:pt x="728" y="264"/>
                  <a:pt x="727" y="272"/>
                </a:cubicBezTo>
                <a:cubicBezTo>
                  <a:pt x="727" y="277"/>
                  <a:pt x="726" y="281"/>
                  <a:pt x="728" y="284"/>
                </a:cubicBezTo>
                <a:cubicBezTo>
                  <a:pt x="728" y="288"/>
                  <a:pt x="727" y="292"/>
                  <a:pt x="726" y="295"/>
                </a:cubicBezTo>
                <a:cubicBezTo>
                  <a:pt x="720" y="299"/>
                  <a:pt x="720" y="299"/>
                  <a:pt x="720" y="299"/>
                </a:cubicBezTo>
                <a:cubicBezTo>
                  <a:pt x="715" y="297"/>
                  <a:pt x="710" y="301"/>
                  <a:pt x="707" y="297"/>
                </a:cubicBezTo>
                <a:cubicBezTo>
                  <a:pt x="706" y="292"/>
                  <a:pt x="701" y="287"/>
                  <a:pt x="707" y="284"/>
                </a:cubicBezTo>
                <a:cubicBezTo>
                  <a:pt x="708" y="282"/>
                  <a:pt x="710" y="281"/>
                  <a:pt x="713" y="281"/>
                </a:cubicBezTo>
                <a:cubicBezTo>
                  <a:pt x="714" y="282"/>
                  <a:pt x="714" y="285"/>
                  <a:pt x="716" y="285"/>
                </a:cubicBezTo>
                <a:cubicBezTo>
                  <a:pt x="716" y="283"/>
                  <a:pt x="716" y="279"/>
                  <a:pt x="718" y="278"/>
                </a:cubicBezTo>
                <a:cubicBezTo>
                  <a:pt x="716" y="273"/>
                  <a:pt x="713" y="268"/>
                  <a:pt x="709" y="266"/>
                </a:cubicBezTo>
                <a:cubicBezTo>
                  <a:pt x="707" y="261"/>
                  <a:pt x="710" y="255"/>
                  <a:pt x="706" y="250"/>
                </a:cubicBezTo>
                <a:cubicBezTo>
                  <a:pt x="704" y="247"/>
                  <a:pt x="700" y="249"/>
                  <a:pt x="698" y="246"/>
                </a:cubicBezTo>
                <a:cubicBezTo>
                  <a:pt x="701" y="245"/>
                  <a:pt x="702" y="243"/>
                  <a:pt x="703" y="240"/>
                </a:cubicBezTo>
                <a:cubicBezTo>
                  <a:pt x="703" y="238"/>
                  <a:pt x="702" y="236"/>
                  <a:pt x="701" y="235"/>
                </a:cubicBezTo>
                <a:cubicBezTo>
                  <a:pt x="699" y="235"/>
                  <a:pt x="698" y="235"/>
                  <a:pt x="697" y="235"/>
                </a:cubicBezTo>
                <a:cubicBezTo>
                  <a:pt x="695" y="236"/>
                  <a:pt x="695" y="237"/>
                  <a:pt x="696" y="238"/>
                </a:cubicBezTo>
                <a:cubicBezTo>
                  <a:pt x="698" y="239"/>
                  <a:pt x="701" y="238"/>
                  <a:pt x="701" y="240"/>
                </a:cubicBezTo>
                <a:cubicBezTo>
                  <a:pt x="701" y="241"/>
                  <a:pt x="701" y="243"/>
                  <a:pt x="698" y="244"/>
                </a:cubicBezTo>
                <a:cubicBezTo>
                  <a:pt x="695" y="245"/>
                  <a:pt x="692" y="243"/>
                  <a:pt x="690" y="240"/>
                </a:cubicBezTo>
                <a:cubicBezTo>
                  <a:pt x="687" y="235"/>
                  <a:pt x="687" y="229"/>
                  <a:pt x="690" y="225"/>
                </a:cubicBezTo>
                <a:cubicBezTo>
                  <a:pt x="694" y="222"/>
                  <a:pt x="700" y="220"/>
                  <a:pt x="704" y="223"/>
                </a:cubicBezTo>
                <a:lnTo>
                  <a:pt x="707" y="226"/>
                </a:lnTo>
                <a:close/>
                <a:moveTo>
                  <a:pt x="76" y="235"/>
                </a:moveTo>
                <a:cubicBezTo>
                  <a:pt x="79" y="241"/>
                  <a:pt x="73" y="246"/>
                  <a:pt x="70" y="252"/>
                </a:cubicBezTo>
                <a:cubicBezTo>
                  <a:pt x="67" y="254"/>
                  <a:pt x="63" y="254"/>
                  <a:pt x="60" y="252"/>
                </a:cubicBezTo>
                <a:cubicBezTo>
                  <a:pt x="60" y="250"/>
                  <a:pt x="60" y="250"/>
                  <a:pt x="60" y="250"/>
                </a:cubicBezTo>
                <a:cubicBezTo>
                  <a:pt x="64" y="249"/>
                  <a:pt x="68" y="248"/>
                  <a:pt x="70" y="243"/>
                </a:cubicBezTo>
                <a:cubicBezTo>
                  <a:pt x="73" y="237"/>
                  <a:pt x="69" y="232"/>
                  <a:pt x="66" y="226"/>
                </a:cubicBezTo>
                <a:cubicBezTo>
                  <a:pt x="67" y="224"/>
                  <a:pt x="70" y="227"/>
                  <a:pt x="72" y="227"/>
                </a:cubicBezTo>
                <a:lnTo>
                  <a:pt x="76" y="235"/>
                </a:lnTo>
                <a:close/>
                <a:moveTo>
                  <a:pt x="46" y="240"/>
                </a:moveTo>
                <a:cubicBezTo>
                  <a:pt x="46" y="240"/>
                  <a:pt x="46" y="240"/>
                  <a:pt x="46" y="240"/>
                </a:cubicBezTo>
                <a:cubicBezTo>
                  <a:pt x="44" y="241"/>
                  <a:pt x="44" y="239"/>
                  <a:pt x="43" y="238"/>
                </a:cubicBezTo>
                <a:cubicBezTo>
                  <a:pt x="43" y="235"/>
                  <a:pt x="46" y="238"/>
                  <a:pt x="46" y="240"/>
                </a:cubicBezTo>
                <a:close/>
                <a:moveTo>
                  <a:pt x="706" y="255"/>
                </a:moveTo>
                <a:cubicBezTo>
                  <a:pt x="706" y="264"/>
                  <a:pt x="706" y="264"/>
                  <a:pt x="706" y="264"/>
                </a:cubicBezTo>
                <a:cubicBezTo>
                  <a:pt x="701" y="268"/>
                  <a:pt x="697" y="272"/>
                  <a:pt x="690" y="269"/>
                </a:cubicBezTo>
                <a:cubicBezTo>
                  <a:pt x="688" y="269"/>
                  <a:pt x="685" y="268"/>
                  <a:pt x="684" y="266"/>
                </a:cubicBezTo>
                <a:cubicBezTo>
                  <a:pt x="685" y="263"/>
                  <a:pt x="690" y="266"/>
                  <a:pt x="691" y="264"/>
                </a:cubicBezTo>
                <a:cubicBezTo>
                  <a:pt x="696" y="263"/>
                  <a:pt x="699" y="259"/>
                  <a:pt x="701" y="255"/>
                </a:cubicBezTo>
                <a:cubicBezTo>
                  <a:pt x="701" y="251"/>
                  <a:pt x="701" y="251"/>
                  <a:pt x="701" y="251"/>
                </a:cubicBezTo>
                <a:cubicBezTo>
                  <a:pt x="704" y="252"/>
                  <a:pt x="706" y="252"/>
                  <a:pt x="706" y="255"/>
                </a:cubicBezTo>
                <a:close/>
                <a:moveTo>
                  <a:pt x="35" y="265"/>
                </a:moveTo>
                <a:cubicBezTo>
                  <a:pt x="37" y="268"/>
                  <a:pt x="40" y="270"/>
                  <a:pt x="38" y="273"/>
                </a:cubicBezTo>
                <a:cubicBezTo>
                  <a:pt x="38" y="275"/>
                  <a:pt x="35" y="275"/>
                  <a:pt x="34" y="274"/>
                </a:cubicBezTo>
                <a:cubicBezTo>
                  <a:pt x="30" y="270"/>
                  <a:pt x="24" y="272"/>
                  <a:pt x="19" y="276"/>
                </a:cubicBezTo>
                <a:cubicBezTo>
                  <a:pt x="18" y="277"/>
                  <a:pt x="16" y="279"/>
                  <a:pt x="15" y="278"/>
                </a:cubicBezTo>
                <a:cubicBezTo>
                  <a:pt x="12" y="273"/>
                  <a:pt x="15" y="268"/>
                  <a:pt x="18" y="264"/>
                </a:cubicBezTo>
                <a:cubicBezTo>
                  <a:pt x="23" y="259"/>
                  <a:pt x="28" y="263"/>
                  <a:pt x="33" y="263"/>
                </a:cubicBezTo>
                <a:lnTo>
                  <a:pt x="35" y="265"/>
                </a:lnTo>
                <a:close/>
                <a:moveTo>
                  <a:pt x="703" y="287"/>
                </a:moveTo>
                <a:cubicBezTo>
                  <a:pt x="701" y="292"/>
                  <a:pt x="704" y="297"/>
                  <a:pt x="708" y="300"/>
                </a:cubicBezTo>
                <a:cubicBezTo>
                  <a:pt x="710" y="304"/>
                  <a:pt x="704" y="306"/>
                  <a:pt x="704" y="310"/>
                </a:cubicBezTo>
                <a:cubicBezTo>
                  <a:pt x="702" y="310"/>
                  <a:pt x="701" y="310"/>
                  <a:pt x="699" y="310"/>
                </a:cubicBezTo>
                <a:cubicBezTo>
                  <a:pt x="692" y="304"/>
                  <a:pt x="695" y="296"/>
                  <a:pt x="696" y="289"/>
                </a:cubicBezTo>
                <a:cubicBezTo>
                  <a:pt x="698" y="287"/>
                  <a:pt x="702" y="282"/>
                  <a:pt x="703" y="287"/>
                </a:cubicBezTo>
                <a:close/>
                <a:moveTo>
                  <a:pt x="718" y="290"/>
                </a:moveTo>
                <a:cubicBezTo>
                  <a:pt x="716" y="291"/>
                  <a:pt x="715" y="291"/>
                  <a:pt x="714" y="291"/>
                </a:cubicBezTo>
                <a:cubicBezTo>
                  <a:pt x="717" y="287"/>
                  <a:pt x="717" y="287"/>
                  <a:pt x="717" y="287"/>
                </a:cubicBezTo>
                <a:cubicBezTo>
                  <a:pt x="718" y="287"/>
                  <a:pt x="718" y="289"/>
                  <a:pt x="718" y="290"/>
                </a:cubicBezTo>
                <a:close/>
                <a:moveTo>
                  <a:pt x="6" y="322"/>
                </a:moveTo>
                <a:cubicBezTo>
                  <a:pt x="4" y="325"/>
                  <a:pt x="1" y="330"/>
                  <a:pt x="3" y="333"/>
                </a:cubicBezTo>
                <a:cubicBezTo>
                  <a:pt x="5" y="341"/>
                  <a:pt x="5" y="341"/>
                  <a:pt x="5" y="341"/>
                </a:cubicBezTo>
                <a:cubicBezTo>
                  <a:pt x="4" y="341"/>
                  <a:pt x="4" y="341"/>
                  <a:pt x="4" y="341"/>
                </a:cubicBezTo>
                <a:cubicBezTo>
                  <a:pt x="1" y="337"/>
                  <a:pt x="0" y="331"/>
                  <a:pt x="1" y="326"/>
                </a:cubicBezTo>
                <a:cubicBezTo>
                  <a:pt x="4" y="321"/>
                  <a:pt x="9" y="315"/>
                  <a:pt x="13" y="311"/>
                </a:cubicBezTo>
                <a:cubicBezTo>
                  <a:pt x="15" y="309"/>
                  <a:pt x="15" y="305"/>
                  <a:pt x="17" y="303"/>
                </a:cubicBezTo>
                <a:cubicBezTo>
                  <a:pt x="19" y="312"/>
                  <a:pt x="10" y="315"/>
                  <a:pt x="6" y="322"/>
                </a:cubicBezTo>
                <a:close/>
                <a:moveTo>
                  <a:pt x="31" y="310"/>
                </a:moveTo>
                <a:cubicBezTo>
                  <a:pt x="35" y="313"/>
                  <a:pt x="41" y="318"/>
                  <a:pt x="47" y="314"/>
                </a:cubicBezTo>
                <a:cubicBezTo>
                  <a:pt x="49" y="316"/>
                  <a:pt x="46" y="319"/>
                  <a:pt x="45" y="321"/>
                </a:cubicBezTo>
                <a:cubicBezTo>
                  <a:pt x="42" y="324"/>
                  <a:pt x="37" y="324"/>
                  <a:pt x="33" y="324"/>
                </a:cubicBezTo>
                <a:cubicBezTo>
                  <a:pt x="29" y="323"/>
                  <a:pt x="27" y="318"/>
                  <a:pt x="25" y="314"/>
                </a:cubicBezTo>
                <a:cubicBezTo>
                  <a:pt x="24" y="310"/>
                  <a:pt x="25" y="307"/>
                  <a:pt x="28" y="304"/>
                </a:cubicBezTo>
                <a:cubicBezTo>
                  <a:pt x="30" y="305"/>
                  <a:pt x="30" y="309"/>
                  <a:pt x="31" y="310"/>
                </a:cubicBezTo>
                <a:close/>
                <a:moveTo>
                  <a:pt x="721" y="317"/>
                </a:moveTo>
                <a:cubicBezTo>
                  <a:pt x="720" y="321"/>
                  <a:pt x="724" y="321"/>
                  <a:pt x="726" y="324"/>
                </a:cubicBezTo>
                <a:cubicBezTo>
                  <a:pt x="730" y="328"/>
                  <a:pt x="728" y="336"/>
                  <a:pt x="728" y="341"/>
                </a:cubicBezTo>
                <a:cubicBezTo>
                  <a:pt x="733" y="351"/>
                  <a:pt x="726" y="361"/>
                  <a:pt x="721" y="369"/>
                </a:cubicBezTo>
                <a:cubicBezTo>
                  <a:pt x="718" y="371"/>
                  <a:pt x="713" y="370"/>
                  <a:pt x="710" y="372"/>
                </a:cubicBezTo>
                <a:cubicBezTo>
                  <a:pt x="710" y="374"/>
                  <a:pt x="713" y="377"/>
                  <a:pt x="714" y="378"/>
                </a:cubicBezTo>
                <a:cubicBezTo>
                  <a:pt x="715" y="378"/>
                  <a:pt x="715" y="379"/>
                  <a:pt x="716" y="379"/>
                </a:cubicBezTo>
                <a:cubicBezTo>
                  <a:pt x="714" y="380"/>
                  <a:pt x="713" y="383"/>
                  <a:pt x="711" y="384"/>
                </a:cubicBezTo>
                <a:cubicBezTo>
                  <a:pt x="710" y="382"/>
                  <a:pt x="712" y="381"/>
                  <a:pt x="712" y="379"/>
                </a:cubicBezTo>
                <a:cubicBezTo>
                  <a:pt x="710" y="376"/>
                  <a:pt x="707" y="374"/>
                  <a:pt x="708" y="370"/>
                </a:cubicBezTo>
                <a:cubicBezTo>
                  <a:pt x="713" y="369"/>
                  <a:pt x="718" y="370"/>
                  <a:pt x="721" y="365"/>
                </a:cubicBezTo>
                <a:cubicBezTo>
                  <a:pt x="726" y="358"/>
                  <a:pt x="730" y="350"/>
                  <a:pt x="725" y="341"/>
                </a:cubicBezTo>
                <a:cubicBezTo>
                  <a:pt x="727" y="336"/>
                  <a:pt x="727" y="328"/>
                  <a:pt x="723" y="324"/>
                </a:cubicBezTo>
                <a:cubicBezTo>
                  <a:pt x="718" y="321"/>
                  <a:pt x="718" y="314"/>
                  <a:pt x="713" y="312"/>
                </a:cubicBezTo>
                <a:cubicBezTo>
                  <a:pt x="712" y="311"/>
                  <a:pt x="710" y="310"/>
                  <a:pt x="711" y="309"/>
                </a:cubicBezTo>
                <a:cubicBezTo>
                  <a:pt x="715" y="310"/>
                  <a:pt x="720" y="312"/>
                  <a:pt x="721" y="317"/>
                </a:cubicBezTo>
                <a:close/>
                <a:moveTo>
                  <a:pt x="21" y="325"/>
                </a:moveTo>
                <a:cubicBezTo>
                  <a:pt x="21" y="329"/>
                  <a:pt x="15" y="333"/>
                  <a:pt x="20" y="336"/>
                </a:cubicBezTo>
                <a:cubicBezTo>
                  <a:pt x="27" y="334"/>
                  <a:pt x="34" y="336"/>
                  <a:pt x="40" y="339"/>
                </a:cubicBezTo>
                <a:cubicBezTo>
                  <a:pt x="47" y="344"/>
                  <a:pt x="44" y="352"/>
                  <a:pt x="47" y="358"/>
                </a:cubicBezTo>
                <a:cubicBezTo>
                  <a:pt x="48" y="363"/>
                  <a:pt x="41" y="367"/>
                  <a:pt x="45" y="372"/>
                </a:cubicBezTo>
                <a:cubicBezTo>
                  <a:pt x="49" y="376"/>
                  <a:pt x="53" y="381"/>
                  <a:pt x="51" y="387"/>
                </a:cubicBezTo>
                <a:cubicBezTo>
                  <a:pt x="52" y="391"/>
                  <a:pt x="46" y="393"/>
                  <a:pt x="49" y="396"/>
                </a:cubicBezTo>
                <a:cubicBezTo>
                  <a:pt x="54" y="399"/>
                  <a:pt x="55" y="406"/>
                  <a:pt x="55" y="412"/>
                </a:cubicBezTo>
                <a:cubicBezTo>
                  <a:pt x="52" y="415"/>
                  <a:pt x="50" y="419"/>
                  <a:pt x="49" y="424"/>
                </a:cubicBezTo>
                <a:cubicBezTo>
                  <a:pt x="53" y="428"/>
                  <a:pt x="55" y="431"/>
                  <a:pt x="55" y="437"/>
                </a:cubicBezTo>
                <a:cubicBezTo>
                  <a:pt x="53" y="442"/>
                  <a:pt x="55" y="449"/>
                  <a:pt x="49" y="453"/>
                </a:cubicBezTo>
                <a:cubicBezTo>
                  <a:pt x="46" y="454"/>
                  <a:pt x="41" y="454"/>
                  <a:pt x="39" y="458"/>
                </a:cubicBezTo>
                <a:cubicBezTo>
                  <a:pt x="37" y="460"/>
                  <a:pt x="33" y="458"/>
                  <a:pt x="32" y="462"/>
                </a:cubicBezTo>
                <a:cubicBezTo>
                  <a:pt x="33" y="467"/>
                  <a:pt x="38" y="469"/>
                  <a:pt x="41" y="470"/>
                </a:cubicBezTo>
                <a:cubicBezTo>
                  <a:pt x="44" y="466"/>
                  <a:pt x="50" y="465"/>
                  <a:pt x="55" y="465"/>
                </a:cubicBezTo>
                <a:cubicBezTo>
                  <a:pt x="61" y="465"/>
                  <a:pt x="65" y="469"/>
                  <a:pt x="67" y="474"/>
                </a:cubicBezTo>
                <a:cubicBezTo>
                  <a:pt x="67" y="478"/>
                  <a:pt x="70" y="479"/>
                  <a:pt x="72" y="482"/>
                </a:cubicBezTo>
                <a:cubicBezTo>
                  <a:pt x="75" y="490"/>
                  <a:pt x="73" y="498"/>
                  <a:pt x="70" y="505"/>
                </a:cubicBezTo>
                <a:cubicBezTo>
                  <a:pt x="70" y="509"/>
                  <a:pt x="73" y="510"/>
                  <a:pt x="76" y="512"/>
                </a:cubicBezTo>
                <a:cubicBezTo>
                  <a:pt x="82" y="511"/>
                  <a:pt x="87" y="513"/>
                  <a:pt x="90" y="518"/>
                </a:cubicBezTo>
                <a:cubicBezTo>
                  <a:pt x="96" y="522"/>
                  <a:pt x="89" y="532"/>
                  <a:pt x="97" y="532"/>
                </a:cubicBezTo>
                <a:cubicBezTo>
                  <a:pt x="102" y="535"/>
                  <a:pt x="108" y="540"/>
                  <a:pt x="109" y="545"/>
                </a:cubicBezTo>
                <a:cubicBezTo>
                  <a:pt x="110" y="551"/>
                  <a:pt x="108" y="558"/>
                  <a:pt x="102" y="561"/>
                </a:cubicBezTo>
                <a:cubicBezTo>
                  <a:pt x="98" y="565"/>
                  <a:pt x="93" y="561"/>
                  <a:pt x="87" y="562"/>
                </a:cubicBezTo>
                <a:cubicBezTo>
                  <a:pt x="86" y="564"/>
                  <a:pt x="84" y="567"/>
                  <a:pt x="85" y="570"/>
                </a:cubicBezTo>
                <a:cubicBezTo>
                  <a:pt x="87" y="573"/>
                  <a:pt x="90" y="575"/>
                  <a:pt x="93" y="576"/>
                </a:cubicBezTo>
                <a:cubicBezTo>
                  <a:pt x="99" y="574"/>
                  <a:pt x="106" y="574"/>
                  <a:pt x="112" y="575"/>
                </a:cubicBezTo>
                <a:cubicBezTo>
                  <a:pt x="118" y="575"/>
                  <a:pt x="125" y="575"/>
                  <a:pt x="129" y="581"/>
                </a:cubicBezTo>
                <a:cubicBezTo>
                  <a:pt x="133" y="584"/>
                  <a:pt x="136" y="588"/>
                  <a:pt x="136" y="593"/>
                </a:cubicBezTo>
                <a:cubicBezTo>
                  <a:pt x="141" y="600"/>
                  <a:pt x="151" y="595"/>
                  <a:pt x="155" y="604"/>
                </a:cubicBezTo>
                <a:cubicBezTo>
                  <a:pt x="159" y="607"/>
                  <a:pt x="158" y="613"/>
                  <a:pt x="159" y="617"/>
                </a:cubicBezTo>
                <a:cubicBezTo>
                  <a:pt x="166" y="617"/>
                  <a:pt x="174" y="618"/>
                  <a:pt x="179" y="624"/>
                </a:cubicBezTo>
                <a:cubicBezTo>
                  <a:pt x="182" y="629"/>
                  <a:pt x="184" y="639"/>
                  <a:pt x="193" y="636"/>
                </a:cubicBezTo>
                <a:cubicBezTo>
                  <a:pt x="202" y="639"/>
                  <a:pt x="208" y="647"/>
                  <a:pt x="208" y="656"/>
                </a:cubicBezTo>
                <a:cubicBezTo>
                  <a:pt x="219" y="663"/>
                  <a:pt x="205" y="684"/>
                  <a:pt x="224" y="682"/>
                </a:cubicBezTo>
                <a:cubicBezTo>
                  <a:pt x="226" y="682"/>
                  <a:pt x="227" y="680"/>
                  <a:pt x="228" y="679"/>
                </a:cubicBezTo>
                <a:cubicBezTo>
                  <a:pt x="226" y="673"/>
                  <a:pt x="224" y="668"/>
                  <a:pt x="227" y="664"/>
                </a:cubicBezTo>
                <a:cubicBezTo>
                  <a:pt x="231" y="659"/>
                  <a:pt x="238" y="656"/>
                  <a:pt x="245" y="657"/>
                </a:cubicBezTo>
                <a:cubicBezTo>
                  <a:pt x="249" y="661"/>
                  <a:pt x="255" y="664"/>
                  <a:pt x="258" y="669"/>
                </a:cubicBezTo>
                <a:cubicBezTo>
                  <a:pt x="264" y="669"/>
                  <a:pt x="269" y="669"/>
                  <a:pt x="274" y="672"/>
                </a:cubicBezTo>
                <a:cubicBezTo>
                  <a:pt x="280" y="676"/>
                  <a:pt x="277" y="688"/>
                  <a:pt x="286" y="688"/>
                </a:cubicBezTo>
                <a:cubicBezTo>
                  <a:pt x="292" y="688"/>
                  <a:pt x="297" y="682"/>
                  <a:pt x="303" y="683"/>
                </a:cubicBezTo>
                <a:cubicBezTo>
                  <a:pt x="306" y="682"/>
                  <a:pt x="310" y="684"/>
                  <a:pt x="314" y="685"/>
                </a:cubicBezTo>
                <a:cubicBezTo>
                  <a:pt x="312" y="687"/>
                  <a:pt x="309" y="686"/>
                  <a:pt x="308" y="685"/>
                </a:cubicBezTo>
                <a:cubicBezTo>
                  <a:pt x="302" y="684"/>
                  <a:pt x="298" y="687"/>
                  <a:pt x="293" y="688"/>
                </a:cubicBezTo>
                <a:cubicBezTo>
                  <a:pt x="289" y="691"/>
                  <a:pt x="285" y="689"/>
                  <a:pt x="281" y="688"/>
                </a:cubicBezTo>
                <a:cubicBezTo>
                  <a:pt x="275" y="685"/>
                  <a:pt x="277" y="675"/>
                  <a:pt x="269" y="672"/>
                </a:cubicBezTo>
                <a:cubicBezTo>
                  <a:pt x="267" y="671"/>
                  <a:pt x="263" y="671"/>
                  <a:pt x="260" y="671"/>
                </a:cubicBezTo>
                <a:cubicBezTo>
                  <a:pt x="257" y="674"/>
                  <a:pt x="258" y="680"/>
                  <a:pt x="254" y="682"/>
                </a:cubicBezTo>
                <a:cubicBezTo>
                  <a:pt x="250" y="682"/>
                  <a:pt x="245" y="682"/>
                  <a:pt x="243" y="686"/>
                </a:cubicBezTo>
                <a:cubicBezTo>
                  <a:pt x="243" y="688"/>
                  <a:pt x="243" y="691"/>
                  <a:pt x="242" y="691"/>
                </a:cubicBezTo>
                <a:cubicBezTo>
                  <a:pt x="240" y="693"/>
                  <a:pt x="239" y="694"/>
                  <a:pt x="237" y="694"/>
                </a:cubicBezTo>
                <a:cubicBezTo>
                  <a:pt x="237" y="692"/>
                  <a:pt x="237" y="692"/>
                  <a:pt x="237" y="692"/>
                </a:cubicBezTo>
                <a:cubicBezTo>
                  <a:pt x="237" y="691"/>
                  <a:pt x="243" y="692"/>
                  <a:pt x="241" y="688"/>
                </a:cubicBezTo>
                <a:cubicBezTo>
                  <a:pt x="241" y="688"/>
                  <a:pt x="240" y="686"/>
                  <a:pt x="239" y="686"/>
                </a:cubicBezTo>
                <a:cubicBezTo>
                  <a:pt x="235" y="685"/>
                  <a:pt x="233" y="689"/>
                  <a:pt x="231" y="691"/>
                </a:cubicBezTo>
                <a:cubicBezTo>
                  <a:pt x="231" y="695"/>
                  <a:pt x="234" y="698"/>
                  <a:pt x="237" y="699"/>
                </a:cubicBezTo>
                <a:cubicBezTo>
                  <a:pt x="244" y="699"/>
                  <a:pt x="251" y="697"/>
                  <a:pt x="254" y="690"/>
                </a:cubicBezTo>
                <a:cubicBezTo>
                  <a:pt x="254" y="687"/>
                  <a:pt x="256" y="684"/>
                  <a:pt x="258" y="682"/>
                </a:cubicBezTo>
                <a:cubicBezTo>
                  <a:pt x="262" y="682"/>
                  <a:pt x="267" y="682"/>
                  <a:pt x="269" y="686"/>
                </a:cubicBezTo>
                <a:cubicBezTo>
                  <a:pt x="269" y="688"/>
                  <a:pt x="269" y="689"/>
                  <a:pt x="269" y="691"/>
                </a:cubicBezTo>
                <a:cubicBezTo>
                  <a:pt x="266" y="689"/>
                  <a:pt x="266" y="684"/>
                  <a:pt x="261" y="684"/>
                </a:cubicBezTo>
                <a:cubicBezTo>
                  <a:pt x="256" y="685"/>
                  <a:pt x="255" y="692"/>
                  <a:pt x="252" y="696"/>
                </a:cubicBezTo>
                <a:cubicBezTo>
                  <a:pt x="254" y="699"/>
                  <a:pt x="252" y="705"/>
                  <a:pt x="249" y="708"/>
                </a:cubicBezTo>
                <a:cubicBezTo>
                  <a:pt x="242" y="711"/>
                  <a:pt x="242" y="711"/>
                  <a:pt x="242" y="711"/>
                </a:cubicBezTo>
                <a:cubicBezTo>
                  <a:pt x="235" y="713"/>
                  <a:pt x="230" y="711"/>
                  <a:pt x="225" y="708"/>
                </a:cubicBezTo>
                <a:cubicBezTo>
                  <a:pt x="222" y="705"/>
                  <a:pt x="223" y="702"/>
                  <a:pt x="219" y="701"/>
                </a:cubicBezTo>
                <a:cubicBezTo>
                  <a:pt x="213" y="702"/>
                  <a:pt x="209" y="697"/>
                  <a:pt x="204" y="694"/>
                </a:cubicBezTo>
                <a:cubicBezTo>
                  <a:pt x="200" y="691"/>
                  <a:pt x="202" y="678"/>
                  <a:pt x="193" y="684"/>
                </a:cubicBezTo>
                <a:cubicBezTo>
                  <a:pt x="185" y="685"/>
                  <a:pt x="178" y="683"/>
                  <a:pt x="171" y="679"/>
                </a:cubicBezTo>
                <a:cubicBezTo>
                  <a:pt x="171" y="676"/>
                  <a:pt x="166" y="674"/>
                  <a:pt x="167" y="671"/>
                </a:cubicBezTo>
                <a:cubicBezTo>
                  <a:pt x="164" y="665"/>
                  <a:pt x="159" y="670"/>
                  <a:pt x="155" y="668"/>
                </a:cubicBezTo>
                <a:cubicBezTo>
                  <a:pt x="149" y="668"/>
                  <a:pt x="142" y="665"/>
                  <a:pt x="138" y="659"/>
                </a:cubicBezTo>
                <a:cubicBezTo>
                  <a:pt x="138" y="659"/>
                  <a:pt x="138" y="659"/>
                  <a:pt x="139" y="659"/>
                </a:cubicBezTo>
                <a:cubicBezTo>
                  <a:pt x="143" y="664"/>
                  <a:pt x="150" y="665"/>
                  <a:pt x="156" y="667"/>
                </a:cubicBezTo>
                <a:cubicBezTo>
                  <a:pt x="162" y="664"/>
                  <a:pt x="168" y="669"/>
                  <a:pt x="174" y="668"/>
                </a:cubicBezTo>
                <a:cubicBezTo>
                  <a:pt x="179" y="669"/>
                  <a:pt x="183" y="664"/>
                  <a:pt x="187" y="663"/>
                </a:cubicBezTo>
                <a:cubicBezTo>
                  <a:pt x="187" y="667"/>
                  <a:pt x="189" y="669"/>
                  <a:pt x="191" y="671"/>
                </a:cubicBezTo>
                <a:cubicBezTo>
                  <a:pt x="194" y="674"/>
                  <a:pt x="197" y="672"/>
                  <a:pt x="200" y="672"/>
                </a:cubicBezTo>
                <a:cubicBezTo>
                  <a:pt x="202" y="671"/>
                  <a:pt x="202" y="668"/>
                  <a:pt x="202" y="665"/>
                </a:cubicBezTo>
                <a:cubicBezTo>
                  <a:pt x="200" y="664"/>
                  <a:pt x="194" y="668"/>
                  <a:pt x="197" y="662"/>
                </a:cubicBezTo>
                <a:cubicBezTo>
                  <a:pt x="199" y="662"/>
                  <a:pt x="201" y="661"/>
                  <a:pt x="202" y="663"/>
                </a:cubicBezTo>
                <a:cubicBezTo>
                  <a:pt x="204" y="665"/>
                  <a:pt x="204" y="668"/>
                  <a:pt x="203" y="670"/>
                </a:cubicBezTo>
                <a:cubicBezTo>
                  <a:pt x="203" y="672"/>
                  <a:pt x="199" y="673"/>
                  <a:pt x="201" y="676"/>
                </a:cubicBezTo>
                <a:cubicBezTo>
                  <a:pt x="200" y="680"/>
                  <a:pt x="202" y="685"/>
                  <a:pt x="203" y="688"/>
                </a:cubicBezTo>
                <a:cubicBezTo>
                  <a:pt x="205" y="694"/>
                  <a:pt x="211" y="699"/>
                  <a:pt x="219" y="699"/>
                </a:cubicBezTo>
                <a:cubicBezTo>
                  <a:pt x="221" y="699"/>
                  <a:pt x="220" y="694"/>
                  <a:pt x="223" y="697"/>
                </a:cubicBezTo>
                <a:cubicBezTo>
                  <a:pt x="221" y="702"/>
                  <a:pt x="226" y="705"/>
                  <a:pt x="229" y="708"/>
                </a:cubicBezTo>
                <a:cubicBezTo>
                  <a:pt x="234" y="709"/>
                  <a:pt x="239" y="713"/>
                  <a:pt x="244" y="709"/>
                </a:cubicBezTo>
                <a:cubicBezTo>
                  <a:pt x="247" y="708"/>
                  <a:pt x="251" y="705"/>
                  <a:pt x="252" y="701"/>
                </a:cubicBezTo>
                <a:cubicBezTo>
                  <a:pt x="251" y="700"/>
                  <a:pt x="251" y="699"/>
                  <a:pt x="249" y="699"/>
                </a:cubicBezTo>
                <a:cubicBezTo>
                  <a:pt x="245" y="700"/>
                  <a:pt x="237" y="702"/>
                  <a:pt x="232" y="699"/>
                </a:cubicBezTo>
                <a:cubicBezTo>
                  <a:pt x="232" y="696"/>
                  <a:pt x="228" y="694"/>
                  <a:pt x="231" y="691"/>
                </a:cubicBezTo>
                <a:cubicBezTo>
                  <a:pt x="229" y="690"/>
                  <a:pt x="231" y="688"/>
                  <a:pt x="231" y="687"/>
                </a:cubicBezTo>
                <a:cubicBezTo>
                  <a:pt x="234" y="685"/>
                  <a:pt x="235" y="683"/>
                  <a:pt x="238" y="684"/>
                </a:cubicBezTo>
                <a:cubicBezTo>
                  <a:pt x="240" y="682"/>
                  <a:pt x="238" y="677"/>
                  <a:pt x="242" y="677"/>
                </a:cubicBezTo>
                <a:cubicBezTo>
                  <a:pt x="243" y="679"/>
                  <a:pt x="240" y="682"/>
                  <a:pt x="243" y="682"/>
                </a:cubicBezTo>
                <a:cubicBezTo>
                  <a:pt x="246" y="684"/>
                  <a:pt x="248" y="680"/>
                  <a:pt x="249" y="679"/>
                </a:cubicBezTo>
                <a:cubicBezTo>
                  <a:pt x="251" y="677"/>
                  <a:pt x="251" y="674"/>
                  <a:pt x="250" y="672"/>
                </a:cubicBezTo>
                <a:cubicBezTo>
                  <a:pt x="247" y="668"/>
                  <a:pt x="243" y="669"/>
                  <a:pt x="239" y="669"/>
                </a:cubicBezTo>
                <a:cubicBezTo>
                  <a:pt x="233" y="671"/>
                  <a:pt x="229" y="674"/>
                  <a:pt x="228" y="680"/>
                </a:cubicBezTo>
                <a:cubicBezTo>
                  <a:pt x="227" y="682"/>
                  <a:pt x="226" y="685"/>
                  <a:pt x="223" y="686"/>
                </a:cubicBezTo>
                <a:cubicBezTo>
                  <a:pt x="219" y="687"/>
                  <a:pt x="217" y="684"/>
                  <a:pt x="214" y="682"/>
                </a:cubicBezTo>
                <a:cubicBezTo>
                  <a:pt x="212" y="680"/>
                  <a:pt x="211" y="676"/>
                  <a:pt x="211" y="673"/>
                </a:cubicBezTo>
                <a:cubicBezTo>
                  <a:pt x="211" y="668"/>
                  <a:pt x="211" y="662"/>
                  <a:pt x="207" y="657"/>
                </a:cubicBezTo>
                <a:cubicBezTo>
                  <a:pt x="203" y="652"/>
                  <a:pt x="197" y="651"/>
                  <a:pt x="192" y="653"/>
                </a:cubicBezTo>
                <a:cubicBezTo>
                  <a:pt x="188" y="653"/>
                  <a:pt x="189" y="657"/>
                  <a:pt x="188" y="659"/>
                </a:cubicBezTo>
                <a:cubicBezTo>
                  <a:pt x="186" y="658"/>
                  <a:pt x="187" y="656"/>
                  <a:pt x="185" y="655"/>
                </a:cubicBezTo>
                <a:cubicBezTo>
                  <a:pt x="180" y="656"/>
                  <a:pt x="175" y="659"/>
                  <a:pt x="169" y="657"/>
                </a:cubicBezTo>
                <a:cubicBezTo>
                  <a:pt x="161" y="655"/>
                  <a:pt x="151" y="653"/>
                  <a:pt x="145" y="646"/>
                </a:cubicBezTo>
                <a:cubicBezTo>
                  <a:pt x="143" y="645"/>
                  <a:pt x="143" y="641"/>
                  <a:pt x="142" y="639"/>
                </a:cubicBezTo>
                <a:cubicBezTo>
                  <a:pt x="136" y="637"/>
                  <a:pt x="130" y="634"/>
                  <a:pt x="127" y="629"/>
                </a:cubicBezTo>
                <a:cubicBezTo>
                  <a:pt x="124" y="619"/>
                  <a:pt x="115" y="610"/>
                  <a:pt x="120" y="599"/>
                </a:cubicBezTo>
                <a:cubicBezTo>
                  <a:pt x="119" y="597"/>
                  <a:pt x="115" y="598"/>
                  <a:pt x="113" y="599"/>
                </a:cubicBezTo>
                <a:cubicBezTo>
                  <a:pt x="108" y="603"/>
                  <a:pt x="108" y="610"/>
                  <a:pt x="108" y="616"/>
                </a:cubicBezTo>
                <a:cubicBezTo>
                  <a:pt x="109" y="619"/>
                  <a:pt x="111" y="621"/>
                  <a:pt x="113" y="624"/>
                </a:cubicBezTo>
                <a:cubicBezTo>
                  <a:pt x="113" y="633"/>
                  <a:pt x="119" y="641"/>
                  <a:pt x="128" y="645"/>
                </a:cubicBezTo>
                <a:cubicBezTo>
                  <a:pt x="134" y="646"/>
                  <a:pt x="136" y="653"/>
                  <a:pt x="138" y="658"/>
                </a:cubicBezTo>
                <a:cubicBezTo>
                  <a:pt x="134" y="656"/>
                  <a:pt x="134" y="651"/>
                  <a:pt x="131" y="649"/>
                </a:cubicBezTo>
                <a:cubicBezTo>
                  <a:pt x="119" y="645"/>
                  <a:pt x="111" y="634"/>
                  <a:pt x="110" y="622"/>
                </a:cubicBezTo>
                <a:cubicBezTo>
                  <a:pt x="108" y="616"/>
                  <a:pt x="101" y="619"/>
                  <a:pt x="97" y="616"/>
                </a:cubicBezTo>
                <a:cubicBezTo>
                  <a:pt x="93" y="613"/>
                  <a:pt x="93" y="607"/>
                  <a:pt x="90" y="604"/>
                </a:cubicBezTo>
                <a:cubicBezTo>
                  <a:pt x="88" y="599"/>
                  <a:pt x="91" y="595"/>
                  <a:pt x="90" y="590"/>
                </a:cubicBezTo>
                <a:cubicBezTo>
                  <a:pt x="86" y="590"/>
                  <a:pt x="80" y="591"/>
                  <a:pt x="77" y="586"/>
                </a:cubicBezTo>
                <a:cubicBezTo>
                  <a:pt x="74" y="582"/>
                  <a:pt x="72" y="578"/>
                  <a:pt x="72" y="573"/>
                </a:cubicBezTo>
                <a:cubicBezTo>
                  <a:pt x="70" y="570"/>
                  <a:pt x="67" y="573"/>
                  <a:pt x="65" y="571"/>
                </a:cubicBezTo>
                <a:cubicBezTo>
                  <a:pt x="68" y="570"/>
                  <a:pt x="73" y="571"/>
                  <a:pt x="76" y="569"/>
                </a:cubicBezTo>
                <a:cubicBezTo>
                  <a:pt x="76" y="567"/>
                  <a:pt x="79" y="565"/>
                  <a:pt x="78" y="563"/>
                </a:cubicBezTo>
                <a:cubicBezTo>
                  <a:pt x="74" y="561"/>
                  <a:pt x="68" y="564"/>
                  <a:pt x="66" y="558"/>
                </a:cubicBezTo>
                <a:cubicBezTo>
                  <a:pt x="64" y="554"/>
                  <a:pt x="64" y="548"/>
                  <a:pt x="66" y="544"/>
                </a:cubicBezTo>
                <a:cubicBezTo>
                  <a:pt x="67" y="544"/>
                  <a:pt x="66" y="543"/>
                  <a:pt x="66" y="543"/>
                </a:cubicBezTo>
                <a:cubicBezTo>
                  <a:pt x="62" y="544"/>
                  <a:pt x="57" y="546"/>
                  <a:pt x="57" y="550"/>
                </a:cubicBezTo>
                <a:cubicBezTo>
                  <a:pt x="59" y="552"/>
                  <a:pt x="56" y="555"/>
                  <a:pt x="56" y="557"/>
                </a:cubicBezTo>
                <a:cubicBezTo>
                  <a:pt x="58" y="562"/>
                  <a:pt x="59" y="567"/>
                  <a:pt x="64" y="570"/>
                </a:cubicBezTo>
                <a:cubicBezTo>
                  <a:pt x="59" y="569"/>
                  <a:pt x="57" y="564"/>
                  <a:pt x="56" y="561"/>
                </a:cubicBezTo>
                <a:cubicBezTo>
                  <a:pt x="54" y="555"/>
                  <a:pt x="56" y="552"/>
                  <a:pt x="56" y="546"/>
                </a:cubicBezTo>
                <a:cubicBezTo>
                  <a:pt x="61" y="539"/>
                  <a:pt x="72" y="542"/>
                  <a:pt x="77" y="535"/>
                </a:cubicBezTo>
                <a:cubicBezTo>
                  <a:pt x="79" y="532"/>
                  <a:pt x="79" y="531"/>
                  <a:pt x="79" y="528"/>
                </a:cubicBezTo>
                <a:cubicBezTo>
                  <a:pt x="76" y="522"/>
                  <a:pt x="70" y="525"/>
                  <a:pt x="66" y="524"/>
                </a:cubicBezTo>
                <a:cubicBezTo>
                  <a:pt x="64" y="523"/>
                  <a:pt x="62" y="522"/>
                  <a:pt x="61" y="523"/>
                </a:cubicBezTo>
                <a:cubicBezTo>
                  <a:pt x="58" y="526"/>
                  <a:pt x="55" y="530"/>
                  <a:pt x="50" y="529"/>
                </a:cubicBezTo>
                <a:cubicBezTo>
                  <a:pt x="47" y="531"/>
                  <a:pt x="44" y="529"/>
                  <a:pt x="41" y="528"/>
                </a:cubicBezTo>
                <a:cubicBezTo>
                  <a:pt x="35" y="523"/>
                  <a:pt x="35" y="523"/>
                  <a:pt x="35" y="523"/>
                </a:cubicBezTo>
                <a:cubicBezTo>
                  <a:pt x="35" y="519"/>
                  <a:pt x="33" y="515"/>
                  <a:pt x="33" y="510"/>
                </a:cubicBezTo>
                <a:cubicBezTo>
                  <a:pt x="25" y="503"/>
                  <a:pt x="34" y="494"/>
                  <a:pt x="31" y="487"/>
                </a:cubicBezTo>
                <a:cubicBezTo>
                  <a:pt x="28" y="486"/>
                  <a:pt x="30" y="481"/>
                  <a:pt x="26" y="481"/>
                </a:cubicBezTo>
                <a:cubicBezTo>
                  <a:pt x="24" y="479"/>
                  <a:pt x="20" y="479"/>
                  <a:pt x="19" y="475"/>
                </a:cubicBezTo>
                <a:cubicBezTo>
                  <a:pt x="13" y="466"/>
                  <a:pt x="17" y="452"/>
                  <a:pt x="10" y="444"/>
                </a:cubicBezTo>
                <a:cubicBezTo>
                  <a:pt x="7" y="437"/>
                  <a:pt x="14" y="433"/>
                  <a:pt x="12" y="426"/>
                </a:cubicBezTo>
                <a:cubicBezTo>
                  <a:pt x="13" y="425"/>
                  <a:pt x="13" y="425"/>
                  <a:pt x="13" y="425"/>
                </a:cubicBezTo>
                <a:cubicBezTo>
                  <a:pt x="16" y="430"/>
                  <a:pt x="21" y="434"/>
                  <a:pt x="25" y="437"/>
                </a:cubicBezTo>
                <a:cubicBezTo>
                  <a:pt x="30" y="438"/>
                  <a:pt x="35" y="437"/>
                  <a:pt x="38" y="432"/>
                </a:cubicBezTo>
                <a:cubicBezTo>
                  <a:pt x="38" y="430"/>
                  <a:pt x="35" y="429"/>
                  <a:pt x="34" y="428"/>
                </a:cubicBezTo>
                <a:cubicBezTo>
                  <a:pt x="29" y="428"/>
                  <a:pt x="24" y="422"/>
                  <a:pt x="24" y="417"/>
                </a:cubicBezTo>
                <a:cubicBezTo>
                  <a:pt x="21" y="414"/>
                  <a:pt x="19" y="410"/>
                  <a:pt x="17" y="406"/>
                </a:cubicBezTo>
                <a:cubicBezTo>
                  <a:pt x="18" y="400"/>
                  <a:pt x="15" y="395"/>
                  <a:pt x="14" y="390"/>
                </a:cubicBezTo>
                <a:cubicBezTo>
                  <a:pt x="15" y="385"/>
                  <a:pt x="15" y="381"/>
                  <a:pt x="18" y="377"/>
                </a:cubicBezTo>
                <a:cubicBezTo>
                  <a:pt x="20" y="373"/>
                  <a:pt x="22" y="367"/>
                  <a:pt x="27" y="365"/>
                </a:cubicBezTo>
                <a:cubicBezTo>
                  <a:pt x="30" y="364"/>
                  <a:pt x="33" y="363"/>
                  <a:pt x="35" y="363"/>
                </a:cubicBezTo>
                <a:cubicBezTo>
                  <a:pt x="37" y="362"/>
                  <a:pt x="35" y="362"/>
                  <a:pt x="34" y="360"/>
                </a:cubicBezTo>
                <a:cubicBezTo>
                  <a:pt x="32" y="356"/>
                  <a:pt x="27" y="357"/>
                  <a:pt x="23" y="358"/>
                </a:cubicBezTo>
                <a:cubicBezTo>
                  <a:pt x="12" y="360"/>
                  <a:pt x="12" y="372"/>
                  <a:pt x="5" y="378"/>
                </a:cubicBezTo>
                <a:cubicBezTo>
                  <a:pt x="3" y="382"/>
                  <a:pt x="4" y="386"/>
                  <a:pt x="2" y="391"/>
                </a:cubicBezTo>
                <a:cubicBezTo>
                  <a:pt x="0" y="384"/>
                  <a:pt x="4" y="378"/>
                  <a:pt x="7" y="373"/>
                </a:cubicBezTo>
                <a:cubicBezTo>
                  <a:pt x="8" y="372"/>
                  <a:pt x="9" y="371"/>
                  <a:pt x="9" y="370"/>
                </a:cubicBezTo>
                <a:cubicBezTo>
                  <a:pt x="6" y="366"/>
                  <a:pt x="1" y="363"/>
                  <a:pt x="2" y="358"/>
                </a:cubicBezTo>
                <a:cubicBezTo>
                  <a:pt x="0" y="353"/>
                  <a:pt x="7" y="352"/>
                  <a:pt x="7" y="347"/>
                </a:cubicBezTo>
                <a:cubicBezTo>
                  <a:pt x="6" y="346"/>
                  <a:pt x="4" y="344"/>
                  <a:pt x="5" y="344"/>
                </a:cubicBezTo>
                <a:cubicBezTo>
                  <a:pt x="10" y="347"/>
                  <a:pt x="10" y="355"/>
                  <a:pt x="16" y="357"/>
                </a:cubicBezTo>
                <a:cubicBezTo>
                  <a:pt x="18" y="358"/>
                  <a:pt x="21" y="356"/>
                  <a:pt x="23" y="356"/>
                </a:cubicBezTo>
                <a:cubicBezTo>
                  <a:pt x="28" y="355"/>
                  <a:pt x="28" y="355"/>
                  <a:pt x="28" y="355"/>
                </a:cubicBezTo>
                <a:cubicBezTo>
                  <a:pt x="30" y="352"/>
                  <a:pt x="33" y="348"/>
                  <a:pt x="31" y="344"/>
                </a:cubicBezTo>
                <a:cubicBezTo>
                  <a:pt x="30" y="341"/>
                  <a:pt x="30" y="339"/>
                  <a:pt x="27" y="337"/>
                </a:cubicBezTo>
                <a:cubicBezTo>
                  <a:pt x="24" y="337"/>
                  <a:pt x="21" y="337"/>
                  <a:pt x="19" y="341"/>
                </a:cubicBezTo>
                <a:cubicBezTo>
                  <a:pt x="18" y="342"/>
                  <a:pt x="18" y="343"/>
                  <a:pt x="18" y="344"/>
                </a:cubicBezTo>
                <a:cubicBezTo>
                  <a:pt x="16" y="344"/>
                  <a:pt x="16" y="342"/>
                  <a:pt x="16" y="341"/>
                </a:cubicBezTo>
                <a:cubicBezTo>
                  <a:pt x="19" y="337"/>
                  <a:pt x="13" y="333"/>
                  <a:pt x="17" y="328"/>
                </a:cubicBezTo>
                <a:cubicBezTo>
                  <a:pt x="18" y="327"/>
                  <a:pt x="19" y="325"/>
                  <a:pt x="21" y="325"/>
                </a:cubicBezTo>
                <a:close/>
                <a:moveTo>
                  <a:pt x="43" y="347"/>
                </a:moveTo>
                <a:cubicBezTo>
                  <a:pt x="41" y="353"/>
                  <a:pt x="48" y="361"/>
                  <a:pt x="42" y="367"/>
                </a:cubicBezTo>
                <a:cubicBezTo>
                  <a:pt x="38" y="365"/>
                  <a:pt x="39" y="362"/>
                  <a:pt x="36" y="359"/>
                </a:cubicBezTo>
                <a:cubicBezTo>
                  <a:pt x="35" y="357"/>
                  <a:pt x="33" y="357"/>
                  <a:pt x="32" y="356"/>
                </a:cubicBezTo>
                <a:cubicBezTo>
                  <a:pt x="34" y="350"/>
                  <a:pt x="35" y="344"/>
                  <a:pt x="33" y="339"/>
                </a:cubicBezTo>
                <a:cubicBezTo>
                  <a:pt x="37" y="339"/>
                  <a:pt x="41" y="343"/>
                  <a:pt x="43" y="347"/>
                </a:cubicBezTo>
                <a:close/>
                <a:moveTo>
                  <a:pt x="23" y="348"/>
                </a:moveTo>
                <a:cubicBezTo>
                  <a:pt x="22" y="350"/>
                  <a:pt x="21" y="350"/>
                  <a:pt x="20" y="349"/>
                </a:cubicBezTo>
                <a:cubicBezTo>
                  <a:pt x="18" y="347"/>
                  <a:pt x="18" y="347"/>
                  <a:pt x="18" y="347"/>
                </a:cubicBezTo>
                <a:cubicBezTo>
                  <a:pt x="20" y="348"/>
                  <a:pt x="25" y="345"/>
                  <a:pt x="23" y="348"/>
                </a:cubicBezTo>
                <a:close/>
                <a:moveTo>
                  <a:pt x="14" y="358"/>
                </a:moveTo>
                <a:cubicBezTo>
                  <a:pt x="15" y="359"/>
                  <a:pt x="15" y="361"/>
                  <a:pt x="14" y="362"/>
                </a:cubicBezTo>
                <a:cubicBezTo>
                  <a:pt x="12" y="362"/>
                  <a:pt x="11" y="365"/>
                  <a:pt x="10" y="366"/>
                </a:cubicBezTo>
                <a:cubicBezTo>
                  <a:pt x="6" y="365"/>
                  <a:pt x="4" y="362"/>
                  <a:pt x="4" y="358"/>
                </a:cubicBezTo>
                <a:cubicBezTo>
                  <a:pt x="4" y="356"/>
                  <a:pt x="5" y="353"/>
                  <a:pt x="6" y="351"/>
                </a:cubicBezTo>
                <a:cubicBezTo>
                  <a:pt x="10" y="352"/>
                  <a:pt x="10" y="357"/>
                  <a:pt x="14" y="358"/>
                </a:cubicBezTo>
                <a:close/>
                <a:moveTo>
                  <a:pt x="47" y="377"/>
                </a:moveTo>
                <a:cubicBezTo>
                  <a:pt x="49" y="381"/>
                  <a:pt x="49" y="386"/>
                  <a:pt x="47" y="391"/>
                </a:cubicBezTo>
                <a:cubicBezTo>
                  <a:pt x="44" y="393"/>
                  <a:pt x="41" y="395"/>
                  <a:pt x="37" y="395"/>
                </a:cubicBezTo>
                <a:cubicBezTo>
                  <a:pt x="34" y="394"/>
                  <a:pt x="34" y="389"/>
                  <a:pt x="34" y="387"/>
                </a:cubicBezTo>
                <a:cubicBezTo>
                  <a:pt x="35" y="385"/>
                  <a:pt x="35" y="385"/>
                  <a:pt x="36" y="385"/>
                </a:cubicBezTo>
                <a:cubicBezTo>
                  <a:pt x="38" y="385"/>
                  <a:pt x="39" y="387"/>
                  <a:pt x="41" y="385"/>
                </a:cubicBezTo>
                <a:cubicBezTo>
                  <a:pt x="41" y="383"/>
                  <a:pt x="39" y="382"/>
                  <a:pt x="38" y="382"/>
                </a:cubicBezTo>
                <a:cubicBezTo>
                  <a:pt x="35" y="382"/>
                  <a:pt x="33" y="383"/>
                  <a:pt x="32" y="386"/>
                </a:cubicBezTo>
                <a:cubicBezTo>
                  <a:pt x="33" y="390"/>
                  <a:pt x="31" y="393"/>
                  <a:pt x="35" y="396"/>
                </a:cubicBezTo>
                <a:cubicBezTo>
                  <a:pt x="34" y="399"/>
                  <a:pt x="30" y="403"/>
                  <a:pt x="33" y="406"/>
                </a:cubicBezTo>
                <a:cubicBezTo>
                  <a:pt x="35" y="410"/>
                  <a:pt x="38" y="411"/>
                  <a:pt x="41" y="411"/>
                </a:cubicBezTo>
                <a:cubicBezTo>
                  <a:pt x="44" y="409"/>
                  <a:pt x="43" y="408"/>
                  <a:pt x="43" y="406"/>
                </a:cubicBezTo>
                <a:cubicBezTo>
                  <a:pt x="42" y="405"/>
                  <a:pt x="41" y="405"/>
                  <a:pt x="41" y="405"/>
                </a:cubicBezTo>
                <a:cubicBezTo>
                  <a:pt x="41" y="407"/>
                  <a:pt x="38" y="408"/>
                  <a:pt x="36" y="407"/>
                </a:cubicBezTo>
                <a:cubicBezTo>
                  <a:pt x="34" y="405"/>
                  <a:pt x="35" y="402"/>
                  <a:pt x="36" y="399"/>
                </a:cubicBezTo>
                <a:cubicBezTo>
                  <a:pt x="38" y="398"/>
                  <a:pt x="41" y="396"/>
                  <a:pt x="44" y="397"/>
                </a:cubicBezTo>
                <a:cubicBezTo>
                  <a:pt x="47" y="397"/>
                  <a:pt x="48" y="399"/>
                  <a:pt x="50" y="401"/>
                </a:cubicBezTo>
                <a:cubicBezTo>
                  <a:pt x="50" y="405"/>
                  <a:pt x="54" y="408"/>
                  <a:pt x="52" y="412"/>
                </a:cubicBezTo>
                <a:cubicBezTo>
                  <a:pt x="47" y="416"/>
                  <a:pt x="47" y="425"/>
                  <a:pt x="41" y="427"/>
                </a:cubicBezTo>
                <a:cubicBezTo>
                  <a:pt x="37" y="429"/>
                  <a:pt x="34" y="426"/>
                  <a:pt x="30" y="425"/>
                </a:cubicBezTo>
                <a:cubicBezTo>
                  <a:pt x="24" y="421"/>
                  <a:pt x="26" y="413"/>
                  <a:pt x="21" y="409"/>
                </a:cubicBezTo>
                <a:cubicBezTo>
                  <a:pt x="19" y="405"/>
                  <a:pt x="18" y="401"/>
                  <a:pt x="20" y="397"/>
                </a:cubicBezTo>
                <a:cubicBezTo>
                  <a:pt x="16" y="394"/>
                  <a:pt x="16" y="389"/>
                  <a:pt x="17" y="385"/>
                </a:cubicBezTo>
                <a:cubicBezTo>
                  <a:pt x="22" y="380"/>
                  <a:pt x="20" y="373"/>
                  <a:pt x="25" y="369"/>
                </a:cubicBezTo>
                <a:cubicBezTo>
                  <a:pt x="30" y="367"/>
                  <a:pt x="35" y="363"/>
                  <a:pt x="38" y="367"/>
                </a:cubicBezTo>
                <a:cubicBezTo>
                  <a:pt x="40" y="372"/>
                  <a:pt x="45" y="373"/>
                  <a:pt x="47" y="377"/>
                </a:cubicBezTo>
                <a:close/>
                <a:moveTo>
                  <a:pt x="738" y="368"/>
                </a:moveTo>
                <a:cubicBezTo>
                  <a:pt x="743" y="373"/>
                  <a:pt x="744" y="379"/>
                  <a:pt x="742" y="386"/>
                </a:cubicBezTo>
                <a:cubicBezTo>
                  <a:pt x="742" y="388"/>
                  <a:pt x="741" y="388"/>
                  <a:pt x="740" y="389"/>
                </a:cubicBezTo>
                <a:cubicBezTo>
                  <a:pt x="737" y="385"/>
                  <a:pt x="733" y="379"/>
                  <a:pt x="727" y="376"/>
                </a:cubicBezTo>
                <a:cubicBezTo>
                  <a:pt x="731" y="373"/>
                  <a:pt x="735" y="370"/>
                  <a:pt x="736" y="365"/>
                </a:cubicBezTo>
                <a:cubicBezTo>
                  <a:pt x="737" y="365"/>
                  <a:pt x="737" y="367"/>
                  <a:pt x="738" y="368"/>
                </a:cubicBezTo>
                <a:close/>
                <a:moveTo>
                  <a:pt x="776" y="370"/>
                </a:moveTo>
                <a:cubicBezTo>
                  <a:pt x="777" y="370"/>
                  <a:pt x="777" y="370"/>
                  <a:pt x="777" y="370"/>
                </a:cubicBezTo>
                <a:lnTo>
                  <a:pt x="776" y="370"/>
                </a:lnTo>
                <a:close/>
                <a:moveTo>
                  <a:pt x="741" y="375"/>
                </a:moveTo>
                <a:cubicBezTo>
                  <a:pt x="740" y="379"/>
                  <a:pt x="743" y="384"/>
                  <a:pt x="739" y="385"/>
                </a:cubicBezTo>
                <a:cubicBezTo>
                  <a:pt x="733" y="376"/>
                  <a:pt x="733" y="376"/>
                  <a:pt x="733" y="376"/>
                </a:cubicBezTo>
                <a:cubicBezTo>
                  <a:pt x="733" y="374"/>
                  <a:pt x="734" y="373"/>
                  <a:pt x="736" y="371"/>
                </a:cubicBezTo>
                <a:cubicBezTo>
                  <a:pt x="738" y="371"/>
                  <a:pt x="740" y="373"/>
                  <a:pt x="741" y="375"/>
                </a:cubicBezTo>
                <a:close/>
                <a:moveTo>
                  <a:pt x="724" y="379"/>
                </a:moveTo>
                <a:cubicBezTo>
                  <a:pt x="722" y="380"/>
                  <a:pt x="721" y="379"/>
                  <a:pt x="720" y="379"/>
                </a:cubicBezTo>
                <a:cubicBezTo>
                  <a:pt x="721" y="379"/>
                  <a:pt x="724" y="377"/>
                  <a:pt x="724" y="379"/>
                </a:cubicBezTo>
                <a:close/>
                <a:moveTo>
                  <a:pt x="711" y="387"/>
                </a:moveTo>
                <a:cubicBezTo>
                  <a:pt x="711" y="388"/>
                  <a:pt x="711" y="388"/>
                  <a:pt x="710" y="388"/>
                </a:cubicBezTo>
                <a:cubicBezTo>
                  <a:pt x="710" y="385"/>
                  <a:pt x="710" y="385"/>
                  <a:pt x="710" y="385"/>
                </a:cubicBezTo>
                <a:cubicBezTo>
                  <a:pt x="710" y="385"/>
                  <a:pt x="711" y="386"/>
                  <a:pt x="711" y="387"/>
                </a:cubicBezTo>
                <a:close/>
                <a:moveTo>
                  <a:pt x="727" y="391"/>
                </a:moveTo>
                <a:cubicBezTo>
                  <a:pt x="726" y="393"/>
                  <a:pt x="724" y="390"/>
                  <a:pt x="722" y="392"/>
                </a:cubicBezTo>
                <a:cubicBezTo>
                  <a:pt x="721" y="392"/>
                  <a:pt x="721" y="391"/>
                  <a:pt x="721" y="391"/>
                </a:cubicBezTo>
                <a:cubicBezTo>
                  <a:pt x="721" y="389"/>
                  <a:pt x="721" y="388"/>
                  <a:pt x="722" y="388"/>
                </a:cubicBezTo>
                <a:cubicBezTo>
                  <a:pt x="724" y="388"/>
                  <a:pt x="726" y="390"/>
                  <a:pt x="727" y="391"/>
                </a:cubicBezTo>
                <a:close/>
                <a:moveTo>
                  <a:pt x="721" y="399"/>
                </a:moveTo>
                <a:cubicBezTo>
                  <a:pt x="725" y="396"/>
                  <a:pt x="725" y="396"/>
                  <a:pt x="725" y="396"/>
                </a:cubicBezTo>
                <a:cubicBezTo>
                  <a:pt x="727" y="398"/>
                  <a:pt x="724" y="399"/>
                  <a:pt x="724" y="400"/>
                </a:cubicBezTo>
                <a:cubicBezTo>
                  <a:pt x="725" y="403"/>
                  <a:pt x="726" y="406"/>
                  <a:pt x="726" y="408"/>
                </a:cubicBezTo>
                <a:cubicBezTo>
                  <a:pt x="724" y="410"/>
                  <a:pt x="724" y="414"/>
                  <a:pt x="721" y="413"/>
                </a:cubicBezTo>
                <a:cubicBezTo>
                  <a:pt x="721" y="414"/>
                  <a:pt x="720" y="414"/>
                  <a:pt x="719" y="414"/>
                </a:cubicBezTo>
                <a:cubicBezTo>
                  <a:pt x="719" y="411"/>
                  <a:pt x="724" y="411"/>
                  <a:pt x="724" y="408"/>
                </a:cubicBezTo>
                <a:cubicBezTo>
                  <a:pt x="724" y="405"/>
                  <a:pt x="724" y="402"/>
                  <a:pt x="721" y="400"/>
                </a:cubicBezTo>
                <a:cubicBezTo>
                  <a:pt x="717" y="402"/>
                  <a:pt x="715" y="398"/>
                  <a:pt x="712" y="398"/>
                </a:cubicBezTo>
                <a:cubicBezTo>
                  <a:pt x="713" y="396"/>
                  <a:pt x="710" y="394"/>
                  <a:pt x="710" y="391"/>
                </a:cubicBezTo>
                <a:cubicBezTo>
                  <a:pt x="713" y="394"/>
                  <a:pt x="715" y="400"/>
                  <a:pt x="721" y="399"/>
                </a:cubicBezTo>
                <a:close/>
                <a:moveTo>
                  <a:pt x="6" y="407"/>
                </a:moveTo>
                <a:cubicBezTo>
                  <a:pt x="7" y="413"/>
                  <a:pt x="9" y="418"/>
                  <a:pt x="12" y="422"/>
                </a:cubicBezTo>
                <a:cubicBezTo>
                  <a:pt x="12" y="424"/>
                  <a:pt x="12" y="424"/>
                  <a:pt x="12" y="424"/>
                </a:cubicBezTo>
                <a:cubicBezTo>
                  <a:pt x="9" y="423"/>
                  <a:pt x="9" y="417"/>
                  <a:pt x="6" y="415"/>
                </a:cubicBezTo>
                <a:cubicBezTo>
                  <a:pt x="2" y="408"/>
                  <a:pt x="5" y="400"/>
                  <a:pt x="2" y="393"/>
                </a:cubicBezTo>
                <a:cubicBezTo>
                  <a:pt x="3" y="392"/>
                  <a:pt x="3" y="392"/>
                  <a:pt x="3" y="392"/>
                </a:cubicBezTo>
                <a:cubicBezTo>
                  <a:pt x="5" y="396"/>
                  <a:pt x="6" y="402"/>
                  <a:pt x="6" y="407"/>
                </a:cubicBezTo>
                <a:close/>
                <a:moveTo>
                  <a:pt x="739" y="396"/>
                </a:moveTo>
                <a:cubicBezTo>
                  <a:pt x="742" y="402"/>
                  <a:pt x="743" y="407"/>
                  <a:pt x="742" y="413"/>
                </a:cubicBezTo>
                <a:cubicBezTo>
                  <a:pt x="741" y="414"/>
                  <a:pt x="741" y="416"/>
                  <a:pt x="740" y="415"/>
                </a:cubicBezTo>
                <a:cubicBezTo>
                  <a:pt x="741" y="408"/>
                  <a:pt x="741" y="401"/>
                  <a:pt x="737" y="395"/>
                </a:cubicBezTo>
                <a:cubicBezTo>
                  <a:pt x="737" y="394"/>
                  <a:pt x="737" y="393"/>
                  <a:pt x="739" y="393"/>
                </a:cubicBezTo>
                <a:cubicBezTo>
                  <a:pt x="741" y="393"/>
                  <a:pt x="739" y="395"/>
                  <a:pt x="739" y="396"/>
                </a:cubicBezTo>
                <a:close/>
                <a:moveTo>
                  <a:pt x="712" y="411"/>
                </a:moveTo>
                <a:cubicBezTo>
                  <a:pt x="711" y="412"/>
                  <a:pt x="709" y="410"/>
                  <a:pt x="707" y="411"/>
                </a:cubicBezTo>
                <a:cubicBezTo>
                  <a:pt x="703" y="411"/>
                  <a:pt x="700" y="414"/>
                  <a:pt x="698" y="416"/>
                </a:cubicBezTo>
                <a:cubicBezTo>
                  <a:pt x="698" y="419"/>
                  <a:pt x="694" y="422"/>
                  <a:pt x="698" y="425"/>
                </a:cubicBezTo>
                <a:cubicBezTo>
                  <a:pt x="698" y="427"/>
                  <a:pt x="695" y="427"/>
                  <a:pt x="695" y="428"/>
                </a:cubicBezTo>
                <a:cubicBezTo>
                  <a:pt x="694" y="425"/>
                  <a:pt x="694" y="420"/>
                  <a:pt x="695" y="416"/>
                </a:cubicBezTo>
                <a:cubicBezTo>
                  <a:pt x="699" y="411"/>
                  <a:pt x="704" y="408"/>
                  <a:pt x="711" y="410"/>
                </a:cubicBezTo>
                <a:cubicBezTo>
                  <a:pt x="711" y="410"/>
                  <a:pt x="712" y="410"/>
                  <a:pt x="712" y="411"/>
                </a:cubicBezTo>
                <a:close/>
                <a:moveTo>
                  <a:pt x="715" y="412"/>
                </a:moveTo>
                <a:cubicBezTo>
                  <a:pt x="715" y="413"/>
                  <a:pt x="714" y="413"/>
                  <a:pt x="714" y="413"/>
                </a:cubicBezTo>
                <a:cubicBezTo>
                  <a:pt x="714" y="411"/>
                  <a:pt x="714" y="411"/>
                  <a:pt x="714" y="411"/>
                </a:cubicBezTo>
                <a:cubicBezTo>
                  <a:pt x="715" y="411"/>
                  <a:pt x="715" y="412"/>
                  <a:pt x="715" y="412"/>
                </a:cubicBezTo>
                <a:close/>
                <a:moveTo>
                  <a:pt x="720" y="431"/>
                </a:moveTo>
                <a:cubicBezTo>
                  <a:pt x="715" y="438"/>
                  <a:pt x="715" y="438"/>
                  <a:pt x="715" y="438"/>
                </a:cubicBezTo>
                <a:cubicBezTo>
                  <a:pt x="712" y="437"/>
                  <a:pt x="710" y="440"/>
                  <a:pt x="707" y="442"/>
                </a:cubicBezTo>
                <a:cubicBezTo>
                  <a:pt x="705" y="444"/>
                  <a:pt x="706" y="448"/>
                  <a:pt x="704" y="450"/>
                </a:cubicBezTo>
                <a:cubicBezTo>
                  <a:pt x="701" y="446"/>
                  <a:pt x="707" y="442"/>
                  <a:pt x="704" y="439"/>
                </a:cubicBezTo>
                <a:cubicBezTo>
                  <a:pt x="710" y="439"/>
                  <a:pt x="713" y="436"/>
                  <a:pt x="716" y="434"/>
                </a:cubicBezTo>
                <a:cubicBezTo>
                  <a:pt x="720" y="429"/>
                  <a:pt x="720" y="422"/>
                  <a:pt x="718" y="416"/>
                </a:cubicBezTo>
                <a:cubicBezTo>
                  <a:pt x="722" y="420"/>
                  <a:pt x="721" y="426"/>
                  <a:pt x="720" y="431"/>
                </a:cubicBezTo>
                <a:close/>
                <a:moveTo>
                  <a:pt x="738" y="419"/>
                </a:moveTo>
                <a:cubicBezTo>
                  <a:pt x="737" y="422"/>
                  <a:pt x="732" y="422"/>
                  <a:pt x="730" y="426"/>
                </a:cubicBezTo>
                <a:cubicBezTo>
                  <a:pt x="726" y="432"/>
                  <a:pt x="736" y="437"/>
                  <a:pt x="732" y="445"/>
                </a:cubicBezTo>
                <a:cubicBezTo>
                  <a:pt x="729" y="448"/>
                  <a:pt x="734" y="451"/>
                  <a:pt x="733" y="456"/>
                </a:cubicBezTo>
                <a:cubicBezTo>
                  <a:pt x="730" y="454"/>
                  <a:pt x="731" y="451"/>
                  <a:pt x="729" y="448"/>
                </a:cubicBezTo>
                <a:cubicBezTo>
                  <a:pt x="730" y="445"/>
                  <a:pt x="732" y="441"/>
                  <a:pt x="731" y="437"/>
                </a:cubicBezTo>
                <a:cubicBezTo>
                  <a:pt x="728" y="434"/>
                  <a:pt x="727" y="430"/>
                  <a:pt x="728" y="426"/>
                </a:cubicBezTo>
                <a:cubicBezTo>
                  <a:pt x="729" y="421"/>
                  <a:pt x="734" y="421"/>
                  <a:pt x="738" y="419"/>
                </a:cubicBezTo>
                <a:close/>
                <a:moveTo>
                  <a:pt x="715" y="427"/>
                </a:moveTo>
                <a:cubicBezTo>
                  <a:pt x="713" y="429"/>
                  <a:pt x="712" y="425"/>
                  <a:pt x="710" y="424"/>
                </a:cubicBezTo>
                <a:cubicBezTo>
                  <a:pt x="706" y="423"/>
                  <a:pt x="702" y="422"/>
                  <a:pt x="699" y="425"/>
                </a:cubicBezTo>
                <a:cubicBezTo>
                  <a:pt x="699" y="422"/>
                  <a:pt x="703" y="422"/>
                  <a:pt x="704" y="421"/>
                </a:cubicBezTo>
                <a:cubicBezTo>
                  <a:pt x="709" y="421"/>
                  <a:pt x="713" y="425"/>
                  <a:pt x="715" y="427"/>
                </a:cubicBezTo>
                <a:close/>
                <a:moveTo>
                  <a:pt x="53" y="437"/>
                </a:moveTo>
                <a:cubicBezTo>
                  <a:pt x="51" y="442"/>
                  <a:pt x="53" y="448"/>
                  <a:pt x="47" y="451"/>
                </a:cubicBezTo>
                <a:cubicBezTo>
                  <a:pt x="45" y="451"/>
                  <a:pt x="45" y="451"/>
                  <a:pt x="45" y="451"/>
                </a:cubicBezTo>
                <a:cubicBezTo>
                  <a:pt x="44" y="446"/>
                  <a:pt x="44" y="440"/>
                  <a:pt x="40" y="437"/>
                </a:cubicBezTo>
                <a:cubicBezTo>
                  <a:pt x="40" y="432"/>
                  <a:pt x="41" y="428"/>
                  <a:pt x="46" y="427"/>
                </a:cubicBezTo>
                <a:cubicBezTo>
                  <a:pt x="51" y="427"/>
                  <a:pt x="51" y="433"/>
                  <a:pt x="53" y="437"/>
                </a:cubicBezTo>
                <a:close/>
                <a:moveTo>
                  <a:pt x="705" y="429"/>
                </a:moveTo>
                <a:cubicBezTo>
                  <a:pt x="705" y="430"/>
                  <a:pt x="705" y="430"/>
                  <a:pt x="705" y="430"/>
                </a:cubicBezTo>
                <a:cubicBezTo>
                  <a:pt x="704" y="430"/>
                  <a:pt x="704" y="430"/>
                  <a:pt x="704" y="430"/>
                </a:cubicBezTo>
                <a:cubicBezTo>
                  <a:pt x="704" y="430"/>
                  <a:pt x="704" y="429"/>
                  <a:pt x="705" y="429"/>
                </a:cubicBezTo>
                <a:close/>
                <a:moveTo>
                  <a:pt x="692" y="432"/>
                </a:moveTo>
                <a:cubicBezTo>
                  <a:pt x="693" y="435"/>
                  <a:pt x="691" y="437"/>
                  <a:pt x="692" y="440"/>
                </a:cubicBezTo>
                <a:cubicBezTo>
                  <a:pt x="691" y="438"/>
                  <a:pt x="690" y="436"/>
                  <a:pt x="691" y="433"/>
                </a:cubicBezTo>
                <a:cubicBezTo>
                  <a:pt x="692" y="432"/>
                  <a:pt x="692" y="432"/>
                  <a:pt x="692" y="432"/>
                </a:cubicBezTo>
                <a:close/>
                <a:moveTo>
                  <a:pt x="20" y="437"/>
                </a:moveTo>
                <a:cubicBezTo>
                  <a:pt x="21" y="441"/>
                  <a:pt x="15" y="442"/>
                  <a:pt x="15" y="445"/>
                </a:cubicBezTo>
                <a:cubicBezTo>
                  <a:pt x="12" y="447"/>
                  <a:pt x="12" y="443"/>
                  <a:pt x="12" y="442"/>
                </a:cubicBezTo>
                <a:cubicBezTo>
                  <a:pt x="12" y="439"/>
                  <a:pt x="12" y="435"/>
                  <a:pt x="15" y="433"/>
                </a:cubicBezTo>
                <a:cubicBezTo>
                  <a:pt x="17" y="433"/>
                  <a:pt x="18" y="436"/>
                  <a:pt x="20" y="437"/>
                </a:cubicBezTo>
                <a:close/>
                <a:moveTo>
                  <a:pt x="41" y="441"/>
                </a:moveTo>
                <a:cubicBezTo>
                  <a:pt x="40" y="445"/>
                  <a:pt x="44" y="449"/>
                  <a:pt x="41" y="454"/>
                </a:cubicBezTo>
                <a:cubicBezTo>
                  <a:pt x="39" y="460"/>
                  <a:pt x="30" y="454"/>
                  <a:pt x="30" y="461"/>
                </a:cubicBezTo>
                <a:cubicBezTo>
                  <a:pt x="28" y="463"/>
                  <a:pt x="30" y="464"/>
                  <a:pt x="30" y="466"/>
                </a:cubicBezTo>
                <a:cubicBezTo>
                  <a:pt x="33" y="471"/>
                  <a:pt x="41" y="469"/>
                  <a:pt x="40" y="475"/>
                </a:cubicBezTo>
                <a:cubicBezTo>
                  <a:pt x="38" y="477"/>
                  <a:pt x="37" y="480"/>
                  <a:pt x="38" y="483"/>
                </a:cubicBezTo>
                <a:cubicBezTo>
                  <a:pt x="38" y="487"/>
                  <a:pt x="41" y="490"/>
                  <a:pt x="45" y="492"/>
                </a:cubicBezTo>
                <a:cubicBezTo>
                  <a:pt x="43" y="494"/>
                  <a:pt x="41" y="497"/>
                  <a:pt x="42" y="500"/>
                </a:cubicBezTo>
                <a:cubicBezTo>
                  <a:pt x="43" y="502"/>
                  <a:pt x="45" y="504"/>
                  <a:pt x="47" y="504"/>
                </a:cubicBezTo>
                <a:cubicBezTo>
                  <a:pt x="48" y="504"/>
                  <a:pt x="49" y="503"/>
                  <a:pt x="50" y="503"/>
                </a:cubicBezTo>
                <a:cubicBezTo>
                  <a:pt x="50" y="501"/>
                  <a:pt x="49" y="501"/>
                  <a:pt x="48" y="500"/>
                </a:cubicBezTo>
                <a:cubicBezTo>
                  <a:pt x="46" y="502"/>
                  <a:pt x="44" y="500"/>
                  <a:pt x="44" y="499"/>
                </a:cubicBezTo>
                <a:cubicBezTo>
                  <a:pt x="44" y="497"/>
                  <a:pt x="45" y="494"/>
                  <a:pt x="47" y="494"/>
                </a:cubicBezTo>
                <a:cubicBezTo>
                  <a:pt x="54" y="492"/>
                  <a:pt x="55" y="500"/>
                  <a:pt x="57" y="503"/>
                </a:cubicBezTo>
                <a:cubicBezTo>
                  <a:pt x="58" y="506"/>
                  <a:pt x="56" y="511"/>
                  <a:pt x="55" y="513"/>
                </a:cubicBezTo>
                <a:cubicBezTo>
                  <a:pt x="53" y="517"/>
                  <a:pt x="48" y="516"/>
                  <a:pt x="44" y="517"/>
                </a:cubicBezTo>
                <a:cubicBezTo>
                  <a:pt x="42" y="518"/>
                  <a:pt x="40" y="513"/>
                  <a:pt x="38" y="515"/>
                </a:cubicBezTo>
                <a:cubicBezTo>
                  <a:pt x="44" y="520"/>
                  <a:pt x="44" y="520"/>
                  <a:pt x="44" y="520"/>
                </a:cubicBezTo>
                <a:cubicBezTo>
                  <a:pt x="49" y="519"/>
                  <a:pt x="55" y="518"/>
                  <a:pt x="58" y="513"/>
                </a:cubicBezTo>
                <a:cubicBezTo>
                  <a:pt x="61" y="514"/>
                  <a:pt x="59" y="519"/>
                  <a:pt x="59" y="522"/>
                </a:cubicBezTo>
                <a:cubicBezTo>
                  <a:pt x="58" y="526"/>
                  <a:pt x="53" y="526"/>
                  <a:pt x="50" y="528"/>
                </a:cubicBezTo>
                <a:cubicBezTo>
                  <a:pt x="46" y="527"/>
                  <a:pt x="41" y="527"/>
                  <a:pt x="38" y="523"/>
                </a:cubicBezTo>
                <a:cubicBezTo>
                  <a:pt x="38" y="521"/>
                  <a:pt x="34" y="519"/>
                  <a:pt x="35" y="515"/>
                </a:cubicBezTo>
                <a:cubicBezTo>
                  <a:pt x="38" y="512"/>
                  <a:pt x="33" y="510"/>
                  <a:pt x="33" y="506"/>
                </a:cubicBezTo>
                <a:cubicBezTo>
                  <a:pt x="31" y="503"/>
                  <a:pt x="33" y="501"/>
                  <a:pt x="32" y="499"/>
                </a:cubicBezTo>
                <a:cubicBezTo>
                  <a:pt x="37" y="492"/>
                  <a:pt x="32" y="485"/>
                  <a:pt x="28" y="479"/>
                </a:cubicBezTo>
                <a:cubicBezTo>
                  <a:pt x="18" y="474"/>
                  <a:pt x="19" y="463"/>
                  <a:pt x="16" y="454"/>
                </a:cubicBezTo>
                <a:cubicBezTo>
                  <a:pt x="15" y="448"/>
                  <a:pt x="19" y="444"/>
                  <a:pt x="23" y="440"/>
                </a:cubicBezTo>
                <a:cubicBezTo>
                  <a:pt x="25" y="440"/>
                  <a:pt x="28" y="440"/>
                  <a:pt x="31" y="440"/>
                </a:cubicBezTo>
                <a:cubicBezTo>
                  <a:pt x="34" y="439"/>
                  <a:pt x="39" y="437"/>
                  <a:pt x="41" y="441"/>
                </a:cubicBezTo>
                <a:close/>
                <a:moveTo>
                  <a:pt x="718" y="444"/>
                </a:moveTo>
                <a:cubicBezTo>
                  <a:pt x="718" y="445"/>
                  <a:pt x="716" y="448"/>
                  <a:pt x="714" y="448"/>
                </a:cubicBezTo>
                <a:cubicBezTo>
                  <a:pt x="713" y="448"/>
                  <a:pt x="712" y="448"/>
                  <a:pt x="712" y="447"/>
                </a:cubicBezTo>
                <a:cubicBezTo>
                  <a:pt x="713" y="445"/>
                  <a:pt x="717" y="446"/>
                  <a:pt x="717" y="443"/>
                </a:cubicBezTo>
                <a:cubicBezTo>
                  <a:pt x="718" y="440"/>
                  <a:pt x="718" y="440"/>
                  <a:pt x="718" y="440"/>
                </a:cubicBezTo>
                <a:cubicBezTo>
                  <a:pt x="719" y="440"/>
                  <a:pt x="718" y="442"/>
                  <a:pt x="718" y="444"/>
                </a:cubicBezTo>
                <a:close/>
                <a:moveTo>
                  <a:pt x="695" y="444"/>
                </a:moveTo>
                <a:cubicBezTo>
                  <a:pt x="695" y="444"/>
                  <a:pt x="695" y="444"/>
                  <a:pt x="695" y="444"/>
                </a:cubicBezTo>
                <a:cubicBezTo>
                  <a:pt x="693" y="445"/>
                  <a:pt x="692" y="443"/>
                  <a:pt x="693" y="442"/>
                </a:cubicBezTo>
                <a:cubicBezTo>
                  <a:pt x="694" y="442"/>
                  <a:pt x="695" y="443"/>
                  <a:pt x="695" y="444"/>
                </a:cubicBezTo>
                <a:close/>
                <a:moveTo>
                  <a:pt x="34" y="448"/>
                </a:moveTo>
                <a:cubicBezTo>
                  <a:pt x="33" y="449"/>
                  <a:pt x="33" y="449"/>
                  <a:pt x="33" y="449"/>
                </a:cubicBezTo>
                <a:cubicBezTo>
                  <a:pt x="31" y="448"/>
                  <a:pt x="28" y="448"/>
                  <a:pt x="27" y="451"/>
                </a:cubicBezTo>
                <a:cubicBezTo>
                  <a:pt x="26" y="454"/>
                  <a:pt x="30" y="454"/>
                  <a:pt x="29" y="457"/>
                </a:cubicBezTo>
                <a:cubicBezTo>
                  <a:pt x="27" y="457"/>
                  <a:pt x="27" y="454"/>
                  <a:pt x="25" y="453"/>
                </a:cubicBezTo>
                <a:cubicBezTo>
                  <a:pt x="24" y="449"/>
                  <a:pt x="27" y="447"/>
                  <a:pt x="30" y="446"/>
                </a:cubicBezTo>
                <a:cubicBezTo>
                  <a:pt x="31" y="445"/>
                  <a:pt x="33" y="446"/>
                  <a:pt x="34" y="448"/>
                </a:cubicBezTo>
                <a:close/>
                <a:moveTo>
                  <a:pt x="698" y="452"/>
                </a:moveTo>
                <a:cubicBezTo>
                  <a:pt x="698" y="455"/>
                  <a:pt x="698" y="457"/>
                  <a:pt x="696" y="460"/>
                </a:cubicBezTo>
                <a:cubicBezTo>
                  <a:pt x="692" y="462"/>
                  <a:pt x="688" y="462"/>
                  <a:pt x="684" y="464"/>
                </a:cubicBezTo>
                <a:cubicBezTo>
                  <a:pt x="680" y="467"/>
                  <a:pt x="679" y="471"/>
                  <a:pt x="676" y="475"/>
                </a:cubicBezTo>
                <a:cubicBezTo>
                  <a:pt x="674" y="471"/>
                  <a:pt x="678" y="469"/>
                  <a:pt x="680" y="466"/>
                </a:cubicBezTo>
                <a:cubicBezTo>
                  <a:pt x="683" y="460"/>
                  <a:pt x="690" y="460"/>
                  <a:pt x="694" y="458"/>
                </a:cubicBezTo>
                <a:cubicBezTo>
                  <a:pt x="696" y="456"/>
                  <a:pt x="697" y="452"/>
                  <a:pt x="695" y="448"/>
                </a:cubicBezTo>
                <a:cubicBezTo>
                  <a:pt x="698" y="448"/>
                  <a:pt x="697" y="451"/>
                  <a:pt x="698" y="452"/>
                </a:cubicBezTo>
                <a:close/>
                <a:moveTo>
                  <a:pt x="727" y="451"/>
                </a:moveTo>
                <a:cubicBezTo>
                  <a:pt x="728" y="454"/>
                  <a:pt x="724" y="457"/>
                  <a:pt x="722" y="460"/>
                </a:cubicBezTo>
                <a:cubicBezTo>
                  <a:pt x="718" y="462"/>
                  <a:pt x="713" y="464"/>
                  <a:pt x="709" y="461"/>
                </a:cubicBezTo>
                <a:cubicBezTo>
                  <a:pt x="707" y="461"/>
                  <a:pt x="707" y="463"/>
                  <a:pt x="706" y="463"/>
                </a:cubicBezTo>
                <a:cubicBezTo>
                  <a:pt x="705" y="466"/>
                  <a:pt x="705" y="469"/>
                  <a:pt x="708" y="471"/>
                </a:cubicBezTo>
                <a:cubicBezTo>
                  <a:pt x="712" y="474"/>
                  <a:pt x="718" y="474"/>
                  <a:pt x="722" y="471"/>
                </a:cubicBezTo>
                <a:cubicBezTo>
                  <a:pt x="724" y="471"/>
                  <a:pt x="727" y="467"/>
                  <a:pt x="728" y="468"/>
                </a:cubicBezTo>
                <a:cubicBezTo>
                  <a:pt x="724" y="473"/>
                  <a:pt x="718" y="477"/>
                  <a:pt x="712" y="475"/>
                </a:cubicBezTo>
                <a:cubicBezTo>
                  <a:pt x="709" y="474"/>
                  <a:pt x="707" y="472"/>
                  <a:pt x="704" y="470"/>
                </a:cubicBezTo>
                <a:cubicBezTo>
                  <a:pt x="702" y="469"/>
                  <a:pt x="701" y="472"/>
                  <a:pt x="699" y="471"/>
                </a:cubicBezTo>
                <a:cubicBezTo>
                  <a:pt x="701" y="469"/>
                  <a:pt x="705" y="468"/>
                  <a:pt x="704" y="464"/>
                </a:cubicBezTo>
                <a:cubicBezTo>
                  <a:pt x="706" y="459"/>
                  <a:pt x="706" y="459"/>
                  <a:pt x="706" y="459"/>
                </a:cubicBezTo>
                <a:cubicBezTo>
                  <a:pt x="705" y="457"/>
                  <a:pt x="703" y="454"/>
                  <a:pt x="704" y="451"/>
                </a:cubicBezTo>
                <a:cubicBezTo>
                  <a:pt x="706" y="455"/>
                  <a:pt x="710" y="462"/>
                  <a:pt x="715" y="460"/>
                </a:cubicBezTo>
                <a:cubicBezTo>
                  <a:pt x="719" y="460"/>
                  <a:pt x="722" y="457"/>
                  <a:pt x="724" y="454"/>
                </a:cubicBezTo>
                <a:cubicBezTo>
                  <a:pt x="724" y="453"/>
                  <a:pt x="725" y="451"/>
                  <a:pt x="727" y="451"/>
                </a:cubicBezTo>
                <a:close/>
                <a:moveTo>
                  <a:pt x="733" y="458"/>
                </a:moveTo>
                <a:cubicBezTo>
                  <a:pt x="733" y="459"/>
                  <a:pt x="733" y="460"/>
                  <a:pt x="733" y="460"/>
                </a:cubicBezTo>
                <a:cubicBezTo>
                  <a:pt x="733" y="458"/>
                  <a:pt x="733" y="458"/>
                  <a:pt x="733" y="458"/>
                </a:cubicBezTo>
                <a:close/>
                <a:moveTo>
                  <a:pt x="733" y="463"/>
                </a:moveTo>
                <a:cubicBezTo>
                  <a:pt x="732" y="464"/>
                  <a:pt x="732" y="467"/>
                  <a:pt x="730" y="467"/>
                </a:cubicBezTo>
                <a:cubicBezTo>
                  <a:pt x="729" y="466"/>
                  <a:pt x="730" y="466"/>
                  <a:pt x="730" y="464"/>
                </a:cubicBezTo>
                <a:cubicBezTo>
                  <a:pt x="730" y="463"/>
                  <a:pt x="731" y="463"/>
                  <a:pt x="733" y="463"/>
                </a:cubicBezTo>
                <a:close/>
                <a:moveTo>
                  <a:pt x="64" y="472"/>
                </a:moveTo>
                <a:cubicBezTo>
                  <a:pt x="64" y="474"/>
                  <a:pt x="64" y="474"/>
                  <a:pt x="63" y="474"/>
                </a:cubicBezTo>
                <a:cubicBezTo>
                  <a:pt x="59" y="474"/>
                  <a:pt x="56" y="473"/>
                  <a:pt x="53" y="474"/>
                </a:cubicBezTo>
                <a:cubicBezTo>
                  <a:pt x="50" y="477"/>
                  <a:pt x="46" y="480"/>
                  <a:pt x="45" y="483"/>
                </a:cubicBezTo>
                <a:cubicBezTo>
                  <a:pt x="44" y="486"/>
                  <a:pt x="47" y="489"/>
                  <a:pt x="45" y="489"/>
                </a:cubicBezTo>
                <a:cubicBezTo>
                  <a:pt x="42" y="489"/>
                  <a:pt x="41" y="485"/>
                  <a:pt x="40" y="483"/>
                </a:cubicBezTo>
                <a:cubicBezTo>
                  <a:pt x="39" y="478"/>
                  <a:pt x="44" y="476"/>
                  <a:pt x="44" y="471"/>
                </a:cubicBezTo>
                <a:cubicBezTo>
                  <a:pt x="46" y="469"/>
                  <a:pt x="49" y="467"/>
                  <a:pt x="52" y="467"/>
                </a:cubicBezTo>
                <a:cubicBezTo>
                  <a:pt x="56" y="468"/>
                  <a:pt x="61" y="468"/>
                  <a:pt x="64" y="472"/>
                </a:cubicBezTo>
                <a:close/>
                <a:moveTo>
                  <a:pt x="695" y="470"/>
                </a:moveTo>
                <a:cubicBezTo>
                  <a:pt x="692" y="472"/>
                  <a:pt x="690" y="474"/>
                  <a:pt x="688" y="477"/>
                </a:cubicBezTo>
                <a:cubicBezTo>
                  <a:pt x="686" y="482"/>
                  <a:pt x="690" y="486"/>
                  <a:pt x="694" y="488"/>
                </a:cubicBezTo>
                <a:cubicBezTo>
                  <a:pt x="699" y="488"/>
                  <a:pt x="703" y="490"/>
                  <a:pt x="707" y="487"/>
                </a:cubicBezTo>
                <a:cubicBezTo>
                  <a:pt x="707" y="487"/>
                  <a:pt x="709" y="487"/>
                  <a:pt x="709" y="488"/>
                </a:cubicBezTo>
                <a:cubicBezTo>
                  <a:pt x="707" y="489"/>
                  <a:pt x="704" y="489"/>
                  <a:pt x="704" y="491"/>
                </a:cubicBezTo>
                <a:cubicBezTo>
                  <a:pt x="707" y="495"/>
                  <a:pt x="707" y="501"/>
                  <a:pt x="705" y="506"/>
                </a:cubicBezTo>
                <a:cubicBezTo>
                  <a:pt x="703" y="510"/>
                  <a:pt x="700" y="512"/>
                  <a:pt x="698" y="513"/>
                </a:cubicBezTo>
                <a:cubicBezTo>
                  <a:pt x="698" y="515"/>
                  <a:pt x="701" y="516"/>
                  <a:pt x="701" y="517"/>
                </a:cubicBezTo>
                <a:cubicBezTo>
                  <a:pt x="707" y="518"/>
                  <a:pt x="711" y="514"/>
                  <a:pt x="713" y="510"/>
                </a:cubicBezTo>
                <a:cubicBezTo>
                  <a:pt x="713" y="507"/>
                  <a:pt x="714" y="505"/>
                  <a:pt x="716" y="503"/>
                </a:cubicBezTo>
                <a:cubicBezTo>
                  <a:pt x="716" y="500"/>
                  <a:pt x="716" y="497"/>
                  <a:pt x="716" y="494"/>
                </a:cubicBezTo>
                <a:cubicBezTo>
                  <a:pt x="718" y="495"/>
                  <a:pt x="718" y="497"/>
                  <a:pt x="718" y="500"/>
                </a:cubicBezTo>
                <a:cubicBezTo>
                  <a:pt x="718" y="503"/>
                  <a:pt x="715" y="508"/>
                  <a:pt x="714" y="512"/>
                </a:cubicBezTo>
                <a:cubicBezTo>
                  <a:pt x="712" y="515"/>
                  <a:pt x="708" y="518"/>
                  <a:pt x="704" y="518"/>
                </a:cubicBezTo>
                <a:cubicBezTo>
                  <a:pt x="701" y="522"/>
                  <a:pt x="704" y="526"/>
                  <a:pt x="701" y="529"/>
                </a:cubicBezTo>
                <a:cubicBezTo>
                  <a:pt x="701" y="532"/>
                  <a:pt x="701" y="532"/>
                  <a:pt x="701" y="532"/>
                </a:cubicBezTo>
                <a:cubicBezTo>
                  <a:pt x="698" y="534"/>
                  <a:pt x="696" y="540"/>
                  <a:pt x="692" y="540"/>
                </a:cubicBezTo>
                <a:cubicBezTo>
                  <a:pt x="691" y="542"/>
                  <a:pt x="687" y="540"/>
                  <a:pt x="687" y="543"/>
                </a:cubicBezTo>
                <a:cubicBezTo>
                  <a:pt x="688" y="551"/>
                  <a:pt x="689" y="560"/>
                  <a:pt x="681" y="564"/>
                </a:cubicBezTo>
                <a:cubicBezTo>
                  <a:pt x="678" y="567"/>
                  <a:pt x="672" y="565"/>
                  <a:pt x="671" y="571"/>
                </a:cubicBezTo>
                <a:cubicBezTo>
                  <a:pt x="669" y="575"/>
                  <a:pt x="669" y="582"/>
                  <a:pt x="668" y="587"/>
                </a:cubicBezTo>
                <a:cubicBezTo>
                  <a:pt x="664" y="596"/>
                  <a:pt x="664" y="596"/>
                  <a:pt x="664" y="596"/>
                </a:cubicBezTo>
                <a:cubicBezTo>
                  <a:pt x="661" y="601"/>
                  <a:pt x="654" y="604"/>
                  <a:pt x="652" y="610"/>
                </a:cubicBezTo>
                <a:cubicBezTo>
                  <a:pt x="649" y="612"/>
                  <a:pt x="648" y="616"/>
                  <a:pt x="644" y="616"/>
                </a:cubicBezTo>
                <a:cubicBezTo>
                  <a:pt x="644" y="614"/>
                  <a:pt x="646" y="613"/>
                  <a:pt x="648" y="613"/>
                </a:cubicBezTo>
                <a:cubicBezTo>
                  <a:pt x="649" y="607"/>
                  <a:pt x="652" y="602"/>
                  <a:pt x="658" y="600"/>
                </a:cubicBezTo>
                <a:cubicBezTo>
                  <a:pt x="664" y="595"/>
                  <a:pt x="669" y="585"/>
                  <a:pt x="667" y="576"/>
                </a:cubicBezTo>
                <a:cubicBezTo>
                  <a:pt x="667" y="575"/>
                  <a:pt x="669" y="572"/>
                  <a:pt x="670" y="571"/>
                </a:cubicBezTo>
                <a:cubicBezTo>
                  <a:pt x="672" y="565"/>
                  <a:pt x="671" y="558"/>
                  <a:pt x="666" y="554"/>
                </a:cubicBezTo>
                <a:cubicBezTo>
                  <a:pt x="664" y="552"/>
                  <a:pt x="661" y="552"/>
                  <a:pt x="658" y="552"/>
                </a:cubicBezTo>
                <a:cubicBezTo>
                  <a:pt x="654" y="555"/>
                  <a:pt x="659" y="558"/>
                  <a:pt x="659" y="562"/>
                </a:cubicBezTo>
                <a:cubicBezTo>
                  <a:pt x="661" y="569"/>
                  <a:pt x="657" y="573"/>
                  <a:pt x="657" y="580"/>
                </a:cubicBezTo>
                <a:cubicBezTo>
                  <a:pt x="655" y="582"/>
                  <a:pt x="656" y="586"/>
                  <a:pt x="653" y="587"/>
                </a:cubicBezTo>
                <a:cubicBezTo>
                  <a:pt x="652" y="584"/>
                  <a:pt x="655" y="582"/>
                  <a:pt x="656" y="579"/>
                </a:cubicBezTo>
                <a:cubicBezTo>
                  <a:pt x="655" y="576"/>
                  <a:pt x="656" y="573"/>
                  <a:pt x="658" y="571"/>
                </a:cubicBezTo>
                <a:cubicBezTo>
                  <a:pt x="658" y="564"/>
                  <a:pt x="658" y="557"/>
                  <a:pt x="652" y="553"/>
                </a:cubicBezTo>
                <a:cubicBezTo>
                  <a:pt x="647" y="550"/>
                  <a:pt x="643" y="552"/>
                  <a:pt x="639" y="555"/>
                </a:cubicBezTo>
                <a:cubicBezTo>
                  <a:pt x="638" y="558"/>
                  <a:pt x="635" y="558"/>
                  <a:pt x="634" y="558"/>
                </a:cubicBezTo>
                <a:cubicBezTo>
                  <a:pt x="627" y="561"/>
                  <a:pt x="626" y="568"/>
                  <a:pt x="625" y="575"/>
                </a:cubicBezTo>
                <a:cubicBezTo>
                  <a:pt x="625" y="579"/>
                  <a:pt x="629" y="582"/>
                  <a:pt x="632" y="584"/>
                </a:cubicBezTo>
                <a:cubicBezTo>
                  <a:pt x="636" y="585"/>
                  <a:pt x="639" y="583"/>
                  <a:pt x="642" y="580"/>
                </a:cubicBezTo>
                <a:cubicBezTo>
                  <a:pt x="644" y="577"/>
                  <a:pt x="643" y="574"/>
                  <a:pt x="643" y="571"/>
                </a:cubicBezTo>
                <a:cubicBezTo>
                  <a:pt x="645" y="571"/>
                  <a:pt x="646" y="575"/>
                  <a:pt x="645" y="576"/>
                </a:cubicBezTo>
                <a:cubicBezTo>
                  <a:pt x="645" y="580"/>
                  <a:pt x="641" y="584"/>
                  <a:pt x="638" y="585"/>
                </a:cubicBezTo>
                <a:cubicBezTo>
                  <a:pt x="632" y="587"/>
                  <a:pt x="632" y="587"/>
                  <a:pt x="632" y="587"/>
                </a:cubicBezTo>
                <a:cubicBezTo>
                  <a:pt x="632" y="592"/>
                  <a:pt x="632" y="597"/>
                  <a:pt x="626" y="598"/>
                </a:cubicBezTo>
                <a:cubicBezTo>
                  <a:pt x="626" y="598"/>
                  <a:pt x="626" y="598"/>
                  <a:pt x="626" y="598"/>
                </a:cubicBezTo>
                <a:cubicBezTo>
                  <a:pt x="629" y="595"/>
                  <a:pt x="630" y="592"/>
                  <a:pt x="630" y="587"/>
                </a:cubicBezTo>
                <a:cubicBezTo>
                  <a:pt x="629" y="584"/>
                  <a:pt x="626" y="581"/>
                  <a:pt x="622" y="581"/>
                </a:cubicBezTo>
                <a:cubicBezTo>
                  <a:pt x="617" y="581"/>
                  <a:pt x="614" y="584"/>
                  <a:pt x="610" y="586"/>
                </a:cubicBezTo>
                <a:cubicBezTo>
                  <a:pt x="606" y="590"/>
                  <a:pt x="604" y="595"/>
                  <a:pt x="604" y="601"/>
                </a:cubicBezTo>
                <a:cubicBezTo>
                  <a:pt x="603" y="601"/>
                  <a:pt x="603" y="604"/>
                  <a:pt x="601" y="602"/>
                </a:cubicBezTo>
                <a:cubicBezTo>
                  <a:pt x="603" y="596"/>
                  <a:pt x="603" y="590"/>
                  <a:pt x="607" y="586"/>
                </a:cubicBezTo>
                <a:cubicBezTo>
                  <a:pt x="612" y="583"/>
                  <a:pt x="617" y="578"/>
                  <a:pt x="623" y="579"/>
                </a:cubicBezTo>
                <a:cubicBezTo>
                  <a:pt x="624" y="569"/>
                  <a:pt x="624" y="569"/>
                  <a:pt x="624" y="569"/>
                </a:cubicBezTo>
                <a:cubicBezTo>
                  <a:pt x="629" y="559"/>
                  <a:pt x="629" y="559"/>
                  <a:pt x="629" y="559"/>
                </a:cubicBezTo>
                <a:cubicBezTo>
                  <a:pt x="635" y="558"/>
                  <a:pt x="638" y="553"/>
                  <a:pt x="643" y="551"/>
                </a:cubicBezTo>
                <a:cubicBezTo>
                  <a:pt x="646" y="548"/>
                  <a:pt x="643" y="544"/>
                  <a:pt x="646" y="541"/>
                </a:cubicBezTo>
                <a:cubicBezTo>
                  <a:pt x="648" y="538"/>
                  <a:pt x="649" y="532"/>
                  <a:pt x="654" y="533"/>
                </a:cubicBezTo>
                <a:cubicBezTo>
                  <a:pt x="658" y="532"/>
                  <a:pt x="661" y="531"/>
                  <a:pt x="665" y="528"/>
                </a:cubicBezTo>
                <a:cubicBezTo>
                  <a:pt x="666" y="528"/>
                  <a:pt x="667" y="526"/>
                  <a:pt x="668" y="526"/>
                </a:cubicBezTo>
                <a:cubicBezTo>
                  <a:pt x="673" y="522"/>
                  <a:pt x="679" y="525"/>
                  <a:pt x="684" y="527"/>
                </a:cubicBezTo>
                <a:cubicBezTo>
                  <a:pt x="680" y="529"/>
                  <a:pt x="672" y="523"/>
                  <a:pt x="667" y="529"/>
                </a:cubicBezTo>
                <a:cubicBezTo>
                  <a:pt x="661" y="532"/>
                  <a:pt x="656" y="536"/>
                  <a:pt x="657" y="544"/>
                </a:cubicBezTo>
                <a:cubicBezTo>
                  <a:pt x="657" y="546"/>
                  <a:pt x="658" y="549"/>
                  <a:pt x="661" y="550"/>
                </a:cubicBezTo>
                <a:cubicBezTo>
                  <a:pt x="665" y="550"/>
                  <a:pt x="668" y="553"/>
                  <a:pt x="671" y="551"/>
                </a:cubicBezTo>
                <a:cubicBezTo>
                  <a:pt x="675" y="547"/>
                  <a:pt x="677" y="544"/>
                  <a:pt x="675" y="539"/>
                </a:cubicBezTo>
                <a:cubicBezTo>
                  <a:pt x="673" y="538"/>
                  <a:pt x="672" y="537"/>
                  <a:pt x="669" y="538"/>
                </a:cubicBezTo>
                <a:cubicBezTo>
                  <a:pt x="667" y="538"/>
                  <a:pt x="669" y="543"/>
                  <a:pt x="666" y="542"/>
                </a:cubicBezTo>
                <a:cubicBezTo>
                  <a:pt x="664" y="541"/>
                  <a:pt x="666" y="539"/>
                  <a:pt x="666" y="538"/>
                </a:cubicBezTo>
                <a:cubicBezTo>
                  <a:pt x="669" y="536"/>
                  <a:pt x="672" y="535"/>
                  <a:pt x="675" y="536"/>
                </a:cubicBezTo>
                <a:cubicBezTo>
                  <a:pt x="679" y="539"/>
                  <a:pt x="676" y="544"/>
                  <a:pt x="675" y="548"/>
                </a:cubicBezTo>
                <a:cubicBezTo>
                  <a:pt x="675" y="552"/>
                  <a:pt x="667" y="553"/>
                  <a:pt x="671" y="557"/>
                </a:cubicBezTo>
                <a:cubicBezTo>
                  <a:pt x="672" y="560"/>
                  <a:pt x="671" y="564"/>
                  <a:pt x="674" y="565"/>
                </a:cubicBezTo>
                <a:cubicBezTo>
                  <a:pt x="678" y="564"/>
                  <a:pt x="680" y="562"/>
                  <a:pt x="683" y="560"/>
                </a:cubicBezTo>
                <a:cubicBezTo>
                  <a:pt x="684" y="555"/>
                  <a:pt x="690" y="549"/>
                  <a:pt x="685" y="544"/>
                </a:cubicBezTo>
                <a:cubicBezTo>
                  <a:pt x="681" y="541"/>
                  <a:pt x="681" y="541"/>
                  <a:pt x="681" y="541"/>
                </a:cubicBezTo>
                <a:cubicBezTo>
                  <a:pt x="682" y="538"/>
                  <a:pt x="684" y="542"/>
                  <a:pt x="685" y="542"/>
                </a:cubicBezTo>
                <a:cubicBezTo>
                  <a:pt x="688" y="540"/>
                  <a:pt x="692" y="541"/>
                  <a:pt x="695" y="538"/>
                </a:cubicBezTo>
                <a:cubicBezTo>
                  <a:pt x="697" y="535"/>
                  <a:pt x="698" y="532"/>
                  <a:pt x="700" y="530"/>
                </a:cubicBezTo>
                <a:cubicBezTo>
                  <a:pt x="701" y="526"/>
                  <a:pt x="701" y="522"/>
                  <a:pt x="701" y="519"/>
                </a:cubicBezTo>
                <a:cubicBezTo>
                  <a:pt x="698" y="517"/>
                  <a:pt x="695" y="515"/>
                  <a:pt x="694" y="511"/>
                </a:cubicBezTo>
                <a:cubicBezTo>
                  <a:pt x="695" y="510"/>
                  <a:pt x="697" y="512"/>
                  <a:pt x="699" y="511"/>
                </a:cubicBezTo>
                <a:cubicBezTo>
                  <a:pt x="703" y="508"/>
                  <a:pt x="704" y="503"/>
                  <a:pt x="705" y="498"/>
                </a:cubicBezTo>
                <a:cubicBezTo>
                  <a:pt x="704" y="494"/>
                  <a:pt x="701" y="492"/>
                  <a:pt x="698" y="490"/>
                </a:cubicBezTo>
                <a:cubicBezTo>
                  <a:pt x="695" y="489"/>
                  <a:pt x="689" y="489"/>
                  <a:pt x="687" y="484"/>
                </a:cubicBezTo>
                <a:cubicBezTo>
                  <a:pt x="684" y="480"/>
                  <a:pt x="687" y="476"/>
                  <a:pt x="688" y="472"/>
                </a:cubicBezTo>
                <a:cubicBezTo>
                  <a:pt x="690" y="471"/>
                  <a:pt x="692" y="469"/>
                  <a:pt x="694" y="469"/>
                </a:cubicBezTo>
                <a:cubicBezTo>
                  <a:pt x="695" y="469"/>
                  <a:pt x="695" y="470"/>
                  <a:pt x="695" y="470"/>
                </a:cubicBezTo>
                <a:close/>
                <a:moveTo>
                  <a:pt x="70" y="483"/>
                </a:moveTo>
                <a:cubicBezTo>
                  <a:pt x="74" y="490"/>
                  <a:pt x="70" y="497"/>
                  <a:pt x="67" y="504"/>
                </a:cubicBezTo>
                <a:cubicBezTo>
                  <a:pt x="67" y="509"/>
                  <a:pt x="71" y="510"/>
                  <a:pt x="73" y="513"/>
                </a:cubicBezTo>
                <a:cubicBezTo>
                  <a:pt x="77" y="518"/>
                  <a:pt x="82" y="512"/>
                  <a:pt x="86" y="516"/>
                </a:cubicBezTo>
                <a:cubicBezTo>
                  <a:pt x="89" y="520"/>
                  <a:pt x="90" y="523"/>
                  <a:pt x="90" y="528"/>
                </a:cubicBezTo>
                <a:cubicBezTo>
                  <a:pt x="90" y="532"/>
                  <a:pt x="84" y="532"/>
                  <a:pt x="82" y="536"/>
                </a:cubicBezTo>
                <a:cubicBezTo>
                  <a:pt x="82" y="548"/>
                  <a:pt x="82" y="548"/>
                  <a:pt x="82" y="548"/>
                </a:cubicBezTo>
                <a:cubicBezTo>
                  <a:pt x="80" y="547"/>
                  <a:pt x="77" y="547"/>
                  <a:pt x="75" y="547"/>
                </a:cubicBezTo>
                <a:cubicBezTo>
                  <a:pt x="73" y="549"/>
                  <a:pt x="71" y="552"/>
                  <a:pt x="73" y="554"/>
                </a:cubicBezTo>
                <a:cubicBezTo>
                  <a:pt x="74" y="555"/>
                  <a:pt x="74" y="555"/>
                  <a:pt x="76" y="555"/>
                </a:cubicBezTo>
                <a:cubicBezTo>
                  <a:pt x="76" y="553"/>
                  <a:pt x="73" y="551"/>
                  <a:pt x="76" y="549"/>
                </a:cubicBezTo>
                <a:cubicBezTo>
                  <a:pt x="79" y="549"/>
                  <a:pt x="82" y="553"/>
                  <a:pt x="84" y="550"/>
                </a:cubicBezTo>
                <a:cubicBezTo>
                  <a:pt x="85" y="552"/>
                  <a:pt x="87" y="551"/>
                  <a:pt x="88" y="549"/>
                </a:cubicBezTo>
                <a:cubicBezTo>
                  <a:pt x="89" y="549"/>
                  <a:pt x="90" y="547"/>
                  <a:pt x="89" y="546"/>
                </a:cubicBezTo>
                <a:cubicBezTo>
                  <a:pt x="87" y="544"/>
                  <a:pt x="87" y="547"/>
                  <a:pt x="86" y="547"/>
                </a:cubicBezTo>
                <a:cubicBezTo>
                  <a:pt x="84" y="547"/>
                  <a:pt x="84" y="546"/>
                  <a:pt x="83" y="544"/>
                </a:cubicBezTo>
                <a:cubicBezTo>
                  <a:pt x="84" y="543"/>
                  <a:pt x="84" y="540"/>
                  <a:pt x="87" y="539"/>
                </a:cubicBezTo>
                <a:cubicBezTo>
                  <a:pt x="90" y="538"/>
                  <a:pt x="93" y="541"/>
                  <a:pt x="97" y="541"/>
                </a:cubicBezTo>
                <a:cubicBezTo>
                  <a:pt x="96" y="538"/>
                  <a:pt x="94" y="538"/>
                  <a:pt x="93" y="537"/>
                </a:cubicBezTo>
                <a:cubicBezTo>
                  <a:pt x="87" y="537"/>
                  <a:pt x="87" y="537"/>
                  <a:pt x="87" y="537"/>
                </a:cubicBezTo>
                <a:cubicBezTo>
                  <a:pt x="87" y="537"/>
                  <a:pt x="87" y="537"/>
                  <a:pt x="86" y="536"/>
                </a:cubicBezTo>
                <a:cubicBezTo>
                  <a:pt x="87" y="534"/>
                  <a:pt x="89" y="534"/>
                  <a:pt x="90" y="533"/>
                </a:cubicBezTo>
                <a:cubicBezTo>
                  <a:pt x="97" y="532"/>
                  <a:pt x="101" y="538"/>
                  <a:pt x="105" y="542"/>
                </a:cubicBezTo>
                <a:cubicBezTo>
                  <a:pt x="107" y="546"/>
                  <a:pt x="108" y="549"/>
                  <a:pt x="107" y="554"/>
                </a:cubicBezTo>
                <a:cubicBezTo>
                  <a:pt x="105" y="556"/>
                  <a:pt x="103" y="559"/>
                  <a:pt x="100" y="561"/>
                </a:cubicBezTo>
                <a:cubicBezTo>
                  <a:pt x="99" y="561"/>
                  <a:pt x="96" y="561"/>
                  <a:pt x="95" y="560"/>
                </a:cubicBezTo>
                <a:cubicBezTo>
                  <a:pt x="94" y="558"/>
                  <a:pt x="98" y="557"/>
                  <a:pt x="98" y="555"/>
                </a:cubicBezTo>
                <a:cubicBezTo>
                  <a:pt x="99" y="551"/>
                  <a:pt x="101" y="546"/>
                  <a:pt x="98" y="542"/>
                </a:cubicBezTo>
                <a:cubicBezTo>
                  <a:pt x="96" y="544"/>
                  <a:pt x="99" y="548"/>
                  <a:pt x="97" y="552"/>
                </a:cubicBezTo>
                <a:cubicBezTo>
                  <a:pt x="96" y="560"/>
                  <a:pt x="87" y="558"/>
                  <a:pt x="83" y="564"/>
                </a:cubicBezTo>
                <a:cubicBezTo>
                  <a:pt x="84" y="568"/>
                  <a:pt x="83" y="572"/>
                  <a:pt x="86" y="575"/>
                </a:cubicBezTo>
                <a:cubicBezTo>
                  <a:pt x="88" y="575"/>
                  <a:pt x="90" y="577"/>
                  <a:pt x="92" y="578"/>
                </a:cubicBezTo>
                <a:cubicBezTo>
                  <a:pt x="97" y="579"/>
                  <a:pt x="101" y="575"/>
                  <a:pt x="107" y="576"/>
                </a:cubicBezTo>
                <a:cubicBezTo>
                  <a:pt x="111" y="580"/>
                  <a:pt x="119" y="581"/>
                  <a:pt x="119" y="588"/>
                </a:cubicBezTo>
                <a:cubicBezTo>
                  <a:pt x="119" y="591"/>
                  <a:pt x="119" y="596"/>
                  <a:pt x="115" y="596"/>
                </a:cubicBezTo>
                <a:cubicBezTo>
                  <a:pt x="111" y="597"/>
                  <a:pt x="108" y="599"/>
                  <a:pt x="105" y="596"/>
                </a:cubicBezTo>
                <a:cubicBezTo>
                  <a:pt x="102" y="595"/>
                  <a:pt x="100" y="593"/>
                  <a:pt x="99" y="590"/>
                </a:cubicBezTo>
                <a:cubicBezTo>
                  <a:pt x="100" y="588"/>
                  <a:pt x="102" y="585"/>
                  <a:pt x="105" y="584"/>
                </a:cubicBezTo>
                <a:cubicBezTo>
                  <a:pt x="107" y="584"/>
                  <a:pt x="108" y="585"/>
                  <a:pt x="109" y="587"/>
                </a:cubicBezTo>
                <a:cubicBezTo>
                  <a:pt x="109" y="588"/>
                  <a:pt x="108" y="590"/>
                  <a:pt x="109" y="590"/>
                </a:cubicBezTo>
                <a:cubicBezTo>
                  <a:pt x="110" y="592"/>
                  <a:pt x="110" y="590"/>
                  <a:pt x="111" y="590"/>
                </a:cubicBezTo>
                <a:cubicBezTo>
                  <a:pt x="112" y="586"/>
                  <a:pt x="110" y="584"/>
                  <a:pt x="108" y="582"/>
                </a:cubicBezTo>
                <a:cubicBezTo>
                  <a:pt x="99" y="579"/>
                  <a:pt x="99" y="591"/>
                  <a:pt x="91" y="589"/>
                </a:cubicBezTo>
                <a:cubicBezTo>
                  <a:pt x="87" y="587"/>
                  <a:pt x="81" y="590"/>
                  <a:pt x="78" y="585"/>
                </a:cubicBezTo>
                <a:cubicBezTo>
                  <a:pt x="76" y="581"/>
                  <a:pt x="73" y="577"/>
                  <a:pt x="74" y="573"/>
                </a:cubicBezTo>
                <a:cubicBezTo>
                  <a:pt x="76" y="569"/>
                  <a:pt x="80" y="567"/>
                  <a:pt x="81" y="562"/>
                </a:cubicBezTo>
                <a:cubicBezTo>
                  <a:pt x="81" y="559"/>
                  <a:pt x="84" y="556"/>
                  <a:pt x="82" y="553"/>
                </a:cubicBezTo>
                <a:cubicBezTo>
                  <a:pt x="80" y="555"/>
                  <a:pt x="82" y="561"/>
                  <a:pt x="76" y="561"/>
                </a:cubicBezTo>
                <a:cubicBezTo>
                  <a:pt x="73" y="560"/>
                  <a:pt x="70" y="561"/>
                  <a:pt x="67" y="558"/>
                </a:cubicBezTo>
                <a:cubicBezTo>
                  <a:pt x="67" y="552"/>
                  <a:pt x="65" y="545"/>
                  <a:pt x="71" y="542"/>
                </a:cubicBezTo>
                <a:cubicBezTo>
                  <a:pt x="75" y="540"/>
                  <a:pt x="79" y="538"/>
                  <a:pt x="82" y="533"/>
                </a:cubicBezTo>
                <a:cubicBezTo>
                  <a:pt x="82" y="530"/>
                  <a:pt x="82" y="526"/>
                  <a:pt x="79" y="523"/>
                </a:cubicBezTo>
                <a:cubicBezTo>
                  <a:pt x="75" y="520"/>
                  <a:pt x="68" y="524"/>
                  <a:pt x="64" y="520"/>
                </a:cubicBezTo>
                <a:cubicBezTo>
                  <a:pt x="61" y="518"/>
                  <a:pt x="64" y="512"/>
                  <a:pt x="59" y="509"/>
                </a:cubicBezTo>
                <a:cubicBezTo>
                  <a:pt x="60" y="504"/>
                  <a:pt x="59" y="500"/>
                  <a:pt x="56" y="496"/>
                </a:cubicBezTo>
                <a:cubicBezTo>
                  <a:pt x="57" y="494"/>
                  <a:pt x="60" y="492"/>
                  <a:pt x="61" y="490"/>
                </a:cubicBezTo>
                <a:cubicBezTo>
                  <a:pt x="61" y="487"/>
                  <a:pt x="61" y="484"/>
                  <a:pt x="58" y="483"/>
                </a:cubicBezTo>
                <a:cubicBezTo>
                  <a:pt x="57" y="483"/>
                  <a:pt x="56" y="483"/>
                  <a:pt x="56" y="484"/>
                </a:cubicBezTo>
                <a:cubicBezTo>
                  <a:pt x="58" y="486"/>
                  <a:pt x="59" y="489"/>
                  <a:pt x="58" y="490"/>
                </a:cubicBezTo>
                <a:cubicBezTo>
                  <a:pt x="56" y="492"/>
                  <a:pt x="53" y="493"/>
                  <a:pt x="50" y="492"/>
                </a:cubicBezTo>
                <a:cubicBezTo>
                  <a:pt x="48" y="490"/>
                  <a:pt x="49" y="486"/>
                  <a:pt x="48" y="484"/>
                </a:cubicBezTo>
                <a:cubicBezTo>
                  <a:pt x="50" y="480"/>
                  <a:pt x="52" y="477"/>
                  <a:pt x="56" y="476"/>
                </a:cubicBezTo>
                <a:cubicBezTo>
                  <a:pt x="61" y="477"/>
                  <a:pt x="67" y="477"/>
                  <a:pt x="70" y="483"/>
                </a:cubicBezTo>
                <a:close/>
                <a:moveTo>
                  <a:pt x="680" y="484"/>
                </a:moveTo>
                <a:cubicBezTo>
                  <a:pt x="683" y="484"/>
                  <a:pt x="684" y="488"/>
                  <a:pt x="685" y="489"/>
                </a:cubicBezTo>
                <a:cubicBezTo>
                  <a:pt x="682" y="490"/>
                  <a:pt x="680" y="486"/>
                  <a:pt x="677" y="489"/>
                </a:cubicBezTo>
                <a:cubicBezTo>
                  <a:pt x="670" y="491"/>
                  <a:pt x="673" y="500"/>
                  <a:pt x="673" y="505"/>
                </a:cubicBezTo>
                <a:cubicBezTo>
                  <a:pt x="671" y="505"/>
                  <a:pt x="671" y="503"/>
                  <a:pt x="670" y="501"/>
                </a:cubicBezTo>
                <a:cubicBezTo>
                  <a:pt x="669" y="497"/>
                  <a:pt x="672" y="492"/>
                  <a:pt x="673" y="489"/>
                </a:cubicBezTo>
                <a:cubicBezTo>
                  <a:pt x="675" y="488"/>
                  <a:pt x="677" y="489"/>
                  <a:pt x="677" y="486"/>
                </a:cubicBezTo>
                <a:cubicBezTo>
                  <a:pt x="672" y="485"/>
                  <a:pt x="669" y="489"/>
                  <a:pt x="666" y="492"/>
                </a:cubicBezTo>
                <a:cubicBezTo>
                  <a:pt x="661" y="498"/>
                  <a:pt x="666" y="504"/>
                  <a:pt x="668" y="509"/>
                </a:cubicBezTo>
                <a:cubicBezTo>
                  <a:pt x="669" y="511"/>
                  <a:pt x="672" y="512"/>
                  <a:pt x="674" y="512"/>
                </a:cubicBezTo>
                <a:cubicBezTo>
                  <a:pt x="676" y="512"/>
                  <a:pt x="675" y="510"/>
                  <a:pt x="675" y="509"/>
                </a:cubicBezTo>
                <a:cubicBezTo>
                  <a:pt x="678" y="510"/>
                  <a:pt x="681" y="512"/>
                  <a:pt x="685" y="512"/>
                </a:cubicBezTo>
                <a:cubicBezTo>
                  <a:pt x="690" y="518"/>
                  <a:pt x="690" y="518"/>
                  <a:pt x="690" y="518"/>
                </a:cubicBezTo>
                <a:cubicBezTo>
                  <a:pt x="690" y="521"/>
                  <a:pt x="690" y="526"/>
                  <a:pt x="687" y="526"/>
                </a:cubicBezTo>
                <a:cubicBezTo>
                  <a:pt x="685" y="524"/>
                  <a:pt x="689" y="523"/>
                  <a:pt x="688" y="520"/>
                </a:cubicBezTo>
                <a:cubicBezTo>
                  <a:pt x="687" y="517"/>
                  <a:pt x="686" y="513"/>
                  <a:pt x="682" y="513"/>
                </a:cubicBezTo>
                <a:cubicBezTo>
                  <a:pt x="678" y="512"/>
                  <a:pt x="675" y="515"/>
                  <a:pt x="670" y="513"/>
                </a:cubicBezTo>
                <a:cubicBezTo>
                  <a:pt x="664" y="511"/>
                  <a:pt x="664" y="503"/>
                  <a:pt x="661" y="497"/>
                </a:cubicBezTo>
                <a:cubicBezTo>
                  <a:pt x="664" y="492"/>
                  <a:pt x="669" y="486"/>
                  <a:pt x="674" y="483"/>
                </a:cubicBezTo>
                <a:cubicBezTo>
                  <a:pt x="678" y="483"/>
                  <a:pt x="673" y="479"/>
                  <a:pt x="677" y="479"/>
                </a:cubicBezTo>
                <a:cubicBezTo>
                  <a:pt x="677" y="480"/>
                  <a:pt x="678" y="483"/>
                  <a:pt x="680" y="484"/>
                </a:cubicBezTo>
                <a:close/>
                <a:moveTo>
                  <a:pt x="687" y="496"/>
                </a:moveTo>
                <a:cubicBezTo>
                  <a:pt x="687" y="498"/>
                  <a:pt x="686" y="500"/>
                  <a:pt x="684" y="500"/>
                </a:cubicBezTo>
                <a:cubicBezTo>
                  <a:pt x="682" y="500"/>
                  <a:pt x="681" y="499"/>
                  <a:pt x="680" y="497"/>
                </a:cubicBezTo>
                <a:cubicBezTo>
                  <a:pt x="680" y="497"/>
                  <a:pt x="680" y="496"/>
                  <a:pt x="681" y="496"/>
                </a:cubicBezTo>
                <a:cubicBezTo>
                  <a:pt x="683" y="497"/>
                  <a:pt x="685" y="499"/>
                  <a:pt x="687" y="496"/>
                </a:cubicBezTo>
                <a:close/>
                <a:moveTo>
                  <a:pt x="699" y="501"/>
                </a:moveTo>
                <a:cubicBezTo>
                  <a:pt x="699" y="502"/>
                  <a:pt x="698" y="503"/>
                  <a:pt x="698" y="503"/>
                </a:cubicBezTo>
                <a:cubicBezTo>
                  <a:pt x="697" y="502"/>
                  <a:pt x="695" y="500"/>
                  <a:pt x="693" y="501"/>
                </a:cubicBezTo>
                <a:cubicBezTo>
                  <a:pt x="692" y="503"/>
                  <a:pt x="690" y="506"/>
                  <a:pt x="690" y="508"/>
                </a:cubicBezTo>
                <a:cubicBezTo>
                  <a:pt x="690" y="506"/>
                  <a:pt x="690" y="504"/>
                  <a:pt x="690" y="503"/>
                </a:cubicBezTo>
                <a:cubicBezTo>
                  <a:pt x="691" y="500"/>
                  <a:pt x="692" y="500"/>
                  <a:pt x="695" y="500"/>
                </a:cubicBezTo>
                <a:cubicBezTo>
                  <a:pt x="696" y="500"/>
                  <a:pt x="698" y="500"/>
                  <a:pt x="699" y="501"/>
                </a:cubicBezTo>
                <a:close/>
                <a:moveTo>
                  <a:pt x="656" y="535"/>
                </a:moveTo>
                <a:cubicBezTo>
                  <a:pt x="656" y="536"/>
                  <a:pt x="655" y="538"/>
                  <a:pt x="655" y="539"/>
                </a:cubicBezTo>
                <a:cubicBezTo>
                  <a:pt x="654" y="544"/>
                  <a:pt x="656" y="547"/>
                  <a:pt x="656" y="551"/>
                </a:cubicBezTo>
                <a:cubicBezTo>
                  <a:pt x="653" y="552"/>
                  <a:pt x="650" y="549"/>
                  <a:pt x="648" y="549"/>
                </a:cubicBezTo>
                <a:cubicBezTo>
                  <a:pt x="645" y="544"/>
                  <a:pt x="649" y="541"/>
                  <a:pt x="650" y="537"/>
                </a:cubicBezTo>
                <a:cubicBezTo>
                  <a:pt x="652" y="535"/>
                  <a:pt x="653" y="533"/>
                  <a:pt x="656" y="535"/>
                </a:cubicBezTo>
                <a:close/>
                <a:moveTo>
                  <a:pt x="640" y="570"/>
                </a:moveTo>
                <a:cubicBezTo>
                  <a:pt x="638" y="570"/>
                  <a:pt x="635" y="572"/>
                  <a:pt x="635" y="575"/>
                </a:cubicBezTo>
                <a:cubicBezTo>
                  <a:pt x="635" y="575"/>
                  <a:pt x="634" y="575"/>
                  <a:pt x="633" y="575"/>
                </a:cubicBezTo>
                <a:cubicBezTo>
                  <a:pt x="631" y="572"/>
                  <a:pt x="636" y="571"/>
                  <a:pt x="637" y="569"/>
                </a:cubicBezTo>
                <a:cubicBezTo>
                  <a:pt x="638" y="567"/>
                  <a:pt x="640" y="568"/>
                  <a:pt x="640" y="570"/>
                </a:cubicBezTo>
                <a:close/>
                <a:moveTo>
                  <a:pt x="132" y="587"/>
                </a:moveTo>
                <a:cubicBezTo>
                  <a:pt x="132" y="588"/>
                  <a:pt x="134" y="590"/>
                  <a:pt x="133" y="592"/>
                </a:cubicBezTo>
                <a:cubicBezTo>
                  <a:pt x="128" y="591"/>
                  <a:pt x="125" y="598"/>
                  <a:pt x="120" y="595"/>
                </a:cubicBezTo>
                <a:cubicBezTo>
                  <a:pt x="123" y="589"/>
                  <a:pt x="121" y="582"/>
                  <a:pt x="116" y="578"/>
                </a:cubicBezTo>
                <a:cubicBezTo>
                  <a:pt x="119" y="575"/>
                  <a:pt x="124" y="578"/>
                  <a:pt x="127" y="581"/>
                </a:cubicBezTo>
                <a:cubicBezTo>
                  <a:pt x="128" y="584"/>
                  <a:pt x="130" y="585"/>
                  <a:pt x="132" y="587"/>
                </a:cubicBezTo>
                <a:close/>
                <a:moveTo>
                  <a:pt x="650" y="591"/>
                </a:moveTo>
                <a:cubicBezTo>
                  <a:pt x="644" y="595"/>
                  <a:pt x="641" y="601"/>
                  <a:pt x="638" y="607"/>
                </a:cubicBezTo>
                <a:cubicBezTo>
                  <a:pt x="633" y="613"/>
                  <a:pt x="626" y="613"/>
                  <a:pt x="620" y="617"/>
                </a:cubicBezTo>
                <a:cubicBezTo>
                  <a:pt x="616" y="617"/>
                  <a:pt x="609" y="621"/>
                  <a:pt x="605" y="617"/>
                </a:cubicBezTo>
                <a:cubicBezTo>
                  <a:pt x="600" y="615"/>
                  <a:pt x="600" y="610"/>
                  <a:pt x="598" y="607"/>
                </a:cubicBezTo>
                <a:cubicBezTo>
                  <a:pt x="594" y="607"/>
                  <a:pt x="589" y="609"/>
                  <a:pt x="586" y="613"/>
                </a:cubicBezTo>
                <a:cubicBezTo>
                  <a:pt x="585" y="614"/>
                  <a:pt x="586" y="616"/>
                  <a:pt x="586" y="617"/>
                </a:cubicBezTo>
                <a:cubicBezTo>
                  <a:pt x="588" y="619"/>
                  <a:pt x="589" y="616"/>
                  <a:pt x="592" y="616"/>
                </a:cubicBezTo>
                <a:cubicBezTo>
                  <a:pt x="596" y="616"/>
                  <a:pt x="600" y="618"/>
                  <a:pt x="603" y="619"/>
                </a:cubicBezTo>
                <a:cubicBezTo>
                  <a:pt x="603" y="624"/>
                  <a:pt x="603" y="627"/>
                  <a:pt x="606" y="630"/>
                </a:cubicBezTo>
                <a:cubicBezTo>
                  <a:pt x="609" y="633"/>
                  <a:pt x="614" y="632"/>
                  <a:pt x="617" y="632"/>
                </a:cubicBezTo>
                <a:cubicBezTo>
                  <a:pt x="621" y="629"/>
                  <a:pt x="627" y="629"/>
                  <a:pt x="629" y="624"/>
                </a:cubicBezTo>
                <a:cubicBezTo>
                  <a:pt x="634" y="622"/>
                  <a:pt x="639" y="619"/>
                  <a:pt x="643" y="617"/>
                </a:cubicBezTo>
                <a:cubicBezTo>
                  <a:pt x="643" y="618"/>
                  <a:pt x="643" y="618"/>
                  <a:pt x="643" y="618"/>
                </a:cubicBezTo>
                <a:cubicBezTo>
                  <a:pt x="639" y="623"/>
                  <a:pt x="633" y="623"/>
                  <a:pt x="628" y="627"/>
                </a:cubicBezTo>
                <a:cubicBezTo>
                  <a:pt x="626" y="628"/>
                  <a:pt x="624" y="633"/>
                  <a:pt x="620" y="633"/>
                </a:cubicBezTo>
                <a:cubicBezTo>
                  <a:pt x="619" y="633"/>
                  <a:pt x="620" y="636"/>
                  <a:pt x="618" y="637"/>
                </a:cubicBezTo>
                <a:cubicBezTo>
                  <a:pt x="617" y="631"/>
                  <a:pt x="610" y="636"/>
                  <a:pt x="606" y="633"/>
                </a:cubicBezTo>
                <a:cubicBezTo>
                  <a:pt x="603" y="633"/>
                  <a:pt x="603" y="636"/>
                  <a:pt x="602" y="637"/>
                </a:cubicBezTo>
                <a:cubicBezTo>
                  <a:pt x="600" y="639"/>
                  <a:pt x="596" y="639"/>
                  <a:pt x="595" y="642"/>
                </a:cubicBezTo>
                <a:cubicBezTo>
                  <a:pt x="595" y="645"/>
                  <a:pt x="597" y="645"/>
                  <a:pt x="600" y="646"/>
                </a:cubicBezTo>
                <a:cubicBezTo>
                  <a:pt x="605" y="647"/>
                  <a:pt x="611" y="645"/>
                  <a:pt x="615" y="641"/>
                </a:cubicBezTo>
                <a:cubicBezTo>
                  <a:pt x="615" y="641"/>
                  <a:pt x="616" y="641"/>
                  <a:pt x="616" y="642"/>
                </a:cubicBezTo>
                <a:cubicBezTo>
                  <a:pt x="614" y="645"/>
                  <a:pt x="609" y="645"/>
                  <a:pt x="606" y="648"/>
                </a:cubicBezTo>
                <a:cubicBezTo>
                  <a:pt x="603" y="648"/>
                  <a:pt x="598" y="647"/>
                  <a:pt x="597" y="650"/>
                </a:cubicBezTo>
                <a:cubicBezTo>
                  <a:pt x="596" y="656"/>
                  <a:pt x="593" y="659"/>
                  <a:pt x="590" y="662"/>
                </a:cubicBezTo>
                <a:cubicBezTo>
                  <a:pt x="587" y="665"/>
                  <a:pt x="583" y="666"/>
                  <a:pt x="578" y="668"/>
                </a:cubicBezTo>
                <a:cubicBezTo>
                  <a:pt x="577" y="671"/>
                  <a:pt x="578" y="673"/>
                  <a:pt x="575" y="674"/>
                </a:cubicBezTo>
                <a:cubicBezTo>
                  <a:pt x="576" y="671"/>
                  <a:pt x="577" y="666"/>
                  <a:pt x="574" y="662"/>
                </a:cubicBezTo>
                <a:cubicBezTo>
                  <a:pt x="572" y="662"/>
                  <a:pt x="571" y="660"/>
                  <a:pt x="569" y="661"/>
                </a:cubicBezTo>
                <a:cubicBezTo>
                  <a:pt x="568" y="663"/>
                  <a:pt x="569" y="667"/>
                  <a:pt x="567" y="668"/>
                </a:cubicBezTo>
                <a:cubicBezTo>
                  <a:pt x="565" y="667"/>
                  <a:pt x="568" y="663"/>
                  <a:pt x="566" y="662"/>
                </a:cubicBezTo>
                <a:cubicBezTo>
                  <a:pt x="563" y="659"/>
                  <a:pt x="561" y="659"/>
                  <a:pt x="558" y="659"/>
                </a:cubicBezTo>
                <a:cubicBezTo>
                  <a:pt x="556" y="659"/>
                  <a:pt x="555" y="661"/>
                  <a:pt x="555" y="662"/>
                </a:cubicBezTo>
                <a:cubicBezTo>
                  <a:pt x="554" y="665"/>
                  <a:pt x="558" y="665"/>
                  <a:pt x="558" y="667"/>
                </a:cubicBezTo>
                <a:cubicBezTo>
                  <a:pt x="556" y="667"/>
                  <a:pt x="553" y="665"/>
                  <a:pt x="553" y="663"/>
                </a:cubicBezTo>
                <a:cubicBezTo>
                  <a:pt x="551" y="658"/>
                  <a:pt x="557" y="659"/>
                  <a:pt x="560" y="657"/>
                </a:cubicBezTo>
                <a:cubicBezTo>
                  <a:pt x="565" y="659"/>
                  <a:pt x="571" y="657"/>
                  <a:pt x="575" y="662"/>
                </a:cubicBezTo>
                <a:cubicBezTo>
                  <a:pt x="576" y="665"/>
                  <a:pt x="580" y="666"/>
                  <a:pt x="583" y="665"/>
                </a:cubicBezTo>
                <a:cubicBezTo>
                  <a:pt x="589" y="662"/>
                  <a:pt x="595" y="655"/>
                  <a:pt x="597" y="648"/>
                </a:cubicBezTo>
                <a:cubicBezTo>
                  <a:pt x="593" y="644"/>
                  <a:pt x="592" y="639"/>
                  <a:pt x="587" y="636"/>
                </a:cubicBezTo>
                <a:cubicBezTo>
                  <a:pt x="587" y="634"/>
                  <a:pt x="587" y="633"/>
                  <a:pt x="589" y="631"/>
                </a:cubicBezTo>
                <a:cubicBezTo>
                  <a:pt x="588" y="635"/>
                  <a:pt x="592" y="637"/>
                  <a:pt x="594" y="639"/>
                </a:cubicBezTo>
                <a:cubicBezTo>
                  <a:pt x="598" y="639"/>
                  <a:pt x="601" y="636"/>
                  <a:pt x="603" y="633"/>
                </a:cubicBezTo>
                <a:cubicBezTo>
                  <a:pt x="603" y="629"/>
                  <a:pt x="600" y="626"/>
                  <a:pt x="601" y="621"/>
                </a:cubicBezTo>
                <a:cubicBezTo>
                  <a:pt x="600" y="619"/>
                  <a:pt x="595" y="619"/>
                  <a:pt x="593" y="617"/>
                </a:cubicBezTo>
                <a:cubicBezTo>
                  <a:pt x="586" y="618"/>
                  <a:pt x="583" y="625"/>
                  <a:pt x="579" y="630"/>
                </a:cubicBezTo>
                <a:cubicBezTo>
                  <a:pt x="577" y="630"/>
                  <a:pt x="577" y="628"/>
                  <a:pt x="577" y="627"/>
                </a:cubicBezTo>
                <a:cubicBezTo>
                  <a:pt x="579" y="624"/>
                  <a:pt x="582" y="624"/>
                  <a:pt x="583" y="621"/>
                </a:cubicBezTo>
                <a:cubicBezTo>
                  <a:pt x="583" y="618"/>
                  <a:pt x="583" y="613"/>
                  <a:pt x="585" y="610"/>
                </a:cubicBezTo>
                <a:cubicBezTo>
                  <a:pt x="589" y="605"/>
                  <a:pt x="595" y="605"/>
                  <a:pt x="600" y="604"/>
                </a:cubicBezTo>
                <a:cubicBezTo>
                  <a:pt x="601" y="607"/>
                  <a:pt x="599" y="612"/>
                  <a:pt x="604" y="614"/>
                </a:cubicBezTo>
                <a:cubicBezTo>
                  <a:pt x="609" y="618"/>
                  <a:pt x="616" y="618"/>
                  <a:pt x="621" y="615"/>
                </a:cubicBezTo>
                <a:cubicBezTo>
                  <a:pt x="625" y="610"/>
                  <a:pt x="631" y="612"/>
                  <a:pt x="635" y="607"/>
                </a:cubicBezTo>
                <a:cubicBezTo>
                  <a:pt x="640" y="604"/>
                  <a:pt x="638" y="596"/>
                  <a:pt x="644" y="593"/>
                </a:cubicBezTo>
                <a:cubicBezTo>
                  <a:pt x="647" y="594"/>
                  <a:pt x="649" y="590"/>
                  <a:pt x="650" y="591"/>
                </a:cubicBezTo>
                <a:close/>
                <a:moveTo>
                  <a:pt x="99" y="596"/>
                </a:moveTo>
                <a:cubicBezTo>
                  <a:pt x="102" y="599"/>
                  <a:pt x="110" y="598"/>
                  <a:pt x="107" y="604"/>
                </a:cubicBezTo>
                <a:cubicBezTo>
                  <a:pt x="105" y="608"/>
                  <a:pt x="107" y="612"/>
                  <a:pt x="105" y="616"/>
                </a:cubicBezTo>
                <a:cubicBezTo>
                  <a:pt x="103" y="617"/>
                  <a:pt x="100" y="615"/>
                  <a:pt x="98" y="614"/>
                </a:cubicBezTo>
                <a:cubicBezTo>
                  <a:pt x="96" y="607"/>
                  <a:pt x="89" y="602"/>
                  <a:pt x="92" y="595"/>
                </a:cubicBezTo>
                <a:cubicBezTo>
                  <a:pt x="93" y="593"/>
                  <a:pt x="94" y="591"/>
                  <a:pt x="96" y="590"/>
                </a:cubicBezTo>
                <a:cubicBezTo>
                  <a:pt x="99" y="590"/>
                  <a:pt x="97" y="595"/>
                  <a:pt x="99" y="596"/>
                </a:cubicBezTo>
                <a:close/>
                <a:moveTo>
                  <a:pt x="622" y="593"/>
                </a:moveTo>
                <a:cubicBezTo>
                  <a:pt x="620" y="594"/>
                  <a:pt x="617" y="593"/>
                  <a:pt x="617" y="596"/>
                </a:cubicBezTo>
                <a:cubicBezTo>
                  <a:pt x="617" y="598"/>
                  <a:pt x="618" y="599"/>
                  <a:pt x="620" y="600"/>
                </a:cubicBezTo>
                <a:cubicBezTo>
                  <a:pt x="621" y="599"/>
                  <a:pt x="623" y="598"/>
                  <a:pt x="623" y="600"/>
                </a:cubicBezTo>
                <a:cubicBezTo>
                  <a:pt x="624" y="601"/>
                  <a:pt x="622" y="601"/>
                  <a:pt x="620" y="601"/>
                </a:cubicBezTo>
                <a:cubicBezTo>
                  <a:pt x="618" y="601"/>
                  <a:pt x="615" y="601"/>
                  <a:pt x="615" y="598"/>
                </a:cubicBezTo>
                <a:cubicBezTo>
                  <a:pt x="615" y="595"/>
                  <a:pt x="616" y="593"/>
                  <a:pt x="618" y="592"/>
                </a:cubicBezTo>
                <a:cubicBezTo>
                  <a:pt x="620" y="591"/>
                  <a:pt x="621" y="591"/>
                  <a:pt x="622" y="593"/>
                </a:cubicBezTo>
                <a:close/>
                <a:moveTo>
                  <a:pt x="139" y="601"/>
                </a:moveTo>
                <a:cubicBezTo>
                  <a:pt x="143" y="599"/>
                  <a:pt x="148" y="601"/>
                  <a:pt x="151" y="603"/>
                </a:cubicBezTo>
                <a:cubicBezTo>
                  <a:pt x="154" y="607"/>
                  <a:pt x="156" y="612"/>
                  <a:pt x="156" y="616"/>
                </a:cubicBezTo>
                <a:cubicBezTo>
                  <a:pt x="155" y="619"/>
                  <a:pt x="154" y="624"/>
                  <a:pt x="151" y="625"/>
                </a:cubicBezTo>
                <a:cubicBezTo>
                  <a:pt x="147" y="626"/>
                  <a:pt x="142" y="624"/>
                  <a:pt x="139" y="621"/>
                </a:cubicBezTo>
                <a:cubicBezTo>
                  <a:pt x="138" y="621"/>
                  <a:pt x="137" y="623"/>
                  <a:pt x="137" y="624"/>
                </a:cubicBezTo>
                <a:cubicBezTo>
                  <a:pt x="140" y="627"/>
                  <a:pt x="146" y="627"/>
                  <a:pt x="151" y="627"/>
                </a:cubicBezTo>
                <a:cubicBezTo>
                  <a:pt x="151" y="631"/>
                  <a:pt x="151" y="635"/>
                  <a:pt x="154" y="638"/>
                </a:cubicBezTo>
                <a:cubicBezTo>
                  <a:pt x="156" y="641"/>
                  <a:pt x="159" y="641"/>
                  <a:pt x="162" y="642"/>
                </a:cubicBezTo>
                <a:cubicBezTo>
                  <a:pt x="164" y="641"/>
                  <a:pt x="168" y="642"/>
                  <a:pt x="169" y="639"/>
                </a:cubicBezTo>
                <a:cubicBezTo>
                  <a:pt x="171" y="634"/>
                  <a:pt x="168" y="630"/>
                  <a:pt x="165" y="628"/>
                </a:cubicBezTo>
                <a:cubicBezTo>
                  <a:pt x="163" y="627"/>
                  <a:pt x="162" y="630"/>
                  <a:pt x="161" y="631"/>
                </a:cubicBezTo>
                <a:cubicBezTo>
                  <a:pt x="161" y="632"/>
                  <a:pt x="162" y="633"/>
                  <a:pt x="162" y="633"/>
                </a:cubicBezTo>
                <a:cubicBezTo>
                  <a:pt x="164" y="633"/>
                  <a:pt x="166" y="630"/>
                  <a:pt x="168" y="632"/>
                </a:cubicBezTo>
                <a:cubicBezTo>
                  <a:pt x="169" y="636"/>
                  <a:pt x="167" y="638"/>
                  <a:pt x="165" y="640"/>
                </a:cubicBezTo>
                <a:cubicBezTo>
                  <a:pt x="160" y="641"/>
                  <a:pt x="156" y="638"/>
                  <a:pt x="154" y="634"/>
                </a:cubicBezTo>
                <a:cubicBezTo>
                  <a:pt x="152" y="628"/>
                  <a:pt x="157" y="625"/>
                  <a:pt x="159" y="621"/>
                </a:cubicBezTo>
                <a:cubicBezTo>
                  <a:pt x="164" y="618"/>
                  <a:pt x="170" y="620"/>
                  <a:pt x="174" y="623"/>
                </a:cubicBezTo>
                <a:cubicBezTo>
                  <a:pt x="178" y="625"/>
                  <a:pt x="181" y="628"/>
                  <a:pt x="181" y="633"/>
                </a:cubicBezTo>
                <a:cubicBezTo>
                  <a:pt x="185" y="635"/>
                  <a:pt x="186" y="639"/>
                  <a:pt x="187" y="643"/>
                </a:cubicBezTo>
                <a:cubicBezTo>
                  <a:pt x="187" y="648"/>
                  <a:pt x="185" y="652"/>
                  <a:pt x="181" y="655"/>
                </a:cubicBezTo>
                <a:cubicBezTo>
                  <a:pt x="175" y="656"/>
                  <a:pt x="168" y="656"/>
                  <a:pt x="163" y="653"/>
                </a:cubicBezTo>
                <a:cubicBezTo>
                  <a:pt x="155" y="653"/>
                  <a:pt x="148" y="648"/>
                  <a:pt x="145" y="642"/>
                </a:cubicBezTo>
                <a:cubicBezTo>
                  <a:pt x="145" y="632"/>
                  <a:pt x="133" y="637"/>
                  <a:pt x="129" y="629"/>
                </a:cubicBezTo>
                <a:cubicBezTo>
                  <a:pt x="125" y="624"/>
                  <a:pt x="126" y="617"/>
                  <a:pt x="122" y="612"/>
                </a:cubicBezTo>
                <a:cubicBezTo>
                  <a:pt x="119" y="607"/>
                  <a:pt x="122" y="603"/>
                  <a:pt x="123" y="599"/>
                </a:cubicBezTo>
                <a:cubicBezTo>
                  <a:pt x="125" y="596"/>
                  <a:pt x="129" y="595"/>
                  <a:pt x="132" y="595"/>
                </a:cubicBezTo>
                <a:cubicBezTo>
                  <a:pt x="136" y="595"/>
                  <a:pt x="138" y="598"/>
                  <a:pt x="139" y="601"/>
                </a:cubicBezTo>
                <a:close/>
                <a:moveTo>
                  <a:pt x="148" y="612"/>
                </a:moveTo>
                <a:cubicBezTo>
                  <a:pt x="147" y="615"/>
                  <a:pt x="147" y="615"/>
                  <a:pt x="147" y="615"/>
                </a:cubicBezTo>
                <a:cubicBezTo>
                  <a:pt x="144" y="616"/>
                  <a:pt x="145" y="612"/>
                  <a:pt x="142" y="612"/>
                </a:cubicBezTo>
                <a:cubicBezTo>
                  <a:pt x="140" y="611"/>
                  <a:pt x="138" y="613"/>
                  <a:pt x="137" y="616"/>
                </a:cubicBezTo>
                <a:cubicBezTo>
                  <a:pt x="136" y="618"/>
                  <a:pt x="139" y="620"/>
                  <a:pt x="136" y="621"/>
                </a:cubicBezTo>
                <a:cubicBezTo>
                  <a:pt x="136" y="617"/>
                  <a:pt x="135" y="613"/>
                  <a:pt x="139" y="610"/>
                </a:cubicBezTo>
                <a:cubicBezTo>
                  <a:pt x="142" y="610"/>
                  <a:pt x="146" y="609"/>
                  <a:pt x="148" y="612"/>
                </a:cubicBezTo>
                <a:close/>
                <a:moveTo>
                  <a:pt x="594" y="628"/>
                </a:moveTo>
                <a:cubicBezTo>
                  <a:pt x="594" y="630"/>
                  <a:pt x="591" y="629"/>
                  <a:pt x="589" y="631"/>
                </a:cubicBezTo>
                <a:cubicBezTo>
                  <a:pt x="589" y="628"/>
                  <a:pt x="591" y="628"/>
                  <a:pt x="592" y="627"/>
                </a:cubicBezTo>
                <a:cubicBezTo>
                  <a:pt x="594" y="627"/>
                  <a:pt x="594" y="627"/>
                  <a:pt x="594" y="628"/>
                </a:cubicBezTo>
                <a:close/>
                <a:moveTo>
                  <a:pt x="566" y="642"/>
                </a:moveTo>
                <a:cubicBezTo>
                  <a:pt x="565" y="646"/>
                  <a:pt x="568" y="650"/>
                  <a:pt x="570" y="653"/>
                </a:cubicBezTo>
                <a:cubicBezTo>
                  <a:pt x="572" y="654"/>
                  <a:pt x="575" y="654"/>
                  <a:pt x="577" y="653"/>
                </a:cubicBezTo>
                <a:cubicBezTo>
                  <a:pt x="584" y="647"/>
                  <a:pt x="571" y="641"/>
                  <a:pt x="577" y="633"/>
                </a:cubicBezTo>
                <a:cubicBezTo>
                  <a:pt x="579" y="635"/>
                  <a:pt x="577" y="639"/>
                  <a:pt x="579" y="641"/>
                </a:cubicBezTo>
                <a:cubicBezTo>
                  <a:pt x="581" y="644"/>
                  <a:pt x="582" y="647"/>
                  <a:pt x="582" y="649"/>
                </a:cubicBezTo>
                <a:cubicBezTo>
                  <a:pt x="581" y="653"/>
                  <a:pt x="578" y="656"/>
                  <a:pt x="574" y="656"/>
                </a:cubicBezTo>
                <a:cubicBezTo>
                  <a:pt x="571" y="657"/>
                  <a:pt x="568" y="653"/>
                  <a:pt x="566" y="650"/>
                </a:cubicBezTo>
                <a:cubicBezTo>
                  <a:pt x="565" y="647"/>
                  <a:pt x="563" y="645"/>
                  <a:pt x="560" y="642"/>
                </a:cubicBezTo>
                <a:cubicBezTo>
                  <a:pt x="556" y="642"/>
                  <a:pt x="552" y="642"/>
                  <a:pt x="549" y="643"/>
                </a:cubicBezTo>
                <a:cubicBezTo>
                  <a:pt x="546" y="645"/>
                  <a:pt x="545" y="647"/>
                  <a:pt x="545" y="650"/>
                </a:cubicBezTo>
                <a:cubicBezTo>
                  <a:pt x="544" y="653"/>
                  <a:pt x="547" y="655"/>
                  <a:pt x="549" y="657"/>
                </a:cubicBezTo>
                <a:cubicBezTo>
                  <a:pt x="551" y="657"/>
                  <a:pt x="552" y="657"/>
                  <a:pt x="553" y="656"/>
                </a:cubicBezTo>
                <a:cubicBezTo>
                  <a:pt x="552" y="654"/>
                  <a:pt x="551" y="653"/>
                  <a:pt x="551" y="652"/>
                </a:cubicBezTo>
                <a:cubicBezTo>
                  <a:pt x="552" y="651"/>
                  <a:pt x="554" y="651"/>
                  <a:pt x="554" y="653"/>
                </a:cubicBezTo>
                <a:cubicBezTo>
                  <a:pt x="555" y="655"/>
                  <a:pt x="554" y="656"/>
                  <a:pt x="554" y="658"/>
                </a:cubicBezTo>
                <a:cubicBezTo>
                  <a:pt x="549" y="662"/>
                  <a:pt x="545" y="655"/>
                  <a:pt x="540" y="655"/>
                </a:cubicBezTo>
                <a:cubicBezTo>
                  <a:pt x="537" y="654"/>
                  <a:pt x="537" y="650"/>
                  <a:pt x="534" y="649"/>
                </a:cubicBezTo>
                <a:cubicBezTo>
                  <a:pt x="529" y="650"/>
                  <a:pt x="522" y="652"/>
                  <a:pt x="520" y="659"/>
                </a:cubicBezTo>
                <a:cubicBezTo>
                  <a:pt x="518" y="667"/>
                  <a:pt x="518" y="667"/>
                  <a:pt x="518" y="667"/>
                </a:cubicBezTo>
                <a:cubicBezTo>
                  <a:pt x="514" y="670"/>
                  <a:pt x="511" y="673"/>
                  <a:pt x="505" y="671"/>
                </a:cubicBezTo>
                <a:cubicBezTo>
                  <a:pt x="499" y="668"/>
                  <a:pt x="492" y="671"/>
                  <a:pt x="487" y="674"/>
                </a:cubicBezTo>
                <a:cubicBezTo>
                  <a:pt x="484" y="675"/>
                  <a:pt x="485" y="679"/>
                  <a:pt x="482" y="680"/>
                </a:cubicBezTo>
                <a:cubicBezTo>
                  <a:pt x="481" y="678"/>
                  <a:pt x="479" y="676"/>
                  <a:pt x="478" y="678"/>
                </a:cubicBezTo>
                <a:cubicBezTo>
                  <a:pt x="472" y="680"/>
                  <a:pt x="473" y="686"/>
                  <a:pt x="472" y="691"/>
                </a:cubicBezTo>
                <a:cubicBezTo>
                  <a:pt x="473" y="694"/>
                  <a:pt x="477" y="697"/>
                  <a:pt x="479" y="700"/>
                </a:cubicBezTo>
                <a:cubicBezTo>
                  <a:pt x="475" y="702"/>
                  <a:pt x="473" y="708"/>
                  <a:pt x="468" y="710"/>
                </a:cubicBezTo>
                <a:cubicBezTo>
                  <a:pt x="465" y="708"/>
                  <a:pt x="457" y="714"/>
                  <a:pt x="456" y="707"/>
                </a:cubicBezTo>
                <a:cubicBezTo>
                  <a:pt x="459" y="706"/>
                  <a:pt x="459" y="710"/>
                  <a:pt x="462" y="708"/>
                </a:cubicBezTo>
                <a:cubicBezTo>
                  <a:pt x="463" y="706"/>
                  <a:pt x="462" y="703"/>
                  <a:pt x="463" y="702"/>
                </a:cubicBezTo>
                <a:cubicBezTo>
                  <a:pt x="466" y="703"/>
                  <a:pt x="462" y="708"/>
                  <a:pt x="466" y="708"/>
                </a:cubicBezTo>
                <a:cubicBezTo>
                  <a:pt x="470" y="708"/>
                  <a:pt x="473" y="705"/>
                  <a:pt x="474" y="702"/>
                </a:cubicBezTo>
                <a:cubicBezTo>
                  <a:pt x="476" y="698"/>
                  <a:pt x="472" y="695"/>
                  <a:pt x="471" y="691"/>
                </a:cubicBezTo>
                <a:cubicBezTo>
                  <a:pt x="468" y="686"/>
                  <a:pt x="473" y="682"/>
                  <a:pt x="475" y="678"/>
                </a:cubicBezTo>
                <a:cubicBezTo>
                  <a:pt x="479" y="674"/>
                  <a:pt x="484" y="674"/>
                  <a:pt x="488" y="671"/>
                </a:cubicBezTo>
                <a:cubicBezTo>
                  <a:pt x="494" y="667"/>
                  <a:pt x="502" y="668"/>
                  <a:pt x="508" y="670"/>
                </a:cubicBezTo>
                <a:cubicBezTo>
                  <a:pt x="513" y="671"/>
                  <a:pt x="515" y="666"/>
                  <a:pt x="517" y="663"/>
                </a:cubicBezTo>
                <a:cubicBezTo>
                  <a:pt x="517" y="659"/>
                  <a:pt x="519" y="655"/>
                  <a:pt x="522" y="652"/>
                </a:cubicBezTo>
                <a:cubicBezTo>
                  <a:pt x="526" y="650"/>
                  <a:pt x="530" y="647"/>
                  <a:pt x="534" y="647"/>
                </a:cubicBezTo>
                <a:cubicBezTo>
                  <a:pt x="537" y="644"/>
                  <a:pt x="537" y="640"/>
                  <a:pt x="540" y="638"/>
                </a:cubicBezTo>
                <a:cubicBezTo>
                  <a:pt x="543" y="635"/>
                  <a:pt x="548" y="635"/>
                  <a:pt x="553" y="633"/>
                </a:cubicBezTo>
                <a:cubicBezTo>
                  <a:pt x="558" y="633"/>
                  <a:pt x="564" y="636"/>
                  <a:pt x="566" y="642"/>
                </a:cubicBezTo>
                <a:close/>
                <a:moveTo>
                  <a:pt x="563" y="641"/>
                </a:moveTo>
                <a:cubicBezTo>
                  <a:pt x="559" y="641"/>
                  <a:pt x="552" y="637"/>
                  <a:pt x="548" y="642"/>
                </a:cubicBezTo>
                <a:cubicBezTo>
                  <a:pt x="543" y="644"/>
                  <a:pt x="543" y="650"/>
                  <a:pt x="542" y="653"/>
                </a:cubicBezTo>
                <a:cubicBezTo>
                  <a:pt x="540" y="652"/>
                  <a:pt x="538" y="649"/>
                  <a:pt x="538" y="647"/>
                </a:cubicBezTo>
                <a:cubicBezTo>
                  <a:pt x="538" y="642"/>
                  <a:pt x="541" y="639"/>
                  <a:pt x="545" y="638"/>
                </a:cubicBezTo>
                <a:cubicBezTo>
                  <a:pt x="550" y="639"/>
                  <a:pt x="554" y="633"/>
                  <a:pt x="558" y="636"/>
                </a:cubicBezTo>
                <a:cubicBezTo>
                  <a:pt x="561" y="637"/>
                  <a:pt x="562" y="639"/>
                  <a:pt x="563" y="641"/>
                </a:cubicBezTo>
                <a:close/>
                <a:moveTo>
                  <a:pt x="617" y="639"/>
                </a:moveTo>
                <a:cubicBezTo>
                  <a:pt x="617" y="639"/>
                  <a:pt x="617" y="639"/>
                  <a:pt x="617" y="639"/>
                </a:cubicBezTo>
                <a:cubicBezTo>
                  <a:pt x="617" y="639"/>
                  <a:pt x="617" y="639"/>
                  <a:pt x="617" y="639"/>
                </a:cubicBezTo>
                <a:close/>
                <a:moveTo>
                  <a:pt x="204" y="650"/>
                </a:moveTo>
                <a:cubicBezTo>
                  <a:pt x="202" y="651"/>
                  <a:pt x="199" y="650"/>
                  <a:pt x="195" y="650"/>
                </a:cubicBezTo>
                <a:cubicBezTo>
                  <a:pt x="193" y="649"/>
                  <a:pt x="191" y="652"/>
                  <a:pt x="188" y="651"/>
                </a:cubicBezTo>
                <a:cubicBezTo>
                  <a:pt x="190" y="647"/>
                  <a:pt x="188" y="642"/>
                  <a:pt x="191" y="639"/>
                </a:cubicBezTo>
                <a:cubicBezTo>
                  <a:pt x="197" y="640"/>
                  <a:pt x="203" y="645"/>
                  <a:pt x="204" y="650"/>
                </a:cubicBezTo>
                <a:close/>
                <a:moveTo>
                  <a:pt x="544" y="665"/>
                </a:moveTo>
                <a:cubicBezTo>
                  <a:pt x="546" y="671"/>
                  <a:pt x="551" y="673"/>
                  <a:pt x="557" y="673"/>
                </a:cubicBezTo>
                <a:cubicBezTo>
                  <a:pt x="560" y="671"/>
                  <a:pt x="563" y="671"/>
                  <a:pt x="566" y="669"/>
                </a:cubicBezTo>
                <a:cubicBezTo>
                  <a:pt x="567" y="669"/>
                  <a:pt x="567" y="671"/>
                  <a:pt x="566" y="671"/>
                </a:cubicBezTo>
                <a:cubicBezTo>
                  <a:pt x="563" y="674"/>
                  <a:pt x="558" y="674"/>
                  <a:pt x="553" y="674"/>
                </a:cubicBezTo>
                <a:cubicBezTo>
                  <a:pt x="546" y="673"/>
                  <a:pt x="543" y="667"/>
                  <a:pt x="539" y="662"/>
                </a:cubicBezTo>
                <a:cubicBezTo>
                  <a:pt x="537" y="660"/>
                  <a:pt x="534" y="659"/>
                  <a:pt x="532" y="660"/>
                </a:cubicBezTo>
                <a:cubicBezTo>
                  <a:pt x="531" y="662"/>
                  <a:pt x="529" y="664"/>
                  <a:pt x="528" y="666"/>
                </a:cubicBezTo>
                <a:cubicBezTo>
                  <a:pt x="531" y="671"/>
                  <a:pt x="527" y="674"/>
                  <a:pt x="525" y="679"/>
                </a:cubicBezTo>
                <a:cubicBezTo>
                  <a:pt x="524" y="679"/>
                  <a:pt x="521" y="679"/>
                  <a:pt x="522" y="682"/>
                </a:cubicBezTo>
                <a:cubicBezTo>
                  <a:pt x="525" y="684"/>
                  <a:pt x="525" y="687"/>
                  <a:pt x="526" y="690"/>
                </a:cubicBezTo>
                <a:cubicBezTo>
                  <a:pt x="525" y="694"/>
                  <a:pt x="522" y="699"/>
                  <a:pt x="520" y="702"/>
                </a:cubicBezTo>
                <a:cubicBezTo>
                  <a:pt x="516" y="704"/>
                  <a:pt x="512" y="708"/>
                  <a:pt x="508" y="707"/>
                </a:cubicBezTo>
                <a:cubicBezTo>
                  <a:pt x="508" y="706"/>
                  <a:pt x="508" y="706"/>
                  <a:pt x="508" y="706"/>
                </a:cubicBezTo>
                <a:cubicBezTo>
                  <a:pt x="514" y="705"/>
                  <a:pt x="519" y="701"/>
                  <a:pt x="522" y="695"/>
                </a:cubicBezTo>
                <a:cubicBezTo>
                  <a:pt x="524" y="691"/>
                  <a:pt x="525" y="686"/>
                  <a:pt x="522" y="682"/>
                </a:cubicBezTo>
                <a:cubicBezTo>
                  <a:pt x="519" y="680"/>
                  <a:pt x="514" y="680"/>
                  <a:pt x="510" y="681"/>
                </a:cubicBezTo>
                <a:cubicBezTo>
                  <a:pt x="506" y="682"/>
                  <a:pt x="501" y="685"/>
                  <a:pt x="501" y="691"/>
                </a:cubicBezTo>
                <a:cubicBezTo>
                  <a:pt x="501" y="692"/>
                  <a:pt x="503" y="693"/>
                  <a:pt x="505" y="694"/>
                </a:cubicBezTo>
                <a:cubicBezTo>
                  <a:pt x="507" y="694"/>
                  <a:pt x="508" y="692"/>
                  <a:pt x="509" y="691"/>
                </a:cubicBezTo>
                <a:cubicBezTo>
                  <a:pt x="510" y="690"/>
                  <a:pt x="508" y="688"/>
                  <a:pt x="510" y="688"/>
                </a:cubicBezTo>
                <a:cubicBezTo>
                  <a:pt x="511" y="688"/>
                  <a:pt x="511" y="689"/>
                  <a:pt x="512" y="690"/>
                </a:cubicBezTo>
                <a:cubicBezTo>
                  <a:pt x="511" y="692"/>
                  <a:pt x="510" y="694"/>
                  <a:pt x="508" y="694"/>
                </a:cubicBezTo>
                <a:cubicBezTo>
                  <a:pt x="505" y="695"/>
                  <a:pt x="503" y="696"/>
                  <a:pt x="502" y="695"/>
                </a:cubicBezTo>
                <a:cubicBezTo>
                  <a:pt x="501" y="694"/>
                  <a:pt x="499" y="693"/>
                  <a:pt x="499" y="694"/>
                </a:cubicBezTo>
                <a:cubicBezTo>
                  <a:pt x="496" y="698"/>
                  <a:pt x="494" y="701"/>
                  <a:pt x="489" y="702"/>
                </a:cubicBezTo>
                <a:cubicBezTo>
                  <a:pt x="491" y="699"/>
                  <a:pt x="496" y="698"/>
                  <a:pt x="496" y="694"/>
                </a:cubicBezTo>
                <a:cubicBezTo>
                  <a:pt x="493" y="694"/>
                  <a:pt x="489" y="694"/>
                  <a:pt x="486" y="692"/>
                </a:cubicBezTo>
                <a:cubicBezTo>
                  <a:pt x="484" y="691"/>
                  <a:pt x="482" y="689"/>
                  <a:pt x="482" y="686"/>
                </a:cubicBezTo>
                <a:cubicBezTo>
                  <a:pt x="482" y="685"/>
                  <a:pt x="482" y="685"/>
                  <a:pt x="482" y="685"/>
                </a:cubicBezTo>
                <a:cubicBezTo>
                  <a:pt x="485" y="690"/>
                  <a:pt x="490" y="694"/>
                  <a:pt x="496" y="691"/>
                </a:cubicBezTo>
                <a:cubicBezTo>
                  <a:pt x="500" y="688"/>
                  <a:pt x="502" y="681"/>
                  <a:pt x="508" y="679"/>
                </a:cubicBezTo>
                <a:cubicBezTo>
                  <a:pt x="515" y="676"/>
                  <a:pt x="524" y="682"/>
                  <a:pt x="527" y="672"/>
                </a:cubicBezTo>
                <a:cubicBezTo>
                  <a:pt x="527" y="668"/>
                  <a:pt x="525" y="661"/>
                  <a:pt x="531" y="659"/>
                </a:cubicBezTo>
                <a:cubicBezTo>
                  <a:pt x="536" y="656"/>
                  <a:pt x="541" y="661"/>
                  <a:pt x="544" y="665"/>
                </a:cubicBezTo>
                <a:close/>
                <a:moveTo>
                  <a:pt x="253" y="665"/>
                </a:moveTo>
                <a:cubicBezTo>
                  <a:pt x="256" y="668"/>
                  <a:pt x="257" y="673"/>
                  <a:pt x="256" y="679"/>
                </a:cubicBezTo>
                <a:cubicBezTo>
                  <a:pt x="254" y="679"/>
                  <a:pt x="253" y="681"/>
                  <a:pt x="252" y="679"/>
                </a:cubicBezTo>
                <a:cubicBezTo>
                  <a:pt x="253" y="676"/>
                  <a:pt x="253" y="671"/>
                  <a:pt x="249" y="670"/>
                </a:cubicBezTo>
                <a:cubicBezTo>
                  <a:pt x="246" y="666"/>
                  <a:pt x="240" y="666"/>
                  <a:pt x="235" y="668"/>
                </a:cubicBezTo>
                <a:cubicBezTo>
                  <a:pt x="233" y="668"/>
                  <a:pt x="230" y="671"/>
                  <a:pt x="228" y="671"/>
                </a:cubicBezTo>
                <a:cubicBezTo>
                  <a:pt x="228" y="668"/>
                  <a:pt x="230" y="665"/>
                  <a:pt x="232" y="662"/>
                </a:cubicBezTo>
                <a:cubicBezTo>
                  <a:pt x="236" y="659"/>
                  <a:pt x="242" y="659"/>
                  <a:pt x="246" y="660"/>
                </a:cubicBezTo>
                <a:cubicBezTo>
                  <a:pt x="248" y="663"/>
                  <a:pt x="251" y="663"/>
                  <a:pt x="253" y="665"/>
                </a:cubicBezTo>
                <a:close/>
                <a:moveTo>
                  <a:pt x="198" y="676"/>
                </a:moveTo>
                <a:cubicBezTo>
                  <a:pt x="199" y="679"/>
                  <a:pt x="194" y="681"/>
                  <a:pt x="192" y="682"/>
                </a:cubicBezTo>
                <a:cubicBezTo>
                  <a:pt x="183" y="682"/>
                  <a:pt x="174" y="681"/>
                  <a:pt x="170" y="672"/>
                </a:cubicBezTo>
                <a:cubicBezTo>
                  <a:pt x="170" y="671"/>
                  <a:pt x="170" y="671"/>
                  <a:pt x="170" y="671"/>
                </a:cubicBezTo>
                <a:cubicBezTo>
                  <a:pt x="174" y="670"/>
                  <a:pt x="180" y="671"/>
                  <a:pt x="185" y="668"/>
                </a:cubicBezTo>
                <a:cubicBezTo>
                  <a:pt x="188" y="672"/>
                  <a:pt x="193" y="676"/>
                  <a:pt x="198" y="676"/>
                </a:cubicBezTo>
                <a:close/>
                <a:moveTo>
                  <a:pt x="561" y="684"/>
                </a:moveTo>
                <a:cubicBezTo>
                  <a:pt x="566" y="685"/>
                  <a:pt x="570" y="681"/>
                  <a:pt x="573" y="678"/>
                </a:cubicBezTo>
                <a:cubicBezTo>
                  <a:pt x="574" y="678"/>
                  <a:pt x="574" y="678"/>
                  <a:pt x="574" y="679"/>
                </a:cubicBezTo>
                <a:cubicBezTo>
                  <a:pt x="572" y="682"/>
                  <a:pt x="567" y="685"/>
                  <a:pt x="563" y="685"/>
                </a:cubicBezTo>
                <a:cubicBezTo>
                  <a:pt x="558" y="686"/>
                  <a:pt x="554" y="683"/>
                  <a:pt x="551" y="681"/>
                </a:cubicBezTo>
                <a:cubicBezTo>
                  <a:pt x="551" y="680"/>
                  <a:pt x="548" y="678"/>
                  <a:pt x="550" y="676"/>
                </a:cubicBezTo>
                <a:cubicBezTo>
                  <a:pt x="553" y="679"/>
                  <a:pt x="556" y="684"/>
                  <a:pt x="561" y="684"/>
                </a:cubicBezTo>
                <a:close/>
                <a:moveTo>
                  <a:pt x="537" y="686"/>
                </a:moveTo>
                <a:cubicBezTo>
                  <a:pt x="537" y="695"/>
                  <a:pt x="537" y="695"/>
                  <a:pt x="537" y="695"/>
                </a:cubicBezTo>
                <a:cubicBezTo>
                  <a:pt x="532" y="702"/>
                  <a:pt x="532" y="702"/>
                  <a:pt x="532" y="702"/>
                </a:cubicBezTo>
                <a:cubicBezTo>
                  <a:pt x="529" y="704"/>
                  <a:pt x="525" y="705"/>
                  <a:pt x="521" y="705"/>
                </a:cubicBezTo>
                <a:cubicBezTo>
                  <a:pt x="521" y="704"/>
                  <a:pt x="521" y="703"/>
                  <a:pt x="521" y="703"/>
                </a:cubicBezTo>
                <a:cubicBezTo>
                  <a:pt x="527" y="703"/>
                  <a:pt x="533" y="702"/>
                  <a:pt x="536" y="696"/>
                </a:cubicBezTo>
                <a:cubicBezTo>
                  <a:pt x="537" y="692"/>
                  <a:pt x="534" y="691"/>
                  <a:pt x="536" y="688"/>
                </a:cubicBezTo>
                <a:cubicBezTo>
                  <a:pt x="536" y="682"/>
                  <a:pt x="531" y="682"/>
                  <a:pt x="528" y="679"/>
                </a:cubicBezTo>
                <a:cubicBezTo>
                  <a:pt x="530" y="676"/>
                  <a:pt x="532" y="679"/>
                  <a:pt x="534" y="681"/>
                </a:cubicBezTo>
                <a:lnTo>
                  <a:pt x="537" y="686"/>
                </a:lnTo>
                <a:close/>
                <a:moveTo>
                  <a:pt x="499" y="681"/>
                </a:moveTo>
                <a:cubicBezTo>
                  <a:pt x="498" y="682"/>
                  <a:pt x="494" y="680"/>
                  <a:pt x="493" y="683"/>
                </a:cubicBezTo>
                <a:cubicBezTo>
                  <a:pt x="492" y="684"/>
                  <a:pt x="492" y="683"/>
                  <a:pt x="491" y="683"/>
                </a:cubicBezTo>
                <a:cubicBezTo>
                  <a:pt x="491" y="681"/>
                  <a:pt x="493" y="679"/>
                  <a:pt x="495" y="679"/>
                </a:cubicBezTo>
                <a:cubicBezTo>
                  <a:pt x="496" y="680"/>
                  <a:pt x="499" y="679"/>
                  <a:pt x="499" y="681"/>
                </a:cubicBezTo>
                <a:close/>
                <a:moveTo>
                  <a:pt x="451" y="688"/>
                </a:moveTo>
                <a:cubicBezTo>
                  <a:pt x="445" y="689"/>
                  <a:pt x="437" y="685"/>
                  <a:pt x="432" y="691"/>
                </a:cubicBezTo>
                <a:cubicBezTo>
                  <a:pt x="429" y="695"/>
                  <a:pt x="436" y="695"/>
                  <a:pt x="436" y="699"/>
                </a:cubicBezTo>
                <a:cubicBezTo>
                  <a:pt x="435" y="703"/>
                  <a:pt x="436" y="708"/>
                  <a:pt x="431" y="712"/>
                </a:cubicBezTo>
                <a:cubicBezTo>
                  <a:pt x="424" y="717"/>
                  <a:pt x="416" y="726"/>
                  <a:pt x="405" y="721"/>
                </a:cubicBezTo>
                <a:cubicBezTo>
                  <a:pt x="403" y="721"/>
                  <a:pt x="399" y="722"/>
                  <a:pt x="396" y="723"/>
                </a:cubicBezTo>
                <a:cubicBezTo>
                  <a:pt x="395" y="723"/>
                  <a:pt x="395" y="723"/>
                  <a:pt x="394" y="722"/>
                </a:cubicBezTo>
                <a:cubicBezTo>
                  <a:pt x="396" y="720"/>
                  <a:pt x="401" y="722"/>
                  <a:pt x="403" y="719"/>
                </a:cubicBezTo>
                <a:cubicBezTo>
                  <a:pt x="407" y="720"/>
                  <a:pt x="413" y="722"/>
                  <a:pt x="418" y="720"/>
                </a:cubicBezTo>
                <a:cubicBezTo>
                  <a:pt x="422" y="712"/>
                  <a:pt x="432" y="714"/>
                  <a:pt x="433" y="705"/>
                </a:cubicBezTo>
                <a:cubicBezTo>
                  <a:pt x="434" y="702"/>
                  <a:pt x="433" y="699"/>
                  <a:pt x="431" y="696"/>
                </a:cubicBezTo>
                <a:cubicBezTo>
                  <a:pt x="427" y="694"/>
                  <a:pt x="423" y="693"/>
                  <a:pt x="419" y="690"/>
                </a:cubicBezTo>
                <a:cubicBezTo>
                  <a:pt x="416" y="688"/>
                  <a:pt x="413" y="688"/>
                  <a:pt x="410" y="689"/>
                </a:cubicBezTo>
                <a:cubicBezTo>
                  <a:pt x="407" y="691"/>
                  <a:pt x="404" y="693"/>
                  <a:pt x="403" y="696"/>
                </a:cubicBezTo>
                <a:cubicBezTo>
                  <a:pt x="403" y="698"/>
                  <a:pt x="403" y="701"/>
                  <a:pt x="404" y="703"/>
                </a:cubicBezTo>
                <a:cubicBezTo>
                  <a:pt x="406" y="705"/>
                  <a:pt x="410" y="705"/>
                  <a:pt x="412" y="703"/>
                </a:cubicBezTo>
                <a:cubicBezTo>
                  <a:pt x="415" y="702"/>
                  <a:pt x="410" y="697"/>
                  <a:pt x="415" y="699"/>
                </a:cubicBezTo>
                <a:cubicBezTo>
                  <a:pt x="416" y="700"/>
                  <a:pt x="416" y="702"/>
                  <a:pt x="415" y="703"/>
                </a:cubicBezTo>
                <a:cubicBezTo>
                  <a:pt x="413" y="707"/>
                  <a:pt x="410" y="706"/>
                  <a:pt x="407" y="707"/>
                </a:cubicBezTo>
                <a:cubicBezTo>
                  <a:pt x="404" y="706"/>
                  <a:pt x="400" y="703"/>
                  <a:pt x="398" y="708"/>
                </a:cubicBezTo>
                <a:cubicBezTo>
                  <a:pt x="396" y="708"/>
                  <a:pt x="393" y="708"/>
                  <a:pt x="392" y="706"/>
                </a:cubicBezTo>
                <a:cubicBezTo>
                  <a:pt x="390" y="705"/>
                  <a:pt x="389" y="702"/>
                  <a:pt x="390" y="700"/>
                </a:cubicBezTo>
                <a:cubicBezTo>
                  <a:pt x="390" y="699"/>
                  <a:pt x="392" y="699"/>
                  <a:pt x="393" y="700"/>
                </a:cubicBezTo>
                <a:cubicBezTo>
                  <a:pt x="392" y="702"/>
                  <a:pt x="390" y="704"/>
                  <a:pt x="393" y="705"/>
                </a:cubicBezTo>
                <a:cubicBezTo>
                  <a:pt x="394" y="707"/>
                  <a:pt x="397" y="705"/>
                  <a:pt x="399" y="705"/>
                </a:cubicBezTo>
                <a:cubicBezTo>
                  <a:pt x="401" y="702"/>
                  <a:pt x="401" y="699"/>
                  <a:pt x="401" y="696"/>
                </a:cubicBezTo>
                <a:cubicBezTo>
                  <a:pt x="399" y="691"/>
                  <a:pt x="395" y="691"/>
                  <a:pt x="391" y="691"/>
                </a:cubicBezTo>
                <a:cubicBezTo>
                  <a:pt x="384" y="691"/>
                  <a:pt x="377" y="694"/>
                  <a:pt x="373" y="702"/>
                </a:cubicBezTo>
                <a:cubicBezTo>
                  <a:pt x="373" y="705"/>
                  <a:pt x="373" y="711"/>
                  <a:pt x="376" y="715"/>
                </a:cubicBezTo>
                <a:cubicBezTo>
                  <a:pt x="380" y="718"/>
                  <a:pt x="385" y="717"/>
                  <a:pt x="388" y="721"/>
                </a:cubicBezTo>
                <a:cubicBezTo>
                  <a:pt x="387" y="723"/>
                  <a:pt x="384" y="721"/>
                  <a:pt x="381" y="720"/>
                </a:cubicBezTo>
                <a:cubicBezTo>
                  <a:pt x="378" y="720"/>
                  <a:pt x="375" y="717"/>
                  <a:pt x="373" y="714"/>
                </a:cubicBezTo>
                <a:cubicBezTo>
                  <a:pt x="371" y="711"/>
                  <a:pt x="372" y="708"/>
                  <a:pt x="370" y="705"/>
                </a:cubicBezTo>
                <a:cubicBezTo>
                  <a:pt x="366" y="705"/>
                  <a:pt x="364" y="708"/>
                  <a:pt x="361" y="711"/>
                </a:cubicBezTo>
                <a:cubicBezTo>
                  <a:pt x="361" y="714"/>
                  <a:pt x="361" y="719"/>
                  <a:pt x="363" y="722"/>
                </a:cubicBezTo>
                <a:cubicBezTo>
                  <a:pt x="368" y="728"/>
                  <a:pt x="376" y="728"/>
                  <a:pt x="382" y="733"/>
                </a:cubicBezTo>
                <a:cubicBezTo>
                  <a:pt x="386" y="736"/>
                  <a:pt x="390" y="734"/>
                  <a:pt x="395" y="736"/>
                </a:cubicBezTo>
                <a:cubicBezTo>
                  <a:pt x="386" y="739"/>
                  <a:pt x="379" y="731"/>
                  <a:pt x="371" y="731"/>
                </a:cubicBezTo>
                <a:cubicBezTo>
                  <a:pt x="370" y="731"/>
                  <a:pt x="370" y="733"/>
                  <a:pt x="368" y="733"/>
                </a:cubicBezTo>
                <a:cubicBezTo>
                  <a:pt x="367" y="731"/>
                  <a:pt x="370" y="729"/>
                  <a:pt x="367" y="728"/>
                </a:cubicBezTo>
                <a:cubicBezTo>
                  <a:pt x="366" y="727"/>
                  <a:pt x="364" y="725"/>
                  <a:pt x="362" y="727"/>
                </a:cubicBezTo>
                <a:cubicBezTo>
                  <a:pt x="361" y="728"/>
                  <a:pt x="359" y="730"/>
                  <a:pt x="358" y="729"/>
                </a:cubicBezTo>
                <a:cubicBezTo>
                  <a:pt x="358" y="728"/>
                  <a:pt x="362" y="726"/>
                  <a:pt x="362" y="723"/>
                </a:cubicBezTo>
                <a:cubicBezTo>
                  <a:pt x="360" y="719"/>
                  <a:pt x="358" y="714"/>
                  <a:pt x="360" y="710"/>
                </a:cubicBezTo>
                <a:cubicBezTo>
                  <a:pt x="358" y="706"/>
                  <a:pt x="354" y="708"/>
                  <a:pt x="352" y="706"/>
                </a:cubicBezTo>
                <a:cubicBezTo>
                  <a:pt x="352" y="704"/>
                  <a:pt x="356" y="705"/>
                  <a:pt x="358" y="705"/>
                </a:cubicBezTo>
                <a:cubicBezTo>
                  <a:pt x="363" y="709"/>
                  <a:pt x="367" y="702"/>
                  <a:pt x="371" y="702"/>
                </a:cubicBezTo>
                <a:cubicBezTo>
                  <a:pt x="372" y="700"/>
                  <a:pt x="373" y="699"/>
                  <a:pt x="373" y="698"/>
                </a:cubicBezTo>
                <a:cubicBezTo>
                  <a:pt x="367" y="694"/>
                  <a:pt x="367" y="694"/>
                  <a:pt x="367" y="694"/>
                </a:cubicBezTo>
                <a:cubicBezTo>
                  <a:pt x="370" y="692"/>
                  <a:pt x="372" y="697"/>
                  <a:pt x="375" y="696"/>
                </a:cubicBezTo>
                <a:cubicBezTo>
                  <a:pt x="381" y="691"/>
                  <a:pt x="390" y="686"/>
                  <a:pt x="398" y="691"/>
                </a:cubicBezTo>
                <a:cubicBezTo>
                  <a:pt x="401" y="693"/>
                  <a:pt x="401" y="693"/>
                  <a:pt x="401" y="693"/>
                </a:cubicBezTo>
                <a:cubicBezTo>
                  <a:pt x="405" y="689"/>
                  <a:pt x="410" y="685"/>
                  <a:pt x="416" y="687"/>
                </a:cubicBezTo>
                <a:cubicBezTo>
                  <a:pt x="421" y="687"/>
                  <a:pt x="424" y="692"/>
                  <a:pt x="429" y="691"/>
                </a:cubicBezTo>
                <a:cubicBezTo>
                  <a:pt x="434" y="685"/>
                  <a:pt x="444" y="685"/>
                  <a:pt x="450" y="686"/>
                </a:cubicBezTo>
                <a:cubicBezTo>
                  <a:pt x="451" y="687"/>
                  <a:pt x="452" y="687"/>
                  <a:pt x="451" y="688"/>
                </a:cubicBezTo>
                <a:close/>
                <a:moveTo>
                  <a:pt x="329" y="695"/>
                </a:moveTo>
                <a:cubicBezTo>
                  <a:pt x="331" y="702"/>
                  <a:pt x="331" y="708"/>
                  <a:pt x="327" y="713"/>
                </a:cubicBezTo>
                <a:cubicBezTo>
                  <a:pt x="325" y="713"/>
                  <a:pt x="323" y="714"/>
                  <a:pt x="321" y="715"/>
                </a:cubicBezTo>
                <a:cubicBezTo>
                  <a:pt x="316" y="716"/>
                  <a:pt x="311" y="714"/>
                  <a:pt x="308" y="711"/>
                </a:cubicBezTo>
                <a:cubicBezTo>
                  <a:pt x="307" y="711"/>
                  <a:pt x="307" y="709"/>
                  <a:pt x="306" y="709"/>
                </a:cubicBezTo>
                <a:cubicBezTo>
                  <a:pt x="304" y="711"/>
                  <a:pt x="305" y="712"/>
                  <a:pt x="304" y="714"/>
                </a:cubicBezTo>
                <a:cubicBezTo>
                  <a:pt x="303" y="717"/>
                  <a:pt x="299" y="717"/>
                  <a:pt x="296" y="717"/>
                </a:cubicBezTo>
                <a:cubicBezTo>
                  <a:pt x="295" y="717"/>
                  <a:pt x="295" y="715"/>
                  <a:pt x="295" y="714"/>
                </a:cubicBezTo>
                <a:cubicBezTo>
                  <a:pt x="295" y="714"/>
                  <a:pt x="296" y="713"/>
                  <a:pt x="297" y="713"/>
                </a:cubicBezTo>
                <a:cubicBezTo>
                  <a:pt x="297" y="714"/>
                  <a:pt x="298" y="715"/>
                  <a:pt x="298" y="715"/>
                </a:cubicBezTo>
                <a:cubicBezTo>
                  <a:pt x="301" y="716"/>
                  <a:pt x="303" y="714"/>
                  <a:pt x="303" y="712"/>
                </a:cubicBezTo>
                <a:cubicBezTo>
                  <a:pt x="303" y="710"/>
                  <a:pt x="303" y="708"/>
                  <a:pt x="302" y="705"/>
                </a:cubicBezTo>
                <a:cubicBezTo>
                  <a:pt x="299" y="703"/>
                  <a:pt x="296" y="702"/>
                  <a:pt x="292" y="702"/>
                </a:cubicBezTo>
                <a:cubicBezTo>
                  <a:pt x="287" y="703"/>
                  <a:pt x="283" y="707"/>
                  <a:pt x="281" y="711"/>
                </a:cubicBezTo>
                <a:cubicBezTo>
                  <a:pt x="280" y="714"/>
                  <a:pt x="280" y="717"/>
                  <a:pt x="282" y="720"/>
                </a:cubicBezTo>
                <a:cubicBezTo>
                  <a:pt x="286" y="726"/>
                  <a:pt x="292" y="728"/>
                  <a:pt x="300" y="728"/>
                </a:cubicBezTo>
                <a:cubicBezTo>
                  <a:pt x="305" y="728"/>
                  <a:pt x="309" y="723"/>
                  <a:pt x="315" y="725"/>
                </a:cubicBezTo>
                <a:cubicBezTo>
                  <a:pt x="321" y="731"/>
                  <a:pt x="329" y="735"/>
                  <a:pt x="338" y="734"/>
                </a:cubicBezTo>
                <a:cubicBezTo>
                  <a:pt x="341" y="734"/>
                  <a:pt x="344" y="728"/>
                  <a:pt x="349" y="730"/>
                </a:cubicBezTo>
                <a:cubicBezTo>
                  <a:pt x="351" y="731"/>
                  <a:pt x="352" y="729"/>
                  <a:pt x="355" y="730"/>
                </a:cubicBezTo>
                <a:cubicBezTo>
                  <a:pt x="354" y="732"/>
                  <a:pt x="355" y="734"/>
                  <a:pt x="358" y="734"/>
                </a:cubicBezTo>
                <a:cubicBezTo>
                  <a:pt x="362" y="734"/>
                  <a:pt x="362" y="734"/>
                  <a:pt x="362" y="734"/>
                </a:cubicBezTo>
                <a:cubicBezTo>
                  <a:pt x="363" y="736"/>
                  <a:pt x="361" y="736"/>
                  <a:pt x="361" y="736"/>
                </a:cubicBezTo>
                <a:cubicBezTo>
                  <a:pt x="355" y="737"/>
                  <a:pt x="352" y="733"/>
                  <a:pt x="347" y="732"/>
                </a:cubicBezTo>
                <a:cubicBezTo>
                  <a:pt x="340" y="734"/>
                  <a:pt x="332" y="737"/>
                  <a:pt x="325" y="734"/>
                </a:cubicBezTo>
                <a:cubicBezTo>
                  <a:pt x="320" y="733"/>
                  <a:pt x="318" y="727"/>
                  <a:pt x="312" y="726"/>
                </a:cubicBezTo>
                <a:cubicBezTo>
                  <a:pt x="306" y="728"/>
                  <a:pt x="299" y="731"/>
                  <a:pt x="292" y="729"/>
                </a:cubicBezTo>
                <a:cubicBezTo>
                  <a:pt x="288" y="730"/>
                  <a:pt x="286" y="723"/>
                  <a:pt x="280" y="726"/>
                </a:cubicBezTo>
                <a:cubicBezTo>
                  <a:pt x="277" y="726"/>
                  <a:pt x="275" y="725"/>
                  <a:pt x="272" y="723"/>
                </a:cubicBezTo>
                <a:cubicBezTo>
                  <a:pt x="268" y="720"/>
                  <a:pt x="266" y="714"/>
                  <a:pt x="267" y="710"/>
                </a:cubicBezTo>
                <a:cubicBezTo>
                  <a:pt x="267" y="707"/>
                  <a:pt x="269" y="704"/>
                  <a:pt x="272" y="702"/>
                </a:cubicBezTo>
                <a:cubicBezTo>
                  <a:pt x="270" y="699"/>
                  <a:pt x="267" y="696"/>
                  <a:pt x="267" y="694"/>
                </a:cubicBezTo>
                <a:cubicBezTo>
                  <a:pt x="270" y="695"/>
                  <a:pt x="272" y="701"/>
                  <a:pt x="276" y="699"/>
                </a:cubicBezTo>
                <a:cubicBezTo>
                  <a:pt x="278" y="699"/>
                  <a:pt x="281" y="697"/>
                  <a:pt x="283" y="699"/>
                </a:cubicBezTo>
                <a:cubicBezTo>
                  <a:pt x="282" y="701"/>
                  <a:pt x="280" y="699"/>
                  <a:pt x="277" y="701"/>
                </a:cubicBezTo>
                <a:cubicBezTo>
                  <a:pt x="272" y="702"/>
                  <a:pt x="269" y="707"/>
                  <a:pt x="268" y="712"/>
                </a:cubicBezTo>
                <a:cubicBezTo>
                  <a:pt x="269" y="717"/>
                  <a:pt x="272" y="723"/>
                  <a:pt x="277" y="724"/>
                </a:cubicBezTo>
                <a:cubicBezTo>
                  <a:pt x="277" y="725"/>
                  <a:pt x="279" y="725"/>
                  <a:pt x="280" y="725"/>
                </a:cubicBezTo>
                <a:cubicBezTo>
                  <a:pt x="283" y="722"/>
                  <a:pt x="278" y="720"/>
                  <a:pt x="279" y="716"/>
                </a:cubicBezTo>
                <a:cubicBezTo>
                  <a:pt x="278" y="708"/>
                  <a:pt x="283" y="704"/>
                  <a:pt x="289" y="701"/>
                </a:cubicBezTo>
                <a:cubicBezTo>
                  <a:pt x="293" y="699"/>
                  <a:pt x="298" y="702"/>
                  <a:pt x="301" y="701"/>
                </a:cubicBezTo>
                <a:cubicBezTo>
                  <a:pt x="302" y="698"/>
                  <a:pt x="303" y="695"/>
                  <a:pt x="307" y="695"/>
                </a:cubicBezTo>
                <a:cubicBezTo>
                  <a:pt x="309" y="696"/>
                  <a:pt x="309" y="696"/>
                  <a:pt x="309" y="696"/>
                </a:cubicBezTo>
                <a:cubicBezTo>
                  <a:pt x="308" y="698"/>
                  <a:pt x="304" y="697"/>
                  <a:pt x="304" y="699"/>
                </a:cubicBezTo>
                <a:cubicBezTo>
                  <a:pt x="303" y="702"/>
                  <a:pt x="304" y="705"/>
                  <a:pt x="306" y="706"/>
                </a:cubicBezTo>
                <a:cubicBezTo>
                  <a:pt x="309" y="708"/>
                  <a:pt x="312" y="708"/>
                  <a:pt x="315" y="707"/>
                </a:cubicBezTo>
                <a:cubicBezTo>
                  <a:pt x="317" y="706"/>
                  <a:pt x="319" y="702"/>
                  <a:pt x="321" y="704"/>
                </a:cubicBezTo>
                <a:cubicBezTo>
                  <a:pt x="319" y="707"/>
                  <a:pt x="316" y="710"/>
                  <a:pt x="312" y="710"/>
                </a:cubicBezTo>
                <a:cubicBezTo>
                  <a:pt x="312" y="711"/>
                  <a:pt x="312" y="711"/>
                  <a:pt x="313" y="712"/>
                </a:cubicBezTo>
                <a:cubicBezTo>
                  <a:pt x="316" y="714"/>
                  <a:pt x="320" y="713"/>
                  <a:pt x="324" y="712"/>
                </a:cubicBezTo>
                <a:cubicBezTo>
                  <a:pt x="326" y="709"/>
                  <a:pt x="329" y="708"/>
                  <a:pt x="329" y="703"/>
                </a:cubicBezTo>
                <a:cubicBezTo>
                  <a:pt x="328" y="699"/>
                  <a:pt x="327" y="694"/>
                  <a:pt x="323" y="691"/>
                </a:cubicBezTo>
                <a:cubicBezTo>
                  <a:pt x="322" y="691"/>
                  <a:pt x="321" y="691"/>
                  <a:pt x="321" y="692"/>
                </a:cubicBezTo>
                <a:cubicBezTo>
                  <a:pt x="321" y="694"/>
                  <a:pt x="323" y="698"/>
                  <a:pt x="321" y="699"/>
                </a:cubicBezTo>
                <a:cubicBezTo>
                  <a:pt x="320" y="696"/>
                  <a:pt x="319" y="692"/>
                  <a:pt x="317" y="689"/>
                </a:cubicBezTo>
                <a:cubicBezTo>
                  <a:pt x="318" y="688"/>
                  <a:pt x="318" y="688"/>
                  <a:pt x="318" y="688"/>
                </a:cubicBezTo>
                <a:cubicBezTo>
                  <a:pt x="322" y="688"/>
                  <a:pt x="327" y="691"/>
                  <a:pt x="329" y="695"/>
                </a:cubicBezTo>
                <a:close/>
                <a:moveTo>
                  <a:pt x="228" y="688"/>
                </a:moveTo>
                <a:cubicBezTo>
                  <a:pt x="226" y="691"/>
                  <a:pt x="224" y="692"/>
                  <a:pt x="222" y="694"/>
                </a:cubicBezTo>
                <a:cubicBezTo>
                  <a:pt x="221" y="694"/>
                  <a:pt x="221" y="692"/>
                  <a:pt x="222" y="691"/>
                </a:cubicBezTo>
                <a:cubicBezTo>
                  <a:pt x="224" y="691"/>
                  <a:pt x="226" y="688"/>
                  <a:pt x="228" y="688"/>
                </a:cubicBezTo>
                <a:close/>
                <a:moveTo>
                  <a:pt x="460" y="695"/>
                </a:moveTo>
                <a:cubicBezTo>
                  <a:pt x="458" y="698"/>
                  <a:pt x="462" y="698"/>
                  <a:pt x="462" y="700"/>
                </a:cubicBezTo>
                <a:cubicBezTo>
                  <a:pt x="458" y="698"/>
                  <a:pt x="454" y="698"/>
                  <a:pt x="450" y="699"/>
                </a:cubicBezTo>
                <a:cubicBezTo>
                  <a:pt x="448" y="701"/>
                  <a:pt x="445" y="702"/>
                  <a:pt x="444" y="705"/>
                </a:cubicBezTo>
                <a:cubicBezTo>
                  <a:pt x="443" y="709"/>
                  <a:pt x="443" y="713"/>
                  <a:pt x="445" y="717"/>
                </a:cubicBezTo>
                <a:cubicBezTo>
                  <a:pt x="450" y="723"/>
                  <a:pt x="459" y="722"/>
                  <a:pt x="465" y="725"/>
                </a:cubicBezTo>
                <a:cubicBezTo>
                  <a:pt x="474" y="723"/>
                  <a:pt x="483" y="719"/>
                  <a:pt x="488" y="711"/>
                </a:cubicBezTo>
                <a:cubicBezTo>
                  <a:pt x="492" y="708"/>
                  <a:pt x="495" y="703"/>
                  <a:pt x="500" y="705"/>
                </a:cubicBezTo>
                <a:cubicBezTo>
                  <a:pt x="502" y="706"/>
                  <a:pt x="505" y="705"/>
                  <a:pt x="505" y="708"/>
                </a:cubicBezTo>
                <a:cubicBezTo>
                  <a:pt x="499" y="708"/>
                  <a:pt x="496" y="705"/>
                  <a:pt x="492" y="710"/>
                </a:cubicBezTo>
                <a:cubicBezTo>
                  <a:pt x="484" y="719"/>
                  <a:pt x="474" y="728"/>
                  <a:pt x="460" y="726"/>
                </a:cubicBezTo>
                <a:cubicBezTo>
                  <a:pt x="458" y="724"/>
                  <a:pt x="455" y="725"/>
                  <a:pt x="452" y="725"/>
                </a:cubicBezTo>
                <a:cubicBezTo>
                  <a:pt x="449" y="728"/>
                  <a:pt x="447" y="731"/>
                  <a:pt x="442" y="730"/>
                </a:cubicBezTo>
                <a:cubicBezTo>
                  <a:pt x="439" y="728"/>
                  <a:pt x="434" y="728"/>
                  <a:pt x="431" y="725"/>
                </a:cubicBezTo>
                <a:cubicBezTo>
                  <a:pt x="425" y="730"/>
                  <a:pt x="419" y="735"/>
                  <a:pt x="411" y="735"/>
                </a:cubicBezTo>
                <a:cubicBezTo>
                  <a:pt x="407" y="734"/>
                  <a:pt x="404" y="734"/>
                  <a:pt x="399" y="736"/>
                </a:cubicBezTo>
                <a:cubicBezTo>
                  <a:pt x="399" y="734"/>
                  <a:pt x="404" y="734"/>
                  <a:pt x="404" y="732"/>
                </a:cubicBezTo>
                <a:cubicBezTo>
                  <a:pt x="412" y="733"/>
                  <a:pt x="420" y="733"/>
                  <a:pt x="426" y="727"/>
                </a:cubicBezTo>
                <a:cubicBezTo>
                  <a:pt x="433" y="721"/>
                  <a:pt x="442" y="714"/>
                  <a:pt x="441" y="705"/>
                </a:cubicBezTo>
                <a:cubicBezTo>
                  <a:pt x="441" y="702"/>
                  <a:pt x="441" y="702"/>
                  <a:pt x="441" y="702"/>
                </a:cubicBezTo>
                <a:cubicBezTo>
                  <a:pt x="446" y="698"/>
                  <a:pt x="451" y="697"/>
                  <a:pt x="458" y="696"/>
                </a:cubicBezTo>
                <a:cubicBezTo>
                  <a:pt x="458" y="691"/>
                  <a:pt x="458" y="691"/>
                  <a:pt x="458" y="691"/>
                </a:cubicBezTo>
                <a:cubicBezTo>
                  <a:pt x="459" y="692"/>
                  <a:pt x="460" y="694"/>
                  <a:pt x="460" y="695"/>
                </a:cubicBezTo>
                <a:close/>
                <a:moveTo>
                  <a:pt x="365" y="694"/>
                </a:moveTo>
                <a:cubicBezTo>
                  <a:pt x="358" y="696"/>
                  <a:pt x="347" y="697"/>
                  <a:pt x="344" y="706"/>
                </a:cubicBezTo>
                <a:cubicBezTo>
                  <a:pt x="349" y="711"/>
                  <a:pt x="339" y="713"/>
                  <a:pt x="342" y="719"/>
                </a:cubicBezTo>
                <a:cubicBezTo>
                  <a:pt x="344" y="721"/>
                  <a:pt x="347" y="723"/>
                  <a:pt x="350" y="721"/>
                </a:cubicBezTo>
                <a:cubicBezTo>
                  <a:pt x="352" y="720"/>
                  <a:pt x="352" y="719"/>
                  <a:pt x="352" y="717"/>
                </a:cubicBezTo>
                <a:cubicBezTo>
                  <a:pt x="352" y="716"/>
                  <a:pt x="350" y="717"/>
                  <a:pt x="350" y="715"/>
                </a:cubicBezTo>
                <a:cubicBezTo>
                  <a:pt x="350" y="714"/>
                  <a:pt x="352" y="713"/>
                  <a:pt x="352" y="714"/>
                </a:cubicBezTo>
                <a:cubicBezTo>
                  <a:pt x="354" y="716"/>
                  <a:pt x="355" y="718"/>
                  <a:pt x="354" y="720"/>
                </a:cubicBezTo>
                <a:cubicBezTo>
                  <a:pt x="352" y="723"/>
                  <a:pt x="347" y="724"/>
                  <a:pt x="344" y="723"/>
                </a:cubicBezTo>
                <a:cubicBezTo>
                  <a:pt x="342" y="723"/>
                  <a:pt x="342" y="720"/>
                  <a:pt x="340" y="719"/>
                </a:cubicBezTo>
                <a:cubicBezTo>
                  <a:pt x="337" y="720"/>
                  <a:pt x="332" y="721"/>
                  <a:pt x="329" y="718"/>
                </a:cubicBezTo>
                <a:cubicBezTo>
                  <a:pt x="329" y="717"/>
                  <a:pt x="326" y="716"/>
                  <a:pt x="328" y="714"/>
                </a:cubicBezTo>
                <a:cubicBezTo>
                  <a:pt x="330" y="717"/>
                  <a:pt x="334" y="719"/>
                  <a:pt x="338" y="718"/>
                </a:cubicBezTo>
                <a:cubicBezTo>
                  <a:pt x="345" y="714"/>
                  <a:pt x="340" y="705"/>
                  <a:pt x="345" y="700"/>
                </a:cubicBezTo>
                <a:cubicBezTo>
                  <a:pt x="350" y="695"/>
                  <a:pt x="358" y="693"/>
                  <a:pt x="364" y="692"/>
                </a:cubicBezTo>
                <a:lnTo>
                  <a:pt x="365" y="694"/>
                </a:lnTo>
                <a:close/>
                <a:moveTo>
                  <a:pt x="487" y="702"/>
                </a:moveTo>
                <a:cubicBezTo>
                  <a:pt x="485" y="702"/>
                  <a:pt x="484" y="702"/>
                  <a:pt x="482" y="702"/>
                </a:cubicBezTo>
                <a:cubicBezTo>
                  <a:pt x="480" y="701"/>
                  <a:pt x="480" y="701"/>
                  <a:pt x="480" y="701"/>
                </a:cubicBezTo>
                <a:cubicBezTo>
                  <a:pt x="482" y="700"/>
                  <a:pt x="485" y="701"/>
                  <a:pt x="487" y="702"/>
                </a:cubicBezTo>
                <a:close/>
                <a:moveTo>
                  <a:pt x="450" y="723"/>
                </a:moveTo>
                <a:cubicBezTo>
                  <a:pt x="450" y="723"/>
                  <a:pt x="450" y="724"/>
                  <a:pt x="450" y="725"/>
                </a:cubicBezTo>
                <a:cubicBezTo>
                  <a:pt x="445" y="727"/>
                  <a:pt x="439" y="729"/>
                  <a:pt x="435" y="725"/>
                </a:cubicBezTo>
                <a:cubicBezTo>
                  <a:pt x="433" y="723"/>
                  <a:pt x="436" y="723"/>
                  <a:pt x="436" y="721"/>
                </a:cubicBezTo>
                <a:cubicBezTo>
                  <a:pt x="438" y="718"/>
                  <a:pt x="440" y="717"/>
                  <a:pt x="442" y="714"/>
                </a:cubicBezTo>
                <a:cubicBezTo>
                  <a:pt x="444" y="717"/>
                  <a:pt x="447" y="720"/>
                  <a:pt x="450" y="72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矩形 40"/>
          <p:cNvSpPr/>
          <p:nvPr/>
        </p:nvSpPr>
        <p:spPr>
          <a:xfrm>
            <a:off x="3860244" y="346614"/>
            <a:ext cx="1184790" cy="1423448"/>
          </a:xfrm>
          <a:prstGeom prst="rect">
            <a:avLst/>
          </a:prstGeom>
          <a:noFill/>
        </p:spPr>
        <p:txBody>
          <a:bodyPr vert="horz" wrap="square" lIns="68562" tIns="34281" rIns="68562" bIns="34281" rtlCol="0">
            <a:spAutoFit/>
          </a:bodyPr>
          <a:lstStyle/>
          <a:p>
            <a:pPr defTabSz="914400"/>
            <a:r>
              <a:rPr lang="en-SG" altLang="zh-CN" sz="8800" b="1" dirty="0" smtClean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V.</a:t>
            </a:r>
            <a:endParaRPr lang="en-US" altLang="zh-CN" sz="8800" b="1" dirty="0">
              <a:solidFill>
                <a:srgbClr val="C0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18" name="矩形 40"/>
          <p:cNvSpPr/>
          <p:nvPr/>
        </p:nvSpPr>
        <p:spPr>
          <a:xfrm>
            <a:off x="381000" y="1909749"/>
            <a:ext cx="8534399" cy="1361893"/>
          </a:xfrm>
          <a:prstGeom prst="rect">
            <a:avLst/>
          </a:prstGeom>
          <a:noFill/>
        </p:spPr>
        <p:txBody>
          <a:bodyPr vert="horz" wrap="square" lIns="68562" tIns="34281" rIns="68562" bIns="34281" rtlCol="0">
            <a:spAutoFit/>
          </a:bodyPr>
          <a:lstStyle/>
          <a:p>
            <a:pPr algn="ctr" defTabSz="914400"/>
            <a:r>
              <a:rPr lang="en-SG" altLang="zh-CN" sz="2800" b="1" dirty="0" smtClean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 TẬP VẬN DỤNG</a:t>
            </a:r>
          </a:p>
          <a:p>
            <a:pPr algn="ctr" defTabSz="914400"/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1: Theo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em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điều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gì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làm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nên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sức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hấp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dẫn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của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thơ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Sơn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Tinh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 -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Thủy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Tinh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?</a:t>
            </a:r>
            <a:endParaRPr lang="en-US" altLang="zh-CN" sz="2800" b="1" dirty="0">
              <a:solidFill>
                <a:srgbClr val="7030A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7" name="矩形 40"/>
          <p:cNvSpPr/>
          <p:nvPr/>
        </p:nvSpPr>
        <p:spPr>
          <a:xfrm>
            <a:off x="304799" y="3295163"/>
            <a:ext cx="8686799" cy="3085442"/>
          </a:xfrm>
          <a:prstGeom prst="rect">
            <a:avLst/>
          </a:prstGeom>
          <a:noFill/>
        </p:spPr>
        <p:txBody>
          <a:bodyPr vert="horz" wrap="square" lIns="68562" tIns="34281" rIns="68562" bIns="34281" rtlCol="0">
            <a:spAutoFit/>
          </a:bodyPr>
          <a:lstStyle/>
          <a:p>
            <a:pPr defTabSz="914400"/>
            <a:r>
              <a:rPr lang="en-SG" altLang="zh-CN" sz="2800" b="1" dirty="0" smtClean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                                  </a:t>
            </a:r>
            <a:r>
              <a:rPr lang="en-SG" altLang="zh-CN" sz="2800" b="1" dirty="0" err="1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Gợi</a:t>
            </a:r>
            <a:r>
              <a:rPr lang="en-SG" altLang="zh-CN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ý:</a:t>
            </a:r>
            <a:endParaRPr lang="en-SG" altLang="zh-CN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defTabSz="914400"/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+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Nghệ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thuật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kể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chuyện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hấp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dẫn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defTabSz="914400"/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+ NT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miểu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tả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tâm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lí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nhân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vật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hợp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giữa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miêu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tả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ngoại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nội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tâm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khiến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nhân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vật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hiện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lên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rất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sinh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gần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gũi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đời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thường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defTabSz="914400"/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+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Thể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tự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do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dài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ngắn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khác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nhau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cách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gieo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vần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ngắt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nhịp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linh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, co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giãn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tự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nhiên</a:t>
            </a:r>
            <a:endParaRPr lang="en-SG" altLang="zh-CN" sz="2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71496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/>
          <p:bldP spid="18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/>
          <p:bldP spid="18" grpId="0"/>
          <p:bldP spid="7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0159" y="-35996"/>
            <a:ext cx="3141190" cy="2188669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3" y="-35995"/>
            <a:ext cx="3065573" cy="2321996"/>
          </a:xfrm>
          <a:prstGeom prst="rect">
            <a:avLst/>
          </a:prstGeom>
        </p:spPr>
      </p:pic>
      <p:sp>
        <p:nvSpPr>
          <p:cNvPr id="18" name="矩形 40"/>
          <p:cNvSpPr/>
          <p:nvPr/>
        </p:nvSpPr>
        <p:spPr>
          <a:xfrm>
            <a:off x="381000" y="1909749"/>
            <a:ext cx="8534399" cy="1361893"/>
          </a:xfrm>
          <a:prstGeom prst="rect">
            <a:avLst/>
          </a:prstGeom>
          <a:noFill/>
        </p:spPr>
        <p:txBody>
          <a:bodyPr vert="horz" wrap="square" lIns="68562" tIns="34281" rIns="68562" bIns="34281" rtlCol="0">
            <a:spAutoFit/>
          </a:bodyPr>
          <a:lstStyle/>
          <a:p>
            <a:pPr algn="ctr" defTabSz="914400"/>
            <a:r>
              <a:rPr lang="en-SG" altLang="zh-CN" sz="2800" b="1" dirty="0" smtClean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 TẬP VẬN DỤNG</a:t>
            </a:r>
          </a:p>
          <a:p>
            <a:pPr algn="ctr" defTabSz="914400"/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2: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Vẽ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tranh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thể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hiện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một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hình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ảnh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thơ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mà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em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ấn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tượng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nhất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?</a:t>
            </a:r>
            <a:endParaRPr lang="en-US" altLang="zh-CN" sz="2800" b="1" dirty="0">
              <a:solidFill>
                <a:srgbClr val="7030A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3429000"/>
            <a:ext cx="3657598" cy="2876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271642"/>
            <a:ext cx="4648200" cy="303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17027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ĐỌC – TÌM HIỂU CHUNG</a:t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4572000" y="2209800"/>
            <a:ext cx="3865324" cy="3937348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dỏm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3886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9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45"/>
          <p:cNvSpPr/>
          <p:nvPr/>
        </p:nvSpPr>
        <p:spPr>
          <a:xfrm>
            <a:off x="-576360" y="2926692"/>
            <a:ext cx="2071877" cy="542079"/>
          </a:xfrm>
          <a:custGeom>
            <a:avLst/>
            <a:gdLst/>
            <a:ahLst/>
            <a:cxnLst/>
            <a:rect l="l" t="t" r="r" b="b"/>
            <a:pathLst>
              <a:path w="28258" h="5545" extrusionOk="0">
                <a:moveTo>
                  <a:pt x="10378" y="0"/>
                </a:moveTo>
                <a:cubicBezTo>
                  <a:pt x="8312" y="0"/>
                  <a:pt x="6398" y="1151"/>
                  <a:pt x="5310" y="3326"/>
                </a:cubicBezTo>
                <a:cubicBezTo>
                  <a:pt x="4474" y="2885"/>
                  <a:pt x="3683" y="2665"/>
                  <a:pt x="2977" y="2665"/>
                </a:cubicBezTo>
                <a:cubicBezTo>
                  <a:pt x="1507" y="2665"/>
                  <a:pt x="401" y="3622"/>
                  <a:pt x="1" y="5545"/>
                </a:cubicBezTo>
                <a:lnTo>
                  <a:pt x="28257" y="5545"/>
                </a:lnTo>
                <a:cubicBezTo>
                  <a:pt x="26931" y="3847"/>
                  <a:pt x="25535" y="3011"/>
                  <a:pt x="24074" y="3011"/>
                </a:cubicBezTo>
                <a:cubicBezTo>
                  <a:pt x="23363" y="3011"/>
                  <a:pt x="22637" y="3209"/>
                  <a:pt x="21895" y="3601"/>
                </a:cubicBezTo>
                <a:cubicBezTo>
                  <a:pt x="20794" y="1817"/>
                  <a:pt x="19594" y="928"/>
                  <a:pt x="18291" y="928"/>
                </a:cubicBezTo>
                <a:cubicBezTo>
                  <a:pt x="17352" y="928"/>
                  <a:pt x="16360" y="1389"/>
                  <a:pt x="15315" y="2308"/>
                </a:cubicBezTo>
                <a:cubicBezTo>
                  <a:pt x="13806" y="748"/>
                  <a:pt x="12042" y="0"/>
                  <a:pt x="10378" y="0"/>
                </a:cubicBezTo>
                <a:close/>
              </a:path>
            </a:pathLst>
          </a:custGeom>
          <a:solidFill>
            <a:srgbClr val="212529">
              <a:alpha val="7140"/>
            </a:srgbClr>
          </a:solidFill>
          <a:ln>
            <a:noFill/>
          </a:ln>
        </p:spPr>
        <p:txBody>
          <a:bodyPr spcFirstLastPara="1" wrap="square" lIns="121822" tIns="121822" rIns="121822" bIns="12182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6" name="Google Shape;1246;p45"/>
          <p:cNvSpPr txBox="1">
            <a:spLocks noGrp="1"/>
          </p:cNvSpPr>
          <p:nvPr>
            <p:ph type="title"/>
          </p:nvPr>
        </p:nvSpPr>
        <p:spPr>
          <a:xfrm>
            <a:off x="1997003" y="76828"/>
            <a:ext cx="6784737" cy="1004356"/>
          </a:xfrm>
          <a:prstGeom prst="rect">
            <a:avLst/>
          </a:prstGeom>
        </p:spPr>
        <p:txBody>
          <a:bodyPr spcFirstLastPara="1" wrap="square" lIns="121822" tIns="121822" rIns="121822" bIns="121822" anchor="t" anchorCtr="0">
            <a:noAutofit/>
          </a:bodyPr>
          <a:lstStyle/>
          <a:p>
            <a:r>
              <a:rPr lang="e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hiểu chung</a:t>
            </a:r>
            <a:br>
              <a:rPr lang="e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51" name="Google Shape;1251;p45"/>
          <p:cNvGrpSpPr/>
          <p:nvPr/>
        </p:nvGrpSpPr>
        <p:grpSpPr>
          <a:xfrm>
            <a:off x="7465273" y="901077"/>
            <a:ext cx="1410638" cy="477688"/>
            <a:chOff x="5123725" y="4548275"/>
            <a:chExt cx="674275" cy="272850"/>
          </a:xfrm>
        </p:grpSpPr>
        <p:sp>
          <p:nvSpPr>
            <p:cNvPr id="1252" name="Google Shape;1252;p45"/>
            <p:cNvSpPr/>
            <p:nvPr/>
          </p:nvSpPr>
          <p:spPr>
            <a:xfrm>
              <a:off x="5123725" y="4603150"/>
              <a:ext cx="311725" cy="97125"/>
            </a:xfrm>
            <a:custGeom>
              <a:avLst/>
              <a:gdLst/>
              <a:ahLst/>
              <a:cxnLst/>
              <a:rect l="l" t="t" r="r" b="b"/>
              <a:pathLst>
                <a:path w="12469" h="3885" extrusionOk="0">
                  <a:moveTo>
                    <a:pt x="1" y="0"/>
                  </a:moveTo>
                  <a:lnTo>
                    <a:pt x="1" y="0"/>
                  </a:lnTo>
                  <a:cubicBezTo>
                    <a:pt x="2227" y="2065"/>
                    <a:pt x="5332" y="1294"/>
                    <a:pt x="6415" y="1805"/>
                  </a:cubicBezTo>
                  <a:cubicBezTo>
                    <a:pt x="7507" y="2325"/>
                    <a:pt x="9001" y="3408"/>
                    <a:pt x="10194" y="3828"/>
                  </a:cubicBezTo>
                  <a:cubicBezTo>
                    <a:pt x="10307" y="3867"/>
                    <a:pt x="10419" y="3885"/>
                    <a:pt x="10530" y="3885"/>
                  </a:cubicBezTo>
                  <a:cubicBezTo>
                    <a:pt x="11581" y="3885"/>
                    <a:pt x="12468" y="2275"/>
                    <a:pt x="12468" y="2275"/>
                  </a:cubicBezTo>
                  <a:lnTo>
                    <a:pt x="12468" y="2275"/>
                  </a:lnTo>
                  <a:cubicBezTo>
                    <a:pt x="12468" y="2275"/>
                    <a:pt x="12244" y="2314"/>
                    <a:pt x="11842" y="2314"/>
                  </a:cubicBezTo>
                  <a:cubicBezTo>
                    <a:pt x="11069" y="2314"/>
                    <a:pt x="9636" y="2167"/>
                    <a:pt x="7868" y="1307"/>
                  </a:cubicBezTo>
                  <a:cubicBezTo>
                    <a:pt x="517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3" name="Google Shape;1253;p45"/>
            <p:cNvSpPr/>
            <p:nvPr/>
          </p:nvSpPr>
          <p:spPr>
            <a:xfrm>
              <a:off x="5190725" y="4633250"/>
              <a:ext cx="231550" cy="67000"/>
            </a:xfrm>
            <a:custGeom>
              <a:avLst/>
              <a:gdLst/>
              <a:ahLst/>
              <a:cxnLst/>
              <a:rect l="l" t="t" r="r" b="b"/>
              <a:pathLst>
                <a:path w="9262" h="2680" extrusionOk="0">
                  <a:moveTo>
                    <a:pt x="2414" y="0"/>
                  </a:moveTo>
                  <a:cubicBezTo>
                    <a:pt x="1749" y="0"/>
                    <a:pt x="1243" y="134"/>
                    <a:pt x="178" y="134"/>
                  </a:cubicBezTo>
                  <a:cubicBezTo>
                    <a:pt x="120" y="134"/>
                    <a:pt x="61" y="134"/>
                    <a:pt x="1" y="133"/>
                  </a:cubicBezTo>
                  <a:lnTo>
                    <a:pt x="1" y="133"/>
                  </a:lnTo>
                  <a:cubicBezTo>
                    <a:pt x="1568" y="464"/>
                    <a:pt x="3050" y="277"/>
                    <a:pt x="3735" y="601"/>
                  </a:cubicBezTo>
                  <a:cubicBezTo>
                    <a:pt x="4827" y="1121"/>
                    <a:pt x="6321" y="2204"/>
                    <a:pt x="7514" y="2624"/>
                  </a:cubicBezTo>
                  <a:cubicBezTo>
                    <a:pt x="7626" y="2662"/>
                    <a:pt x="7737" y="2679"/>
                    <a:pt x="7846" y="2679"/>
                  </a:cubicBezTo>
                  <a:cubicBezTo>
                    <a:pt x="8398" y="2679"/>
                    <a:pt x="8905" y="2237"/>
                    <a:pt x="9261" y="1814"/>
                  </a:cubicBezTo>
                  <a:cubicBezTo>
                    <a:pt x="8235" y="1461"/>
                    <a:pt x="6552" y="904"/>
                    <a:pt x="4602" y="370"/>
                  </a:cubicBezTo>
                  <a:cubicBezTo>
                    <a:pt x="3549" y="82"/>
                    <a:pt x="2933" y="0"/>
                    <a:pt x="2414" y="0"/>
                  </a:cubicBezTo>
                  <a:close/>
                </a:path>
              </a:pathLst>
            </a:custGeom>
            <a:solidFill>
              <a:srgbClr val="186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4" name="Google Shape;1254;p45"/>
            <p:cNvSpPr/>
            <p:nvPr/>
          </p:nvSpPr>
          <p:spPr>
            <a:xfrm>
              <a:off x="5356500" y="4548275"/>
              <a:ext cx="441500" cy="249675"/>
            </a:xfrm>
            <a:custGeom>
              <a:avLst/>
              <a:gdLst/>
              <a:ahLst/>
              <a:cxnLst/>
              <a:rect l="l" t="t" r="r" b="b"/>
              <a:pathLst>
                <a:path w="17660" h="9987" extrusionOk="0">
                  <a:moveTo>
                    <a:pt x="17273" y="1"/>
                  </a:moveTo>
                  <a:cubicBezTo>
                    <a:pt x="16979" y="1"/>
                    <a:pt x="16477" y="155"/>
                    <a:pt x="15855" y="483"/>
                  </a:cubicBezTo>
                  <a:cubicBezTo>
                    <a:pt x="14592" y="1162"/>
                    <a:pt x="9369" y="1833"/>
                    <a:pt x="8329" y="2195"/>
                  </a:cubicBezTo>
                  <a:cubicBezTo>
                    <a:pt x="7297" y="2556"/>
                    <a:pt x="6574" y="3950"/>
                    <a:pt x="4400" y="4520"/>
                  </a:cubicBezTo>
                  <a:cubicBezTo>
                    <a:pt x="4400" y="4520"/>
                    <a:pt x="3348" y="4114"/>
                    <a:pt x="2322" y="4114"/>
                  </a:cubicBezTo>
                  <a:cubicBezTo>
                    <a:pt x="1601" y="4114"/>
                    <a:pt x="893" y="4314"/>
                    <a:pt x="571" y="4997"/>
                  </a:cubicBezTo>
                  <a:cubicBezTo>
                    <a:pt x="1" y="6203"/>
                    <a:pt x="1077" y="6876"/>
                    <a:pt x="1077" y="6876"/>
                  </a:cubicBezTo>
                  <a:cubicBezTo>
                    <a:pt x="1971" y="8220"/>
                    <a:pt x="3128" y="8864"/>
                    <a:pt x="4526" y="8864"/>
                  </a:cubicBezTo>
                  <a:cubicBezTo>
                    <a:pt x="4629" y="8864"/>
                    <a:pt x="4734" y="8861"/>
                    <a:pt x="4841" y="8854"/>
                  </a:cubicBezTo>
                  <a:cubicBezTo>
                    <a:pt x="4841" y="8854"/>
                    <a:pt x="4957" y="9556"/>
                    <a:pt x="5071" y="9700"/>
                  </a:cubicBezTo>
                  <a:cubicBezTo>
                    <a:pt x="5187" y="9851"/>
                    <a:pt x="5498" y="9937"/>
                    <a:pt x="5614" y="9960"/>
                  </a:cubicBezTo>
                  <a:cubicBezTo>
                    <a:pt x="5679" y="9971"/>
                    <a:pt x="5973" y="9986"/>
                    <a:pt x="6261" y="9986"/>
                  </a:cubicBezTo>
                  <a:cubicBezTo>
                    <a:pt x="6515" y="9986"/>
                    <a:pt x="6764" y="9974"/>
                    <a:pt x="6855" y="9937"/>
                  </a:cubicBezTo>
                  <a:cubicBezTo>
                    <a:pt x="6895" y="9923"/>
                    <a:pt x="6929" y="9918"/>
                    <a:pt x="6966" y="9918"/>
                  </a:cubicBezTo>
                  <a:cubicBezTo>
                    <a:pt x="7070" y="9918"/>
                    <a:pt x="7187" y="9961"/>
                    <a:pt x="7467" y="9961"/>
                  </a:cubicBezTo>
                  <a:cubicBezTo>
                    <a:pt x="7574" y="9961"/>
                    <a:pt x="7705" y="9955"/>
                    <a:pt x="7867" y="9937"/>
                  </a:cubicBezTo>
                  <a:cubicBezTo>
                    <a:pt x="8524" y="9873"/>
                    <a:pt x="8408" y="9649"/>
                    <a:pt x="8741" y="9403"/>
                  </a:cubicBezTo>
                  <a:lnTo>
                    <a:pt x="8358" y="8940"/>
                  </a:lnTo>
                  <a:lnTo>
                    <a:pt x="8987" y="9259"/>
                  </a:lnTo>
                  <a:cubicBezTo>
                    <a:pt x="9369" y="9027"/>
                    <a:pt x="9818" y="8646"/>
                    <a:pt x="10019" y="8377"/>
                  </a:cubicBezTo>
                  <a:lnTo>
                    <a:pt x="9521" y="8140"/>
                  </a:lnTo>
                  <a:cubicBezTo>
                    <a:pt x="9521" y="8140"/>
                    <a:pt x="9868" y="8089"/>
                    <a:pt x="10201" y="8046"/>
                  </a:cubicBezTo>
                  <a:cubicBezTo>
                    <a:pt x="10409" y="7770"/>
                    <a:pt x="10908" y="7410"/>
                    <a:pt x="10981" y="7186"/>
                  </a:cubicBezTo>
                  <a:cubicBezTo>
                    <a:pt x="11012" y="7091"/>
                    <a:pt x="10891" y="7059"/>
                    <a:pt x="10677" y="7059"/>
                  </a:cubicBezTo>
                  <a:cubicBezTo>
                    <a:pt x="10290" y="7059"/>
                    <a:pt x="9601" y="7163"/>
                    <a:pt x="8951" y="7186"/>
                  </a:cubicBezTo>
                  <a:cubicBezTo>
                    <a:pt x="8929" y="7187"/>
                    <a:pt x="8907" y="7187"/>
                    <a:pt x="8886" y="7187"/>
                  </a:cubicBezTo>
                  <a:cubicBezTo>
                    <a:pt x="7932" y="7187"/>
                    <a:pt x="7592" y="6406"/>
                    <a:pt x="7592" y="6406"/>
                  </a:cubicBezTo>
                  <a:cubicBezTo>
                    <a:pt x="8641" y="5633"/>
                    <a:pt x="10352" y="4000"/>
                    <a:pt x="10618" y="3929"/>
                  </a:cubicBezTo>
                  <a:cubicBezTo>
                    <a:pt x="10713" y="3901"/>
                    <a:pt x="10843" y="3897"/>
                    <a:pt x="10992" y="3897"/>
                  </a:cubicBezTo>
                  <a:cubicBezTo>
                    <a:pt x="11061" y="3897"/>
                    <a:pt x="11133" y="3898"/>
                    <a:pt x="11207" y="3898"/>
                  </a:cubicBezTo>
                  <a:cubicBezTo>
                    <a:pt x="11445" y="3898"/>
                    <a:pt x="11706" y="3889"/>
                    <a:pt x="11941" y="3813"/>
                  </a:cubicBezTo>
                  <a:cubicBezTo>
                    <a:pt x="12402" y="3653"/>
                    <a:pt x="12331" y="3690"/>
                    <a:pt x="13018" y="3350"/>
                  </a:cubicBezTo>
                  <a:lnTo>
                    <a:pt x="12215" y="3126"/>
                  </a:lnTo>
                  <a:lnTo>
                    <a:pt x="13299" y="3220"/>
                  </a:lnTo>
                  <a:cubicBezTo>
                    <a:pt x="13825" y="2975"/>
                    <a:pt x="14188" y="2873"/>
                    <a:pt x="14902" y="2259"/>
                  </a:cubicBezTo>
                  <a:cubicBezTo>
                    <a:pt x="14975" y="2202"/>
                    <a:pt x="15046" y="2145"/>
                    <a:pt x="15119" y="2086"/>
                  </a:cubicBezTo>
                  <a:lnTo>
                    <a:pt x="14382" y="2086"/>
                  </a:lnTo>
                  <a:lnTo>
                    <a:pt x="15422" y="1876"/>
                  </a:lnTo>
                  <a:cubicBezTo>
                    <a:pt x="16166" y="1372"/>
                    <a:pt x="17019" y="989"/>
                    <a:pt x="17409" y="483"/>
                  </a:cubicBezTo>
                  <a:cubicBezTo>
                    <a:pt x="17659" y="169"/>
                    <a:pt x="17580" y="1"/>
                    <a:pt x="17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5" name="Google Shape;1255;p45"/>
            <p:cNvSpPr/>
            <p:nvPr/>
          </p:nvSpPr>
          <p:spPr>
            <a:xfrm>
              <a:off x="5477500" y="4738225"/>
              <a:ext cx="141225" cy="59725"/>
            </a:xfrm>
            <a:custGeom>
              <a:avLst/>
              <a:gdLst/>
              <a:ahLst/>
              <a:cxnLst/>
              <a:rect l="l" t="t" r="r" b="b"/>
              <a:pathLst>
                <a:path w="5649" h="2389" extrusionOk="0">
                  <a:moveTo>
                    <a:pt x="4705" y="1"/>
                  </a:moveTo>
                  <a:cubicBezTo>
                    <a:pt x="3981" y="1"/>
                    <a:pt x="3266" y="213"/>
                    <a:pt x="2825" y="418"/>
                  </a:cubicBezTo>
                  <a:cubicBezTo>
                    <a:pt x="2170" y="718"/>
                    <a:pt x="1591" y="1256"/>
                    <a:pt x="66" y="1256"/>
                  </a:cubicBezTo>
                  <a:cubicBezTo>
                    <a:pt x="44" y="1256"/>
                    <a:pt x="23" y="1256"/>
                    <a:pt x="1" y="1256"/>
                  </a:cubicBezTo>
                  <a:lnTo>
                    <a:pt x="1" y="1256"/>
                  </a:lnTo>
                  <a:cubicBezTo>
                    <a:pt x="1" y="1256"/>
                    <a:pt x="117" y="1958"/>
                    <a:pt x="231" y="2102"/>
                  </a:cubicBezTo>
                  <a:cubicBezTo>
                    <a:pt x="347" y="2253"/>
                    <a:pt x="658" y="2339"/>
                    <a:pt x="774" y="2362"/>
                  </a:cubicBezTo>
                  <a:cubicBezTo>
                    <a:pt x="839" y="2373"/>
                    <a:pt x="1133" y="2388"/>
                    <a:pt x="1421" y="2388"/>
                  </a:cubicBezTo>
                  <a:cubicBezTo>
                    <a:pt x="1675" y="2388"/>
                    <a:pt x="1924" y="2376"/>
                    <a:pt x="2015" y="2339"/>
                  </a:cubicBezTo>
                  <a:cubicBezTo>
                    <a:pt x="2055" y="2325"/>
                    <a:pt x="2089" y="2320"/>
                    <a:pt x="2126" y="2320"/>
                  </a:cubicBezTo>
                  <a:cubicBezTo>
                    <a:pt x="2230" y="2320"/>
                    <a:pt x="2347" y="2363"/>
                    <a:pt x="2627" y="2363"/>
                  </a:cubicBezTo>
                  <a:cubicBezTo>
                    <a:pt x="2734" y="2363"/>
                    <a:pt x="2865" y="2357"/>
                    <a:pt x="3027" y="2339"/>
                  </a:cubicBezTo>
                  <a:cubicBezTo>
                    <a:pt x="3684" y="2275"/>
                    <a:pt x="3568" y="2051"/>
                    <a:pt x="3901" y="1805"/>
                  </a:cubicBezTo>
                  <a:lnTo>
                    <a:pt x="3518" y="1342"/>
                  </a:lnTo>
                  <a:lnTo>
                    <a:pt x="4147" y="1661"/>
                  </a:lnTo>
                  <a:cubicBezTo>
                    <a:pt x="4529" y="1429"/>
                    <a:pt x="4978" y="1048"/>
                    <a:pt x="5179" y="779"/>
                  </a:cubicBezTo>
                  <a:lnTo>
                    <a:pt x="4681" y="542"/>
                  </a:lnTo>
                  <a:cubicBezTo>
                    <a:pt x="4681" y="542"/>
                    <a:pt x="5028" y="491"/>
                    <a:pt x="5361" y="448"/>
                  </a:cubicBezTo>
                  <a:cubicBezTo>
                    <a:pt x="5432" y="354"/>
                    <a:pt x="5541" y="252"/>
                    <a:pt x="5648" y="145"/>
                  </a:cubicBezTo>
                  <a:cubicBezTo>
                    <a:pt x="5347" y="42"/>
                    <a:pt x="5025" y="1"/>
                    <a:pt x="4705" y="1"/>
                  </a:cubicBezTo>
                  <a:close/>
                </a:path>
              </a:pathLst>
            </a:custGeom>
            <a:solidFill>
              <a:srgbClr val="186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6" name="Google Shape;1256;p45"/>
            <p:cNvSpPr/>
            <p:nvPr/>
          </p:nvSpPr>
          <p:spPr>
            <a:xfrm>
              <a:off x="5465925" y="4548275"/>
              <a:ext cx="332075" cy="176075"/>
            </a:xfrm>
            <a:custGeom>
              <a:avLst/>
              <a:gdLst/>
              <a:ahLst/>
              <a:cxnLst/>
              <a:rect l="l" t="t" r="r" b="b"/>
              <a:pathLst>
                <a:path w="13283" h="7043" extrusionOk="0">
                  <a:moveTo>
                    <a:pt x="12896" y="1"/>
                  </a:moveTo>
                  <a:cubicBezTo>
                    <a:pt x="12602" y="1"/>
                    <a:pt x="12100" y="155"/>
                    <a:pt x="11478" y="483"/>
                  </a:cubicBezTo>
                  <a:cubicBezTo>
                    <a:pt x="11161" y="656"/>
                    <a:pt x="10598" y="822"/>
                    <a:pt x="9904" y="989"/>
                  </a:cubicBezTo>
                  <a:cubicBezTo>
                    <a:pt x="9161" y="1746"/>
                    <a:pt x="8069" y="2700"/>
                    <a:pt x="7094" y="2882"/>
                  </a:cubicBezTo>
                  <a:cubicBezTo>
                    <a:pt x="5434" y="3192"/>
                    <a:pt x="6241" y="3459"/>
                    <a:pt x="4610" y="4139"/>
                  </a:cubicBezTo>
                  <a:cubicBezTo>
                    <a:pt x="2970" y="4809"/>
                    <a:pt x="2017" y="5127"/>
                    <a:pt x="1005" y="5603"/>
                  </a:cubicBezTo>
                  <a:cubicBezTo>
                    <a:pt x="1" y="6080"/>
                    <a:pt x="1121" y="6023"/>
                    <a:pt x="1367" y="6080"/>
                  </a:cubicBezTo>
                  <a:cubicBezTo>
                    <a:pt x="1611" y="6139"/>
                    <a:pt x="2327" y="6796"/>
                    <a:pt x="3851" y="7042"/>
                  </a:cubicBezTo>
                  <a:cubicBezTo>
                    <a:pt x="3397" y="6817"/>
                    <a:pt x="3215" y="6406"/>
                    <a:pt x="3215" y="6406"/>
                  </a:cubicBezTo>
                  <a:cubicBezTo>
                    <a:pt x="4264" y="5633"/>
                    <a:pt x="5975" y="4000"/>
                    <a:pt x="6241" y="3929"/>
                  </a:cubicBezTo>
                  <a:cubicBezTo>
                    <a:pt x="6336" y="3901"/>
                    <a:pt x="6466" y="3897"/>
                    <a:pt x="6615" y="3897"/>
                  </a:cubicBezTo>
                  <a:cubicBezTo>
                    <a:pt x="6684" y="3897"/>
                    <a:pt x="6756" y="3898"/>
                    <a:pt x="6830" y="3898"/>
                  </a:cubicBezTo>
                  <a:cubicBezTo>
                    <a:pt x="7068" y="3898"/>
                    <a:pt x="7329" y="3889"/>
                    <a:pt x="7564" y="3813"/>
                  </a:cubicBezTo>
                  <a:cubicBezTo>
                    <a:pt x="8025" y="3653"/>
                    <a:pt x="7954" y="3690"/>
                    <a:pt x="8641" y="3350"/>
                  </a:cubicBezTo>
                  <a:lnTo>
                    <a:pt x="7838" y="3126"/>
                  </a:lnTo>
                  <a:lnTo>
                    <a:pt x="8922" y="3220"/>
                  </a:lnTo>
                  <a:cubicBezTo>
                    <a:pt x="9448" y="2975"/>
                    <a:pt x="9811" y="2873"/>
                    <a:pt x="10525" y="2259"/>
                  </a:cubicBezTo>
                  <a:cubicBezTo>
                    <a:pt x="10598" y="2202"/>
                    <a:pt x="10669" y="2145"/>
                    <a:pt x="10742" y="2086"/>
                  </a:cubicBezTo>
                  <a:lnTo>
                    <a:pt x="10005" y="2086"/>
                  </a:lnTo>
                  <a:lnTo>
                    <a:pt x="11045" y="1876"/>
                  </a:lnTo>
                  <a:cubicBezTo>
                    <a:pt x="11789" y="1372"/>
                    <a:pt x="12642" y="989"/>
                    <a:pt x="13032" y="483"/>
                  </a:cubicBezTo>
                  <a:cubicBezTo>
                    <a:pt x="13282" y="169"/>
                    <a:pt x="13203" y="1"/>
                    <a:pt x="12896" y="1"/>
                  </a:cubicBezTo>
                  <a:close/>
                </a:path>
              </a:pathLst>
            </a:custGeom>
            <a:solidFill>
              <a:srgbClr val="186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7" name="Google Shape;1257;p45"/>
            <p:cNvSpPr/>
            <p:nvPr/>
          </p:nvSpPr>
          <p:spPr>
            <a:xfrm>
              <a:off x="5491025" y="4772500"/>
              <a:ext cx="45875" cy="48625"/>
            </a:xfrm>
            <a:custGeom>
              <a:avLst/>
              <a:gdLst/>
              <a:ahLst/>
              <a:cxnLst/>
              <a:rect l="l" t="t" r="r" b="b"/>
              <a:pathLst>
                <a:path w="1835" h="1945" extrusionOk="0">
                  <a:moveTo>
                    <a:pt x="1" y="1"/>
                  </a:moveTo>
                  <a:cubicBezTo>
                    <a:pt x="233" y="991"/>
                    <a:pt x="543" y="1417"/>
                    <a:pt x="840" y="1575"/>
                  </a:cubicBezTo>
                  <a:cubicBezTo>
                    <a:pt x="1127" y="1727"/>
                    <a:pt x="1576" y="1922"/>
                    <a:pt x="1713" y="1944"/>
                  </a:cubicBezTo>
                  <a:cubicBezTo>
                    <a:pt x="1716" y="1945"/>
                    <a:pt x="1720" y="1945"/>
                    <a:pt x="1722" y="1945"/>
                  </a:cubicBezTo>
                  <a:cubicBezTo>
                    <a:pt x="1835" y="1945"/>
                    <a:pt x="1660" y="1681"/>
                    <a:pt x="1280" y="1280"/>
                  </a:cubicBezTo>
                  <a:cubicBezTo>
                    <a:pt x="897" y="875"/>
                    <a:pt x="970" y="658"/>
                    <a:pt x="644" y="448"/>
                  </a:cubicBezTo>
                  <a:cubicBezTo>
                    <a:pt x="313" y="231"/>
                    <a:pt x="196" y="1"/>
                    <a:pt x="196" y="1"/>
                  </a:cubicBezTo>
                  <a:close/>
                </a:path>
              </a:pathLst>
            </a:custGeom>
            <a:solidFill>
              <a:srgbClr val="FFD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8" name="Google Shape;1258;p45"/>
            <p:cNvSpPr/>
            <p:nvPr/>
          </p:nvSpPr>
          <p:spPr>
            <a:xfrm>
              <a:off x="5493025" y="4772500"/>
              <a:ext cx="43875" cy="48625"/>
            </a:xfrm>
            <a:custGeom>
              <a:avLst/>
              <a:gdLst/>
              <a:ahLst/>
              <a:cxnLst/>
              <a:rect l="l" t="t" r="r" b="b"/>
              <a:pathLst>
                <a:path w="1755" h="1945" extrusionOk="0">
                  <a:moveTo>
                    <a:pt x="0" y="1"/>
                  </a:moveTo>
                  <a:cubicBezTo>
                    <a:pt x="333" y="434"/>
                    <a:pt x="527" y="947"/>
                    <a:pt x="623" y="1481"/>
                  </a:cubicBezTo>
                  <a:cubicBezTo>
                    <a:pt x="666" y="1518"/>
                    <a:pt x="709" y="1547"/>
                    <a:pt x="760" y="1575"/>
                  </a:cubicBezTo>
                  <a:cubicBezTo>
                    <a:pt x="1047" y="1727"/>
                    <a:pt x="1496" y="1922"/>
                    <a:pt x="1633" y="1944"/>
                  </a:cubicBezTo>
                  <a:cubicBezTo>
                    <a:pt x="1636" y="1945"/>
                    <a:pt x="1640" y="1945"/>
                    <a:pt x="1642" y="1945"/>
                  </a:cubicBezTo>
                  <a:cubicBezTo>
                    <a:pt x="1755" y="1945"/>
                    <a:pt x="1580" y="1681"/>
                    <a:pt x="1200" y="1280"/>
                  </a:cubicBezTo>
                  <a:cubicBezTo>
                    <a:pt x="817" y="875"/>
                    <a:pt x="890" y="658"/>
                    <a:pt x="564" y="448"/>
                  </a:cubicBezTo>
                  <a:cubicBezTo>
                    <a:pt x="233" y="231"/>
                    <a:pt x="116" y="1"/>
                    <a:pt x="116" y="1"/>
                  </a:cubicBezTo>
                  <a:close/>
                </a:path>
              </a:pathLst>
            </a:custGeom>
            <a:solidFill>
              <a:srgbClr val="FFD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9" name="Google Shape;1259;p45"/>
            <p:cNvSpPr/>
            <p:nvPr/>
          </p:nvSpPr>
          <p:spPr>
            <a:xfrm>
              <a:off x="5500075" y="4771425"/>
              <a:ext cx="50250" cy="44625"/>
            </a:xfrm>
            <a:custGeom>
              <a:avLst/>
              <a:gdLst/>
              <a:ahLst/>
              <a:cxnLst/>
              <a:rect l="l" t="t" r="r" b="b"/>
              <a:pathLst>
                <a:path w="2010" h="1785" extrusionOk="0">
                  <a:moveTo>
                    <a:pt x="195" y="1"/>
                  </a:moveTo>
                  <a:lnTo>
                    <a:pt x="1" y="14"/>
                  </a:lnTo>
                  <a:cubicBezTo>
                    <a:pt x="325" y="983"/>
                    <a:pt x="672" y="1374"/>
                    <a:pt x="975" y="1504"/>
                  </a:cubicBezTo>
                  <a:cubicBezTo>
                    <a:pt x="1278" y="1627"/>
                    <a:pt x="1741" y="1777"/>
                    <a:pt x="1878" y="1784"/>
                  </a:cubicBezTo>
                  <a:cubicBezTo>
                    <a:pt x="1880" y="1784"/>
                    <a:pt x="1882" y="1784"/>
                    <a:pt x="1884" y="1784"/>
                  </a:cubicBezTo>
                  <a:cubicBezTo>
                    <a:pt x="2010" y="1784"/>
                    <a:pt x="1815" y="1535"/>
                    <a:pt x="1395" y="1171"/>
                  </a:cubicBezTo>
                  <a:cubicBezTo>
                    <a:pt x="968" y="803"/>
                    <a:pt x="1025" y="578"/>
                    <a:pt x="679" y="398"/>
                  </a:cubicBezTo>
                  <a:cubicBezTo>
                    <a:pt x="332" y="217"/>
                    <a:pt x="195" y="1"/>
                    <a:pt x="195" y="1"/>
                  </a:cubicBezTo>
                  <a:close/>
                </a:path>
              </a:pathLst>
            </a:custGeom>
            <a:solidFill>
              <a:srgbClr val="FFD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0" name="Google Shape;1260;p45"/>
            <p:cNvSpPr/>
            <p:nvPr/>
          </p:nvSpPr>
          <p:spPr>
            <a:xfrm>
              <a:off x="5356500" y="4651150"/>
              <a:ext cx="122850" cy="92025"/>
            </a:xfrm>
            <a:custGeom>
              <a:avLst/>
              <a:gdLst/>
              <a:ahLst/>
              <a:cxnLst/>
              <a:rect l="l" t="t" r="r" b="b"/>
              <a:pathLst>
                <a:path w="4914" h="3681" extrusionOk="0">
                  <a:moveTo>
                    <a:pt x="2307" y="0"/>
                  </a:moveTo>
                  <a:cubicBezTo>
                    <a:pt x="1591" y="0"/>
                    <a:pt x="891" y="202"/>
                    <a:pt x="571" y="882"/>
                  </a:cubicBezTo>
                  <a:cubicBezTo>
                    <a:pt x="1" y="2088"/>
                    <a:pt x="1077" y="2761"/>
                    <a:pt x="1077" y="2761"/>
                  </a:cubicBezTo>
                  <a:cubicBezTo>
                    <a:pt x="1308" y="3114"/>
                    <a:pt x="1561" y="3418"/>
                    <a:pt x="1836" y="3671"/>
                  </a:cubicBezTo>
                  <a:cubicBezTo>
                    <a:pt x="1877" y="3677"/>
                    <a:pt x="1918" y="3680"/>
                    <a:pt x="1962" y="3680"/>
                  </a:cubicBezTo>
                  <a:cubicBezTo>
                    <a:pt x="3021" y="3680"/>
                    <a:pt x="4913" y="1858"/>
                    <a:pt x="3157" y="81"/>
                  </a:cubicBezTo>
                  <a:cubicBezTo>
                    <a:pt x="2887" y="33"/>
                    <a:pt x="2596" y="0"/>
                    <a:pt x="2307" y="0"/>
                  </a:cubicBezTo>
                  <a:close/>
                </a:path>
              </a:pathLst>
            </a:custGeom>
            <a:solidFill>
              <a:srgbClr val="06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1" name="Google Shape;1261;p45"/>
            <p:cNvSpPr/>
            <p:nvPr/>
          </p:nvSpPr>
          <p:spPr>
            <a:xfrm>
              <a:off x="5408325" y="4677900"/>
              <a:ext cx="9775" cy="13200"/>
            </a:xfrm>
            <a:custGeom>
              <a:avLst/>
              <a:gdLst/>
              <a:ahLst/>
              <a:cxnLst/>
              <a:rect l="l" t="t" r="r" b="b"/>
              <a:pathLst>
                <a:path w="391" h="528" extrusionOk="0">
                  <a:moveTo>
                    <a:pt x="197" y="1"/>
                  </a:moveTo>
                  <a:cubicBezTo>
                    <a:pt x="88" y="1"/>
                    <a:pt x="1" y="124"/>
                    <a:pt x="1" y="268"/>
                  </a:cubicBezTo>
                  <a:cubicBezTo>
                    <a:pt x="1" y="411"/>
                    <a:pt x="88" y="528"/>
                    <a:pt x="197" y="528"/>
                  </a:cubicBezTo>
                  <a:cubicBezTo>
                    <a:pt x="304" y="528"/>
                    <a:pt x="391" y="411"/>
                    <a:pt x="391" y="268"/>
                  </a:cubicBezTo>
                  <a:cubicBezTo>
                    <a:pt x="391" y="124"/>
                    <a:pt x="304" y="1"/>
                    <a:pt x="197" y="1"/>
                  </a:cubicBezTo>
                  <a:close/>
                </a:path>
              </a:pathLst>
            </a:custGeom>
            <a:solidFill>
              <a:srgbClr val="FFD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2" name="Google Shape;1262;p45"/>
            <p:cNvSpPr/>
            <p:nvPr/>
          </p:nvSpPr>
          <p:spPr>
            <a:xfrm>
              <a:off x="5367850" y="4706075"/>
              <a:ext cx="34325" cy="21925"/>
            </a:xfrm>
            <a:custGeom>
              <a:avLst/>
              <a:gdLst/>
              <a:ahLst/>
              <a:cxnLst/>
              <a:rect l="l" t="t" r="r" b="b"/>
              <a:pathLst>
                <a:path w="1373" h="877" extrusionOk="0">
                  <a:moveTo>
                    <a:pt x="110" y="0"/>
                  </a:moveTo>
                  <a:cubicBezTo>
                    <a:pt x="110" y="1"/>
                    <a:pt x="0" y="877"/>
                    <a:pt x="180" y="877"/>
                  </a:cubicBezTo>
                  <a:cubicBezTo>
                    <a:pt x="205" y="877"/>
                    <a:pt x="237" y="859"/>
                    <a:pt x="276" y="817"/>
                  </a:cubicBezTo>
                  <a:cubicBezTo>
                    <a:pt x="570" y="496"/>
                    <a:pt x="1373" y="53"/>
                    <a:pt x="1315" y="53"/>
                  </a:cubicBezTo>
                  <a:cubicBezTo>
                    <a:pt x="1312" y="53"/>
                    <a:pt x="1305" y="54"/>
                    <a:pt x="1296" y="58"/>
                  </a:cubicBezTo>
                  <a:cubicBezTo>
                    <a:pt x="1200" y="88"/>
                    <a:pt x="978" y="126"/>
                    <a:pt x="735" y="126"/>
                  </a:cubicBezTo>
                  <a:cubicBezTo>
                    <a:pt x="518" y="126"/>
                    <a:pt x="285" y="95"/>
                    <a:pt x="110" y="0"/>
                  </a:cubicBezTo>
                  <a:close/>
                </a:path>
              </a:pathLst>
            </a:custGeom>
            <a:solidFill>
              <a:srgbClr val="0024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64" name="Google Shape;1264;p45"/>
          <p:cNvSpPr/>
          <p:nvPr/>
        </p:nvSpPr>
        <p:spPr>
          <a:xfrm flipH="1">
            <a:off x="1377535" y="647020"/>
            <a:ext cx="2071737" cy="472261"/>
          </a:xfrm>
          <a:custGeom>
            <a:avLst/>
            <a:gdLst/>
            <a:ahLst/>
            <a:cxnLst/>
            <a:rect l="l" t="t" r="r" b="b"/>
            <a:pathLst>
              <a:path w="28455" h="4865" extrusionOk="0">
                <a:moveTo>
                  <a:pt x="18226" y="0"/>
                </a:moveTo>
                <a:cubicBezTo>
                  <a:pt x="16791" y="0"/>
                  <a:pt x="14567" y="945"/>
                  <a:pt x="11645" y="3580"/>
                </a:cubicBezTo>
                <a:cubicBezTo>
                  <a:pt x="11972" y="2555"/>
                  <a:pt x="11763" y="2033"/>
                  <a:pt x="10999" y="2033"/>
                </a:cubicBezTo>
                <a:cubicBezTo>
                  <a:pt x="10243" y="2033"/>
                  <a:pt x="8946" y="2542"/>
                  <a:pt x="7088" y="3580"/>
                </a:cubicBezTo>
                <a:cubicBezTo>
                  <a:pt x="7296" y="2950"/>
                  <a:pt x="7225" y="2536"/>
                  <a:pt x="6626" y="2536"/>
                </a:cubicBezTo>
                <a:cubicBezTo>
                  <a:pt x="5981" y="2536"/>
                  <a:pt x="4724" y="3016"/>
                  <a:pt x="2544" y="4221"/>
                </a:cubicBezTo>
                <a:cubicBezTo>
                  <a:pt x="2882" y="3683"/>
                  <a:pt x="2896" y="3441"/>
                  <a:pt x="2648" y="3441"/>
                </a:cubicBezTo>
                <a:cubicBezTo>
                  <a:pt x="2280" y="3441"/>
                  <a:pt x="1334" y="3972"/>
                  <a:pt x="1" y="4864"/>
                </a:cubicBezTo>
                <a:lnTo>
                  <a:pt x="27167" y="4864"/>
                </a:lnTo>
                <a:cubicBezTo>
                  <a:pt x="28455" y="3310"/>
                  <a:pt x="28409" y="2484"/>
                  <a:pt x="26845" y="2484"/>
                </a:cubicBezTo>
                <a:cubicBezTo>
                  <a:pt x="25741" y="2484"/>
                  <a:pt x="23881" y="2895"/>
                  <a:pt x="21200" y="3753"/>
                </a:cubicBezTo>
                <a:cubicBezTo>
                  <a:pt x="21915" y="3068"/>
                  <a:pt x="21868" y="2531"/>
                  <a:pt x="21296" y="2531"/>
                </a:cubicBezTo>
                <a:cubicBezTo>
                  <a:pt x="20897" y="2531"/>
                  <a:pt x="20241" y="2793"/>
                  <a:pt x="19409" y="3450"/>
                </a:cubicBezTo>
                <a:cubicBezTo>
                  <a:pt x="20684" y="1806"/>
                  <a:pt x="20209" y="0"/>
                  <a:pt x="18226" y="0"/>
                </a:cubicBezTo>
                <a:close/>
              </a:path>
            </a:pathLst>
          </a:custGeom>
          <a:solidFill>
            <a:srgbClr val="212529">
              <a:alpha val="7140"/>
            </a:srgbClr>
          </a:solidFill>
          <a:ln>
            <a:noFill/>
          </a:ln>
        </p:spPr>
        <p:txBody>
          <a:bodyPr spcFirstLastPara="1" wrap="square" lIns="121822" tIns="121822" rIns="121822" bIns="12182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" name="Google Shape;1726;p55">
            <a:extLst>
              <a:ext uri="{FF2B5EF4-FFF2-40B4-BE49-F238E27FC236}">
                <a16:creationId xmlns:a16="http://schemas.microsoft.com/office/drawing/2014/main" xmlns="" id="{A028513C-A593-DC83-EBEF-6730CF31EF70}"/>
              </a:ext>
            </a:extLst>
          </p:cNvPr>
          <p:cNvGrpSpPr/>
          <p:nvPr/>
        </p:nvGrpSpPr>
        <p:grpSpPr>
          <a:xfrm rot="-5400000">
            <a:off x="487514" y="95228"/>
            <a:ext cx="542080" cy="430655"/>
            <a:chOff x="4783350" y="5161650"/>
            <a:chExt cx="195825" cy="178725"/>
          </a:xfrm>
        </p:grpSpPr>
        <p:sp>
          <p:nvSpPr>
            <p:cNvPr id="5" name="Google Shape;1727;p55">
              <a:extLst>
                <a:ext uri="{FF2B5EF4-FFF2-40B4-BE49-F238E27FC236}">
                  <a16:creationId xmlns:a16="http://schemas.microsoft.com/office/drawing/2014/main" xmlns="" id="{9C3B4B81-5315-FAD6-9011-D88CB1AE201F}"/>
                </a:ext>
              </a:extLst>
            </p:cNvPr>
            <p:cNvSpPr/>
            <p:nvPr/>
          </p:nvSpPr>
          <p:spPr>
            <a:xfrm>
              <a:off x="4825625" y="5244125"/>
              <a:ext cx="153550" cy="96250"/>
            </a:xfrm>
            <a:custGeom>
              <a:avLst/>
              <a:gdLst/>
              <a:ahLst/>
              <a:cxnLst/>
              <a:rect l="l" t="t" r="r" b="b"/>
              <a:pathLst>
                <a:path w="6142" h="3850" extrusionOk="0">
                  <a:moveTo>
                    <a:pt x="5439" y="0"/>
                  </a:moveTo>
                  <a:cubicBezTo>
                    <a:pt x="4587" y="0"/>
                    <a:pt x="2947" y="461"/>
                    <a:pt x="1004" y="1744"/>
                  </a:cubicBezTo>
                  <a:cubicBezTo>
                    <a:pt x="557" y="2039"/>
                    <a:pt x="0" y="3555"/>
                    <a:pt x="130" y="3824"/>
                  </a:cubicBezTo>
                  <a:cubicBezTo>
                    <a:pt x="138" y="3842"/>
                    <a:pt x="150" y="3850"/>
                    <a:pt x="164" y="3850"/>
                  </a:cubicBezTo>
                  <a:cubicBezTo>
                    <a:pt x="358" y="3850"/>
                    <a:pt x="1056" y="2292"/>
                    <a:pt x="1056" y="2292"/>
                  </a:cubicBezTo>
                  <a:cubicBezTo>
                    <a:pt x="1056" y="2292"/>
                    <a:pt x="5771" y="992"/>
                    <a:pt x="6047" y="364"/>
                  </a:cubicBezTo>
                  <a:cubicBezTo>
                    <a:pt x="6142" y="142"/>
                    <a:pt x="5912" y="0"/>
                    <a:pt x="5439" y="0"/>
                  </a:cubicBezTo>
                  <a:close/>
                </a:path>
              </a:pathLst>
            </a:custGeom>
            <a:solidFill>
              <a:srgbClr val="FFD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" name="Google Shape;1728;p55">
              <a:extLst>
                <a:ext uri="{FF2B5EF4-FFF2-40B4-BE49-F238E27FC236}">
                  <a16:creationId xmlns:a16="http://schemas.microsoft.com/office/drawing/2014/main" xmlns="" id="{B8BBE9E7-F4F9-5602-7B98-EC425375AB81}"/>
                </a:ext>
              </a:extLst>
            </p:cNvPr>
            <p:cNvSpPr/>
            <p:nvPr/>
          </p:nvSpPr>
          <p:spPr>
            <a:xfrm>
              <a:off x="4783350" y="5161650"/>
              <a:ext cx="119925" cy="141400"/>
            </a:xfrm>
            <a:custGeom>
              <a:avLst/>
              <a:gdLst/>
              <a:ahLst/>
              <a:cxnLst/>
              <a:rect l="l" t="t" r="r" b="b"/>
              <a:pathLst>
                <a:path w="4797" h="5656" extrusionOk="0">
                  <a:moveTo>
                    <a:pt x="4260" y="0"/>
                  </a:moveTo>
                  <a:cubicBezTo>
                    <a:pt x="4234" y="0"/>
                    <a:pt x="4206" y="5"/>
                    <a:pt x="4177" y="16"/>
                  </a:cubicBezTo>
                  <a:cubicBezTo>
                    <a:pt x="3534" y="232"/>
                    <a:pt x="1857" y="4826"/>
                    <a:pt x="1857" y="4826"/>
                  </a:cubicBezTo>
                  <a:cubicBezTo>
                    <a:pt x="1857" y="4826"/>
                    <a:pt x="1" y="5476"/>
                    <a:pt x="254" y="5627"/>
                  </a:cubicBezTo>
                  <a:cubicBezTo>
                    <a:pt x="288" y="5647"/>
                    <a:pt x="347" y="5656"/>
                    <a:pt x="423" y="5656"/>
                  </a:cubicBezTo>
                  <a:cubicBezTo>
                    <a:pt x="908" y="5656"/>
                    <a:pt x="2112" y="5288"/>
                    <a:pt x="2400" y="4920"/>
                  </a:cubicBezTo>
                  <a:cubicBezTo>
                    <a:pt x="4529" y="2204"/>
                    <a:pt x="4797" y="0"/>
                    <a:pt x="4260" y="0"/>
                  </a:cubicBezTo>
                  <a:close/>
                </a:path>
              </a:pathLst>
            </a:custGeom>
            <a:solidFill>
              <a:srgbClr val="FFD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Google Shape;1729;p55">
              <a:extLst>
                <a:ext uri="{FF2B5EF4-FFF2-40B4-BE49-F238E27FC236}">
                  <a16:creationId xmlns:a16="http://schemas.microsoft.com/office/drawing/2014/main" xmlns="" id="{A026D779-2361-DFF0-CC95-624FA2FC0315}"/>
                </a:ext>
              </a:extLst>
            </p:cNvPr>
            <p:cNvSpPr/>
            <p:nvPr/>
          </p:nvSpPr>
          <p:spPr>
            <a:xfrm>
              <a:off x="4824500" y="5269550"/>
              <a:ext cx="46625" cy="35725"/>
            </a:xfrm>
            <a:custGeom>
              <a:avLst/>
              <a:gdLst/>
              <a:ahLst/>
              <a:cxnLst/>
              <a:rect l="l" t="t" r="r" b="b"/>
              <a:pathLst>
                <a:path w="1865" h="1429" extrusionOk="0">
                  <a:moveTo>
                    <a:pt x="1324" y="1"/>
                  </a:moveTo>
                  <a:cubicBezTo>
                    <a:pt x="845" y="1"/>
                    <a:pt x="0" y="1204"/>
                    <a:pt x="81" y="1398"/>
                  </a:cubicBezTo>
                  <a:cubicBezTo>
                    <a:pt x="90" y="1419"/>
                    <a:pt x="113" y="1429"/>
                    <a:pt x="147" y="1429"/>
                  </a:cubicBezTo>
                  <a:cubicBezTo>
                    <a:pt x="477" y="1429"/>
                    <a:pt x="1865" y="529"/>
                    <a:pt x="1512" y="91"/>
                  </a:cubicBezTo>
                  <a:cubicBezTo>
                    <a:pt x="1460" y="28"/>
                    <a:pt x="1396" y="1"/>
                    <a:pt x="1324" y="1"/>
                  </a:cubicBezTo>
                  <a:close/>
                </a:path>
              </a:pathLst>
            </a:custGeom>
            <a:solidFill>
              <a:srgbClr val="0024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1730;p55">
              <a:extLst>
                <a:ext uri="{FF2B5EF4-FFF2-40B4-BE49-F238E27FC236}">
                  <a16:creationId xmlns:a16="http://schemas.microsoft.com/office/drawing/2014/main" xmlns="" id="{DD779672-9167-01E0-C5BD-1B74EE4EDB8D}"/>
                </a:ext>
              </a:extLst>
            </p:cNvPr>
            <p:cNvSpPr/>
            <p:nvPr/>
          </p:nvSpPr>
          <p:spPr>
            <a:xfrm>
              <a:off x="4861550" y="5206850"/>
              <a:ext cx="77325" cy="65450"/>
            </a:xfrm>
            <a:custGeom>
              <a:avLst/>
              <a:gdLst/>
              <a:ahLst/>
              <a:cxnLst/>
              <a:rect l="l" t="t" r="r" b="b"/>
              <a:pathLst>
                <a:path w="3093" h="2618" extrusionOk="0">
                  <a:moveTo>
                    <a:pt x="2257" y="1"/>
                  </a:moveTo>
                  <a:cubicBezTo>
                    <a:pt x="2252" y="1"/>
                    <a:pt x="2246" y="3"/>
                    <a:pt x="2240" y="5"/>
                  </a:cubicBezTo>
                  <a:cubicBezTo>
                    <a:pt x="1619" y="345"/>
                    <a:pt x="1063" y="988"/>
                    <a:pt x="659" y="1552"/>
                  </a:cubicBezTo>
                  <a:cubicBezTo>
                    <a:pt x="253" y="2115"/>
                    <a:pt x="9" y="2585"/>
                    <a:pt x="9" y="2585"/>
                  </a:cubicBezTo>
                  <a:cubicBezTo>
                    <a:pt x="0" y="2599"/>
                    <a:pt x="9" y="2606"/>
                    <a:pt x="16" y="2613"/>
                  </a:cubicBezTo>
                  <a:cubicBezTo>
                    <a:pt x="19" y="2616"/>
                    <a:pt x="24" y="2618"/>
                    <a:pt x="30" y="2618"/>
                  </a:cubicBezTo>
                  <a:cubicBezTo>
                    <a:pt x="35" y="2618"/>
                    <a:pt x="40" y="2616"/>
                    <a:pt x="43" y="2613"/>
                  </a:cubicBezTo>
                  <a:cubicBezTo>
                    <a:pt x="43" y="2613"/>
                    <a:pt x="43" y="2606"/>
                    <a:pt x="59" y="2592"/>
                  </a:cubicBezTo>
                  <a:cubicBezTo>
                    <a:pt x="210" y="2446"/>
                    <a:pt x="1489" y="1219"/>
                    <a:pt x="3070" y="851"/>
                  </a:cubicBezTo>
                  <a:cubicBezTo>
                    <a:pt x="3086" y="851"/>
                    <a:pt x="3093" y="843"/>
                    <a:pt x="3093" y="829"/>
                  </a:cubicBezTo>
                  <a:cubicBezTo>
                    <a:pt x="3086" y="815"/>
                    <a:pt x="3077" y="815"/>
                    <a:pt x="3063" y="815"/>
                  </a:cubicBezTo>
                  <a:cubicBezTo>
                    <a:pt x="2210" y="1009"/>
                    <a:pt x="1446" y="1449"/>
                    <a:pt x="896" y="1848"/>
                  </a:cubicBezTo>
                  <a:cubicBezTo>
                    <a:pt x="513" y="2120"/>
                    <a:pt x="236" y="2371"/>
                    <a:pt x="103" y="2498"/>
                  </a:cubicBezTo>
                  <a:lnTo>
                    <a:pt x="103" y="2498"/>
                  </a:lnTo>
                  <a:cubicBezTo>
                    <a:pt x="204" y="2311"/>
                    <a:pt x="443" y="1909"/>
                    <a:pt x="766" y="1472"/>
                  </a:cubicBezTo>
                  <a:cubicBezTo>
                    <a:pt x="1163" y="938"/>
                    <a:pt x="1683" y="352"/>
                    <a:pt x="2262" y="42"/>
                  </a:cubicBezTo>
                  <a:cubicBezTo>
                    <a:pt x="2276" y="35"/>
                    <a:pt x="2276" y="19"/>
                    <a:pt x="2269" y="12"/>
                  </a:cubicBezTo>
                  <a:cubicBezTo>
                    <a:pt x="2269" y="4"/>
                    <a:pt x="2264" y="1"/>
                    <a:pt x="2257" y="1"/>
                  </a:cubicBezTo>
                  <a:close/>
                </a:path>
              </a:pathLst>
            </a:custGeom>
            <a:solidFill>
              <a:srgbClr val="0024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" name="Google Shape;1731;p55">
            <a:extLst>
              <a:ext uri="{FF2B5EF4-FFF2-40B4-BE49-F238E27FC236}">
                <a16:creationId xmlns:a16="http://schemas.microsoft.com/office/drawing/2014/main" xmlns="" id="{76DF8D16-5367-C6C3-C23B-C957B19E07C2}"/>
              </a:ext>
            </a:extLst>
          </p:cNvPr>
          <p:cNvGrpSpPr/>
          <p:nvPr/>
        </p:nvGrpSpPr>
        <p:grpSpPr>
          <a:xfrm rot="5400000" flipH="1">
            <a:off x="8222389" y="5724139"/>
            <a:ext cx="680140" cy="465596"/>
            <a:chOff x="4783350" y="5161650"/>
            <a:chExt cx="195825" cy="178725"/>
          </a:xfrm>
        </p:grpSpPr>
        <p:sp>
          <p:nvSpPr>
            <p:cNvPr id="10" name="Google Shape;1732;p55">
              <a:extLst>
                <a:ext uri="{FF2B5EF4-FFF2-40B4-BE49-F238E27FC236}">
                  <a16:creationId xmlns:a16="http://schemas.microsoft.com/office/drawing/2014/main" xmlns="" id="{D2D12C73-4990-8E99-F9BA-D86E30F573EE}"/>
                </a:ext>
              </a:extLst>
            </p:cNvPr>
            <p:cNvSpPr/>
            <p:nvPr/>
          </p:nvSpPr>
          <p:spPr>
            <a:xfrm>
              <a:off x="4825625" y="5244125"/>
              <a:ext cx="153550" cy="96250"/>
            </a:xfrm>
            <a:custGeom>
              <a:avLst/>
              <a:gdLst/>
              <a:ahLst/>
              <a:cxnLst/>
              <a:rect l="l" t="t" r="r" b="b"/>
              <a:pathLst>
                <a:path w="6142" h="3850" extrusionOk="0">
                  <a:moveTo>
                    <a:pt x="5439" y="0"/>
                  </a:moveTo>
                  <a:cubicBezTo>
                    <a:pt x="4587" y="0"/>
                    <a:pt x="2947" y="461"/>
                    <a:pt x="1004" y="1744"/>
                  </a:cubicBezTo>
                  <a:cubicBezTo>
                    <a:pt x="557" y="2039"/>
                    <a:pt x="0" y="3555"/>
                    <a:pt x="130" y="3824"/>
                  </a:cubicBezTo>
                  <a:cubicBezTo>
                    <a:pt x="138" y="3842"/>
                    <a:pt x="150" y="3850"/>
                    <a:pt x="164" y="3850"/>
                  </a:cubicBezTo>
                  <a:cubicBezTo>
                    <a:pt x="358" y="3850"/>
                    <a:pt x="1056" y="2292"/>
                    <a:pt x="1056" y="2292"/>
                  </a:cubicBezTo>
                  <a:cubicBezTo>
                    <a:pt x="1056" y="2292"/>
                    <a:pt x="5771" y="992"/>
                    <a:pt x="6047" y="364"/>
                  </a:cubicBezTo>
                  <a:cubicBezTo>
                    <a:pt x="6142" y="142"/>
                    <a:pt x="5912" y="0"/>
                    <a:pt x="5439" y="0"/>
                  </a:cubicBezTo>
                  <a:close/>
                </a:path>
              </a:pathLst>
            </a:custGeom>
            <a:solidFill>
              <a:srgbClr val="FFD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733;p55">
              <a:extLst>
                <a:ext uri="{FF2B5EF4-FFF2-40B4-BE49-F238E27FC236}">
                  <a16:creationId xmlns:a16="http://schemas.microsoft.com/office/drawing/2014/main" xmlns="" id="{73D91343-5DFE-4191-7835-5DEB6E12116A}"/>
                </a:ext>
              </a:extLst>
            </p:cNvPr>
            <p:cNvSpPr/>
            <p:nvPr/>
          </p:nvSpPr>
          <p:spPr>
            <a:xfrm>
              <a:off x="4783350" y="5161650"/>
              <a:ext cx="119925" cy="141400"/>
            </a:xfrm>
            <a:custGeom>
              <a:avLst/>
              <a:gdLst/>
              <a:ahLst/>
              <a:cxnLst/>
              <a:rect l="l" t="t" r="r" b="b"/>
              <a:pathLst>
                <a:path w="4797" h="5656" extrusionOk="0">
                  <a:moveTo>
                    <a:pt x="4260" y="0"/>
                  </a:moveTo>
                  <a:cubicBezTo>
                    <a:pt x="4234" y="0"/>
                    <a:pt x="4206" y="5"/>
                    <a:pt x="4177" y="16"/>
                  </a:cubicBezTo>
                  <a:cubicBezTo>
                    <a:pt x="3534" y="232"/>
                    <a:pt x="1857" y="4826"/>
                    <a:pt x="1857" y="4826"/>
                  </a:cubicBezTo>
                  <a:cubicBezTo>
                    <a:pt x="1857" y="4826"/>
                    <a:pt x="1" y="5476"/>
                    <a:pt x="254" y="5627"/>
                  </a:cubicBezTo>
                  <a:cubicBezTo>
                    <a:pt x="288" y="5647"/>
                    <a:pt x="347" y="5656"/>
                    <a:pt x="423" y="5656"/>
                  </a:cubicBezTo>
                  <a:cubicBezTo>
                    <a:pt x="908" y="5656"/>
                    <a:pt x="2112" y="5288"/>
                    <a:pt x="2400" y="4920"/>
                  </a:cubicBezTo>
                  <a:cubicBezTo>
                    <a:pt x="4529" y="2204"/>
                    <a:pt x="4797" y="0"/>
                    <a:pt x="4260" y="0"/>
                  </a:cubicBezTo>
                  <a:close/>
                </a:path>
              </a:pathLst>
            </a:custGeom>
            <a:solidFill>
              <a:srgbClr val="FFD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734;p55">
              <a:extLst>
                <a:ext uri="{FF2B5EF4-FFF2-40B4-BE49-F238E27FC236}">
                  <a16:creationId xmlns:a16="http://schemas.microsoft.com/office/drawing/2014/main" xmlns="" id="{7E138A4F-2F07-4189-A2E2-F9E7777BBF60}"/>
                </a:ext>
              </a:extLst>
            </p:cNvPr>
            <p:cNvSpPr/>
            <p:nvPr/>
          </p:nvSpPr>
          <p:spPr>
            <a:xfrm>
              <a:off x="4824500" y="5269550"/>
              <a:ext cx="46625" cy="35725"/>
            </a:xfrm>
            <a:custGeom>
              <a:avLst/>
              <a:gdLst/>
              <a:ahLst/>
              <a:cxnLst/>
              <a:rect l="l" t="t" r="r" b="b"/>
              <a:pathLst>
                <a:path w="1865" h="1429" extrusionOk="0">
                  <a:moveTo>
                    <a:pt x="1324" y="1"/>
                  </a:moveTo>
                  <a:cubicBezTo>
                    <a:pt x="845" y="1"/>
                    <a:pt x="0" y="1204"/>
                    <a:pt x="81" y="1398"/>
                  </a:cubicBezTo>
                  <a:cubicBezTo>
                    <a:pt x="90" y="1419"/>
                    <a:pt x="113" y="1429"/>
                    <a:pt x="147" y="1429"/>
                  </a:cubicBezTo>
                  <a:cubicBezTo>
                    <a:pt x="477" y="1429"/>
                    <a:pt x="1865" y="529"/>
                    <a:pt x="1512" y="91"/>
                  </a:cubicBezTo>
                  <a:cubicBezTo>
                    <a:pt x="1460" y="28"/>
                    <a:pt x="1396" y="1"/>
                    <a:pt x="1324" y="1"/>
                  </a:cubicBezTo>
                  <a:close/>
                </a:path>
              </a:pathLst>
            </a:custGeom>
            <a:solidFill>
              <a:srgbClr val="0024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735;p55">
              <a:extLst>
                <a:ext uri="{FF2B5EF4-FFF2-40B4-BE49-F238E27FC236}">
                  <a16:creationId xmlns:a16="http://schemas.microsoft.com/office/drawing/2014/main" xmlns="" id="{D4D00E5B-82B8-CC82-856D-F2F608CF37A6}"/>
                </a:ext>
              </a:extLst>
            </p:cNvPr>
            <p:cNvSpPr/>
            <p:nvPr/>
          </p:nvSpPr>
          <p:spPr>
            <a:xfrm>
              <a:off x="4861550" y="5206850"/>
              <a:ext cx="77325" cy="65450"/>
            </a:xfrm>
            <a:custGeom>
              <a:avLst/>
              <a:gdLst/>
              <a:ahLst/>
              <a:cxnLst/>
              <a:rect l="l" t="t" r="r" b="b"/>
              <a:pathLst>
                <a:path w="3093" h="2618" extrusionOk="0">
                  <a:moveTo>
                    <a:pt x="2257" y="1"/>
                  </a:moveTo>
                  <a:cubicBezTo>
                    <a:pt x="2252" y="1"/>
                    <a:pt x="2246" y="3"/>
                    <a:pt x="2240" y="5"/>
                  </a:cubicBezTo>
                  <a:cubicBezTo>
                    <a:pt x="1619" y="345"/>
                    <a:pt x="1063" y="988"/>
                    <a:pt x="659" y="1552"/>
                  </a:cubicBezTo>
                  <a:cubicBezTo>
                    <a:pt x="253" y="2115"/>
                    <a:pt x="9" y="2585"/>
                    <a:pt x="9" y="2585"/>
                  </a:cubicBezTo>
                  <a:cubicBezTo>
                    <a:pt x="0" y="2599"/>
                    <a:pt x="9" y="2606"/>
                    <a:pt x="16" y="2613"/>
                  </a:cubicBezTo>
                  <a:cubicBezTo>
                    <a:pt x="19" y="2616"/>
                    <a:pt x="24" y="2618"/>
                    <a:pt x="30" y="2618"/>
                  </a:cubicBezTo>
                  <a:cubicBezTo>
                    <a:pt x="35" y="2618"/>
                    <a:pt x="40" y="2616"/>
                    <a:pt x="43" y="2613"/>
                  </a:cubicBezTo>
                  <a:cubicBezTo>
                    <a:pt x="43" y="2613"/>
                    <a:pt x="43" y="2606"/>
                    <a:pt x="59" y="2592"/>
                  </a:cubicBezTo>
                  <a:cubicBezTo>
                    <a:pt x="210" y="2446"/>
                    <a:pt x="1489" y="1219"/>
                    <a:pt x="3070" y="851"/>
                  </a:cubicBezTo>
                  <a:cubicBezTo>
                    <a:pt x="3086" y="851"/>
                    <a:pt x="3093" y="843"/>
                    <a:pt x="3093" y="829"/>
                  </a:cubicBezTo>
                  <a:cubicBezTo>
                    <a:pt x="3086" y="815"/>
                    <a:pt x="3077" y="815"/>
                    <a:pt x="3063" y="815"/>
                  </a:cubicBezTo>
                  <a:cubicBezTo>
                    <a:pt x="2210" y="1009"/>
                    <a:pt x="1446" y="1449"/>
                    <a:pt x="896" y="1848"/>
                  </a:cubicBezTo>
                  <a:cubicBezTo>
                    <a:pt x="513" y="2120"/>
                    <a:pt x="236" y="2371"/>
                    <a:pt x="103" y="2498"/>
                  </a:cubicBezTo>
                  <a:lnTo>
                    <a:pt x="103" y="2498"/>
                  </a:lnTo>
                  <a:cubicBezTo>
                    <a:pt x="204" y="2311"/>
                    <a:pt x="443" y="1909"/>
                    <a:pt x="766" y="1472"/>
                  </a:cubicBezTo>
                  <a:cubicBezTo>
                    <a:pt x="1163" y="938"/>
                    <a:pt x="1683" y="352"/>
                    <a:pt x="2262" y="42"/>
                  </a:cubicBezTo>
                  <a:cubicBezTo>
                    <a:pt x="2276" y="35"/>
                    <a:pt x="2276" y="19"/>
                    <a:pt x="2269" y="12"/>
                  </a:cubicBezTo>
                  <a:cubicBezTo>
                    <a:pt x="2269" y="4"/>
                    <a:pt x="2264" y="1"/>
                    <a:pt x="2257" y="1"/>
                  </a:cubicBezTo>
                  <a:close/>
                </a:path>
              </a:pathLst>
            </a:custGeom>
            <a:solidFill>
              <a:srgbClr val="0024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237" name="Picture 1236">
            <a:extLst>
              <a:ext uri="{FF2B5EF4-FFF2-40B4-BE49-F238E27FC236}">
                <a16:creationId xmlns:a16="http://schemas.microsoft.com/office/drawing/2014/main" xmlns="" id="{D25CCD8E-202C-44CC-245E-F6B552A1CA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669"/>
          <a:stretch/>
        </p:blipFill>
        <p:spPr>
          <a:xfrm>
            <a:off x="1656382" y="12527"/>
            <a:ext cx="956594" cy="1105064"/>
          </a:xfrm>
          <a:prstGeom prst="rect">
            <a:avLst/>
          </a:prstGeom>
        </p:spPr>
      </p:pic>
      <p:grpSp>
        <p:nvGrpSpPr>
          <p:cNvPr id="1284" name="Google Shape;405;p9">
            <a:extLst>
              <a:ext uri="{FF2B5EF4-FFF2-40B4-BE49-F238E27FC236}">
                <a16:creationId xmlns:a16="http://schemas.microsoft.com/office/drawing/2014/main" xmlns="" id="{C2049CFC-8D01-90B3-E210-48E6A9AE8707}"/>
              </a:ext>
            </a:extLst>
          </p:cNvPr>
          <p:cNvGrpSpPr/>
          <p:nvPr/>
        </p:nvGrpSpPr>
        <p:grpSpPr>
          <a:xfrm rot="-4122382">
            <a:off x="8065660" y="-705861"/>
            <a:ext cx="1262349" cy="1725600"/>
            <a:chOff x="-214625" y="3943775"/>
            <a:chExt cx="458725" cy="836125"/>
          </a:xfrm>
        </p:grpSpPr>
        <p:sp>
          <p:nvSpPr>
            <p:cNvPr id="1285" name="Google Shape;406;p9">
              <a:extLst>
                <a:ext uri="{FF2B5EF4-FFF2-40B4-BE49-F238E27FC236}">
                  <a16:creationId xmlns:a16="http://schemas.microsoft.com/office/drawing/2014/main" xmlns="" id="{9B6918A7-5A56-8507-AD4A-77BC39A56754}"/>
                </a:ext>
              </a:extLst>
            </p:cNvPr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86" name="Google Shape;407;p9">
              <a:extLst>
                <a:ext uri="{FF2B5EF4-FFF2-40B4-BE49-F238E27FC236}">
                  <a16:creationId xmlns:a16="http://schemas.microsoft.com/office/drawing/2014/main" xmlns="" id="{C224445A-F210-6FDC-AECD-3C03826AF66C}"/>
                </a:ext>
              </a:extLst>
            </p:cNvPr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87" name="Google Shape;408;p9">
              <a:extLst>
                <a:ext uri="{FF2B5EF4-FFF2-40B4-BE49-F238E27FC236}">
                  <a16:creationId xmlns:a16="http://schemas.microsoft.com/office/drawing/2014/main" xmlns="" id="{07E5544D-D5A8-E96C-53B6-8F20172348D0}"/>
                </a:ext>
              </a:extLst>
            </p:cNvPr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409;p9">
              <a:extLst>
                <a:ext uri="{FF2B5EF4-FFF2-40B4-BE49-F238E27FC236}">
                  <a16:creationId xmlns:a16="http://schemas.microsoft.com/office/drawing/2014/main" xmlns="" id="{8724BB36-AEE6-7CA8-0882-6EAA4BD6B287}"/>
                </a:ext>
              </a:extLst>
            </p:cNvPr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89" name="Google Shape;410;p9">
              <a:extLst>
                <a:ext uri="{FF2B5EF4-FFF2-40B4-BE49-F238E27FC236}">
                  <a16:creationId xmlns:a16="http://schemas.microsoft.com/office/drawing/2014/main" xmlns="" id="{A0A2A46B-EAE6-9D1D-BFE9-9B0A746A26E5}"/>
                </a:ext>
              </a:extLst>
            </p:cNvPr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90" name="Google Shape;411;p9">
              <a:extLst>
                <a:ext uri="{FF2B5EF4-FFF2-40B4-BE49-F238E27FC236}">
                  <a16:creationId xmlns:a16="http://schemas.microsoft.com/office/drawing/2014/main" xmlns="" id="{659EB2EB-BAE8-F489-252E-D863DC73CD56}"/>
                </a:ext>
              </a:extLst>
            </p:cNvPr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412;p9">
              <a:extLst>
                <a:ext uri="{FF2B5EF4-FFF2-40B4-BE49-F238E27FC236}">
                  <a16:creationId xmlns:a16="http://schemas.microsoft.com/office/drawing/2014/main" xmlns="" id="{09AFFC60-3679-2F68-A8BE-2726886BE6FC}"/>
                </a:ext>
              </a:extLst>
            </p:cNvPr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92" name="Google Shape;413;p9">
              <a:extLst>
                <a:ext uri="{FF2B5EF4-FFF2-40B4-BE49-F238E27FC236}">
                  <a16:creationId xmlns:a16="http://schemas.microsoft.com/office/drawing/2014/main" xmlns="" id="{7F7E3660-ADAE-26FC-033D-950A96E55C52}"/>
                </a:ext>
              </a:extLst>
            </p:cNvPr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93" name="Google Shape;414;p9">
              <a:extLst>
                <a:ext uri="{FF2B5EF4-FFF2-40B4-BE49-F238E27FC236}">
                  <a16:creationId xmlns:a16="http://schemas.microsoft.com/office/drawing/2014/main" xmlns="" id="{15F1C31F-75B8-4BB4-8B4F-08E17E0B827E}"/>
                </a:ext>
              </a:extLst>
            </p:cNvPr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415;p9">
              <a:extLst>
                <a:ext uri="{FF2B5EF4-FFF2-40B4-BE49-F238E27FC236}">
                  <a16:creationId xmlns:a16="http://schemas.microsoft.com/office/drawing/2014/main" xmlns="" id="{5C2F79D7-959F-3A69-CC52-2D7E36ABCF45}"/>
                </a:ext>
              </a:extLst>
            </p:cNvPr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416;p9">
              <a:extLst>
                <a:ext uri="{FF2B5EF4-FFF2-40B4-BE49-F238E27FC236}">
                  <a16:creationId xmlns:a16="http://schemas.microsoft.com/office/drawing/2014/main" xmlns="" id="{D0E4B495-EAF7-530B-79B1-165FC4ECC615}"/>
                </a:ext>
              </a:extLst>
            </p:cNvPr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96" name="Google Shape;417;p9">
              <a:extLst>
                <a:ext uri="{FF2B5EF4-FFF2-40B4-BE49-F238E27FC236}">
                  <a16:creationId xmlns:a16="http://schemas.microsoft.com/office/drawing/2014/main" xmlns="" id="{2D6732A9-0D0E-24B1-2F11-31D3F3706BDE}"/>
                </a:ext>
              </a:extLst>
            </p:cNvPr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97" name="Google Shape;424;p9">
            <a:extLst>
              <a:ext uri="{FF2B5EF4-FFF2-40B4-BE49-F238E27FC236}">
                <a16:creationId xmlns:a16="http://schemas.microsoft.com/office/drawing/2014/main" xmlns="" id="{F7076385-A573-5131-3659-3B400881BBAA}"/>
              </a:ext>
            </a:extLst>
          </p:cNvPr>
          <p:cNvGrpSpPr/>
          <p:nvPr/>
        </p:nvGrpSpPr>
        <p:grpSpPr>
          <a:xfrm rot="14790094">
            <a:off x="-397315" y="-740064"/>
            <a:ext cx="1109077" cy="1516031"/>
            <a:chOff x="-214625" y="3943775"/>
            <a:chExt cx="458725" cy="836125"/>
          </a:xfrm>
        </p:grpSpPr>
        <p:sp>
          <p:nvSpPr>
            <p:cNvPr id="1298" name="Google Shape;425;p9">
              <a:extLst>
                <a:ext uri="{FF2B5EF4-FFF2-40B4-BE49-F238E27FC236}">
                  <a16:creationId xmlns:a16="http://schemas.microsoft.com/office/drawing/2014/main" xmlns="" id="{E76B2288-CA11-DF7B-A372-A4CEF0FD3A7C}"/>
                </a:ext>
              </a:extLst>
            </p:cNvPr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99" name="Google Shape;426;p9">
              <a:extLst>
                <a:ext uri="{FF2B5EF4-FFF2-40B4-BE49-F238E27FC236}">
                  <a16:creationId xmlns:a16="http://schemas.microsoft.com/office/drawing/2014/main" xmlns="" id="{10D3FE04-F9DB-7044-77CC-61C17A7945C5}"/>
                </a:ext>
              </a:extLst>
            </p:cNvPr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0" name="Google Shape;427;p9">
              <a:extLst>
                <a:ext uri="{FF2B5EF4-FFF2-40B4-BE49-F238E27FC236}">
                  <a16:creationId xmlns:a16="http://schemas.microsoft.com/office/drawing/2014/main" xmlns="" id="{AED85334-3AAF-2A81-ED63-9D0948202F9E}"/>
                </a:ext>
              </a:extLst>
            </p:cNvPr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1" name="Google Shape;428;p9">
              <a:extLst>
                <a:ext uri="{FF2B5EF4-FFF2-40B4-BE49-F238E27FC236}">
                  <a16:creationId xmlns:a16="http://schemas.microsoft.com/office/drawing/2014/main" xmlns="" id="{5D18A383-018C-E00A-97F0-A06056A25182}"/>
                </a:ext>
              </a:extLst>
            </p:cNvPr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2" name="Google Shape;429;p9">
              <a:extLst>
                <a:ext uri="{FF2B5EF4-FFF2-40B4-BE49-F238E27FC236}">
                  <a16:creationId xmlns:a16="http://schemas.microsoft.com/office/drawing/2014/main" xmlns="" id="{6142B2E6-CDCA-F9FE-6168-3DC76F9F3E1B}"/>
                </a:ext>
              </a:extLst>
            </p:cNvPr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3" name="Google Shape;430;p9">
              <a:extLst>
                <a:ext uri="{FF2B5EF4-FFF2-40B4-BE49-F238E27FC236}">
                  <a16:creationId xmlns:a16="http://schemas.microsoft.com/office/drawing/2014/main" xmlns="" id="{59EB31FE-FDC0-AAB1-7159-4A4C56079499}"/>
                </a:ext>
              </a:extLst>
            </p:cNvPr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4" name="Google Shape;431;p9">
              <a:extLst>
                <a:ext uri="{FF2B5EF4-FFF2-40B4-BE49-F238E27FC236}">
                  <a16:creationId xmlns:a16="http://schemas.microsoft.com/office/drawing/2014/main" xmlns="" id="{A0885D76-1FFB-BFF8-3128-829E0EB4DF43}"/>
                </a:ext>
              </a:extLst>
            </p:cNvPr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5" name="Google Shape;432;p9">
              <a:extLst>
                <a:ext uri="{FF2B5EF4-FFF2-40B4-BE49-F238E27FC236}">
                  <a16:creationId xmlns:a16="http://schemas.microsoft.com/office/drawing/2014/main" xmlns="" id="{87A98AFC-FAAF-6EE2-B3B7-E6FD18C95669}"/>
                </a:ext>
              </a:extLst>
            </p:cNvPr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6" name="Google Shape;433;p9">
              <a:extLst>
                <a:ext uri="{FF2B5EF4-FFF2-40B4-BE49-F238E27FC236}">
                  <a16:creationId xmlns:a16="http://schemas.microsoft.com/office/drawing/2014/main" xmlns="" id="{9F8EDE10-F74A-8783-74BC-E813A9990A33}"/>
                </a:ext>
              </a:extLst>
            </p:cNvPr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7" name="Google Shape;434;p9">
              <a:extLst>
                <a:ext uri="{FF2B5EF4-FFF2-40B4-BE49-F238E27FC236}">
                  <a16:creationId xmlns:a16="http://schemas.microsoft.com/office/drawing/2014/main" xmlns="" id="{4AD1BA4B-45C8-494E-D80B-BA99CBA1EA8F}"/>
                </a:ext>
              </a:extLst>
            </p:cNvPr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8" name="Google Shape;435;p9">
              <a:extLst>
                <a:ext uri="{FF2B5EF4-FFF2-40B4-BE49-F238E27FC236}">
                  <a16:creationId xmlns:a16="http://schemas.microsoft.com/office/drawing/2014/main" xmlns="" id="{8F0951B1-8A15-BE3C-E3D0-692C91E09808}"/>
                </a:ext>
              </a:extLst>
            </p:cNvPr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9" name="Google Shape;436;p9">
              <a:extLst>
                <a:ext uri="{FF2B5EF4-FFF2-40B4-BE49-F238E27FC236}">
                  <a16:creationId xmlns:a16="http://schemas.microsoft.com/office/drawing/2014/main" xmlns="" id="{0223F8B1-CC96-9690-3E2B-56B531664684}"/>
                </a:ext>
              </a:extLst>
            </p:cNvPr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22" name="Google Shape;4450;p79">
            <a:extLst>
              <a:ext uri="{FF2B5EF4-FFF2-40B4-BE49-F238E27FC236}">
                <a16:creationId xmlns:a16="http://schemas.microsoft.com/office/drawing/2014/main" xmlns="" id="{B4DFC41E-2A68-B1FC-A44D-5D50C5EE4209}"/>
              </a:ext>
            </a:extLst>
          </p:cNvPr>
          <p:cNvSpPr/>
          <p:nvPr/>
        </p:nvSpPr>
        <p:spPr>
          <a:xfrm>
            <a:off x="786775" y="1759200"/>
            <a:ext cx="727800" cy="970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22" tIns="121822" rIns="121822" bIns="121822" anchor="ctr" anchorCtr="0">
            <a:noAutofit/>
          </a:bodyPr>
          <a:lstStyle/>
          <a:p>
            <a:pPr defTabSz="1218408">
              <a:defRPr/>
            </a:pPr>
            <a:endParaRPr kern="0">
              <a:solidFill>
                <a:sysClr val="windowText" lastClr="000000"/>
              </a:solidFill>
              <a:cs typeface="Arial"/>
              <a:sym typeface="Arial"/>
            </a:endParaRPr>
          </a:p>
        </p:txBody>
      </p:sp>
      <p:sp>
        <p:nvSpPr>
          <p:cNvPr id="1323" name="Google Shape;4451;p79">
            <a:extLst>
              <a:ext uri="{FF2B5EF4-FFF2-40B4-BE49-F238E27FC236}">
                <a16:creationId xmlns:a16="http://schemas.microsoft.com/office/drawing/2014/main" xmlns="" id="{115EE2BA-23CB-3D78-CE32-16E4152C7D2E}"/>
              </a:ext>
            </a:extLst>
          </p:cNvPr>
          <p:cNvSpPr/>
          <p:nvPr/>
        </p:nvSpPr>
        <p:spPr>
          <a:xfrm>
            <a:off x="786775" y="3363305"/>
            <a:ext cx="727800" cy="970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22" tIns="121822" rIns="121822" bIns="121822" anchor="ctr" anchorCtr="0">
            <a:noAutofit/>
          </a:bodyPr>
          <a:lstStyle/>
          <a:p>
            <a:pPr defTabSz="1218408">
              <a:defRPr/>
            </a:pPr>
            <a:endParaRPr kern="0">
              <a:solidFill>
                <a:sysClr val="windowText" lastClr="000000"/>
              </a:solidFill>
              <a:cs typeface="Arial"/>
              <a:sym typeface="Arial"/>
            </a:endParaRPr>
          </a:p>
        </p:txBody>
      </p:sp>
      <p:sp>
        <p:nvSpPr>
          <p:cNvPr id="1324" name="Google Shape;4452;p79">
            <a:extLst>
              <a:ext uri="{FF2B5EF4-FFF2-40B4-BE49-F238E27FC236}">
                <a16:creationId xmlns:a16="http://schemas.microsoft.com/office/drawing/2014/main" xmlns="" id="{DEB97913-1450-BCEC-D92D-577457232A87}"/>
              </a:ext>
            </a:extLst>
          </p:cNvPr>
          <p:cNvSpPr/>
          <p:nvPr/>
        </p:nvSpPr>
        <p:spPr>
          <a:xfrm>
            <a:off x="786775" y="4962580"/>
            <a:ext cx="727800" cy="970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22" tIns="121822" rIns="121822" bIns="121822" anchor="ctr" anchorCtr="0">
            <a:noAutofit/>
          </a:bodyPr>
          <a:lstStyle/>
          <a:p>
            <a:pPr defTabSz="1218408">
              <a:defRPr/>
            </a:pPr>
            <a:endParaRPr kern="0">
              <a:solidFill>
                <a:sysClr val="windowText" lastClr="000000"/>
              </a:solidFill>
              <a:cs typeface="Arial"/>
              <a:sym typeface="Arial"/>
            </a:endParaRPr>
          </a:p>
        </p:txBody>
      </p:sp>
      <p:sp>
        <p:nvSpPr>
          <p:cNvPr id="1325" name="Google Shape;4454;p79">
            <a:extLst>
              <a:ext uri="{FF2B5EF4-FFF2-40B4-BE49-F238E27FC236}">
                <a16:creationId xmlns:a16="http://schemas.microsoft.com/office/drawing/2014/main" xmlns="" id="{EF691FC6-5F35-7AFB-2081-1EDB0DFE5E9E}"/>
              </a:ext>
            </a:extLst>
          </p:cNvPr>
          <p:cNvSpPr txBox="1">
            <a:spLocks/>
          </p:cNvSpPr>
          <p:nvPr/>
        </p:nvSpPr>
        <p:spPr>
          <a:xfrm>
            <a:off x="1172843" y="1630540"/>
            <a:ext cx="5386859" cy="66764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121822" tIns="121822" rIns="121822" bIns="12182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>
              <a:buClr>
                <a:srgbClr val="B8DEE0"/>
              </a:buClr>
            </a:pP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(1914 – 1938)</a:t>
            </a:r>
            <a:endParaRPr lang="en-US" sz="2700" kern="0" dirty="0">
              <a:solidFill>
                <a:srgbClr val="D2EDEE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7" name="Google Shape;4456;p79">
            <a:extLst>
              <a:ext uri="{FF2B5EF4-FFF2-40B4-BE49-F238E27FC236}">
                <a16:creationId xmlns:a16="http://schemas.microsoft.com/office/drawing/2014/main" xmlns="" id="{590C56D6-D5C0-0DE3-C3D1-E0CB5F3033D8}"/>
              </a:ext>
            </a:extLst>
          </p:cNvPr>
          <p:cNvSpPr txBox="1">
            <a:spLocks/>
          </p:cNvSpPr>
          <p:nvPr/>
        </p:nvSpPr>
        <p:spPr>
          <a:xfrm>
            <a:off x="1150675" y="2704432"/>
            <a:ext cx="3726125" cy="68833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121822" tIns="121822" rIns="121822" bIns="12182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>
              <a:buClr>
                <a:srgbClr val="B8DEE0"/>
              </a:buClr>
            </a:pP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700" kern="0" dirty="0">
              <a:solidFill>
                <a:srgbClr val="D2EDEE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9" name="Google Shape;4458;p79">
            <a:extLst>
              <a:ext uri="{FF2B5EF4-FFF2-40B4-BE49-F238E27FC236}">
                <a16:creationId xmlns:a16="http://schemas.microsoft.com/office/drawing/2014/main" xmlns="" id="{30BD226F-BFC8-A1A1-4E2F-179F5AEF2674}"/>
              </a:ext>
            </a:extLst>
          </p:cNvPr>
          <p:cNvSpPr txBox="1">
            <a:spLocks/>
          </p:cNvSpPr>
          <p:nvPr/>
        </p:nvSpPr>
        <p:spPr>
          <a:xfrm>
            <a:off x="1139192" y="3775908"/>
            <a:ext cx="5409027" cy="148521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121822" tIns="121822" rIns="121822" bIns="12182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algn="just">
              <a:buClr>
                <a:srgbClr val="B8DEE0"/>
              </a:buClr>
            </a:pP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700" kern="0" dirty="0">
              <a:solidFill>
                <a:srgbClr val="D2EDEE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1" name="Google Shape;4460;p79">
            <a:extLst>
              <a:ext uri="{FF2B5EF4-FFF2-40B4-BE49-F238E27FC236}">
                <a16:creationId xmlns:a16="http://schemas.microsoft.com/office/drawing/2014/main" xmlns="" id="{F977E0EB-F703-4233-9075-63E814F9751F}"/>
              </a:ext>
            </a:extLst>
          </p:cNvPr>
          <p:cNvGrpSpPr/>
          <p:nvPr/>
        </p:nvGrpSpPr>
        <p:grpSpPr>
          <a:xfrm rot="-278174">
            <a:off x="351613" y="2726206"/>
            <a:ext cx="470341" cy="1071217"/>
            <a:chOff x="5573863" y="747125"/>
            <a:chExt cx="782250" cy="1336200"/>
          </a:xfrm>
        </p:grpSpPr>
        <p:sp>
          <p:nvSpPr>
            <p:cNvPr id="1332" name="Google Shape;4461;p79">
              <a:extLst>
                <a:ext uri="{FF2B5EF4-FFF2-40B4-BE49-F238E27FC236}">
                  <a16:creationId xmlns:a16="http://schemas.microsoft.com/office/drawing/2014/main" xmlns="" id="{84ED9462-1CA8-6128-ACEF-B92A965BDB8F}"/>
                </a:ext>
              </a:extLst>
            </p:cNvPr>
            <p:cNvSpPr/>
            <p:nvPr/>
          </p:nvSpPr>
          <p:spPr>
            <a:xfrm>
              <a:off x="6104888" y="1760350"/>
              <a:ext cx="90800" cy="237850"/>
            </a:xfrm>
            <a:custGeom>
              <a:avLst/>
              <a:gdLst/>
              <a:ahLst/>
              <a:cxnLst/>
              <a:rect l="l" t="t" r="r" b="b"/>
              <a:pathLst>
                <a:path w="3632" h="9514" extrusionOk="0">
                  <a:moveTo>
                    <a:pt x="3215" y="1"/>
                  </a:moveTo>
                  <a:cubicBezTo>
                    <a:pt x="2441" y="1620"/>
                    <a:pt x="1726" y="3287"/>
                    <a:pt x="1084" y="4954"/>
                  </a:cubicBezTo>
                  <a:cubicBezTo>
                    <a:pt x="536" y="6371"/>
                    <a:pt x="0" y="7906"/>
                    <a:pt x="36" y="9514"/>
                  </a:cubicBezTo>
                  <a:lnTo>
                    <a:pt x="488" y="9514"/>
                  </a:lnTo>
                  <a:cubicBezTo>
                    <a:pt x="476" y="7978"/>
                    <a:pt x="988" y="6501"/>
                    <a:pt x="1524" y="5120"/>
                  </a:cubicBezTo>
                  <a:cubicBezTo>
                    <a:pt x="2155" y="3453"/>
                    <a:pt x="2869" y="1799"/>
                    <a:pt x="3631" y="191"/>
                  </a:cubicBezTo>
                  <a:lnTo>
                    <a:pt x="3215" y="1"/>
                  </a:lnTo>
                  <a:close/>
                </a:path>
              </a:pathLst>
            </a:custGeom>
            <a:solidFill>
              <a:srgbClr val="2C4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33" name="Google Shape;4462;p79">
              <a:extLst>
                <a:ext uri="{FF2B5EF4-FFF2-40B4-BE49-F238E27FC236}">
                  <a16:creationId xmlns:a16="http://schemas.microsoft.com/office/drawing/2014/main" xmlns="" id="{5B3CEEC2-E82F-0763-E9E4-90A542EEBDC7}"/>
                </a:ext>
              </a:extLst>
            </p:cNvPr>
            <p:cNvGrpSpPr/>
            <p:nvPr/>
          </p:nvGrpSpPr>
          <p:grpSpPr>
            <a:xfrm>
              <a:off x="5743513" y="1045375"/>
              <a:ext cx="435200" cy="1037950"/>
              <a:chOff x="5743513" y="1045375"/>
              <a:chExt cx="435200" cy="1037950"/>
            </a:xfrm>
          </p:grpSpPr>
          <p:sp>
            <p:nvSpPr>
              <p:cNvPr id="1350" name="Google Shape;4463;p79">
                <a:extLst>
                  <a:ext uri="{FF2B5EF4-FFF2-40B4-BE49-F238E27FC236}">
                    <a16:creationId xmlns:a16="http://schemas.microsoft.com/office/drawing/2014/main" xmlns="" id="{41A58CB8-3B81-CFE3-5893-D88888B06487}"/>
                  </a:ext>
                </a:extLst>
              </p:cNvPr>
              <p:cNvSpPr/>
              <p:nvPr/>
            </p:nvSpPr>
            <p:spPr>
              <a:xfrm>
                <a:off x="5750663" y="1045375"/>
                <a:ext cx="410200" cy="1037950"/>
              </a:xfrm>
              <a:custGeom>
                <a:avLst/>
                <a:gdLst/>
                <a:ahLst/>
                <a:cxnLst/>
                <a:rect l="l" t="t" r="r" b="b"/>
                <a:pathLst>
                  <a:path w="16408" h="41518" extrusionOk="0">
                    <a:moveTo>
                      <a:pt x="370" y="1"/>
                    </a:moveTo>
                    <a:lnTo>
                      <a:pt x="1" y="263"/>
                    </a:lnTo>
                    <a:cubicBezTo>
                      <a:pt x="3549" y="5156"/>
                      <a:pt x="6180" y="10836"/>
                      <a:pt x="7633" y="16682"/>
                    </a:cubicBezTo>
                    <a:cubicBezTo>
                      <a:pt x="7990" y="18075"/>
                      <a:pt x="8275" y="19503"/>
                      <a:pt x="8561" y="20908"/>
                    </a:cubicBezTo>
                    <a:cubicBezTo>
                      <a:pt x="8764" y="21968"/>
                      <a:pt x="8990" y="23051"/>
                      <a:pt x="9228" y="24111"/>
                    </a:cubicBezTo>
                    <a:cubicBezTo>
                      <a:pt x="10633" y="30219"/>
                      <a:pt x="12907" y="36077"/>
                      <a:pt x="16003" y="41518"/>
                    </a:cubicBezTo>
                    <a:lnTo>
                      <a:pt x="16407" y="41280"/>
                    </a:lnTo>
                    <a:cubicBezTo>
                      <a:pt x="13324" y="35874"/>
                      <a:pt x="11062" y="30064"/>
                      <a:pt x="9680" y="24004"/>
                    </a:cubicBezTo>
                    <a:cubicBezTo>
                      <a:pt x="9442" y="22944"/>
                      <a:pt x="9216" y="21861"/>
                      <a:pt x="9002" y="20813"/>
                    </a:cubicBezTo>
                    <a:cubicBezTo>
                      <a:pt x="8728" y="19420"/>
                      <a:pt x="8442" y="17979"/>
                      <a:pt x="8085" y="16562"/>
                    </a:cubicBezTo>
                    <a:cubicBezTo>
                      <a:pt x="6609" y="10657"/>
                      <a:pt x="3942" y="4918"/>
                      <a:pt x="370" y="1"/>
                    </a:cubicBezTo>
                    <a:close/>
                  </a:path>
                </a:pathLst>
              </a:custGeom>
              <a:solidFill>
                <a:srgbClr val="235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08"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1" name="Google Shape;4464;p79">
                <a:extLst>
                  <a:ext uri="{FF2B5EF4-FFF2-40B4-BE49-F238E27FC236}">
                    <a16:creationId xmlns:a16="http://schemas.microsoft.com/office/drawing/2014/main" xmlns="" id="{83A7AEAA-4FAC-C728-D7D6-6524AFEF297D}"/>
                  </a:ext>
                </a:extLst>
              </p:cNvPr>
              <p:cNvSpPr/>
              <p:nvPr/>
            </p:nvSpPr>
            <p:spPr>
              <a:xfrm>
                <a:off x="5931038" y="1107000"/>
                <a:ext cx="50050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12872" extrusionOk="0">
                    <a:moveTo>
                      <a:pt x="1549" y="1"/>
                    </a:moveTo>
                    <a:cubicBezTo>
                      <a:pt x="215" y="4584"/>
                      <a:pt x="1" y="9525"/>
                      <a:pt x="60" y="12871"/>
                    </a:cubicBezTo>
                    <a:lnTo>
                      <a:pt x="525" y="12871"/>
                    </a:lnTo>
                    <a:cubicBezTo>
                      <a:pt x="477" y="9561"/>
                      <a:pt x="679" y="4656"/>
                      <a:pt x="2001" y="131"/>
                    </a:cubicBezTo>
                    <a:lnTo>
                      <a:pt x="1549" y="1"/>
                    </a:lnTo>
                    <a:close/>
                  </a:path>
                </a:pathLst>
              </a:custGeom>
              <a:solidFill>
                <a:srgbClr val="235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08"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2" name="Google Shape;4465;p79">
                <a:extLst>
                  <a:ext uri="{FF2B5EF4-FFF2-40B4-BE49-F238E27FC236}">
                    <a16:creationId xmlns:a16="http://schemas.microsoft.com/office/drawing/2014/main" xmlns="" id="{83DC4326-15A7-740F-EE85-11DDBC34BB25}"/>
                  </a:ext>
                </a:extLst>
              </p:cNvPr>
              <p:cNvSpPr/>
              <p:nvPr/>
            </p:nvSpPr>
            <p:spPr>
              <a:xfrm>
                <a:off x="5978363" y="1349600"/>
                <a:ext cx="119700" cy="288150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11526" extrusionOk="0">
                    <a:moveTo>
                      <a:pt x="4406" y="0"/>
                    </a:moveTo>
                    <a:cubicBezTo>
                      <a:pt x="2096" y="3810"/>
                      <a:pt x="1001" y="7561"/>
                      <a:pt x="1" y="11406"/>
                    </a:cubicBezTo>
                    <a:lnTo>
                      <a:pt x="453" y="11525"/>
                    </a:lnTo>
                    <a:cubicBezTo>
                      <a:pt x="1430" y="7727"/>
                      <a:pt x="2513" y="4001"/>
                      <a:pt x="4787" y="238"/>
                    </a:cubicBez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235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08"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3" name="Google Shape;4466;p79">
                <a:extLst>
                  <a:ext uri="{FF2B5EF4-FFF2-40B4-BE49-F238E27FC236}">
                    <a16:creationId xmlns:a16="http://schemas.microsoft.com/office/drawing/2014/main" xmlns="" id="{829C5352-F499-C75A-001E-DA037A19B9BC}"/>
                  </a:ext>
                </a:extLst>
              </p:cNvPr>
              <p:cNvSpPr/>
              <p:nvPr/>
            </p:nvSpPr>
            <p:spPr>
              <a:xfrm>
                <a:off x="5889663" y="1697850"/>
                <a:ext cx="188750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8823" extrusionOk="0">
                    <a:moveTo>
                      <a:pt x="334" y="0"/>
                    </a:moveTo>
                    <a:lnTo>
                      <a:pt x="1" y="334"/>
                    </a:lnTo>
                    <a:cubicBezTo>
                      <a:pt x="2489" y="2834"/>
                      <a:pt x="5335" y="6358"/>
                      <a:pt x="7180" y="8823"/>
                    </a:cubicBezTo>
                    <a:lnTo>
                      <a:pt x="7549" y="8549"/>
                    </a:lnTo>
                    <a:cubicBezTo>
                      <a:pt x="5704" y="6073"/>
                      <a:pt x="2835" y="2513"/>
                      <a:pt x="334" y="0"/>
                    </a:cubicBezTo>
                    <a:close/>
                  </a:path>
                </a:pathLst>
              </a:custGeom>
              <a:solidFill>
                <a:srgbClr val="235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08"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4" name="Google Shape;4467;p79">
                <a:extLst>
                  <a:ext uri="{FF2B5EF4-FFF2-40B4-BE49-F238E27FC236}">
                    <a16:creationId xmlns:a16="http://schemas.microsoft.com/office/drawing/2014/main" xmlns="" id="{4FEE500D-DD36-E5B4-CE02-688243925D7C}"/>
                  </a:ext>
                </a:extLst>
              </p:cNvPr>
              <p:cNvSpPr/>
              <p:nvPr/>
            </p:nvSpPr>
            <p:spPr>
              <a:xfrm>
                <a:off x="5743513" y="1216250"/>
                <a:ext cx="222675" cy="309275"/>
              </a:xfrm>
              <a:custGeom>
                <a:avLst/>
                <a:gdLst/>
                <a:ahLst/>
                <a:cxnLst/>
                <a:rect l="l" t="t" r="r" b="b"/>
                <a:pathLst>
                  <a:path w="8907" h="12371" extrusionOk="0">
                    <a:moveTo>
                      <a:pt x="334" y="0"/>
                    </a:moveTo>
                    <a:lnTo>
                      <a:pt x="1" y="333"/>
                    </a:lnTo>
                    <a:cubicBezTo>
                      <a:pt x="3049" y="3381"/>
                      <a:pt x="5597" y="7596"/>
                      <a:pt x="7847" y="11299"/>
                    </a:cubicBezTo>
                    <a:lnTo>
                      <a:pt x="8502" y="12371"/>
                    </a:lnTo>
                    <a:lnTo>
                      <a:pt x="8907" y="12133"/>
                    </a:lnTo>
                    <a:lnTo>
                      <a:pt x="8252" y="11061"/>
                    </a:lnTo>
                    <a:cubicBezTo>
                      <a:pt x="5990" y="7322"/>
                      <a:pt x="3406" y="3096"/>
                      <a:pt x="334" y="0"/>
                    </a:cubicBezTo>
                    <a:close/>
                  </a:path>
                </a:pathLst>
              </a:custGeom>
              <a:solidFill>
                <a:srgbClr val="235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08"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5" name="Google Shape;4468;p79">
                <a:extLst>
                  <a:ext uri="{FF2B5EF4-FFF2-40B4-BE49-F238E27FC236}">
                    <a16:creationId xmlns:a16="http://schemas.microsoft.com/office/drawing/2014/main" xmlns="" id="{CC73AF8F-C561-C118-E227-8679562F50E7}"/>
                  </a:ext>
                </a:extLst>
              </p:cNvPr>
              <p:cNvSpPr/>
              <p:nvPr/>
            </p:nvSpPr>
            <p:spPr>
              <a:xfrm>
                <a:off x="6012613" y="1529075"/>
                <a:ext cx="16610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9431" extrusionOk="0">
                    <a:moveTo>
                      <a:pt x="6358" y="1"/>
                    </a:moveTo>
                    <a:cubicBezTo>
                      <a:pt x="3620" y="2227"/>
                      <a:pt x="1298" y="5608"/>
                      <a:pt x="0" y="9287"/>
                    </a:cubicBezTo>
                    <a:lnTo>
                      <a:pt x="429" y="9430"/>
                    </a:lnTo>
                    <a:cubicBezTo>
                      <a:pt x="1703" y="5823"/>
                      <a:pt x="3965" y="2525"/>
                      <a:pt x="6644" y="358"/>
                    </a:cubicBezTo>
                    <a:lnTo>
                      <a:pt x="6358" y="1"/>
                    </a:lnTo>
                    <a:close/>
                  </a:path>
                </a:pathLst>
              </a:custGeom>
              <a:solidFill>
                <a:srgbClr val="235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08"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6" name="Google Shape;4469;p79">
                <a:extLst>
                  <a:ext uri="{FF2B5EF4-FFF2-40B4-BE49-F238E27FC236}">
                    <a16:creationId xmlns:a16="http://schemas.microsoft.com/office/drawing/2014/main" xmlns="" id="{6F9D0888-7B13-B4D2-D9DB-1853EF6630E0}"/>
                  </a:ext>
                </a:extLst>
              </p:cNvPr>
              <p:cNvSpPr/>
              <p:nvPr/>
            </p:nvSpPr>
            <p:spPr>
              <a:xfrm>
                <a:off x="5857813" y="1864225"/>
                <a:ext cx="2828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7514" extrusionOk="0">
                    <a:moveTo>
                      <a:pt x="215" y="1"/>
                    </a:moveTo>
                    <a:lnTo>
                      <a:pt x="1" y="406"/>
                    </a:lnTo>
                    <a:cubicBezTo>
                      <a:pt x="3370" y="2132"/>
                      <a:pt x="7180" y="4597"/>
                      <a:pt x="11050" y="7514"/>
                    </a:cubicBezTo>
                    <a:lnTo>
                      <a:pt x="11312" y="7157"/>
                    </a:lnTo>
                    <a:cubicBezTo>
                      <a:pt x="7430" y="4216"/>
                      <a:pt x="3585" y="1739"/>
                      <a:pt x="215" y="1"/>
                    </a:cubicBezTo>
                    <a:close/>
                  </a:path>
                </a:pathLst>
              </a:custGeom>
              <a:solidFill>
                <a:srgbClr val="235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08"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34" name="Google Shape;4470;p79">
              <a:extLst>
                <a:ext uri="{FF2B5EF4-FFF2-40B4-BE49-F238E27FC236}">
                  <a16:creationId xmlns:a16="http://schemas.microsoft.com/office/drawing/2014/main" xmlns="" id="{A2CF8E63-CC6E-1423-581E-A44241DF9136}"/>
                </a:ext>
              </a:extLst>
            </p:cNvPr>
            <p:cNvSpPr/>
            <p:nvPr/>
          </p:nvSpPr>
          <p:spPr>
            <a:xfrm>
              <a:off x="5902763" y="755475"/>
              <a:ext cx="161650" cy="465550"/>
            </a:xfrm>
            <a:custGeom>
              <a:avLst/>
              <a:gdLst/>
              <a:ahLst/>
              <a:cxnLst/>
              <a:rect l="l" t="t" r="r" b="b"/>
              <a:pathLst>
                <a:path w="6466" h="18622" extrusionOk="0">
                  <a:moveTo>
                    <a:pt x="6466" y="0"/>
                  </a:moveTo>
                  <a:cubicBezTo>
                    <a:pt x="4787" y="4429"/>
                    <a:pt x="691" y="7942"/>
                    <a:pt x="215" y="12680"/>
                  </a:cubicBezTo>
                  <a:cubicBezTo>
                    <a:pt x="1" y="14764"/>
                    <a:pt x="560" y="16907"/>
                    <a:pt x="1763" y="18622"/>
                  </a:cubicBezTo>
                  <a:cubicBezTo>
                    <a:pt x="1846" y="15609"/>
                    <a:pt x="2823" y="12609"/>
                    <a:pt x="3835" y="9728"/>
                  </a:cubicBezTo>
                  <a:cubicBezTo>
                    <a:pt x="4966" y="6561"/>
                    <a:pt x="6192" y="3322"/>
                    <a:pt x="6466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35" name="Google Shape;4471;p79">
              <a:extLst>
                <a:ext uri="{FF2B5EF4-FFF2-40B4-BE49-F238E27FC236}">
                  <a16:creationId xmlns:a16="http://schemas.microsoft.com/office/drawing/2014/main" xmlns="" id="{C7660E65-04BB-8D77-EA30-4107259A4DDF}"/>
                </a:ext>
              </a:extLst>
            </p:cNvPr>
            <p:cNvSpPr/>
            <p:nvPr/>
          </p:nvSpPr>
          <p:spPr>
            <a:xfrm>
              <a:off x="5947113" y="747125"/>
              <a:ext cx="147075" cy="476275"/>
            </a:xfrm>
            <a:custGeom>
              <a:avLst/>
              <a:gdLst/>
              <a:ahLst/>
              <a:cxnLst/>
              <a:rect l="l" t="t" r="r" b="b"/>
              <a:pathLst>
                <a:path w="5883" h="19051" extrusionOk="0">
                  <a:moveTo>
                    <a:pt x="4823" y="1"/>
                  </a:moveTo>
                  <a:lnTo>
                    <a:pt x="4823" y="1"/>
                  </a:lnTo>
                  <a:cubicBezTo>
                    <a:pt x="4775" y="108"/>
                    <a:pt x="4751" y="227"/>
                    <a:pt x="4704" y="334"/>
                  </a:cubicBezTo>
                  <a:cubicBezTo>
                    <a:pt x="4430" y="3668"/>
                    <a:pt x="3204" y="6895"/>
                    <a:pt x="2072" y="10062"/>
                  </a:cubicBezTo>
                  <a:cubicBezTo>
                    <a:pt x="1049" y="12943"/>
                    <a:pt x="84" y="15943"/>
                    <a:pt x="1" y="18956"/>
                  </a:cubicBezTo>
                  <a:cubicBezTo>
                    <a:pt x="25" y="18979"/>
                    <a:pt x="48" y="19027"/>
                    <a:pt x="72" y="19051"/>
                  </a:cubicBezTo>
                  <a:cubicBezTo>
                    <a:pt x="1477" y="17610"/>
                    <a:pt x="2751" y="15717"/>
                    <a:pt x="3704" y="13931"/>
                  </a:cubicBezTo>
                  <a:cubicBezTo>
                    <a:pt x="5882" y="9812"/>
                    <a:pt x="5418" y="4621"/>
                    <a:pt x="4823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36" name="Google Shape;4472;p79">
              <a:extLst>
                <a:ext uri="{FF2B5EF4-FFF2-40B4-BE49-F238E27FC236}">
                  <a16:creationId xmlns:a16="http://schemas.microsoft.com/office/drawing/2014/main" xmlns="" id="{26D29542-9300-A387-505D-524EC2F1AB09}"/>
                </a:ext>
              </a:extLst>
            </p:cNvPr>
            <p:cNvSpPr/>
            <p:nvPr/>
          </p:nvSpPr>
          <p:spPr>
            <a:xfrm>
              <a:off x="5619113" y="837025"/>
              <a:ext cx="267000" cy="408700"/>
            </a:xfrm>
            <a:custGeom>
              <a:avLst/>
              <a:gdLst/>
              <a:ahLst/>
              <a:cxnLst/>
              <a:rect l="l" t="t" r="r" b="b"/>
              <a:pathLst>
                <a:path w="10680" h="16348" extrusionOk="0">
                  <a:moveTo>
                    <a:pt x="0" y="1"/>
                  </a:moveTo>
                  <a:cubicBezTo>
                    <a:pt x="1250" y="3096"/>
                    <a:pt x="3393" y="5799"/>
                    <a:pt x="5429" y="8490"/>
                  </a:cubicBezTo>
                  <a:cubicBezTo>
                    <a:pt x="7251" y="10919"/>
                    <a:pt x="9073" y="13514"/>
                    <a:pt x="10061" y="16348"/>
                  </a:cubicBezTo>
                  <a:cubicBezTo>
                    <a:pt x="10680" y="14359"/>
                    <a:pt x="10573" y="12145"/>
                    <a:pt x="9763" y="10216"/>
                  </a:cubicBezTo>
                  <a:cubicBezTo>
                    <a:pt x="7882" y="5858"/>
                    <a:pt x="2929" y="3727"/>
                    <a:pt x="0" y="1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37" name="Google Shape;4473;p79">
              <a:extLst>
                <a:ext uri="{FF2B5EF4-FFF2-40B4-BE49-F238E27FC236}">
                  <a16:creationId xmlns:a16="http://schemas.microsoft.com/office/drawing/2014/main" xmlns="" id="{DBE2AA55-D48F-B9AC-7CCD-454C9B0E7454}"/>
                </a:ext>
              </a:extLst>
            </p:cNvPr>
            <p:cNvSpPr/>
            <p:nvPr/>
          </p:nvSpPr>
          <p:spPr>
            <a:xfrm>
              <a:off x="5613738" y="829875"/>
              <a:ext cx="256325" cy="418825"/>
            </a:xfrm>
            <a:custGeom>
              <a:avLst/>
              <a:gdLst/>
              <a:ahLst/>
              <a:cxnLst/>
              <a:rect l="l" t="t" r="r" b="b"/>
              <a:pathLst>
                <a:path w="10253" h="16753" extrusionOk="0">
                  <a:moveTo>
                    <a:pt x="1" y="1"/>
                  </a:moveTo>
                  <a:lnTo>
                    <a:pt x="1" y="1"/>
                  </a:lnTo>
                  <a:cubicBezTo>
                    <a:pt x="810" y="4585"/>
                    <a:pt x="1918" y="9692"/>
                    <a:pt x="5228" y="12967"/>
                  </a:cubicBezTo>
                  <a:cubicBezTo>
                    <a:pt x="6656" y="14395"/>
                    <a:pt x="8454" y="15824"/>
                    <a:pt x="10216" y="16753"/>
                  </a:cubicBezTo>
                  <a:cubicBezTo>
                    <a:pt x="10228" y="16729"/>
                    <a:pt x="10240" y="16681"/>
                    <a:pt x="10252" y="16634"/>
                  </a:cubicBezTo>
                  <a:cubicBezTo>
                    <a:pt x="9276" y="13800"/>
                    <a:pt x="7454" y="11205"/>
                    <a:pt x="5632" y="8776"/>
                  </a:cubicBezTo>
                  <a:cubicBezTo>
                    <a:pt x="3608" y="6085"/>
                    <a:pt x="1465" y="3382"/>
                    <a:pt x="215" y="287"/>
                  </a:cubicBezTo>
                  <a:cubicBezTo>
                    <a:pt x="132" y="179"/>
                    <a:pt x="72" y="84"/>
                    <a:pt x="1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38" name="Google Shape;4474;p79">
              <a:extLst>
                <a:ext uri="{FF2B5EF4-FFF2-40B4-BE49-F238E27FC236}">
                  <a16:creationId xmlns:a16="http://schemas.microsoft.com/office/drawing/2014/main" xmlns="" id="{3641BB04-1AFF-EF80-71BE-A9F2DFF0A76B}"/>
                </a:ext>
              </a:extLst>
            </p:cNvPr>
            <p:cNvSpPr/>
            <p:nvPr/>
          </p:nvSpPr>
          <p:spPr>
            <a:xfrm>
              <a:off x="5581288" y="1334700"/>
              <a:ext cx="389675" cy="450675"/>
            </a:xfrm>
            <a:custGeom>
              <a:avLst/>
              <a:gdLst/>
              <a:ahLst/>
              <a:cxnLst/>
              <a:rect l="l" t="t" r="r" b="b"/>
              <a:pathLst>
                <a:path w="15587" h="18027" extrusionOk="0">
                  <a:moveTo>
                    <a:pt x="1" y="1"/>
                  </a:moveTo>
                  <a:cubicBezTo>
                    <a:pt x="2085" y="3525"/>
                    <a:pt x="5180" y="6442"/>
                    <a:pt x="8133" y="9323"/>
                  </a:cubicBezTo>
                  <a:cubicBezTo>
                    <a:pt x="10800" y="11943"/>
                    <a:pt x="13479" y="14753"/>
                    <a:pt x="15181" y="18027"/>
                  </a:cubicBezTo>
                  <a:cubicBezTo>
                    <a:pt x="15586" y="15491"/>
                    <a:pt x="15062" y="12836"/>
                    <a:pt x="13717" y="10645"/>
                  </a:cubicBezTo>
                  <a:cubicBezTo>
                    <a:pt x="10645" y="5692"/>
                    <a:pt x="4252" y="4001"/>
                    <a:pt x="1" y="1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39" name="Google Shape;4475;p79">
              <a:extLst>
                <a:ext uri="{FF2B5EF4-FFF2-40B4-BE49-F238E27FC236}">
                  <a16:creationId xmlns:a16="http://schemas.microsoft.com/office/drawing/2014/main" xmlns="" id="{1AC40DC1-D08C-795F-0EBD-766CE62B3F7D}"/>
                </a:ext>
              </a:extLst>
            </p:cNvPr>
            <p:cNvSpPr/>
            <p:nvPr/>
          </p:nvSpPr>
          <p:spPr>
            <a:xfrm>
              <a:off x="5573863" y="1327575"/>
              <a:ext cx="387575" cy="462575"/>
            </a:xfrm>
            <a:custGeom>
              <a:avLst/>
              <a:gdLst/>
              <a:ahLst/>
              <a:cxnLst/>
              <a:rect l="l" t="t" r="r" b="b"/>
              <a:pathLst>
                <a:path w="15503" h="18503" extrusionOk="0">
                  <a:moveTo>
                    <a:pt x="0" y="0"/>
                  </a:moveTo>
                  <a:lnTo>
                    <a:pt x="0" y="0"/>
                  </a:lnTo>
                  <a:cubicBezTo>
                    <a:pt x="1822" y="5417"/>
                    <a:pt x="4084" y="11406"/>
                    <a:pt x="8692" y="14776"/>
                  </a:cubicBezTo>
                  <a:cubicBezTo>
                    <a:pt x="10692" y="16240"/>
                    <a:pt x="13133" y="17645"/>
                    <a:pt x="15467" y="18502"/>
                  </a:cubicBezTo>
                  <a:cubicBezTo>
                    <a:pt x="15478" y="18443"/>
                    <a:pt x="15478" y="18395"/>
                    <a:pt x="15502" y="18336"/>
                  </a:cubicBezTo>
                  <a:cubicBezTo>
                    <a:pt x="13788" y="15061"/>
                    <a:pt x="11109" y="12252"/>
                    <a:pt x="8442" y="9632"/>
                  </a:cubicBezTo>
                  <a:cubicBezTo>
                    <a:pt x="5501" y="6727"/>
                    <a:pt x="2405" y="3834"/>
                    <a:pt x="322" y="298"/>
                  </a:cubicBezTo>
                  <a:cubicBezTo>
                    <a:pt x="215" y="191"/>
                    <a:pt x="107" y="107"/>
                    <a:pt x="0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0" name="Google Shape;4476;p79">
              <a:extLst>
                <a:ext uri="{FF2B5EF4-FFF2-40B4-BE49-F238E27FC236}">
                  <a16:creationId xmlns:a16="http://schemas.microsoft.com/office/drawing/2014/main" xmlns="" id="{01F8F722-9F2F-CDC3-A3BA-1E9184B3CEFE}"/>
                </a:ext>
              </a:extLst>
            </p:cNvPr>
            <p:cNvSpPr/>
            <p:nvPr/>
          </p:nvSpPr>
          <p:spPr>
            <a:xfrm>
              <a:off x="5982238" y="1075750"/>
              <a:ext cx="259000" cy="479250"/>
            </a:xfrm>
            <a:custGeom>
              <a:avLst/>
              <a:gdLst/>
              <a:ahLst/>
              <a:cxnLst/>
              <a:rect l="l" t="t" r="r" b="b"/>
              <a:pathLst>
                <a:path w="10360" h="19170" extrusionOk="0">
                  <a:moveTo>
                    <a:pt x="10359" y="0"/>
                  </a:moveTo>
                  <a:lnTo>
                    <a:pt x="10359" y="0"/>
                  </a:lnTo>
                  <a:cubicBezTo>
                    <a:pt x="7525" y="4453"/>
                    <a:pt x="2287" y="7335"/>
                    <a:pt x="691" y="12371"/>
                  </a:cubicBezTo>
                  <a:cubicBezTo>
                    <a:pt x="1" y="14585"/>
                    <a:pt x="120" y="17038"/>
                    <a:pt x="1037" y="19169"/>
                  </a:cubicBezTo>
                  <a:cubicBezTo>
                    <a:pt x="1810" y="15931"/>
                    <a:pt x="3537" y="12859"/>
                    <a:pt x="5299" y="9978"/>
                  </a:cubicBezTo>
                  <a:cubicBezTo>
                    <a:pt x="7240" y="6787"/>
                    <a:pt x="9311" y="3560"/>
                    <a:pt x="10359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1" name="Google Shape;4477;p79">
              <a:extLst>
                <a:ext uri="{FF2B5EF4-FFF2-40B4-BE49-F238E27FC236}">
                  <a16:creationId xmlns:a16="http://schemas.microsoft.com/office/drawing/2014/main" xmlns="" id="{D583FF43-572B-88B5-A7E9-21AA1D1F1DEC}"/>
                </a:ext>
              </a:extLst>
            </p:cNvPr>
            <p:cNvSpPr/>
            <p:nvPr/>
          </p:nvSpPr>
          <p:spPr>
            <a:xfrm>
              <a:off x="6008138" y="1068000"/>
              <a:ext cx="238150" cy="491175"/>
            </a:xfrm>
            <a:custGeom>
              <a:avLst/>
              <a:gdLst/>
              <a:ahLst/>
              <a:cxnLst/>
              <a:rect l="l" t="t" r="r" b="b"/>
              <a:pathLst>
                <a:path w="9526" h="19647" extrusionOk="0">
                  <a:moveTo>
                    <a:pt x="9526" y="1"/>
                  </a:moveTo>
                  <a:lnTo>
                    <a:pt x="9526" y="1"/>
                  </a:lnTo>
                  <a:cubicBezTo>
                    <a:pt x="9466" y="108"/>
                    <a:pt x="9395" y="227"/>
                    <a:pt x="9323" y="322"/>
                  </a:cubicBezTo>
                  <a:cubicBezTo>
                    <a:pt x="8275" y="3882"/>
                    <a:pt x="6204" y="7109"/>
                    <a:pt x="4263" y="10312"/>
                  </a:cubicBezTo>
                  <a:cubicBezTo>
                    <a:pt x="2501" y="13205"/>
                    <a:pt x="774" y="16253"/>
                    <a:pt x="1" y="19515"/>
                  </a:cubicBezTo>
                  <a:cubicBezTo>
                    <a:pt x="12" y="19551"/>
                    <a:pt x="36" y="19598"/>
                    <a:pt x="60" y="19646"/>
                  </a:cubicBezTo>
                  <a:cubicBezTo>
                    <a:pt x="1917" y="18360"/>
                    <a:pt x="3751" y="16610"/>
                    <a:pt x="5180" y="14884"/>
                  </a:cubicBezTo>
                  <a:cubicBezTo>
                    <a:pt x="8466" y="10895"/>
                    <a:pt x="9145" y="5144"/>
                    <a:pt x="9526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2" name="Google Shape;4478;p79">
              <a:extLst>
                <a:ext uri="{FF2B5EF4-FFF2-40B4-BE49-F238E27FC236}">
                  <a16:creationId xmlns:a16="http://schemas.microsoft.com/office/drawing/2014/main" xmlns="" id="{3D4B41A1-BD67-CD08-67BA-8BAA6E002DB3}"/>
                </a:ext>
              </a:extLst>
            </p:cNvPr>
            <p:cNvSpPr/>
            <p:nvPr/>
          </p:nvSpPr>
          <p:spPr>
            <a:xfrm>
              <a:off x="6091788" y="1455550"/>
              <a:ext cx="258975" cy="479250"/>
            </a:xfrm>
            <a:custGeom>
              <a:avLst/>
              <a:gdLst/>
              <a:ahLst/>
              <a:cxnLst/>
              <a:rect l="l" t="t" r="r" b="b"/>
              <a:pathLst>
                <a:path w="10359" h="19170" extrusionOk="0">
                  <a:moveTo>
                    <a:pt x="10359" y="1"/>
                  </a:moveTo>
                  <a:cubicBezTo>
                    <a:pt x="7537" y="4454"/>
                    <a:pt x="2298" y="7347"/>
                    <a:pt x="703" y="12371"/>
                  </a:cubicBezTo>
                  <a:cubicBezTo>
                    <a:pt x="0" y="14586"/>
                    <a:pt x="119" y="17050"/>
                    <a:pt x="1048" y="19170"/>
                  </a:cubicBezTo>
                  <a:cubicBezTo>
                    <a:pt x="1822" y="15931"/>
                    <a:pt x="3548" y="12859"/>
                    <a:pt x="5298" y="9978"/>
                  </a:cubicBezTo>
                  <a:cubicBezTo>
                    <a:pt x="7251" y="6811"/>
                    <a:pt x="9323" y="3561"/>
                    <a:pt x="10359" y="1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3" name="Google Shape;4479;p79">
              <a:extLst>
                <a:ext uri="{FF2B5EF4-FFF2-40B4-BE49-F238E27FC236}">
                  <a16:creationId xmlns:a16="http://schemas.microsoft.com/office/drawing/2014/main" xmlns="" id="{BA3A4753-B5F1-DAB3-6326-5EBA8BCF2A7C}"/>
                </a:ext>
              </a:extLst>
            </p:cNvPr>
            <p:cNvSpPr/>
            <p:nvPr/>
          </p:nvSpPr>
          <p:spPr>
            <a:xfrm>
              <a:off x="6117963" y="1447825"/>
              <a:ext cx="238150" cy="491150"/>
            </a:xfrm>
            <a:custGeom>
              <a:avLst/>
              <a:gdLst/>
              <a:ahLst/>
              <a:cxnLst/>
              <a:rect l="l" t="t" r="r" b="b"/>
              <a:pathLst>
                <a:path w="9526" h="19646" extrusionOk="0">
                  <a:moveTo>
                    <a:pt x="9526" y="0"/>
                  </a:moveTo>
                  <a:lnTo>
                    <a:pt x="9526" y="0"/>
                  </a:lnTo>
                  <a:cubicBezTo>
                    <a:pt x="9466" y="107"/>
                    <a:pt x="9395" y="226"/>
                    <a:pt x="9312" y="334"/>
                  </a:cubicBezTo>
                  <a:cubicBezTo>
                    <a:pt x="8276" y="3882"/>
                    <a:pt x="6204" y="7120"/>
                    <a:pt x="4251" y="10311"/>
                  </a:cubicBezTo>
                  <a:cubicBezTo>
                    <a:pt x="2501" y="13204"/>
                    <a:pt x="775" y="16252"/>
                    <a:pt x="1" y="19514"/>
                  </a:cubicBezTo>
                  <a:cubicBezTo>
                    <a:pt x="13" y="19550"/>
                    <a:pt x="25" y="19598"/>
                    <a:pt x="60" y="19645"/>
                  </a:cubicBezTo>
                  <a:cubicBezTo>
                    <a:pt x="1918" y="18383"/>
                    <a:pt x="3751" y="16609"/>
                    <a:pt x="5180" y="14883"/>
                  </a:cubicBezTo>
                  <a:cubicBezTo>
                    <a:pt x="8466" y="10894"/>
                    <a:pt x="9133" y="5156"/>
                    <a:pt x="9526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4" name="Google Shape;4480;p79">
              <a:extLst>
                <a:ext uri="{FF2B5EF4-FFF2-40B4-BE49-F238E27FC236}">
                  <a16:creationId xmlns:a16="http://schemas.microsoft.com/office/drawing/2014/main" xmlns="" id="{19888BD1-9C51-C8D9-752B-8EB2A54045F1}"/>
                </a:ext>
              </a:extLst>
            </p:cNvPr>
            <p:cNvSpPr/>
            <p:nvPr/>
          </p:nvSpPr>
          <p:spPr>
            <a:xfrm>
              <a:off x="6143863" y="1471025"/>
              <a:ext cx="97375" cy="91125"/>
            </a:xfrm>
            <a:custGeom>
              <a:avLst/>
              <a:gdLst/>
              <a:ahLst/>
              <a:cxnLst/>
              <a:rect l="l" t="t" r="r" b="b"/>
              <a:pathLst>
                <a:path w="3895" h="3645" extrusionOk="0">
                  <a:moveTo>
                    <a:pt x="3894" y="1"/>
                  </a:moveTo>
                  <a:lnTo>
                    <a:pt x="3894" y="1"/>
                  </a:lnTo>
                  <a:cubicBezTo>
                    <a:pt x="2501" y="239"/>
                    <a:pt x="1251" y="1108"/>
                    <a:pt x="525" y="2299"/>
                  </a:cubicBezTo>
                  <a:cubicBezTo>
                    <a:pt x="203" y="2823"/>
                    <a:pt x="1" y="3632"/>
                    <a:pt x="882" y="3644"/>
                  </a:cubicBezTo>
                  <a:cubicBezTo>
                    <a:pt x="889" y="3644"/>
                    <a:pt x="897" y="3644"/>
                    <a:pt x="905" y="3644"/>
                  </a:cubicBezTo>
                  <a:cubicBezTo>
                    <a:pt x="1590" y="3644"/>
                    <a:pt x="2363" y="3115"/>
                    <a:pt x="2799" y="2644"/>
                  </a:cubicBezTo>
                  <a:cubicBezTo>
                    <a:pt x="3477" y="1942"/>
                    <a:pt x="3835" y="965"/>
                    <a:pt x="3894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5" name="Google Shape;4481;p79">
              <a:extLst>
                <a:ext uri="{FF2B5EF4-FFF2-40B4-BE49-F238E27FC236}">
                  <a16:creationId xmlns:a16="http://schemas.microsoft.com/office/drawing/2014/main" xmlns="" id="{BDE12AEC-FF72-2CED-0A74-78770159BEE8}"/>
                </a:ext>
              </a:extLst>
            </p:cNvPr>
            <p:cNvSpPr/>
            <p:nvPr/>
          </p:nvSpPr>
          <p:spPr>
            <a:xfrm>
              <a:off x="5798288" y="1829475"/>
              <a:ext cx="116275" cy="66100"/>
            </a:xfrm>
            <a:custGeom>
              <a:avLst/>
              <a:gdLst/>
              <a:ahLst/>
              <a:cxnLst/>
              <a:rect l="l" t="t" r="r" b="b"/>
              <a:pathLst>
                <a:path w="4651" h="2644" extrusionOk="0">
                  <a:moveTo>
                    <a:pt x="1290" y="1"/>
                  </a:moveTo>
                  <a:cubicBezTo>
                    <a:pt x="856" y="1"/>
                    <a:pt x="420" y="66"/>
                    <a:pt x="1" y="188"/>
                  </a:cubicBezTo>
                  <a:cubicBezTo>
                    <a:pt x="691" y="1403"/>
                    <a:pt x="1941" y="2284"/>
                    <a:pt x="3311" y="2593"/>
                  </a:cubicBezTo>
                  <a:cubicBezTo>
                    <a:pt x="3445" y="2624"/>
                    <a:pt x="3595" y="2643"/>
                    <a:pt x="3741" y="2643"/>
                  </a:cubicBezTo>
                  <a:cubicBezTo>
                    <a:pt x="4214" y="2643"/>
                    <a:pt x="4651" y="2444"/>
                    <a:pt x="4442" y="1808"/>
                  </a:cubicBezTo>
                  <a:cubicBezTo>
                    <a:pt x="4215" y="1141"/>
                    <a:pt x="3465" y="581"/>
                    <a:pt x="2858" y="319"/>
                  </a:cubicBezTo>
                  <a:cubicBezTo>
                    <a:pt x="2363" y="102"/>
                    <a:pt x="1829" y="1"/>
                    <a:pt x="1290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6" name="Google Shape;4482;p79">
              <a:extLst>
                <a:ext uri="{FF2B5EF4-FFF2-40B4-BE49-F238E27FC236}">
                  <a16:creationId xmlns:a16="http://schemas.microsoft.com/office/drawing/2014/main" xmlns="" id="{782BE7D1-BB13-88F3-FCD3-835F0D0A302F}"/>
                </a:ext>
              </a:extLst>
            </p:cNvPr>
            <p:cNvSpPr/>
            <p:nvPr/>
          </p:nvSpPr>
          <p:spPr>
            <a:xfrm>
              <a:off x="5689338" y="1180825"/>
              <a:ext cx="96975" cy="85000"/>
            </a:xfrm>
            <a:custGeom>
              <a:avLst/>
              <a:gdLst/>
              <a:ahLst/>
              <a:cxnLst/>
              <a:rect l="l" t="t" r="r" b="b"/>
              <a:pathLst>
                <a:path w="3879" h="3400" extrusionOk="0">
                  <a:moveTo>
                    <a:pt x="1" y="0"/>
                  </a:moveTo>
                  <a:cubicBezTo>
                    <a:pt x="322" y="1369"/>
                    <a:pt x="1287" y="2536"/>
                    <a:pt x="2549" y="3179"/>
                  </a:cubicBezTo>
                  <a:cubicBezTo>
                    <a:pt x="2780" y="3303"/>
                    <a:pt x="3063" y="3399"/>
                    <a:pt x="3306" y="3399"/>
                  </a:cubicBezTo>
                  <a:cubicBezTo>
                    <a:pt x="3626" y="3399"/>
                    <a:pt x="3879" y="3232"/>
                    <a:pt x="3859" y="2739"/>
                  </a:cubicBezTo>
                  <a:cubicBezTo>
                    <a:pt x="3811" y="2048"/>
                    <a:pt x="3228" y="1298"/>
                    <a:pt x="2727" y="893"/>
                  </a:cubicBezTo>
                  <a:cubicBezTo>
                    <a:pt x="1965" y="274"/>
                    <a:pt x="965" y="0"/>
                    <a:pt x="1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7" name="Google Shape;4483;p79">
              <a:extLst>
                <a:ext uri="{FF2B5EF4-FFF2-40B4-BE49-F238E27FC236}">
                  <a16:creationId xmlns:a16="http://schemas.microsoft.com/office/drawing/2014/main" xmlns="" id="{DD07E0E4-5BAF-1ED9-2767-B4A96D8B9EAA}"/>
                </a:ext>
              </a:extLst>
            </p:cNvPr>
            <p:cNvSpPr/>
            <p:nvPr/>
          </p:nvSpPr>
          <p:spPr>
            <a:xfrm>
              <a:off x="5705413" y="1301275"/>
              <a:ext cx="159875" cy="140500"/>
            </a:xfrm>
            <a:custGeom>
              <a:avLst/>
              <a:gdLst/>
              <a:ahLst/>
              <a:cxnLst/>
              <a:rect l="l" t="t" r="r" b="b"/>
              <a:pathLst>
                <a:path w="6395" h="5620" extrusionOk="0">
                  <a:moveTo>
                    <a:pt x="3194" y="0"/>
                  </a:moveTo>
                  <a:cubicBezTo>
                    <a:pt x="2270" y="0"/>
                    <a:pt x="1367" y="453"/>
                    <a:pt x="834" y="1290"/>
                  </a:cubicBezTo>
                  <a:cubicBezTo>
                    <a:pt x="1" y="2600"/>
                    <a:pt x="370" y="4350"/>
                    <a:pt x="1680" y="5183"/>
                  </a:cubicBezTo>
                  <a:cubicBezTo>
                    <a:pt x="2149" y="5478"/>
                    <a:pt x="2674" y="5619"/>
                    <a:pt x="3192" y="5619"/>
                  </a:cubicBezTo>
                  <a:cubicBezTo>
                    <a:pt x="4119" y="5619"/>
                    <a:pt x="5026" y="5166"/>
                    <a:pt x="5561" y="4326"/>
                  </a:cubicBezTo>
                  <a:cubicBezTo>
                    <a:pt x="6395" y="3040"/>
                    <a:pt x="6025" y="1290"/>
                    <a:pt x="4716" y="445"/>
                  </a:cubicBezTo>
                  <a:cubicBezTo>
                    <a:pt x="4243" y="144"/>
                    <a:pt x="3715" y="0"/>
                    <a:pt x="3194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8" name="Google Shape;4484;p79">
              <a:extLst>
                <a:ext uri="{FF2B5EF4-FFF2-40B4-BE49-F238E27FC236}">
                  <a16:creationId xmlns:a16="http://schemas.microsoft.com/office/drawing/2014/main" xmlns="" id="{9F96EF0A-C44C-86C8-02E2-5F9F0FCA69AC}"/>
                </a:ext>
              </a:extLst>
            </p:cNvPr>
            <p:cNvSpPr/>
            <p:nvPr/>
          </p:nvSpPr>
          <p:spPr>
            <a:xfrm>
              <a:off x="5857238" y="1921000"/>
              <a:ext cx="158675" cy="140500"/>
            </a:xfrm>
            <a:custGeom>
              <a:avLst/>
              <a:gdLst/>
              <a:ahLst/>
              <a:cxnLst/>
              <a:rect l="l" t="t" r="r" b="b"/>
              <a:pathLst>
                <a:path w="6347" h="5620" extrusionOk="0">
                  <a:moveTo>
                    <a:pt x="3174" y="1"/>
                  </a:moveTo>
                  <a:cubicBezTo>
                    <a:pt x="2055" y="1"/>
                    <a:pt x="997" y="666"/>
                    <a:pt x="560" y="1778"/>
                  </a:cubicBezTo>
                  <a:cubicBezTo>
                    <a:pt x="0" y="3219"/>
                    <a:pt x="691" y="4850"/>
                    <a:pt x="2143" y="5421"/>
                  </a:cubicBezTo>
                  <a:cubicBezTo>
                    <a:pt x="2483" y="5556"/>
                    <a:pt x="2833" y="5620"/>
                    <a:pt x="3177" y="5620"/>
                  </a:cubicBezTo>
                  <a:cubicBezTo>
                    <a:pt x="4294" y="5620"/>
                    <a:pt x="5350" y="4948"/>
                    <a:pt x="5787" y="3838"/>
                  </a:cubicBezTo>
                  <a:cubicBezTo>
                    <a:pt x="6346" y="2397"/>
                    <a:pt x="5656" y="766"/>
                    <a:pt x="4203" y="195"/>
                  </a:cubicBezTo>
                  <a:cubicBezTo>
                    <a:pt x="3865" y="63"/>
                    <a:pt x="3517" y="1"/>
                    <a:pt x="3174" y="1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9" name="Google Shape;4485;p79">
              <a:extLst>
                <a:ext uri="{FF2B5EF4-FFF2-40B4-BE49-F238E27FC236}">
                  <a16:creationId xmlns:a16="http://schemas.microsoft.com/office/drawing/2014/main" xmlns="" id="{4B675549-6B64-DBF9-F948-DF1D774F9D8B}"/>
                </a:ext>
              </a:extLst>
            </p:cNvPr>
            <p:cNvSpPr/>
            <p:nvPr/>
          </p:nvSpPr>
          <p:spPr>
            <a:xfrm>
              <a:off x="6067963" y="1594825"/>
              <a:ext cx="155400" cy="140275"/>
            </a:xfrm>
            <a:custGeom>
              <a:avLst/>
              <a:gdLst/>
              <a:ahLst/>
              <a:cxnLst/>
              <a:rect l="l" t="t" r="r" b="b"/>
              <a:pathLst>
                <a:path w="6216" h="5611" extrusionOk="0">
                  <a:moveTo>
                    <a:pt x="3108" y="1"/>
                  </a:moveTo>
                  <a:cubicBezTo>
                    <a:pt x="2416" y="1"/>
                    <a:pt x="1723" y="254"/>
                    <a:pt x="1179" y="764"/>
                  </a:cubicBezTo>
                  <a:cubicBezTo>
                    <a:pt x="48" y="1835"/>
                    <a:pt x="1" y="3597"/>
                    <a:pt x="1060" y="4729"/>
                  </a:cubicBezTo>
                  <a:cubicBezTo>
                    <a:pt x="1617" y="5316"/>
                    <a:pt x="2362" y="5611"/>
                    <a:pt x="3108" y="5611"/>
                  </a:cubicBezTo>
                  <a:cubicBezTo>
                    <a:pt x="3800" y="5611"/>
                    <a:pt x="4493" y="5357"/>
                    <a:pt x="5037" y="4848"/>
                  </a:cubicBezTo>
                  <a:cubicBezTo>
                    <a:pt x="6168" y="3776"/>
                    <a:pt x="6216" y="2014"/>
                    <a:pt x="5156" y="883"/>
                  </a:cubicBezTo>
                  <a:cubicBezTo>
                    <a:pt x="4600" y="296"/>
                    <a:pt x="3855" y="1"/>
                    <a:pt x="3108" y="1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57" name="Google Shape;4486;p79">
            <a:extLst>
              <a:ext uri="{FF2B5EF4-FFF2-40B4-BE49-F238E27FC236}">
                <a16:creationId xmlns:a16="http://schemas.microsoft.com/office/drawing/2014/main" xmlns="" id="{B15FE1EA-9562-6099-9E72-EC7429AE12D1}"/>
              </a:ext>
            </a:extLst>
          </p:cNvPr>
          <p:cNvGrpSpPr/>
          <p:nvPr/>
        </p:nvGrpSpPr>
        <p:grpSpPr>
          <a:xfrm rot="9131441">
            <a:off x="327975" y="1596943"/>
            <a:ext cx="419463" cy="1019415"/>
            <a:chOff x="-214625" y="3943775"/>
            <a:chExt cx="458725" cy="836125"/>
          </a:xfrm>
        </p:grpSpPr>
        <p:sp>
          <p:nvSpPr>
            <p:cNvPr id="1358" name="Google Shape;4487;p79">
              <a:extLst>
                <a:ext uri="{FF2B5EF4-FFF2-40B4-BE49-F238E27FC236}">
                  <a16:creationId xmlns:a16="http://schemas.microsoft.com/office/drawing/2014/main" xmlns="" id="{9992FC55-38A9-FBF6-D040-23C6511FB121}"/>
                </a:ext>
              </a:extLst>
            </p:cNvPr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59" name="Google Shape;4488;p79">
              <a:extLst>
                <a:ext uri="{FF2B5EF4-FFF2-40B4-BE49-F238E27FC236}">
                  <a16:creationId xmlns:a16="http://schemas.microsoft.com/office/drawing/2014/main" xmlns="" id="{2AB73656-8384-8CD7-9573-F2215FD7FC99}"/>
                </a:ext>
              </a:extLst>
            </p:cNvPr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0" name="Google Shape;4489;p79">
              <a:extLst>
                <a:ext uri="{FF2B5EF4-FFF2-40B4-BE49-F238E27FC236}">
                  <a16:creationId xmlns:a16="http://schemas.microsoft.com/office/drawing/2014/main" xmlns="" id="{E628F6BF-5D63-BAA3-9854-85B1D2A06814}"/>
                </a:ext>
              </a:extLst>
            </p:cNvPr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1" name="Google Shape;4490;p79">
              <a:extLst>
                <a:ext uri="{FF2B5EF4-FFF2-40B4-BE49-F238E27FC236}">
                  <a16:creationId xmlns:a16="http://schemas.microsoft.com/office/drawing/2014/main" xmlns="" id="{BC3AA4B9-CF3D-E137-90C8-82FB60D499DD}"/>
                </a:ext>
              </a:extLst>
            </p:cNvPr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4491;p79">
              <a:extLst>
                <a:ext uri="{FF2B5EF4-FFF2-40B4-BE49-F238E27FC236}">
                  <a16:creationId xmlns:a16="http://schemas.microsoft.com/office/drawing/2014/main" xmlns="" id="{74D6CA38-34EF-2D54-CE24-4E0D5DD3D371}"/>
                </a:ext>
              </a:extLst>
            </p:cNvPr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3" name="Google Shape;4492;p79">
              <a:extLst>
                <a:ext uri="{FF2B5EF4-FFF2-40B4-BE49-F238E27FC236}">
                  <a16:creationId xmlns:a16="http://schemas.microsoft.com/office/drawing/2014/main" xmlns="" id="{AEEFA2D7-1031-3D11-7A25-788E32619243}"/>
                </a:ext>
              </a:extLst>
            </p:cNvPr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4" name="Google Shape;4493;p79">
              <a:extLst>
                <a:ext uri="{FF2B5EF4-FFF2-40B4-BE49-F238E27FC236}">
                  <a16:creationId xmlns:a16="http://schemas.microsoft.com/office/drawing/2014/main" xmlns="" id="{415C8DE3-1D01-E85D-2D68-CC5731EDB4B0}"/>
                </a:ext>
              </a:extLst>
            </p:cNvPr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5" name="Google Shape;4494;p79">
              <a:extLst>
                <a:ext uri="{FF2B5EF4-FFF2-40B4-BE49-F238E27FC236}">
                  <a16:creationId xmlns:a16="http://schemas.microsoft.com/office/drawing/2014/main" xmlns="" id="{3C1992C1-8D89-8418-653C-95BD4AA0A46F}"/>
                </a:ext>
              </a:extLst>
            </p:cNvPr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6" name="Google Shape;4495;p79">
              <a:extLst>
                <a:ext uri="{FF2B5EF4-FFF2-40B4-BE49-F238E27FC236}">
                  <a16:creationId xmlns:a16="http://schemas.microsoft.com/office/drawing/2014/main" xmlns="" id="{9A8262E0-07C8-44D4-7D2A-DA2119B76D37}"/>
                </a:ext>
              </a:extLst>
            </p:cNvPr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7" name="Google Shape;4496;p79">
              <a:extLst>
                <a:ext uri="{FF2B5EF4-FFF2-40B4-BE49-F238E27FC236}">
                  <a16:creationId xmlns:a16="http://schemas.microsoft.com/office/drawing/2014/main" xmlns="" id="{52607216-ECD6-E382-752A-6C7935EA2496}"/>
                </a:ext>
              </a:extLst>
            </p:cNvPr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8" name="Google Shape;4497;p79">
              <a:extLst>
                <a:ext uri="{FF2B5EF4-FFF2-40B4-BE49-F238E27FC236}">
                  <a16:creationId xmlns:a16="http://schemas.microsoft.com/office/drawing/2014/main" xmlns="" id="{3A6F0EFC-0C8C-57C8-6DED-191BE8AE98F3}"/>
                </a:ext>
              </a:extLst>
            </p:cNvPr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9" name="Google Shape;4498;p79">
              <a:extLst>
                <a:ext uri="{FF2B5EF4-FFF2-40B4-BE49-F238E27FC236}">
                  <a16:creationId xmlns:a16="http://schemas.microsoft.com/office/drawing/2014/main" xmlns="" id="{8014AA0F-D24C-AD31-21DC-18D0685DEB3D}"/>
                </a:ext>
              </a:extLst>
            </p:cNvPr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0" name="Google Shape;4499;p79">
            <a:extLst>
              <a:ext uri="{FF2B5EF4-FFF2-40B4-BE49-F238E27FC236}">
                <a16:creationId xmlns:a16="http://schemas.microsoft.com/office/drawing/2014/main" xmlns="" id="{1DC75FA4-3FE3-0680-16F7-04826304EE15}"/>
              </a:ext>
            </a:extLst>
          </p:cNvPr>
          <p:cNvGrpSpPr/>
          <p:nvPr/>
        </p:nvGrpSpPr>
        <p:grpSpPr>
          <a:xfrm rot="622724" flipH="1">
            <a:off x="369558" y="5517721"/>
            <a:ext cx="395676" cy="1069216"/>
            <a:chOff x="1803775" y="5029925"/>
            <a:chExt cx="655775" cy="1329050"/>
          </a:xfrm>
        </p:grpSpPr>
        <p:sp>
          <p:nvSpPr>
            <p:cNvPr id="1371" name="Google Shape;4500;p79">
              <a:extLst>
                <a:ext uri="{FF2B5EF4-FFF2-40B4-BE49-F238E27FC236}">
                  <a16:creationId xmlns:a16="http://schemas.microsoft.com/office/drawing/2014/main" xmlns="" id="{4DEF06B0-2A6F-62E4-015C-F0EBE34C45E3}"/>
                </a:ext>
              </a:extLst>
            </p:cNvPr>
            <p:cNvSpPr/>
            <p:nvPr/>
          </p:nvSpPr>
          <p:spPr>
            <a:xfrm>
              <a:off x="1955600" y="5030950"/>
              <a:ext cx="183975" cy="658600"/>
            </a:xfrm>
            <a:custGeom>
              <a:avLst/>
              <a:gdLst/>
              <a:ahLst/>
              <a:cxnLst/>
              <a:rect l="l" t="t" r="r" b="b"/>
              <a:pathLst>
                <a:path w="7359" h="26344" extrusionOk="0">
                  <a:moveTo>
                    <a:pt x="2447" y="1"/>
                  </a:moveTo>
                  <a:cubicBezTo>
                    <a:pt x="2378" y="1"/>
                    <a:pt x="2308" y="6"/>
                    <a:pt x="2238" y="19"/>
                  </a:cubicBezTo>
                  <a:cubicBezTo>
                    <a:pt x="1441" y="138"/>
                    <a:pt x="988" y="959"/>
                    <a:pt x="714" y="1709"/>
                  </a:cubicBezTo>
                  <a:cubicBezTo>
                    <a:pt x="12" y="3769"/>
                    <a:pt x="0" y="6031"/>
                    <a:pt x="655" y="8079"/>
                  </a:cubicBezTo>
                  <a:cubicBezTo>
                    <a:pt x="1107" y="9448"/>
                    <a:pt x="1846" y="10722"/>
                    <a:pt x="2262" y="12103"/>
                  </a:cubicBezTo>
                  <a:cubicBezTo>
                    <a:pt x="3131" y="14925"/>
                    <a:pt x="2631" y="18045"/>
                    <a:pt x="3572" y="20855"/>
                  </a:cubicBezTo>
                  <a:cubicBezTo>
                    <a:pt x="3822" y="21640"/>
                    <a:pt x="5763" y="26343"/>
                    <a:pt x="5763" y="26343"/>
                  </a:cubicBezTo>
                  <a:cubicBezTo>
                    <a:pt x="5763" y="26343"/>
                    <a:pt x="5977" y="23295"/>
                    <a:pt x="6227" y="22533"/>
                  </a:cubicBezTo>
                  <a:cubicBezTo>
                    <a:pt x="6882" y="20462"/>
                    <a:pt x="7358" y="18247"/>
                    <a:pt x="6858" y="16092"/>
                  </a:cubicBezTo>
                  <a:cubicBezTo>
                    <a:pt x="6620" y="15020"/>
                    <a:pt x="6144" y="14008"/>
                    <a:pt x="5834" y="12949"/>
                  </a:cubicBezTo>
                  <a:cubicBezTo>
                    <a:pt x="5120" y="10603"/>
                    <a:pt x="5179" y="8079"/>
                    <a:pt x="5167" y="5626"/>
                  </a:cubicBezTo>
                  <a:cubicBezTo>
                    <a:pt x="5167" y="3841"/>
                    <a:pt x="5036" y="1852"/>
                    <a:pt x="3739" y="614"/>
                  </a:cubicBezTo>
                  <a:cubicBezTo>
                    <a:pt x="3385" y="271"/>
                    <a:pt x="2923" y="1"/>
                    <a:pt x="2447" y="1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72" name="Google Shape;4501;p79">
              <a:extLst>
                <a:ext uri="{FF2B5EF4-FFF2-40B4-BE49-F238E27FC236}">
                  <a16:creationId xmlns:a16="http://schemas.microsoft.com/office/drawing/2014/main" xmlns="" id="{4A7CE251-0346-EDD4-3355-00D2DAB5C188}"/>
                </a:ext>
              </a:extLst>
            </p:cNvPr>
            <p:cNvSpPr/>
            <p:nvPr/>
          </p:nvSpPr>
          <p:spPr>
            <a:xfrm>
              <a:off x="2114250" y="5235650"/>
              <a:ext cx="231000" cy="585750"/>
            </a:xfrm>
            <a:custGeom>
              <a:avLst/>
              <a:gdLst/>
              <a:ahLst/>
              <a:cxnLst/>
              <a:rect l="l" t="t" r="r" b="b"/>
              <a:pathLst>
                <a:path w="9240" h="23430" extrusionOk="0">
                  <a:moveTo>
                    <a:pt x="7573" y="1"/>
                  </a:moveTo>
                  <a:cubicBezTo>
                    <a:pt x="7215" y="1"/>
                    <a:pt x="6845" y="121"/>
                    <a:pt x="6549" y="332"/>
                  </a:cubicBezTo>
                  <a:cubicBezTo>
                    <a:pt x="6013" y="701"/>
                    <a:pt x="5667" y="1296"/>
                    <a:pt x="5417" y="1891"/>
                  </a:cubicBezTo>
                  <a:cubicBezTo>
                    <a:pt x="3715" y="5785"/>
                    <a:pt x="4584" y="10476"/>
                    <a:pt x="2643" y="14274"/>
                  </a:cubicBezTo>
                  <a:cubicBezTo>
                    <a:pt x="2286" y="14988"/>
                    <a:pt x="1822" y="15643"/>
                    <a:pt x="1465" y="16369"/>
                  </a:cubicBezTo>
                  <a:cubicBezTo>
                    <a:pt x="857" y="17572"/>
                    <a:pt x="0" y="21299"/>
                    <a:pt x="274" y="23430"/>
                  </a:cubicBezTo>
                  <a:cubicBezTo>
                    <a:pt x="1167" y="21251"/>
                    <a:pt x="2346" y="18858"/>
                    <a:pt x="3548" y="16810"/>
                  </a:cubicBezTo>
                  <a:cubicBezTo>
                    <a:pt x="5834" y="12976"/>
                    <a:pt x="7572" y="8821"/>
                    <a:pt x="8715" y="4511"/>
                  </a:cubicBezTo>
                  <a:cubicBezTo>
                    <a:pt x="9001" y="3451"/>
                    <a:pt x="9239" y="2332"/>
                    <a:pt x="8966" y="1260"/>
                  </a:cubicBezTo>
                  <a:cubicBezTo>
                    <a:pt x="8870" y="879"/>
                    <a:pt x="8692" y="486"/>
                    <a:pt x="8370" y="248"/>
                  </a:cubicBezTo>
                  <a:cubicBezTo>
                    <a:pt x="8142" y="78"/>
                    <a:pt x="7861" y="1"/>
                    <a:pt x="7573" y="1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73" name="Google Shape;4502;p79">
              <a:extLst>
                <a:ext uri="{FF2B5EF4-FFF2-40B4-BE49-F238E27FC236}">
                  <a16:creationId xmlns:a16="http://schemas.microsoft.com/office/drawing/2014/main" xmlns="" id="{3F30620C-5DA0-5D6F-2641-CC2DF1ECA72A}"/>
                </a:ext>
              </a:extLst>
            </p:cNvPr>
            <p:cNvSpPr/>
            <p:nvPr/>
          </p:nvSpPr>
          <p:spPr>
            <a:xfrm>
              <a:off x="2142525" y="5476450"/>
              <a:ext cx="239625" cy="558375"/>
            </a:xfrm>
            <a:custGeom>
              <a:avLst/>
              <a:gdLst/>
              <a:ahLst/>
              <a:cxnLst/>
              <a:rect l="l" t="t" r="r" b="b"/>
              <a:pathLst>
                <a:path w="9585" h="22335" extrusionOk="0">
                  <a:moveTo>
                    <a:pt x="8295" y="0"/>
                  </a:moveTo>
                  <a:cubicBezTo>
                    <a:pt x="7885" y="0"/>
                    <a:pt x="7450" y="190"/>
                    <a:pt x="7120" y="475"/>
                  </a:cubicBezTo>
                  <a:cubicBezTo>
                    <a:pt x="5120" y="2201"/>
                    <a:pt x="6096" y="5952"/>
                    <a:pt x="4025" y="7607"/>
                  </a:cubicBezTo>
                  <a:cubicBezTo>
                    <a:pt x="3655" y="7904"/>
                    <a:pt x="3227" y="8095"/>
                    <a:pt x="2882" y="8404"/>
                  </a:cubicBezTo>
                  <a:cubicBezTo>
                    <a:pt x="2048" y="9130"/>
                    <a:pt x="1810" y="10309"/>
                    <a:pt x="1762" y="11428"/>
                  </a:cubicBezTo>
                  <a:cubicBezTo>
                    <a:pt x="1727" y="12524"/>
                    <a:pt x="1822" y="13655"/>
                    <a:pt x="1465" y="14703"/>
                  </a:cubicBezTo>
                  <a:cubicBezTo>
                    <a:pt x="1286" y="15226"/>
                    <a:pt x="1012" y="15703"/>
                    <a:pt x="798" y="16203"/>
                  </a:cubicBezTo>
                  <a:cubicBezTo>
                    <a:pt x="12" y="18048"/>
                    <a:pt x="0" y="20406"/>
                    <a:pt x="417" y="22335"/>
                  </a:cubicBezTo>
                  <a:cubicBezTo>
                    <a:pt x="572" y="19632"/>
                    <a:pt x="2155" y="17393"/>
                    <a:pt x="3477" y="15131"/>
                  </a:cubicBezTo>
                  <a:cubicBezTo>
                    <a:pt x="5156" y="12286"/>
                    <a:pt x="6453" y="9226"/>
                    <a:pt x="7739" y="6178"/>
                  </a:cubicBezTo>
                  <a:cubicBezTo>
                    <a:pt x="8251" y="4940"/>
                    <a:pt x="8775" y="3701"/>
                    <a:pt x="9192" y="2415"/>
                  </a:cubicBezTo>
                  <a:cubicBezTo>
                    <a:pt x="9442" y="1641"/>
                    <a:pt x="9585" y="653"/>
                    <a:pt x="8930" y="189"/>
                  </a:cubicBezTo>
                  <a:cubicBezTo>
                    <a:pt x="8740" y="58"/>
                    <a:pt x="8521" y="0"/>
                    <a:pt x="8295" y="0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4503;p79">
              <a:extLst>
                <a:ext uri="{FF2B5EF4-FFF2-40B4-BE49-F238E27FC236}">
                  <a16:creationId xmlns:a16="http://schemas.microsoft.com/office/drawing/2014/main" xmlns="" id="{3FC80A5A-9BD7-0A75-03F3-68CAA2BCA27A}"/>
                </a:ext>
              </a:extLst>
            </p:cNvPr>
            <p:cNvSpPr/>
            <p:nvPr/>
          </p:nvSpPr>
          <p:spPr>
            <a:xfrm>
              <a:off x="2187475" y="5688250"/>
              <a:ext cx="272075" cy="546300"/>
            </a:xfrm>
            <a:custGeom>
              <a:avLst/>
              <a:gdLst/>
              <a:ahLst/>
              <a:cxnLst/>
              <a:rect l="l" t="t" r="r" b="b"/>
              <a:pathLst>
                <a:path w="10883" h="21852" extrusionOk="0">
                  <a:moveTo>
                    <a:pt x="9750" y="1"/>
                  </a:moveTo>
                  <a:cubicBezTo>
                    <a:pt x="9429" y="1"/>
                    <a:pt x="9097" y="124"/>
                    <a:pt x="8823" y="289"/>
                  </a:cubicBezTo>
                  <a:cubicBezTo>
                    <a:pt x="7382" y="1182"/>
                    <a:pt x="6965" y="3075"/>
                    <a:pt x="5941" y="4433"/>
                  </a:cubicBezTo>
                  <a:cubicBezTo>
                    <a:pt x="5417" y="5123"/>
                    <a:pt x="4715" y="5707"/>
                    <a:pt x="4310" y="6481"/>
                  </a:cubicBezTo>
                  <a:cubicBezTo>
                    <a:pt x="3751" y="7588"/>
                    <a:pt x="3881" y="8874"/>
                    <a:pt x="3774" y="10112"/>
                  </a:cubicBezTo>
                  <a:cubicBezTo>
                    <a:pt x="3751" y="10422"/>
                    <a:pt x="3703" y="10743"/>
                    <a:pt x="3560" y="11017"/>
                  </a:cubicBezTo>
                  <a:cubicBezTo>
                    <a:pt x="3358" y="11374"/>
                    <a:pt x="3000" y="11612"/>
                    <a:pt x="2727" y="11898"/>
                  </a:cubicBezTo>
                  <a:cubicBezTo>
                    <a:pt x="1798" y="12850"/>
                    <a:pt x="1655" y="14279"/>
                    <a:pt x="1488" y="15601"/>
                  </a:cubicBezTo>
                  <a:cubicBezTo>
                    <a:pt x="1357" y="16732"/>
                    <a:pt x="1143" y="17851"/>
                    <a:pt x="905" y="18958"/>
                  </a:cubicBezTo>
                  <a:cubicBezTo>
                    <a:pt x="738" y="19673"/>
                    <a:pt x="0" y="21232"/>
                    <a:pt x="369" y="21852"/>
                  </a:cubicBezTo>
                  <a:cubicBezTo>
                    <a:pt x="2941" y="15696"/>
                    <a:pt x="6489" y="10279"/>
                    <a:pt x="9751" y="4457"/>
                  </a:cubicBezTo>
                  <a:cubicBezTo>
                    <a:pt x="10239" y="3576"/>
                    <a:pt x="10716" y="2671"/>
                    <a:pt x="10823" y="1671"/>
                  </a:cubicBezTo>
                  <a:cubicBezTo>
                    <a:pt x="10882" y="1075"/>
                    <a:pt x="10739" y="397"/>
                    <a:pt x="10228" y="111"/>
                  </a:cubicBezTo>
                  <a:cubicBezTo>
                    <a:pt x="10078" y="34"/>
                    <a:pt x="9915" y="1"/>
                    <a:pt x="9750" y="1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4504;p79">
              <a:extLst>
                <a:ext uri="{FF2B5EF4-FFF2-40B4-BE49-F238E27FC236}">
                  <a16:creationId xmlns:a16="http://schemas.microsoft.com/office/drawing/2014/main" xmlns="" id="{8DA48C4A-1379-4AB3-3021-58ACAD814377}"/>
                </a:ext>
              </a:extLst>
            </p:cNvPr>
            <p:cNvSpPr/>
            <p:nvPr/>
          </p:nvSpPr>
          <p:spPr>
            <a:xfrm>
              <a:off x="1875225" y="5439475"/>
              <a:ext cx="275350" cy="581350"/>
            </a:xfrm>
            <a:custGeom>
              <a:avLst/>
              <a:gdLst/>
              <a:ahLst/>
              <a:cxnLst/>
              <a:rect l="l" t="t" r="r" b="b"/>
              <a:pathLst>
                <a:path w="11014" h="23254" extrusionOk="0">
                  <a:moveTo>
                    <a:pt x="1532" y="0"/>
                  </a:moveTo>
                  <a:cubicBezTo>
                    <a:pt x="1396" y="0"/>
                    <a:pt x="1258" y="23"/>
                    <a:pt x="1120" y="72"/>
                  </a:cubicBezTo>
                  <a:cubicBezTo>
                    <a:pt x="167" y="418"/>
                    <a:pt x="0" y="1668"/>
                    <a:pt x="72" y="2668"/>
                  </a:cubicBezTo>
                  <a:cubicBezTo>
                    <a:pt x="405" y="6859"/>
                    <a:pt x="2215" y="10836"/>
                    <a:pt x="4501" y="14396"/>
                  </a:cubicBezTo>
                  <a:cubicBezTo>
                    <a:pt x="6465" y="17444"/>
                    <a:pt x="8692" y="20456"/>
                    <a:pt x="11014" y="23254"/>
                  </a:cubicBezTo>
                  <a:cubicBezTo>
                    <a:pt x="10966" y="22111"/>
                    <a:pt x="9954" y="20718"/>
                    <a:pt x="9335" y="19801"/>
                  </a:cubicBezTo>
                  <a:cubicBezTo>
                    <a:pt x="8763" y="18968"/>
                    <a:pt x="8132" y="18158"/>
                    <a:pt x="7906" y="17182"/>
                  </a:cubicBezTo>
                  <a:cubicBezTo>
                    <a:pt x="7632" y="15967"/>
                    <a:pt x="8073" y="14598"/>
                    <a:pt x="7454" y="13515"/>
                  </a:cubicBezTo>
                  <a:cubicBezTo>
                    <a:pt x="7001" y="12681"/>
                    <a:pt x="6025" y="12253"/>
                    <a:pt x="5346" y="11586"/>
                  </a:cubicBezTo>
                  <a:cubicBezTo>
                    <a:pt x="4108" y="10371"/>
                    <a:pt x="3858" y="8478"/>
                    <a:pt x="3858" y="6764"/>
                  </a:cubicBezTo>
                  <a:cubicBezTo>
                    <a:pt x="3858" y="5025"/>
                    <a:pt x="4037" y="3240"/>
                    <a:pt x="3406" y="1632"/>
                  </a:cubicBezTo>
                  <a:cubicBezTo>
                    <a:pt x="3089" y="816"/>
                    <a:pt x="2345" y="0"/>
                    <a:pt x="1532" y="0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4505;p79">
              <a:extLst>
                <a:ext uri="{FF2B5EF4-FFF2-40B4-BE49-F238E27FC236}">
                  <a16:creationId xmlns:a16="http://schemas.microsoft.com/office/drawing/2014/main" xmlns="" id="{3AD5586C-BB21-FFE1-A2F1-C5C9E98C8FEF}"/>
                </a:ext>
              </a:extLst>
            </p:cNvPr>
            <p:cNvSpPr/>
            <p:nvPr/>
          </p:nvSpPr>
          <p:spPr>
            <a:xfrm>
              <a:off x="1803775" y="5791475"/>
              <a:ext cx="395625" cy="436825"/>
            </a:xfrm>
            <a:custGeom>
              <a:avLst/>
              <a:gdLst/>
              <a:ahLst/>
              <a:cxnLst/>
              <a:rect l="l" t="t" r="r" b="b"/>
              <a:pathLst>
                <a:path w="15825" h="17473" extrusionOk="0">
                  <a:moveTo>
                    <a:pt x="1787" y="0"/>
                  </a:moveTo>
                  <a:cubicBezTo>
                    <a:pt x="1712" y="0"/>
                    <a:pt x="1636" y="6"/>
                    <a:pt x="1561" y="18"/>
                  </a:cubicBezTo>
                  <a:cubicBezTo>
                    <a:pt x="489" y="197"/>
                    <a:pt x="1" y="1471"/>
                    <a:pt x="1" y="2566"/>
                  </a:cubicBezTo>
                  <a:cubicBezTo>
                    <a:pt x="13" y="4554"/>
                    <a:pt x="1001" y="6447"/>
                    <a:pt x="2335" y="7924"/>
                  </a:cubicBezTo>
                  <a:cubicBezTo>
                    <a:pt x="3680" y="9388"/>
                    <a:pt x="5347" y="10519"/>
                    <a:pt x="7002" y="11638"/>
                  </a:cubicBezTo>
                  <a:cubicBezTo>
                    <a:pt x="8442" y="12627"/>
                    <a:pt x="9895" y="13591"/>
                    <a:pt x="11371" y="14556"/>
                  </a:cubicBezTo>
                  <a:cubicBezTo>
                    <a:pt x="12752" y="15484"/>
                    <a:pt x="14288" y="16877"/>
                    <a:pt x="15824" y="17473"/>
                  </a:cubicBezTo>
                  <a:cubicBezTo>
                    <a:pt x="15670" y="16258"/>
                    <a:pt x="14824" y="14734"/>
                    <a:pt x="13931" y="13901"/>
                  </a:cubicBezTo>
                  <a:cubicBezTo>
                    <a:pt x="13276" y="13305"/>
                    <a:pt x="12479" y="12901"/>
                    <a:pt x="11836" y="12305"/>
                  </a:cubicBezTo>
                  <a:cubicBezTo>
                    <a:pt x="10395" y="10936"/>
                    <a:pt x="9931" y="8614"/>
                    <a:pt x="8157" y="7721"/>
                  </a:cubicBezTo>
                  <a:cubicBezTo>
                    <a:pt x="7276" y="7293"/>
                    <a:pt x="6180" y="7245"/>
                    <a:pt x="5525" y="6519"/>
                  </a:cubicBezTo>
                  <a:cubicBezTo>
                    <a:pt x="5192" y="6162"/>
                    <a:pt x="5049" y="5673"/>
                    <a:pt x="4894" y="5209"/>
                  </a:cubicBezTo>
                  <a:cubicBezTo>
                    <a:pt x="4644" y="4364"/>
                    <a:pt x="4382" y="3530"/>
                    <a:pt x="4120" y="2685"/>
                  </a:cubicBezTo>
                  <a:cubicBezTo>
                    <a:pt x="3918" y="2030"/>
                    <a:pt x="3728" y="1375"/>
                    <a:pt x="3311" y="840"/>
                  </a:cubicBezTo>
                  <a:cubicBezTo>
                    <a:pt x="2951" y="364"/>
                    <a:pt x="2385" y="0"/>
                    <a:pt x="1787" y="0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4506;p79">
              <a:extLst>
                <a:ext uri="{FF2B5EF4-FFF2-40B4-BE49-F238E27FC236}">
                  <a16:creationId xmlns:a16="http://schemas.microsoft.com/office/drawing/2014/main" xmlns="" id="{1EFCB646-D15E-A3E8-FBF7-A5D21574E64B}"/>
                </a:ext>
              </a:extLst>
            </p:cNvPr>
            <p:cNvSpPr/>
            <p:nvPr/>
          </p:nvSpPr>
          <p:spPr>
            <a:xfrm>
              <a:off x="2005900" y="5029925"/>
              <a:ext cx="226525" cy="1329050"/>
            </a:xfrm>
            <a:custGeom>
              <a:avLst/>
              <a:gdLst/>
              <a:ahLst/>
              <a:cxnLst/>
              <a:rect l="l" t="t" r="r" b="b"/>
              <a:pathLst>
                <a:path w="9061" h="53162" extrusionOk="0">
                  <a:moveTo>
                    <a:pt x="441" y="0"/>
                  </a:moveTo>
                  <a:lnTo>
                    <a:pt x="0" y="83"/>
                  </a:lnTo>
                  <a:cubicBezTo>
                    <a:pt x="1381" y="6787"/>
                    <a:pt x="2286" y="14180"/>
                    <a:pt x="3239" y="22015"/>
                  </a:cubicBezTo>
                  <a:cubicBezTo>
                    <a:pt x="4548" y="32754"/>
                    <a:pt x="5906" y="43875"/>
                    <a:pt x="8632" y="53161"/>
                  </a:cubicBezTo>
                  <a:lnTo>
                    <a:pt x="9061" y="53042"/>
                  </a:lnTo>
                  <a:cubicBezTo>
                    <a:pt x="6358" y="43779"/>
                    <a:pt x="5001" y="32695"/>
                    <a:pt x="3691" y="21967"/>
                  </a:cubicBezTo>
                  <a:cubicBezTo>
                    <a:pt x="2739" y="14121"/>
                    <a:pt x="1846" y="6727"/>
                    <a:pt x="441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4507;p79">
              <a:extLst>
                <a:ext uri="{FF2B5EF4-FFF2-40B4-BE49-F238E27FC236}">
                  <a16:creationId xmlns:a16="http://schemas.microsoft.com/office/drawing/2014/main" xmlns="" id="{E8CD56B9-6D21-4527-6686-B24ECC520CD5}"/>
                </a:ext>
              </a:extLst>
            </p:cNvPr>
            <p:cNvSpPr/>
            <p:nvPr/>
          </p:nvSpPr>
          <p:spPr>
            <a:xfrm>
              <a:off x="2117225" y="5235900"/>
              <a:ext cx="205700" cy="572100"/>
            </a:xfrm>
            <a:custGeom>
              <a:avLst/>
              <a:gdLst/>
              <a:ahLst/>
              <a:cxnLst/>
              <a:rect l="l" t="t" r="r" b="b"/>
              <a:pathLst>
                <a:path w="8228" h="22884" extrusionOk="0">
                  <a:moveTo>
                    <a:pt x="7834" y="0"/>
                  </a:moveTo>
                  <a:cubicBezTo>
                    <a:pt x="6584" y="1989"/>
                    <a:pt x="6037" y="4596"/>
                    <a:pt x="5513" y="7132"/>
                  </a:cubicBezTo>
                  <a:cubicBezTo>
                    <a:pt x="5215" y="8561"/>
                    <a:pt x="4929" y="9906"/>
                    <a:pt x="4548" y="11109"/>
                  </a:cubicBezTo>
                  <a:cubicBezTo>
                    <a:pt x="4024" y="12704"/>
                    <a:pt x="3286" y="14228"/>
                    <a:pt x="2572" y="15716"/>
                  </a:cubicBezTo>
                  <a:cubicBezTo>
                    <a:pt x="1465" y="17967"/>
                    <a:pt x="357" y="20288"/>
                    <a:pt x="0" y="22824"/>
                  </a:cubicBezTo>
                  <a:lnTo>
                    <a:pt x="453" y="22884"/>
                  </a:lnTo>
                  <a:cubicBezTo>
                    <a:pt x="798" y="20419"/>
                    <a:pt x="1917" y="18133"/>
                    <a:pt x="2989" y="15907"/>
                  </a:cubicBezTo>
                  <a:cubicBezTo>
                    <a:pt x="3703" y="14407"/>
                    <a:pt x="4453" y="12859"/>
                    <a:pt x="4977" y="11252"/>
                  </a:cubicBezTo>
                  <a:cubicBezTo>
                    <a:pt x="5382" y="10025"/>
                    <a:pt x="5668" y="8668"/>
                    <a:pt x="5965" y="7239"/>
                  </a:cubicBezTo>
                  <a:cubicBezTo>
                    <a:pt x="6477" y="4751"/>
                    <a:pt x="7001" y="2179"/>
                    <a:pt x="8227" y="250"/>
                  </a:cubicBezTo>
                  <a:lnTo>
                    <a:pt x="7834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4508;p79">
              <a:extLst>
                <a:ext uri="{FF2B5EF4-FFF2-40B4-BE49-F238E27FC236}">
                  <a16:creationId xmlns:a16="http://schemas.microsoft.com/office/drawing/2014/main" xmlns="" id="{712B9BB3-B858-8454-B884-DB7B5EB2B26F}"/>
                </a:ext>
              </a:extLst>
            </p:cNvPr>
            <p:cNvSpPr/>
            <p:nvPr/>
          </p:nvSpPr>
          <p:spPr>
            <a:xfrm>
              <a:off x="2144900" y="5476700"/>
              <a:ext cx="224750" cy="525675"/>
            </a:xfrm>
            <a:custGeom>
              <a:avLst/>
              <a:gdLst/>
              <a:ahLst/>
              <a:cxnLst/>
              <a:rect l="l" t="t" r="r" b="b"/>
              <a:pathLst>
                <a:path w="8990" h="21027" extrusionOk="0">
                  <a:moveTo>
                    <a:pt x="8680" y="0"/>
                  </a:moveTo>
                  <a:cubicBezTo>
                    <a:pt x="7239" y="1358"/>
                    <a:pt x="6096" y="3620"/>
                    <a:pt x="5715" y="5930"/>
                  </a:cubicBezTo>
                  <a:cubicBezTo>
                    <a:pt x="5692" y="6084"/>
                    <a:pt x="5680" y="6251"/>
                    <a:pt x="5644" y="6418"/>
                  </a:cubicBezTo>
                  <a:cubicBezTo>
                    <a:pt x="5442" y="7692"/>
                    <a:pt x="5227" y="9001"/>
                    <a:pt x="4513" y="10049"/>
                  </a:cubicBezTo>
                  <a:cubicBezTo>
                    <a:pt x="4394" y="10216"/>
                    <a:pt x="4275" y="10371"/>
                    <a:pt x="4144" y="10537"/>
                  </a:cubicBezTo>
                  <a:cubicBezTo>
                    <a:pt x="3918" y="10823"/>
                    <a:pt x="3679" y="11121"/>
                    <a:pt x="3513" y="11442"/>
                  </a:cubicBezTo>
                  <a:cubicBezTo>
                    <a:pt x="3263" y="11918"/>
                    <a:pt x="3168" y="12442"/>
                    <a:pt x="3084" y="12954"/>
                  </a:cubicBezTo>
                  <a:cubicBezTo>
                    <a:pt x="3037" y="13157"/>
                    <a:pt x="3013" y="13395"/>
                    <a:pt x="2953" y="13609"/>
                  </a:cubicBezTo>
                  <a:cubicBezTo>
                    <a:pt x="2703" y="14621"/>
                    <a:pt x="2144" y="15574"/>
                    <a:pt x="1632" y="16479"/>
                  </a:cubicBezTo>
                  <a:cubicBezTo>
                    <a:pt x="1513" y="16705"/>
                    <a:pt x="1370" y="16907"/>
                    <a:pt x="1251" y="17133"/>
                  </a:cubicBezTo>
                  <a:cubicBezTo>
                    <a:pt x="679" y="18193"/>
                    <a:pt x="0" y="19586"/>
                    <a:pt x="143" y="21027"/>
                  </a:cubicBezTo>
                  <a:lnTo>
                    <a:pt x="584" y="20967"/>
                  </a:lnTo>
                  <a:cubicBezTo>
                    <a:pt x="477" y="19658"/>
                    <a:pt x="1060" y="18395"/>
                    <a:pt x="1655" y="17336"/>
                  </a:cubicBezTo>
                  <a:cubicBezTo>
                    <a:pt x="1774" y="17133"/>
                    <a:pt x="1905" y="16907"/>
                    <a:pt x="2025" y="16705"/>
                  </a:cubicBezTo>
                  <a:cubicBezTo>
                    <a:pt x="2572" y="15764"/>
                    <a:pt x="3132" y="14800"/>
                    <a:pt x="3394" y="13704"/>
                  </a:cubicBezTo>
                  <a:cubicBezTo>
                    <a:pt x="3441" y="13490"/>
                    <a:pt x="3489" y="13252"/>
                    <a:pt x="3525" y="13026"/>
                  </a:cubicBezTo>
                  <a:cubicBezTo>
                    <a:pt x="3620" y="12538"/>
                    <a:pt x="3715" y="12073"/>
                    <a:pt x="3918" y="11657"/>
                  </a:cubicBezTo>
                  <a:cubicBezTo>
                    <a:pt x="4060" y="11371"/>
                    <a:pt x="4275" y="11109"/>
                    <a:pt x="4501" y="10835"/>
                  </a:cubicBezTo>
                  <a:cubicBezTo>
                    <a:pt x="4632" y="10668"/>
                    <a:pt x="4763" y="10514"/>
                    <a:pt x="4882" y="10335"/>
                  </a:cubicBezTo>
                  <a:cubicBezTo>
                    <a:pt x="5680" y="9192"/>
                    <a:pt x="5882" y="7835"/>
                    <a:pt x="6096" y="6501"/>
                  </a:cubicBezTo>
                  <a:cubicBezTo>
                    <a:pt x="6120" y="6346"/>
                    <a:pt x="6132" y="6180"/>
                    <a:pt x="6168" y="6013"/>
                  </a:cubicBezTo>
                  <a:cubicBezTo>
                    <a:pt x="6537" y="3810"/>
                    <a:pt x="7609" y="1643"/>
                    <a:pt x="8990" y="346"/>
                  </a:cubicBezTo>
                  <a:lnTo>
                    <a:pt x="8680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4509;p79">
              <a:extLst>
                <a:ext uri="{FF2B5EF4-FFF2-40B4-BE49-F238E27FC236}">
                  <a16:creationId xmlns:a16="http://schemas.microsoft.com/office/drawing/2014/main" xmlns="" id="{8B3BE88F-2832-4E2D-CA36-29485D46A49E}"/>
                </a:ext>
              </a:extLst>
            </p:cNvPr>
            <p:cNvSpPr/>
            <p:nvPr/>
          </p:nvSpPr>
          <p:spPr>
            <a:xfrm>
              <a:off x="1821950" y="5686250"/>
              <a:ext cx="624500" cy="553650"/>
            </a:xfrm>
            <a:custGeom>
              <a:avLst/>
              <a:gdLst/>
              <a:ahLst/>
              <a:cxnLst/>
              <a:rect l="l" t="t" r="r" b="b"/>
              <a:pathLst>
                <a:path w="24980" h="22146" extrusionOk="0">
                  <a:moveTo>
                    <a:pt x="24694" y="0"/>
                  </a:moveTo>
                  <a:cubicBezTo>
                    <a:pt x="23420" y="1012"/>
                    <a:pt x="22610" y="2810"/>
                    <a:pt x="22241" y="3798"/>
                  </a:cubicBezTo>
                  <a:cubicBezTo>
                    <a:pt x="22110" y="4120"/>
                    <a:pt x="22003" y="4453"/>
                    <a:pt x="21884" y="4775"/>
                  </a:cubicBezTo>
                  <a:cubicBezTo>
                    <a:pt x="21539" y="5739"/>
                    <a:pt x="21193" y="6727"/>
                    <a:pt x="20681" y="7608"/>
                  </a:cubicBezTo>
                  <a:cubicBezTo>
                    <a:pt x="20455" y="7977"/>
                    <a:pt x="20181" y="8335"/>
                    <a:pt x="19931" y="8692"/>
                  </a:cubicBezTo>
                  <a:cubicBezTo>
                    <a:pt x="19586" y="9168"/>
                    <a:pt x="19229" y="9668"/>
                    <a:pt x="18955" y="10204"/>
                  </a:cubicBezTo>
                  <a:cubicBezTo>
                    <a:pt x="18610" y="10883"/>
                    <a:pt x="18395" y="11609"/>
                    <a:pt x="18193" y="12323"/>
                  </a:cubicBezTo>
                  <a:cubicBezTo>
                    <a:pt x="18062" y="12788"/>
                    <a:pt x="17919" y="13276"/>
                    <a:pt x="17740" y="13716"/>
                  </a:cubicBezTo>
                  <a:cubicBezTo>
                    <a:pt x="17550" y="14216"/>
                    <a:pt x="17312" y="14693"/>
                    <a:pt x="17086" y="15145"/>
                  </a:cubicBezTo>
                  <a:cubicBezTo>
                    <a:pt x="16931" y="15466"/>
                    <a:pt x="16764" y="15800"/>
                    <a:pt x="16609" y="16133"/>
                  </a:cubicBezTo>
                  <a:cubicBezTo>
                    <a:pt x="16216" y="17026"/>
                    <a:pt x="15919" y="17979"/>
                    <a:pt x="15633" y="18884"/>
                  </a:cubicBezTo>
                  <a:lnTo>
                    <a:pt x="14883" y="21265"/>
                  </a:lnTo>
                  <a:cubicBezTo>
                    <a:pt x="14740" y="21122"/>
                    <a:pt x="14585" y="20967"/>
                    <a:pt x="14442" y="20800"/>
                  </a:cubicBezTo>
                  <a:cubicBezTo>
                    <a:pt x="13311" y="19634"/>
                    <a:pt x="12025" y="18324"/>
                    <a:pt x="10799" y="17407"/>
                  </a:cubicBezTo>
                  <a:lnTo>
                    <a:pt x="10466" y="17169"/>
                  </a:lnTo>
                  <a:cubicBezTo>
                    <a:pt x="9847" y="16717"/>
                    <a:pt x="9204" y="16252"/>
                    <a:pt x="8680" y="15681"/>
                  </a:cubicBezTo>
                  <a:cubicBezTo>
                    <a:pt x="8489" y="15466"/>
                    <a:pt x="8299" y="15205"/>
                    <a:pt x="8096" y="14966"/>
                  </a:cubicBezTo>
                  <a:cubicBezTo>
                    <a:pt x="7858" y="14669"/>
                    <a:pt x="7620" y="14371"/>
                    <a:pt x="7358" y="14097"/>
                  </a:cubicBezTo>
                  <a:cubicBezTo>
                    <a:pt x="6930" y="13657"/>
                    <a:pt x="6418" y="13300"/>
                    <a:pt x="5929" y="12966"/>
                  </a:cubicBezTo>
                  <a:cubicBezTo>
                    <a:pt x="5739" y="12823"/>
                    <a:pt x="5537" y="12692"/>
                    <a:pt x="5358" y="12561"/>
                  </a:cubicBezTo>
                  <a:cubicBezTo>
                    <a:pt x="2822" y="10680"/>
                    <a:pt x="929" y="7561"/>
                    <a:pt x="453" y="4418"/>
                  </a:cubicBezTo>
                  <a:lnTo>
                    <a:pt x="0" y="4489"/>
                  </a:lnTo>
                  <a:cubicBezTo>
                    <a:pt x="512" y="7739"/>
                    <a:pt x="2465" y="10978"/>
                    <a:pt x="5096" y="12930"/>
                  </a:cubicBezTo>
                  <a:cubicBezTo>
                    <a:pt x="5287" y="13085"/>
                    <a:pt x="5477" y="13216"/>
                    <a:pt x="5679" y="13347"/>
                  </a:cubicBezTo>
                  <a:cubicBezTo>
                    <a:pt x="6180" y="13704"/>
                    <a:pt x="6644" y="14038"/>
                    <a:pt x="7049" y="14431"/>
                  </a:cubicBezTo>
                  <a:cubicBezTo>
                    <a:pt x="7299" y="14693"/>
                    <a:pt x="7501" y="14966"/>
                    <a:pt x="7739" y="15264"/>
                  </a:cubicBezTo>
                  <a:cubicBezTo>
                    <a:pt x="7942" y="15526"/>
                    <a:pt x="8132" y="15776"/>
                    <a:pt x="8358" y="16014"/>
                  </a:cubicBezTo>
                  <a:cubicBezTo>
                    <a:pt x="8906" y="16621"/>
                    <a:pt x="9573" y="17098"/>
                    <a:pt x="10216" y="17562"/>
                  </a:cubicBezTo>
                  <a:lnTo>
                    <a:pt x="10537" y="17800"/>
                  </a:lnTo>
                  <a:cubicBezTo>
                    <a:pt x="11752" y="18681"/>
                    <a:pt x="13014" y="19991"/>
                    <a:pt x="14133" y="21134"/>
                  </a:cubicBezTo>
                  <a:cubicBezTo>
                    <a:pt x="14371" y="21396"/>
                    <a:pt x="14609" y="21634"/>
                    <a:pt x="14847" y="21872"/>
                  </a:cubicBezTo>
                  <a:lnTo>
                    <a:pt x="15109" y="22146"/>
                  </a:lnTo>
                  <a:lnTo>
                    <a:pt x="16097" y="18991"/>
                  </a:lnTo>
                  <a:cubicBezTo>
                    <a:pt x="16371" y="18074"/>
                    <a:pt x="16657" y="17157"/>
                    <a:pt x="17050" y="16276"/>
                  </a:cubicBezTo>
                  <a:cubicBezTo>
                    <a:pt x="17193" y="15955"/>
                    <a:pt x="17348" y="15621"/>
                    <a:pt x="17502" y="15312"/>
                  </a:cubicBezTo>
                  <a:cubicBezTo>
                    <a:pt x="17740" y="14835"/>
                    <a:pt x="17979" y="14347"/>
                    <a:pt x="18181" y="13835"/>
                  </a:cubicBezTo>
                  <a:cubicBezTo>
                    <a:pt x="18360" y="13383"/>
                    <a:pt x="18502" y="12883"/>
                    <a:pt x="18633" y="12407"/>
                  </a:cubicBezTo>
                  <a:cubicBezTo>
                    <a:pt x="18836" y="11728"/>
                    <a:pt x="19038" y="11025"/>
                    <a:pt x="19372" y="10383"/>
                  </a:cubicBezTo>
                  <a:cubicBezTo>
                    <a:pt x="19634" y="9871"/>
                    <a:pt x="19979" y="9394"/>
                    <a:pt x="20324" y="8930"/>
                  </a:cubicBezTo>
                  <a:cubicBezTo>
                    <a:pt x="20574" y="8573"/>
                    <a:pt x="20836" y="8204"/>
                    <a:pt x="21074" y="7811"/>
                  </a:cubicBezTo>
                  <a:cubicBezTo>
                    <a:pt x="21634" y="6906"/>
                    <a:pt x="21991" y="5894"/>
                    <a:pt x="22324" y="4906"/>
                  </a:cubicBezTo>
                  <a:cubicBezTo>
                    <a:pt x="22432" y="4584"/>
                    <a:pt x="22551" y="4275"/>
                    <a:pt x="22670" y="3941"/>
                  </a:cubicBezTo>
                  <a:cubicBezTo>
                    <a:pt x="23015" y="3001"/>
                    <a:pt x="23789" y="1298"/>
                    <a:pt x="24979" y="357"/>
                  </a:cubicBezTo>
                  <a:lnTo>
                    <a:pt x="24694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81" name="Google Shape;4510;p79">
              <a:extLst>
                <a:ext uri="{FF2B5EF4-FFF2-40B4-BE49-F238E27FC236}">
                  <a16:creationId xmlns:a16="http://schemas.microsoft.com/office/drawing/2014/main" xmlns="" id="{B65CEB60-45D5-7F7B-1F55-8F058C1260E7}"/>
                </a:ext>
              </a:extLst>
            </p:cNvPr>
            <p:cNvSpPr/>
            <p:nvPr/>
          </p:nvSpPr>
          <p:spPr>
            <a:xfrm>
              <a:off x="1896650" y="5436500"/>
              <a:ext cx="263450" cy="569750"/>
            </a:xfrm>
            <a:custGeom>
              <a:avLst/>
              <a:gdLst/>
              <a:ahLst/>
              <a:cxnLst/>
              <a:rect l="l" t="t" r="r" b="b"/>
              <a:pathLst>
                <a:path w="10538" h="2279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" y="1382"/>
                    <a:pt x="215" y="2751"/>
                    <a:pt x="501" y="4275"/>
                  </a:cubicBezTo>
                  <a:cubicBezTo>
                    <a:pt x="977" y="6895"/>
                    <a:pt x="1572" y="9657"/>
                    <a:pt x="3037" y="11955"/>
                  </a:cubicBezTo>
                  <a:cubicBezTo>
                    <a:pt x="3239" y="12252"/>
                    <a:pt x="3442" y="12550"/>
                    <a:pt x="3656" y="12848"/>
                  </a:cubicBezTo>
                  <a:cubicBezTo>
                    <a:pt x="3954" y="13253"/>
                    <a:pt x="4239" y="13669"/>
                    <a:pt x="4489" y="14098"/>
                  </a:cubicBezTo>
                  <a:cubicBezTo>
                    <a:pt x="4763" y="14586"/>
                    <a:pt x="5013" y="15110"/>
                    <a:pt x="5227" y="15634"/>
                  </a:cubicBezTo>
                  <a:cubicBezTo>
                    <a:pt x="5347" y="15932"/>
                    <a:pt x="5489" y="16241"/>
                    <a:pt x="5632" y="16539"/>
                  </a:cubicBezTo>
                  <a:cubicBezTo>
                    <a:pt x="6763" y="18908"/>
                    <a:pt x="8514" y="20885"/>
                    <a:pt x="10204" y="22790"/>
                  </a:cubicBezTo>
                  <a:lnTo>
                    <a:pt x="10538" y="22480"/>
                  </a:lnTo>
                  <a:cubicBezTo>
                    <a:pt x="8871" y="20599"/>
                    <a:pt x="7144" y="18646"/>
                    <a:pt x="6049" y="16348"/>
                  </a:cubicBezTo>
                  <a:lnTo>
                    <a:pt x="5644" y="15455"/>
                  </a:lnTo>
                  <a:cubicBezTo>
                    <a:pt x="5418" y="14931"/>
                    <a:pt x="5180" y="14384"/>
                    <a:pt x="4882" y="13872"/>
                  </a:cubicBezTo>
                  <a:cubicBezTo>
                    <a:pt x="4632" y="13407"/>
                    <a:pt x="4335" y="12991"/>
                    <a:pt x="4037" y="12574"/>
                  </a:cubicBezTo>
                  <a:cubicBezTo>
                    <a:pt x="3834" y="12300"/>
                    <a:pt x="3620" y="12002"/>
                    <a:pt x="3430" y="11705"/>
                  </a:cubicBezTo>
                  <a:cubicBezTo>
                    <a:pt x="2001" y="9466"/>
                    <a:pt x="1417" y="6776"/>
                    <a:pt x="941" y="4180"/>
                  </a:cubicBezTo>
                  <a:cubicBezTo>
                    <a:pt x="679" y="2716"/>
                    <a:pt x="477" y="1382"/>
                    <a:pt x="763" y="108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99" y="1860015"/>
            <a:ext cx="2341563" cy="323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3" name="Google Shape;4499;p79">
            <a:extLst>
              <a:ext uri="{FF2B5EF4-FFF2-40B4-BE49-F238E27FC236}">
                <a16:creationId xmlns:a16="http://schemas.microsoft.com/office/drawing/2014/main" xmlns="" id="{1DC75FA4-3FE3-0680-16F7-04826304EE15}"/>
              </a:ext>
            </a:extLst>
          </p:cNvPr>
          <p:cNvGrpSpPr/>
          <p:nvPr/>
        </p:nvGrpSpPr>
        <p:grpSpPr>
          <a:xfrm rot="622724" flipH="1">
            <a:off x="522111" y="4366883"/>
            <a:ext cx="395676" cy="1069216"/>
            <a:chOff x="1803775" y="5029925"/>
            <a:chExt cx="655775" cy="1329050"/>
          </a:xfrm>
        </p:grpSpPr>
        <p:sp>
          <p:nvSpPr>
            <p:cNvPr id="114" name="Google Shape;4500;p79">
              <a:extLst>
                <a:ext uri="{FF2B5EF4-FFF2-40B4-BE49-F238E27FC236}">
                  <a16:creationId xmlns:a16="http://schemas.microsoft.com/office/drawing/2014/main" xmlns="" id="{4DEF06B0-2A6F-62E4-015C-F0EBE34C45E3}"/>
                </a:ext>
              </a:extLst>
            </p:cNvPr>
            <p:cNvSpPr/>
            <p:nvPr/>
          </p:nvSpPr>
          <p:spPr>
            <a:xfrm>
              <a:off x="1955600" y="5030950"/>
              <a:ext cx="183975" cy="658600"/>
            </a:xfrm>
            <a:custGeom>
              <a:avLst/>
              <a:gdLst/>
              <a:ahLst/>
              <a:cxnLst/>
              <a:rect l="l" t="t" r="r" b="b"/>
              <a:pathLst>
                <a:path w="7359" h="26344" extrusionOk="0">
                  <a:moveTo>
                    <a:pt x="2447" y="1"/>
                  </a:moveTo>
                  <a:cubicBezTo>
                    <a:pt x="2378" y="1"/>
                    <a:pt x="2308" y="6"/>
                    <a:pt x="2238" y="19"/>
                  </a:cubicBezTo>
                  <a:cubicBezTo>
                    <a:pt x="1441" y="138"/>
                    <a:pt x="988" y="959"/>
                    <a:pt x="714" y="1709"/>
                  </a:cubicBezTo>
                  <a:cubicBezTo>
                    <a:pt x="12" y="3769"/>
                    <a:pt x="0" y="6031"/>
                    <a:pt x="655" y="8079"/>
                  </a:cubicBezTo>
                  <a:cubicBezTo>
                    <a:pt x="1107" y="9448"/>
                    <a:pt x="1846" y="10722"/>
                    <a:pt x="2262" y="12103"/>
                  </a:cubicBezTo>
                  <a:cubicBezTo>
                    <a:pt x="3131" y="14925"/>
                    <a:pt x="2631" y="18045"/>
                    <a:pt x="3572" y="20855"/>
                  </a:cubicBezTo>
                  <a:cubicBezTo>
                    <a:pt x="3822" y="21640"/>
                    <a:pt x="5763" y="26343"/>
                    <a:pt x="5763" y="26343"/>
                  </a:cubicBezTo>
                  <a:cubicBezTo>
                    <a:pt x="5763" y="26343"/>
                    <a:pt x="5977" y="23295"/>
                    <a:pt x="6227" y="22533"/>
                  </a:cubicBezTo>
                  <a:cubicBezTo>
                    <a:pt x="6882" y="20462"/>
                    <a:pt x="7358" y="18247"/>
                    <a:pt x="6858" y="16092"/>
                  </a:cubicBezTo>
                  <a:cubicBezTo>
                    <a:pt x="6620" y="15020"/>
                    <a:pt x="6144" y="14008"/>
                    <a:pt x="5834" y="12949"/>
                  </a:cubicBezTo>
                  <a:cubicBezTo>
                    <a:pt x="5120" y="10603"/>
                    <a:pt x="5179" y="8079"/>
                    <a:pt x="5167" y="5626"/>
                  </a:cubicBezTo>
                  <a:cubicBezTo>
                    <a:pt x="5167" y="3841"/>
                    <a:pt x="5036" y="1852"/>
                    <a:pt x="3739" y="614"/>
                  </a:cubicBezTo>
                  <a:cubicBezTo>
                    <a:pt x="3385" y="271"/>
                    <a:pt x="2923" y="1"/>
                    <a:pt x="2447" y="1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4501;p79">
              <a:extLst>
                <a:ext uri="{FF2B5EF4-FFF2-40B4-BE49-F238E27FC236}">
                  <a16:creationId xmlns:a16="http://schemas.microsoft.com/office/drawing/2014/main" xmlns="" id="{4A7CE251-0346-EDD4-3355-00D2DAB5C188}"/>
                </a:ext>
              </a:extLst>
            </p:cNvPr>
            <p:cNvSpPr/>
            <p:nvPr/>
          </p:nvSpPr>
          <p:spPr>
            <a:xfrm>
              <a:off x="2114250" y="5235650"/>
              <a:ext cx="231000" cy="585750"/>
            </a:xfrm>
            <a:custGeom>
              <a:avLst/>
              <a:gdLst/>
              <a:ahLst/>
              <a:cxnLst/>
              <a:rect l="l" t="t" r="r" b="b"/>
              <a:pathLst>
                <a:path w="9240" h="23430" extrusionOk="0">
                  <a:moveTo>
                    <a:pt x="7573" y="1"/>
                  </a:moveTo>
                  <a:cubicBezTo>
                    <a:pt x="7215" y="1"/>
                    <a:pt x="6845" y="121"/>
                    <a:pt x="6549" y="332"/>
                  </a:cubicBezTo>
                  <a:cubicBezTo>
                    <a:pt x="6013" y="701"/>
                    <a:pt x="5667" y="1296"/>
                    <a:pt x="5417" y="1891"/>
                  </a:cubicBezTo>
                  <a:cubicBezTo>
                    <a:pt x="3715" y="5785"/>
                    <a:pt x="4584" y="10476"/>
                    <a:pt x="2643" y="14274"/>
                  </a:cubicBezTo>
                  <a:cubicBezTo>
                    <a:pt x="2286" y="14988"/>
                    <a:pt x="1822" y="15643"/>
                    <a:pt x="1465" y="16369"/>
                  </a:cubicBezTo>
                  <a:cubicBezTo>
                    <a:pt x="857" y="17572"/>
                    <a:pt x="0" y="21299"/>
                    <a:pt x="274" y="23430"/>
                  </a:cubicBezTo>
                  <a:cubicBezTo>
                    <a:pt x="1167" y="21251"/>
                    <a:pt x="2346" y="18858"/>
                    <a:pt x="3548" y="16810"/>
                  </a:cubicBezTo>
                  <a:cubicBezTo>
                    <a:pt x="5834" y="12976"/>
                    <a:pt x="7572" y="8821"/>
                    <a:pt x="8715" y="4511"/>
                  </a:cubicBezTo>
                  <a:cubicBezTo>
                    <a:pt x="9001" y="3451"/>
                    <a:pt x="9239" y="2332"/>
                    <a:pt x="8966" y="1260"/>
                  </a:cubicBezTo>
                  <a:cubicBezTo>
                    <a:pt x="8870" y="879"/>
                    <a:pt x="8692" y="486"/>
                    <a:pt x="8370" y="248"/>
                  </a:cubicBezTo>
                  <a:cubicBezTo>
                    <a:pt x="8142" y="78"/>
                    <a:pt x="7861" y="1"/>
                    <a:pt x="7573" y="1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4502;p79">
              <a:extLst>
                <a:ext uri="{FF2B5EF4-FFF2-40B4-BE49-F238E27FC236}">
                  <a16:creationId xmlns:a16="http://schemas.microsoft.com/office/drawing/2014/main" xmlns="" id="{3F30620C-5DA0-5D6F-2641-CC2DF1ECA72A}"/>
                </a:ext>
              </a:extLst>
            </p:cNvPr>
            <p:cNvSpPr/>
            <p:nvPr/>
          </p:nvSpPr>
          <p:spPr>
            <a:xfrm>
              <a:off x="2142525" y="5476450"/>
              <a:ext cx="239625" cy="558375"/>
            </a:xfrm>
            <a:custGeom>
              <a:avLst/>
              <a:gdLst/>
              <a:ahLst/>
              <a:cxnLst/>
              <a:rect l="l" t="t" r="r" b="b"/>
              <a:pathLst>
                <a:path w="9585" h="22335" extrusionOk="0">
                  <a:moveTo>
                    <a:pt x="8295" y="0"/>
                  </a:moveTo>
                  <a:cubicBezTo>
                    <a:pt x="7885" y="0"/>
                    <a:pt x="7450" y="190"/>
                    <a:pt x="7120" y="475"/>
                  </a:cubicBezTo>
                  <a:cubicBezTo>
                    <a:pt x="5120" y="2201"/>
                    <a:pt x="6096" y="5952"/>
                    <a:pt x="4025" y="7607"/>
                  </a:cubicBezTo>
                  <a:cubicBezTo>
                    <a:pt x="3655" y="7904"/>
                    <a:pt x="3227" y="8095"/>
                    <a:pt x="2882" y="8404"/>
                  </a:cubicBezTo>
                  <a:cubicBezTo>
                    <a:pt x="2048" y="9130"/>
                    <a:pt x="1810" y="10309"/>
                    <a:pt x="1762" y="11428"/>
                  </a:cubicBezTo>
                  <a:cubicBezTo>
                    <a:pt x="1727" y="12524"/>
                    <a:pt x="1822" y="13655"/>
                    <a:pt x="1465" y="14703"/>
                  </a:cubicBezTo>
                  <a:cubicBezTo>
                    <a:pt x="1286" y="15226"/>
                    <a:pt x="1012" y="15703"/>
                    <a:pt x="798" y="16203"/>
                  </a:cubicBezTo>
                  <a:cubicBezTo>
                    <a:pt x="12" y="18048"/>
                    <a:pt x="0" y="20406"/>
                    <a:pt x="417" y="22335"/>
                  </a:cubicBezTo>
                  <a:cubicBezTo>
                    <a:pt x="572" y="19632"/>
                    <a:pt x="2155" y="17393"/>
                    <a:pt x="3477" y="15131"/>
                  </a:cubicBezTo>
                  <a:cubicBezTo>
                    <a:pt x="5156" y="12286"/>
                    <a:pt x="6453" y="9226"/>
                    <a:pt x="7739" y="6178"/>
                  </a:cubicBezTo>
                  <a:cubicBezTo>
                    <a:pt x="8251" y="4940"/>
                    <a:pt x="8775" y="3701"/>
                    <a:pt x="9192" y="2415"/>
                  </a:cubicBezTo>
                  <a:cubicBezTo>
                    <a:pt x="9442" y="1641"/>
                    <a:pt x="9585" y="653"/>
                    <a:pt x="8930" y="189"/>
                  </a:cubicBezTo>
                  <a:cubicBezTo>
                    <a:pt x="8740" y="58"/>
                    <a:pt x="8521" y="0"/>
                    <a:pt x="8295" y="0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4503;p79">
              <a:extLst>
                <a:ext uri="{FF2B5EF4-FFF2-40B4-BE49-F238E27FC236}">
                  <a16:creationId xmlns:a16="http://schemas.microsoft.com/office/drawing/2014/main" xmlns="" id="{3FC80A5A-9BD7-0A75-03F3-68CAA2BCA27A}"/>
                </a:ext>
              </a:extLst>
            </p:cNvPr>
            <p:cNvSpPr/>
            <p:nvPr/>
          </p:nvSpPr>
          <p:spPr>
            <a:xfrm>
              <a:off x="2187475" y="5688250"/>
              <a:ext cx="272075" cy="546300"/>
            </a:xfrm>
            <a:custGeom>
              <a:avLst/>
              <a:gdLst/>
              <a:ahLst/>
              <a:cxnLst/>
              <a:rect l="l" t="t" r="r" b="b"/>
              <a:pathLst>
                <a:path w="10883" h="21852" extrusionOk="0">
                  <a:moveTo>
                    <a:pt x="9750" y="1"/>
                  </a:moveTo>
                  <a:cubicBezTo>
                    <a:pt x="9429" y="1"/>
                    <a:pt x="9097" y="124"/>
                    <a:pt x="8823" y="289"/>
                  </a:cubicBezTo>
                  <a:cubicBezTo>
                    <a:pt x="7382" y="1182"/>
                    <a:pt x="6965" y="3075"/>
                    <a:pt x="5941" y="4433"/>
                  </a:cubicBezTo>
                  <a:cubicBezTo>
                    <a:pt x="5417" y="5123"/>
                    <a:pt x="4715" y="5707"/>
                    <a:pt x="4310" y="6481"/>
                  </a:cubicBezTo>
                  <a:cubicBezTo>
                    <a:pt x="3751" y="7588"/>
                    <a:pt x="3881" y="8874"/>
                    <a:pt x="3774" y="10112"/>
                  </a:cubicBezTo>
                  <a:cubicBezTo>
                    <a:pt x="3751" y="10422"/>
                    <a:pt x="3703" y="10743"/>
                    <a:pt x="3560" y="11017"/>
                  </a:cubicBezTo>
                  <a:cubicBezTo>
                    <a:pt x="3358" y="11374"/>
                    <a:pt x="3000" y="11612"/>
                    <a:pt x="2727" y="11898"/>
                  </a:cubicBezTo>
                  <a:cubicBezTo>
                    <a:pt x="1798" y="12850"/>
                    <a:pt x="1655" y="14279"/>
                    <a:pt x="1488" y="15601"/>
                  </a:cubicBezTo>
                  <a:cubicBezTo>
                    <a:pt x="1357" y="16732"/>
                    <a:pt x="1143" y="17851"/>
                    <a:pt x="905" y="18958"/>
                  </a:cubicBezTo>
                  <a:cubicBezTo>
                    <a:pt x="738" y="19673"/>
                    <a:pt x="0" y="21232"/>
                    <a:pt x="369" y="21852"/>
                  </a:cubicBezTo>
                  <a:cubicBezTo>
                    <a:pt x="2941" y="15696"/>
                    <a:pt x="6489" y="10279"/>
                    <a:pt x="9751" y="4457"/>
                  </a:cubicBezTo>
                  <a:cubicBezTo>
                    <a:pt x="10239" y="3576"/>
                    <a:pt x="10716" y="2671"/>
                    <a:pt x="10823" y="1671"/>
                  </a:cubicBezTo>
                  <a:cubicBezTo>
                    <a:pt x="10882" y="1075"/>
                    <a:pt x="10739" y="397"/>
                    <a:pt x="10228" y="111"/>
                  </a:cubicBezTo>
                  <a:cubicBezTo>
                    <a:pt x="10078" y="34"/>
                    <a:pt x="9915" y="1"/>
                    <a:pt x="9750" y="1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4504;p79">
              <a:extLst>
                <a:ext uri="{FF2B5EF4-FFF2-40B4-BE49-F238E27FC236}">
                  <a16:creationId xmlns:a16="http://schemas.microsoft.com/office/drawing/2014/main" xmlns="" id="{8DA48C4A-1379-4AB3-3021-58ACAD814377}"/>
                </a:ext>
              </a:extLst>
            </p:cNvPr>
            <p:cNvSpPr/>
            <p:nvPr/>
          </p:nvSpPr>
          <p:spPr>
            <a:xfrm>
              <a:off x="1875225" y="5439475"/>
              <a:ext cx="275350" cy="581350"/>
            </a:xfrm>
            <a:custGeom>
              <a:avLst/>
              <a:gdLst/>
              <a:ahLst/>
              <a:cxnLst/>
              <a:rect l="l" t="t" r="r" b="b"/>
              <a:pathLst>
                <a:path w="11014" h="23254" extrusionOk="0">
                  <a:moveTo>
                    <a:pt x="1532" y="0"/>
                  </a:moveTo>
                  <a:cubicBezTo>
                    <a:pt x="1396" y="0"/>
                    <a:pt x="1258" y="23"/>
                    <a:pt x="1120" y="72"/>
                  </a:cubicBezTo>
                  <a:cubicBezTo>
                    <a:pt x="167" y="418"/>
                    <a:pt x="0" y="1668"/>
                    <a:pt x="72" y="2668"/>
                  </a:cubicBezTo>
                  <a:cubicBezTo>
                    <a:pt x="405" y="6859"/>
                    <a:pt x="2215" y="10836"/>
                    <a:pt x="4501" y="14396"/>
                  </a:cubicBezTo>
                  <a:cubicBezTo>
                    <a:pt x="6465" y="17444"/>
                    <a:pt x="8692" y="20456"/>
                    <a:pt x="11014" y="23254"/>
                  </a:cubicBezTo>
                  <a:cubicBezTo>
                    <a:pt x="10966" y="22111"/>
                    <a:pt x="9954" y="20718"/>
                    <a:pt x="9335" y="19801"/>
                  </a:cubicBezTo>
                  <a:cubicBezTo>
                    <a:pt x="8763" y="18968"/>
                    <a:pt x="8132" y="18158"/>
                    <a:pt x="7906" y="17182"/>
                  </a:cubicBezTo>
                  <a:cubicBezTo>
                    <a:pt x="7632" y="15967"/>
                    <a:pt x="8073" y="14598"/>
                    <a:pt x="7454" y="13515"/>
                  </a:cubicBezTo>
                  <a:cubicBezTo>
                    <a:pt x="7001" y="12681"/>
                    <a:pt x="6025" y="12253"/>
                    <a:pt x="5346" y="11586"/>
                  </a:cubicBezTo>
                  <a:cubicBezTo>
                    <a:pt x="4108" y="10371"/>
                    <a:pt x="3858" y="8478"/>
                    <a:pt x="3858" y="6764"/>
                  </a:cubicBezTo>
                  <a:cubicBezTo>
                    <a:pt x="3858" y="5025"/>
                    <a:pt x="4037" y="3240"/>
                    <a:pt x="3406" y="1632"/>
                  </a:cubicBezTo>
                  <a:cubicBezTo>
                    <a:pt x="3089" y="816"/>
                    <a:pt x="2345" y="0"/>
                    <a:pt x="1532" y="0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4505;p79">
              <a:extLst>
                <a:ext uri="{FF2B5EF4-FFF2-40B4-BE49-F238E27FC236}">
                  <a16:creationId xmlns:a16="http://schemas.microsoft.com/office/drawing/2014/main" xmlns="" id="{3AD5586C-BB21-FFE1-A2F1-C5C9E98C8FEF}"/>
                </a:ext>
              </a:extLst>
            </p:cNvPr>
            <p:cNvSpPr/>
            <p:nvPr/>
          </p:nvSpPr>
          <p:spPr>
            <a:xfrm>
              <a:off x="1803775" y="5791475"/>
              <a:ext cx="395625" cy="436825"/>
            </a:xfrm>
            <a:custGeom>
              <a:avLst/>
              <a:gdLst/>
              <a:ahLst/>
              <a:cxnLst/>
              <a:rect l="l" t="t" r="r" b="b"/>
              <a:pathLst>
                <a:path w="15825" h="17473" extrusionOk="0">
                  <a:moveTo>
                    <a:pt x="1787" y="0"/>
                  </a:moveTo>
                  <a:cubicBezTo>
                    <a:pt x="1712" y="0"/>
                    <a:pt x="1636" y="6"/>
                    <a:pt x="1561" y="18"/>
                  </a:cubicBezTo>
                  <a:cubicBezTo>
                    <a:pt x="489" y="197"/>
                    <a:pt x="1" y="1471"/>
                    <a:pt x="1" y="2566"/>
                  </a:cubicBezTo>
                  <a:cubicBezTo>
                    <a:pt x="13" y="4554"/>
                    <a:pt x="1001" y="6447"/>
                    <a:pt x="2335" y="7924"/>
                  </a:cubicBezTo>
                  <a:cubicBezTo>
                    <a:pt x="3680" y="9388"/>
                    <a:pt x="5347" y="10519"/>
                    <a:pt x="7002" y="11638"/>
                  </a:cubicBezTo>
                  <a:cubicBezTo>
                    <a:pt x="8442" y="12627"/>
                    <a:pt x="9895" y="13591"/>
                    <a:pt x="11371" y="14556"/>
                  </a:cubicBezTo>
                  <a:cubicBezTo>
                    <a:pt x="12752" y="15484"/>
                    <a:pt x="14288" y="16877"/>
                    <a:pt x="15824" y="17473"/>
                  </a:cubicBezTo>
                  <a:cubicBezTo>
                    <a:pt x="15670" y="16258"/>
                    <a:pt x="14824" y="14734"/>
                    <a:pt x="13931" y="13901"/>
                  </a:cubicBezTo>
                  <a:cubicBezTo>
                    <a:pt x="13276" y="13305"/>
                    <a:pt x="12479" y="12901"/>
                    <a:pt x="11836" y="12305"/>
                  </a:cubicBezTo>
                  <a:cubicBezTo>
                    <a:pt x="10395" y="10936"/>
                    <a:pt x="9931" y="8614"/>
                    <a:pt x="8157" y="7721"/>
                  </a:cubicBezTo>
                  <a:cubicBezTo>
                    <a:pt x="7276" y="7293"/>
                    <a:pt x="6180" y="7245"/>
                    <a:pt x="5525" y="6519"/>
                  </a:cubicBezTo>
                  <a:cubicBezTo>
                    <a:pt x="5192" y="6162"/>
                    <a:pt x="5049" y="5673"/>
                    <a:pt x="4894" y="5209"/>
                  </a:cubicBezTo>
                  <a:cubicBezTo>
                    <a:pt x="4644" y="4364"/>
                    <a:pt x="4382" y="3530"/>
                    <a:pt x="4120" y="2685"/>
                  </a:cubicBezTo>
                  <a:cubicBezTo>
                    <a:pt x="3918" y="2030"/>
                    <a:pt x="3728" y="1375"/>
                    <a:pt x="3311" y="840"/>
                  </a:cubicBezTo>
                  <a:cubicBezTo>
                    <a:pt x="2951" y="364"/>
                    <a:pt x="2385" y="0"/>
                    <a:pt x="1787" y="0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4506;p79">
              <a:extLst>
                <a:ext uri="{FF2B5EF4-FFF2-40B4-BE49-F238E27FC236}">
                  <a16:creationId xmlns:a16="http://schemas.microsoft.com/office/drawing/2014/main" xmlns="" id="{1EFCB646-D15E-A3E8-FBF7-A5D21574E64B}"/>
                </a:ext>
              </a:extLst>
            </p:cNvPr>
            <p:cNvSpPr/>
            <p:nvPr/>
          </p:nvSpPr>
          <p:spPr>
            <a:xfrm>
              <a:off x="2005900" y="5029925"/>
              <a:ext cx="226525" cy="1329050"/>
            </a:xfrm>
            <a:custGeom>
              <a:avLst/>
              <a:gdLst/>
              <a:ahLst/>
              <a:cxnLst/>
              <a:rect l="l" t="t" r="r" b="b"/>
              <a:pathLst>
                <a:path w="9061" h="53162" extrusionOk="0">
                  <a:moveTo>
                    <a:pt x="441" y="0"/>
                  </a:moveTo>
                  <a:lnTo>
                    <a:pt x="0" y="83"/>
                  </a:lnTo>
                  <a:cubicBezTo>
                    <a:pt x="1381" y="6787"/>
                    <a:pt x="2286" y="14180"/>
                    <a:pt x="3239" y="22015"/>
                  </a:cubicBezTo>
                  <a:cubicBezTo>
                    <a:pt x="4548" y="32754"/>
                    <a:pt x="5906" y="43875"/>
                    <a:pt x="8632" y="53161"/>
                  </a:cubicBezTo>
                  <a:lnTo>
                    <a:pt x="9061" y="53042"/>
                  </a:lnTo>
                  <a:cubicBezTo>
                    <a:pt x="6358" y="43779"/>
                    <a:pt x="5001" y="32695"/>
                    <a:pt x="3691" y="21967"/>
                  </a:cubicBezTo>
                  <a:cubicBezTo>
                    <a:pt x="2739" y="14121"/>
                    <a:pt x="1846" y="6727"/>
                    <a:pt x="441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4507;p79">
              <a:extLst>
                <a:ext uri="{FF2B5EF4-FFF2-40B4-BE49-F238E27FC236}">
                  <a16:creationId xmlns:a16="http://schemas.microsoft.com/office/drawing/2014/main" xmlns="" id="{E8CD56B9-6D21-4527-6686-B24ECC520CD5}"/>
                </a:ext>
              </a:extLst>
            </p:cNvPr>
            <p:cNvSpPr/>
            <p:nvPr/>
          </p:nvSpPr>
          <p:spPr>
            <a:xfrm>
              <a:off x="2117225" y="5235900"/>
              <a:ext cx="205700" cy="572100"/>
            </a:xfrm>
            <a:custGeom>
              <a:avLst/>
              <a:gdLst/>
              <a:ahLst/>
              <a:cxnLst/>
              <a:rect l="l" t="t" r="r" b="b"/>
              <a:pathLst>
                <a:path w="8228" h="22884" extrusionOk="0">
                  <a:moveTo>
                    <a:pt x="7834" y="0"/>
                  </a:moveTo>
                  <a:cubicBezTo>
                    <a:pt x="6584" y="1989"/>
                    <a:pt x="6037" y="4596"/>
                    <a:pt x="5513" y="7132"/>
                  </a:cubicBezTo>
                  <a:cubicBezTo>
                    <a:pt x="5215" y="8561"/>
                    <a:pt x="4929" y="9906"/>
                    <a:pt x="4548" y="11109"/>
                  </a:cubicBezTo>
                  <a:cubicBezTo>
                    <a:pt x="4024" y="12704"/>
                    <a:pt x="3286" y="14228"/>
                    <a:pt x="2572" y="15716"/>
                  </a:cubicBezTo>
                  <a:cubicBezTo>
                    <a:pt x="1465" y="17967"/>
                    <a:pt x="357" y="20288"/>
                    <a:pt x="0" y="22824"/>
                  </a:cubicBezTo>
                  <a:lnTo>
                    <a:pt x="453" y="22884"/>
                  </a:lnTo>
                  <a:cubicBezTo>
                    <a:pt x="798" y="20419"/>
                    <a:pt x="1917" y="18133"/>
                    <a:pt x="2989" y="15907"/>
                  </a:cubicBezTo>
                  <a:cubicBezTo>
                    <a:pt x="3703" y="14407"/>
                    <a:pt x="4453" y="12859"/>
                    <a:pt x="4977" y="11252"/>
                  </a:cubicBezTo>
                  <a:cubicBezTo>
                    <a:pt x="5382" y="10025"/>
                    <a:pt x="5668" y="8668"/>
                    <a:pt x="5965" y="7239"/>
                  </a:cubicBezTo>
                  <a:cubicBezTo>
                    <a:pt x="6477" y="4751"/>
                    <a:pt x="7001" y="2179"/>
                    <a:pt x="8227" y="250"/>
                  </a:cubicBezTo>
                  <a:lnTo>
                    <a:pt x="7834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4508;p79">
              <a:extLst>
                <a:ext uri="{FF2B5EF4-FFF2-40B4-BE49-F238E27FC236}">
                  <a16:creationId xmlns:a16="http://schemas.microsoft.com/office/drawing/2014/main" xmlns="" id="{712B9BB3-B858-8454-B884-DB7B5EB2B26F}"/>
                </a:ext>
              </a:extLst>
            </p:cNvPr>
            <p:cNvSpPr/>
            <p:nvPr/>
          </p:nvSpPr>
          <p:spPr>
            <a:xfrm>
              <a:off x="2144900" y="5476700"/>
              <a:ext cx="224750" cy="525675"/>
            </a:xfrm>
            <a:custGeom>
              <a:avLst/>
              <a:gdLst/>
              <a:ahLst/>
              <a:cxnLst/>
              <a:rect l="l" t="t" r="r" b="b"/>
              <a:pathLst>
                <a:path w="8990" h="21027" extrusionOk="0">
                  <a:moveTo>
                    <a:pt x="8680" y="0"/>
                  </a:moveTo>
                  <a:cubicBezTo>
                    <a:pt x="7239" y="1358"/>
                    <a:pt x="6096" y="3620"/>
                    <a:pt x="5715" y="5930"/>
                  </a:cubicBezTo>
                  <a:cubicBezTo>
                    <a:pt x="5692" y="6084"/>
                    <a:pt x="5680" y="6251"/>
                    <a:pt x="5644" y="6418"/>
                  </a:cubicBezTo>
                  <a:cubicBezTo>
                    <a:pt x="5442" y="7692"/>
                    <a:pt x="5227" y="9001"/>
                    <a:pt x="4513" y="10049"/>
                  </a:cubicBezTo>
                  <a:cubicBezTo>
                    <a:pt x="4394" y="10216"/>
                    <a:pt x="4275" y="10371"/>
                    <a:pt x="4144" y="10537"/>
                  </a:cubicBezTo>
                  <a:cubicBezTo>
                    <a:pt x="3918" y="10823"/>
                    <a:pt x="3679" y="11121"/>
                    <a:pt x="3513" y="11442"/>
                  </a:cubicBezTo>
                  <a:cubicBezTo>
                    <a:pt x="3263" y="11918"/>
                    <a:pt x="3168" y="12442"/>
                    <a:pt x="3084" y="12954"/>
                  </a:cubicBezTo>
                  <a:cubicBezTo>
                    <a:pt x="3037" y="13157"/>
                    <a:pt x="3013" y="13395"/>
                    <a:pt x="2953" y="13609"/>
                  </a:cubicBezTo>
                  <a:cubicBezTo>
                    <a:pt x="2703" y="14621"/>
                    <a:pt x="2144" y="15574"/>
                    <a:pt x="1632" y="16479"/>
                  </a:cubicBezTo>
                  <a:cubicBezTo>
                    <a:pt x="1513" y="16705"/>
                    <a:pt x="1370" y="16907"/>
                    <a:pt x="1251" y="17133"/>
                  </a:cubicBezTo>
                  <a:cubicBezTo>
                    <a:pt x="679" y="18193"/>
                    <a:pt x="0" y="19586"/>
                    <a:pt x="143" y="21027"/>
                  </a:cubicBezTo>
                  <a:lnTo>
                    <a:pt x="584" y="20967"/>
                  </a:lnTo>
                  <a:cubicBezTo>
                    <a:pt x="477" y="19658"/>
                    <a:pt x="1060" y="18395"/>
                    <a:pt x="1655" y="17336"/>
                  </a:cubicBezTo>
                  <a:cubicBezTo>
                    <a:pt x="1774" y="17133"/>
                    <a:pt x="1905" y="16907"/>
                    <a:pt x="2025" y="16705"/>
                  </a:cubicBezTo>
                  <a:cubicBezTo>
                    <a:pt x="2572" y="15764"/>
                    <a:pt x="3132" y="14800"/>
                    <a:pt x="3394" y="13704"/>
                  </a:cubicBezTo>
                  <a:cubicBezTo>
                    <a:pt x="3441" y="13490"/>
                    <a:pt x="3489" y="13252"/>
                    <a:pt x="3525" y="13026"/>
                  </a:cubicBezTo>
                  <a:cubicBezTo>
                    <a:pt x="3620" y="12538"/>
                    <a:pt x="3715" y="12073"/>
                    <a:pt x="3918" y="11657"/>
                  </a:cubicBezTo>
                  <a:cubicBezTo>
                    <a:pt x="4060" y="11371"/>
                    <a:pt x="4275" y="11109"/>
                    <a:pt x="4501" y="10835"/>
                  </a:cubicBezTo>
                  <a:cubicBezTo>
                    <a:pt x="4632" y="10668"/>
                    <a:pt x="4763" y="10514"/>
                    <a:pt x="4882" y="10335"/>
                  </a:cubicBezTo>
                  <a:cubicBezTo>
                    <a:pt x="5680" y="9192"/>
                    <a:pt x="5882" y="7835"/>
                    <a:pt x="6096" y="6501"/>
                  </a:cubicBezTo>
                  <a:cubicBezTo>
                    <a:pt x="6120" y="6346"/>
                    <a:pt x="6132" y="6180"/>
                    <a:pt x="6168" y="6013"/>
                  </a:cubicBezTo>
                  <a:cubicBezTo>
                    <a:pt x="6537" y="3810"/>
                    <a:pt x="7609" y="1643"/>
                    <a:pt x="8990" y="346"/>
                  </a:cubicBezTo>
                  <a:lnTo>
                    <a:pt x="8680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4509;p79">
              <a:extLst>
                <a:ext uri="{FF2B5EF4-FFF2-40B4-BE49-F238E27FC236}">
                  <a16:creationId xmlns:a16="http://schemas.microsoft.com/office/drawing/2014/main" xmlns="" id="{8B3BE88F-2832-4E2D-CA36-29485D46A49E}"/>
                </a:ext>
              </a:extLst>
            </p:cNvPr>
            <p:cNvSpPr/>
            <p:nvPr/>
          </p:nvSpPr>
          <p:spPr>
            <a:xfrm>
              <a:off x="1821950" y="5686250"/>
              <a:ext cx="624500" cy="553650"/>
            </a:xfrm>
            <a:custGeom>
              <a:avLst/>
              <a:gdLst/>
              <a:ahLst/>
              <a:cxnLst/>
              <a:rect l="l" t="t" r="r" b="b"/>
              <a:pathLst>
                <a:path w="24980" h="22146" extrusionOk="0">
                  <a:moveTo>
                    <a:pt x="24694" y="0"/>
                  </a:moveTo>
                  <a:cubicBezTo>
                    <a:pt x="23420" y="1012"/>
                    <a:pt x="22610" y="2810"/>
                    <a:pt x="22241" y="3798"/>
                  </a:cubicBezTo>
                  <a:cubicBezTo>
                    <a:pt x="22110" y="4120"/>
                    <a:pt x="22003" y="4453"/>
                    <a:pt x="21884" y="4775"/>
                  </a:cubicBezTo>
                  <a:cubicBezTo>
                    <a:pt x="21539" y="5739"/>
                    <a:pt x="21193" y="6727"/>
                    <a:pt x="20681" y="7608"/>
                  </a:cubicBezTo>
                  <a:cubicBezTo>
                    <a:pt x="20455" y="7977"/>
                    <a:pt x="20181" y="8335"/>
                    <a:pt x="19931" y="8692"/>
                  </a:cubicBezTo>
                  <a:cubicBezTo>
                    <a:pt x="19586" y="9168"/>
                    <a:pt x="19229" y="9668"/>
                    <a:pt x="18955" y="10204"/>
                  </a:cubicBezTo>
                  <a:cubicBezTo>
                    <a:pt x="18610" y="10883"/>
                    <a:pt x="18395" y="11609"/>
                    <a:pt x="18193" y="12323"/>
                  </a:cubicBezTo>
                  <a:cubicBezTo>
                    <a:pt x="18062" y="12788"/>
                    <a:pt x="17919" y="13276"/>
                    <a:pt x="17740" y="13716"/>
                  </a:cubicBezTo>
                  <a:cubicBezTo>
                    <a:pt x="17550" y="14216"/>
                    <a:pt x="17312" y="14693"/>
                    <a:pt x="17086" y="15145"/>
                  </a:cubicBezTo>
                  <a:cubicBezTo>
                    <a:pt x="16931" y="15466"/>
                    <a:pt x="16764" y="15800"/>
                    <a:pt x="16609" y="16133"/>
                  </a:cubicBezTo>
                  <a:cubicBezTo>
                    <a:pt x="16216" y="17026"/>
                    <a:pt x="15919" y="17979"/>
                    <a:pt x="15633" y="18884"/>
                  </a:cubicBezTo>
                  <a:lnTo>
                    <a:pt x="14883" y="21265"/>
                  </a:lnTo>
                  <a:cubicBezTo>
                    <a:pt x="14740" y="21122"/>
                    <a:pt x="14585" y="20967"/>
                    <a:pt x="14442" y="20800"/>
                  </a:cubicBezTo>
                  <a:cubicBezTo>
                    <a:pt x="13311" y="19634"/>
                    <a:pt x="12025" y="18324"/>
                    <a:pt x="10799" y="17407"/>
                  </a:cubicBezTo>
                  <a:lnTo>
                    <a:pt x="10466" y="17169"/>
                  </a:lnTo>
                  <a:cubicBezTo>
                    <a:pt x="9847" y="16717"/>
                    <a:pt x="9204" y="16252"/>
                    <a:pt x="8680" y="15681"/>
                  </a:cubicBezTo>
                  <a:cubicBezTo>
                    <a:pt x="8489" y="15466"/>
                    <a:pt x="8299" y="15205"/>
                    <a:pt x="8096" y="14966"/>
                  </a:cubicBezTo>
                  <a:cubicBezTo>
                    <a:pt x="7858" y="14669"/>
                    <a:pt x="7620" y="14371"/>
                    <a:pt x="7358" y="14097"/>
                  </a:cubicBezTo>
                  <a:cubicBezTo>
                    <a:pt x="6930" y="13657"/>
                    <a:pt x="6418" y="13300"/>
                    <a:pt x="5929" y="12966"/>
                  </a:cubicBezTo>
                  <a:cubicBezTo>
                    <a:pt x="5739" y="12823"/>
                    <a:pt x="5537" y="12692"/>
                    <a:pt x="5358" y="12561"/>
                  </a:cubicBezTo>
                  <a:cubicBezTo>
                    <a:pt x="2822" y="10680"/>
                    <a:pt x="929" y="7561"/>
                    <a:pt x="453" y="4418"/>
                  </a:cubicBezTo>
                  <a:lnTo>
                    <a:pt x="0" y="4489"/>
                  </a:lnTo>
                  <a:cubicBezTo>
                    <a:pt x="512" y="7739"/>
                    <a:pt x="2465" y="10978"/>
                    <a:pt x="5096" y="12930"/>
                  </a:cubicBezTo>
                  <a:cubicBezTo>
                    <a:pt x="5287" y="13085"/>
                    <a:pt x="5477" y="13216"/>
                    <a:pt x="5679" y="13347"/>
                  </a:cubicBezTo>
                  <a:cubicBezTo>
                    <a:pt x="6180" y="13704"/>
                    <a:pt x="6644" y="14038"/>
                    <a:pt x="7049" y="14431"/>
                  </a:cubicBezTo>
                  <a:cubicBezTo>
                    <a:pt x="7299" y="14693"/>
                    <a:pt x="7501" y="14966"/>
                    <a:pt x="7739" y="15264"/>
                  </a:cubicBezTo>
                  <a:cubicBezTo>
                    <a:pt x="7942" y="15526"/>
                    <a:pt x="8132" y="15776"/>
                    <a:pt x="8358" y="16014"/>
                  </a:cubicBezTo>
                  <a:cubicBezTo>
                    <a:pt x="8906" y="16621"/>
                    <a:pt x="9573" y="17098"/>
                    <a:pt x="10216" y="17562"/>
                  </a:cubicBezTo>
                  <a:lnTo>
                    <a:pt x="10537" y="17800"/>
                  </a:lnTo>
                  <a:cubicBezTo>
                    <a:pt x="11752" y="18681"/>
                    <a:pt x="13014" y="19991"/>
                    <a:pt x="14133" y="21134"/>
                  </a:cubicBezTo>
                  <a:cubicBezTo>
                    <a:pt x="14371" y="21396"/>
                    <a:pt x="14609" y="21634"/>
                    <a:pt x="14847" y="21872"/>
                  </a:cubicBezTo>
                  <a:lnTo>
                    <a:pt x="15109" y="22146"/>
                  </a:lnTo>
                  <a:lnTo>
                    <a:pt x="16097" y="18991"/>
                  </a:lnTo>
                  <a:cubicBezTo>
                    <a:pt x="16371" y="18074"/>
                    <a:pt x="16657" y="17157"/>
                    <a:pt x="17050" y="16276"/>
                  </a:cubicBezTo>
                  <a:cubicBezTo>
                    <a:pt x="17193" y="15955"/>
                    <a:pt x="17348" y="15621"/>
                    <a:pt x="17502" y="15312"/>
                  </a:cubicBezTo>
                  <a:cubicBezTo>
                    <a:pt x="17740" y="14835"/>
                    <a:pt x="17979" y="14347"/>
                    <a:pt x="18181" y="13835"/>
                  </a:cubicBezTo>
                  <a:cubicBezTo>
                    <a:pt x="18360" y="13383"/>
                    <a:pt x="18502" y="12883"/>
                    <a:pt x="18633" y="12407"/>
                  </a:cubicBezTo>
                  <a:cubicBezTo>
                    <a:pt x="18836" y="11728"/>
                    <a:pt x="19038" y="11025"/>
                    <a:pt x="19372" y="10383"/>
                  </a:cubicBezTo>
                  <a:cubicBezTo>
                    <a:pt x="19634" y="9871"/>
                    <a:pt x="19979" y="9394"/>
                    <a:pt x="20324" y="8930"/>
                  </a:cubicBezTo>
                  <a:cubicBezTo>
                    <a:pt x="20574" y="8573"/>
                    <a:pt x="20836" y="8204"/>
                    <a:pt x="21074" y="7811"/>
                  </a:cubicBezTo>
                  <a:cubicBezTo>
                    <a:pt x="21634" y="6906"/>
                    <a:pt x="21991" y="5894"/>
                    <a:pt x="22324" y="4906"/>
                  </a:cubicBezTo>
                  <a:cubicBezTo>
                    <a:pt x="22432" y="4584"/>
                    <a:pt x="22551" y="4275"/>
                    <a:pt x="22670" y="3941"/>
                  </a:cubicBezTo>
                  <a:cubicBezTo>
                    <a:pt x="23015" y="3001"/>
                    <a:pt x="23789" y="1298"/>
                    <a:pt x="24979" y="357"/>
                  </a:cubicBezTo>
                  <a:lnTo>
                    <a:pt x="24694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4510;p79">
              <a:extLst>
                <a:ext uri="{FF2B5EF4-FFF2-40B4-BE49-F238E27FC236}">
                  <a16:creationId xmlns:a16="http://schemas.microsoft.com/office/drawing/2014/main" xmlns="" id="{B65CEB60-45D5-7F7B-1F55-8F058C1260E7}"/>
                </a:ext>
              </a:extLst>
            </p:cNvPr>
            <p:cNvSpPr/>
            <p:nvPr/>
          </p:nvSpPr>
          <p:spPr>
            <a:xfrm>
              <a:off x="1896650" y="5436500"/>
              <a:ext cx="263450" cy="569750"/>
            </a:xfrm>
            <a:custGeom>
              <a:avLst/>
              <a:gdLst/>
              <a:ahLst/>
              <a:cxnLst/>
              <a:rect l="l" t="t" r="r" b="b"/>
              <a:pathLst>
                <a:path w="10538" h="2279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" y="1382"/>
                    <a:pt x="215" y="2751"/>
                    <a:pt x="501" y="4275"/>
                  </a:cubicBezTo>
                  <a:cubicBezTo>
                    <a:pt x="977" y="6895"/>
                    <a:pt x="1572" y="9657"/>
                    <a:pt x="3037" y="11955"/>
                  </a:cubicBezTo>
                  <a:cubicBezTo>
                    <a:pt x="3239" y="12252"/>
                    <a:pt x="3442" y="12550"/>
                    <a:pt x="3656" y="12848"/>
                  </a:cubicBezTo>
                  <a:cubicBezTo>
                    <a:pt x="3954" y="13253"/>
                    <a:pt x="4239" y="13669"/>
                    <a:pt x="4489" y="14098"/>
                  </a:cubicBezTo>
                  <a:cubicBezTo>
                    <a:pt x="4763" y="14586"/>
                    <a:pt x="5013" y="15110"/>
                    <a:pt x="5227" y="15634"/>
                  </a:cubicBezTo>
                  <a:cubicBezTo>
                    <a:pt x="5347" y="15932"/>
                    <a:pt x="5489" y="16241"/>
                    <a:pt x="5632" y="16539"/>
                  </a:cubicBezTo>
                  <a:cubicBezTo>
                    <a:pt x="6763" y="18908"/>
                    <a:pt x="8514" y="20885"/>
                    <a:pt x="10204" y="22790"/>
                  </a:cubicBezTo>
                  <a:lnTo>
                    <a:pt x="10538" y="22480"/>
                  </a:lnTo>
                  <a:cubicBezTo>
                    <a:pt x="8871" y="20599"/>
                    <a:pt x="7144" y="18646"/>
                    <a:pt x="6049" y="16348"/>
                  </a:cubicBezTo>
                  <a:lnTo>
                    <a:pt x="5644" y="15455"/>
                  </a:lnTo>
                  <a:cubicBezTo>
                    <a:pt x="5418" y="14931"/>
                    <a:pt x="5180" y="14384"/>
                    <a:pt x="4882" y="13872"/>
                  </a:cubicBezTo>
                  <a:cubicBezTo>
                    <a:pt x="4632" y="13407"/>
                    <a:pt x="4335" y="12991"/>
                    <a:pt x="4037" y="12574"/>
                  </a:cubicBezTo>
                  <a:cubicBezTo>
                    <a:pt x="3834" y="12300"/>
                    <a:pt x="3620" y="12002"/>
                    <a:pt x="3430" y="11705"/>
                  </a:cubicBezTo>
                  <a:cubicBezTo>
                    <a:pt x="2001" y="9466"/>
                    <a:pt x="1417" y="6776"/>
                    <a:pt x="941" y="4180"/>
                  </a:cubicBezTo>
                  <a:cubicBezTo>
                    <a:pt x="679" y="2716"/>
                    <a:pt x="477" y="1382"/>
                    <a:pt x="763" y="108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5" name="Google Shape;4456;p79">
            <a:extLst>
              <a:ext uri="{FF2B5EF4-FFF2-40B4-BE49-F238E27FC236}">
                <a16:creationId xmlns:a16="http://schemas.microsoft.com/office/drawing/2014/main" xmlns="" id="{590C56D6-D5C0-0DE3-C3D1-E0CB5F3033D8}"/>
              </a:ext>
            </a:extLst>
          </p:cNvPr>
          <p:cNvSpPr txBox="1">
            <a:spLocks/>
          </p:cNvSpPr>
          <p:nvPr/>
        </p:nvSpPr>
        <p:spPr>
          <a:xfrm>
            <a:off x="1158237" y="5447780"/>
            <a:ext cx="6922526" cy="106264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121822" tIns="121822" rIns="121822" bIns="12182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>
              <a:buClr>
                <a:srgbClr val="B8DEE0"/>
              </a:buClr>
            </a:pP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700" kern="0" dirty="0">
              <a:solidFill>
                <a:srgbClr val="D2EDEE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46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ĐỌC – TÌM HIỂU CHUNG</a:t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4321" y="2057400"/>
            <a:ext cx="1752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3434219"/>
            <a:ext cx="1752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5285232"/>
            <a:ext cx="1752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PTBĐ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06249" y="2057400"/>
            <a:ext cx="35052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06249" y="5285232"/>
            <a:ext cx="3505200" cy="11917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06249" y="3276600"/>
            <a:ext cx="3742151" cy="1752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NXB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2018, tr.217 – 223.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040699" y="2272284"/>
            <a:ext cx="3215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064707" y="3720084"/>
            <a:ext cx="3215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065750" y="5472684"/>
            <a:ext cx="3215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57400"/>
            <a:ext cx="2667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3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75480704"/>
              </p:ext>
            </p:extLst>
          </p:nvPr>
        </p:nvGraphicFramePr>
        <p:xfrm>
          <a:off x="76200" y="2362200"/>
          <a:ext cx="8763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0" y="1432990"/>
            <a:ext cx="25146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152400"/>
            <a:ext cx="4953000" cy="148081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ĐỌC – TÌM HIỂU CHUNG</a:t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KHÁM PHÁ VĂN BẢN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8686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Sự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truyền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thuyết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1608552" y="1249843"/>
            <a:ext cx="3657599" cy="612648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PHIẾU HỌC TẬP SỐ 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137089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975603"/>
              </p:ext>
            </p:extLst>
          </p:nvPr>
        </p:nvGraphicFramePr>
        <p:xfrm>
          <a:off x="76200" y="1981201"/>
          <a:ext cx="8991600" cy="48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8600"/>
                <a:gridCol w="1498600"/>
                <a:gridCol w="2997200"/>
                <a:gridCol w="2997200"/>
              </a:tblGrid>
              <a:tr h="878539">
                <a:tc gridSpan="2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thuyết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endParaRPr lang="en-US" sz="2400" b="1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3265">
                <a:tc gridSpan="2"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3265">
                <a:tc rowSpan="3"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690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32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3265">
                <a:tc gridSpan="2"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Mối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34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8686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Sự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truyền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thuyết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390235"/>
              </p:ext>
            </p:extLst>
          </p:nvPr>
        </p:nvGraphicFramePr>
        <p:xfrm>
          <a:off x="152400" y="1066800"/>
          <a:ext cx="8839200" cy="541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1447800"/>
                <a:gridCol w="2819400"/>
                <a:gridCol w="787400"/>
                <a:gridCol w="2946400"/>
              </a:tblGrid>
              <a:tr h="920375">
                <a:tc gridSpan="2"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 </a:t>
                      </a:r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thuyết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endParaRPr lang="en-US" sz="2200" b="1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60825">
                <a:tc gridSpan="2">
                  <a:txBody>
                    <a:bodyPr/>
                    <a:lstStyle/>
                    <a:p>
                      <a:r>
                        <a:rPr lang="en-US" sz="22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Vua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Hùng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Vương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Mị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Nương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Vua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kén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rể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vợ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đòi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cướp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Mị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Nương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5985">
                <a:tc rowSpan="3">
                  <a:txBody>
                    <a:bodyPr/>
                    <a:lstStyle/>
                    <a:p>
                      <a:endParaRPr lang="en-US" sz="22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2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</a:t>
                      </a:r>
                      <a:endParaRPr lang="en-US" sz="2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Nhược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2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en-US" sz="2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miệng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48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lang="en-US" sz="2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xuôi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thuyết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694849">
                <a:tc gridSpan="2">
                  <a:txBody>
                    <a:bodyPr/>
                    <a:lstStyle/>
                    <a:p>
                      <a:r>
                        <a:rPr lang="en-US" sz="22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Mối</a:t>
                      </a:r>
                      <a:r>
                        <a:rPr lang="en-US" sz="2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endParaRPr lang="en-US" sz="2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Nhược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65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3950" y="274321"/>
            <a:ext cx="8110450" cy="13258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KHÁM PHÁ VĂN BẢN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0" y="2022073"/>
            <a:ext cx="3810000" cy="8645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3923609"/>
            <a:ext cx="1897034" cy="13217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90651" y="3923609"/>
            <a:ext cx="1871749" cy="13217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72543" y="3923609"/>
            <a:ext cx="2404457" cy="13217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05600" y="3906273"/>
            <a:ext cx="2133599" cy="13217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A278526-4C74-B970-5FA7-2D4F747F3840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1024717" y="2886596"/>
            <a:ext cx="3547283" cy="103701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EA278526-4C74-B970-5FA7-2D4F747F3840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493619" y="2898713"/>
            <a:ext cx="3278781" cy="100756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EA278526-4C74-B970-5FA7-2D4F747F3840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>
            <a:off x="4572000" y="2886596"/>
            <a:ext cx="702772" cy="103701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EA278526-4C74-B970-5FA7-2D4F747F3840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2922584" y="2886596"/>
            <a:ext cx="1649416" cy="102662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908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81&quot;&gt;&lt;property id=&quot;20148&quot; value=&quot;5&quot;/&gt;&lt;property id=&quot;20300&quot; value=&quot;Slide 1 - &amp;quot;TIẾT 13 - 14: SƠN TINH, THỦY TINH (Truyền thuyết)&amp;quot;&quot;/&gt;&lt;property id=&quot;20307&quot; value=&quot;256&quot;/&gt;&lt;/object&gt;&lt;object type=&quot;3&quot; unique_id=&quot;10082&quot;&gt;&lt;property id=&quot;20148&quot; value=&quot;5&quot;/&gt;&lt;property id=&quot;20300&quot; value=&quot;Slide 2 - &amp;quot;I. ĐỌC - TÌM HIỂU CHUNG&amp;quot;&quot;/&gt;&lt;property id=&quot;20307&quot; value=&quot;257&quot;/&gt;&lt;/object&gt;&lt;object type=&quot;3&quot; unique_id=&quot;10083&quot;&gt;&lt;property id=&quot;20148&quot; value=&quot;5&quot;/&gt;&lt;property id=&quot;20300&quot; value=&quot;Slide 4 - &amp;quot;I. ĐỌC - TÌM HIỂU CHUNG&amp;quot;&quot;/&gt;&lt;property id=&quot;20307&quot; value=&quot;258&quot;/&gt;&lt;/object&gt;&lt;object type=&quot;3&quot; unique_id=&quot;10189&quot;&gt;&lt;property id=&quot;20148&quot; value=&quot;5&quot;/&gt;&lt;property id=&quot;20300&quot; value=&quot;Slide 3&quot;/&gt;&lt;property id=&quot;20307&quot; value=&quot;259&quot;/&gt;&lt;/object&gt;&lt;object type=&quot;3&quot; unique_id=&quot;10190&quot;&gt;&lt;property id=&quot;20148&quot; value=&quot;5&quot;/&gt;&lt;property id=&quot;20300&quot; value=&quot;Slide 5 - &amp;quot;II. PHÂN TÍCH&amp;quot;&quot;/&gt;&lt;property id=&quot;20307&quot; value=&quot;260&quot;/&gt;&lt;/object&gt;&lt;object type=&quot;3&quot; unique_id=&quot;10191&quot;&gt;&lt;property id=&quot;20148&quot; value=&quot;5&quot;/&gt;&lt;property id=&quot;20300&quot; value=&quot;Slide 6&quot;/&gt;&lt;property id=&quot;20307&quot; value=&quot;261&quot;/&gt;&lt;/object&gt;&lt;object type=&quot;3&quot; unique_id=&quot;10192&quot;&gt;&lt;property id=&quot;20148&quot; value=&quot;5&quot;/&gt;&lt;property id=&quot;20300&quot; value=&quot;Slide 8&quot;/&gt;&lt;property id=&quot;20307&quot; value=&quot;264&quot;/&gt;&lt;/object&gt;&lt;object type=&quot;3&quot; unique_id=&quot;10193&quot;&gt;&lt;property id=&quot;20148&quot; value=&quot;5&quot;/&gt;&lt;property id=&quot;20300&quot; value=&quot;Slide 9&quot;/&gt;&lt;property id=&quot;20307&quot; value=&quot;262&quot;/&gt;&lt;/object&gt;&lt;object type=&quot;3&quot; unique_id=&quot;10194&quot;&gt;&lt;property id=&quot;20148&quot; value=&quot;5&quot;/&gt;&lt;property id=&quot;20300&quot; value=&quot;Slide 10 - &amp;quot;II. PHÂN TÍCH&amp;quot;&quot;/&gt;&lt;property id=&quot;20307&quot; value=&quot;263&quot;/&gt;&lt;/object&gt;&lt;object type=&quot;3&quot; unique_id=&quot;10371&quot;&gt;&lt;property id=&quot;20148&quot; value=&quot;5&quot;/&gt;&lt;property id=&quot;20300&quot; value=&quot;Slide 11&quot;/&gt;&lt;property id=&quot;20307&quot; value=&quot;265&quot;/&gt;&lt;/object&gt;&lt;object type=&quot;3&quot; unique_id=&quot;10372&quot;&gt;&lt;property id=&quot;20148&quot; value=&quot;5&quot;/&gt;&lt;property id=&quot;20300&quot; value=&quot;Slide 12 - &amp;quot;c. Kết quả &amp;quot;&quot;/&gt;&lt;property id=&quot;20307&quot; value=&quot;266&quot;/&gt;&lt;/object&gt;&lt;object type=&quot;3&quot; unique_id=&quot;10477&quot;&gt;&lt;property id=&quot;20148&quot; value=&quot;5&quot;/&gt;&lt;property id=&quot;20300&quot; value=&quot;Slide 13&quot;/&gt;&lt;property id=&quot;20307&quot; value=&quot;267&quot;/&gt;&lt;/object&gt;&lt;object type=&quot;3&quot; unique_id=&quot;10478&quot;&gt;&lt;property id=&quot;20148&quot; value=&quot;5&quot;/&gt;&lt;property id=&quot;20300&quot; value=&quot;Slide 14 - &amp;quot;III.  TỔNG KẾT        &amp;quot;&quot;/&gt;&lt;property id=&quot;20307&quot; value=&quot;268&quot;/&gt;&lt;/object&gt;&lt;object type=&quot;3&quot; unique_id=&quot;10479&quot;&gt;&lt;property id=&quot;20148&quot; value=&quot;5&quot;/&gt;&lt;property id=&quot;20300&quot; value=&quot;Slide 15&quot;/&gt;&lt;property id=&quot;20307&quot; value=&quot;272&quot;/&gt;&lt;/object&gt;&lt;object type=&quot;3&quot; unique_id=&quot;10480&quot;&gt;&lt;property id=&quot;20148&quot; value=&quot;5&quot;/&gt;&lt;property id=&quot;20300&quot; value=&quot;Slide 16&quot;/&gt;&lt;property id=&quot;20307&quot; value=&quot;269&quot;/&gt;&lt;/object&gt;&lt;object type=&quot;3&quot; unique_id=&quot;10481&quot;&gt;&lt;property id=&quot;20148&quot; value=&quot;5&quot;/&gt;&lt;property id=&quot;20300&quot; value=&quot;Slide 17&quot;/&gt;&lt;property id=&quot;20307&quot; value=&quot;270&quot;/&gt;&lt;/object&gt;&lt;object type=&quot;3&quot; unique_id=&quot;10482&quot;&gt;&lt;property id=&quot;20148&quot; value=&quot;5&quot;/&gt;&lt;property id=&quot;20300&quot; value=&quot;Slide 18&quot;/&gt;&lt;property id=&quot;20307&quot; value=&quot;271&quot;/&gt;&lt;/object&gt;&lt;object type=&quot;3&quot; unique_id=&quot;10654&quot;&gt;&lt;property id=&quot;20148&quot; value=&quot;5&quot;/&gt;&lt;property id=&quot;20300&quot; value=&quot;Slide 7 - &amp;quot;So sánh hai nhân vật Sơn Tinh, Thủy Tinh&amp;quot;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1454</Words>
  <Application>Microsoft Office PowerPoint</Application>
  <PresentationFormat>On-screen Show (4:3)</PresentationFormat>
  <Paragraphs>189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TIẾT 8: SƠN TINH, THỦY TINH (Trích, Nguyễn Nhược Pháp)</vt:lpstr>
      <vt:lpstr>I. KHỞI ĐỘNG</vt:lpstr>
      <vt:lpstr>I. ĐỌC – TÌM HIỂU CHUNG 1. Đọc văn bản</vt:lpstr>
      <vt:lpstr>2. Tìm hiểu chung a/ Tác giả: </vt:lpstr>
      <vt:lpstr>I. ĐỌC – TÌM HIỂU CHUNG 2. Tìm hiểu chung b. Tác phẩm</vt:lpstr>
      <vt:lpstr>II. ĐỌC – TÌM HIỂU CHUNG 2. Tìm hiểu chung b) Tác phẩm</vt:lpstr>
      <vt:lpstr>III. KHÁM PHÁ VĂN BẢN</vt:lpstr>
      <vt:lpstr>PowerPoint Presentation</vt:lpstr>
      <vt:lpstr>PowerPoint Presentation</vt:lpstr>
      <vt:lpstr>2. Tìm hiểu Phần I: Chân dung các nhân vật</vt:lpstr>
      <vt:lpstr>2. Tìm hiểu Phần I: Chân dung các nhân vật</vt:lpstr>
      <vt:lpstr>2. Tìm hiểu Phần I: Chân dung các nhân vật</vt:lpstr>
      <vt:lpstr>2. Tìm hiểu Phần I: Chân dung các nhân vật</vt:lpstr>
      <vt:lpstr>2. Tìm hiểu Phần I: Chân dung các nhân vật  PHIẾU HỌC TẬP SỐ 3</vt:lpstr>
      <vt:lpstr>2. Tìm hiểu Phần I: Chân dung các nhân vật</vt:lpstr>
      <vt:lpstr>PowerPoint Presentation</vt:lpstr>
      <vt:lpstr>3. Tìm hiểu Phần II: Cuộc giao tranh giữa Sơn Tinh và Thủy Tinh</vt:lpstr>
      <vt:lpstr>3. Tìm hiểu Phần II: Cuộc giao tranh giữa Sơn Tinh và Thủy Tinh</vt:lpstr>
      <vt:lpstr>4. Yếu tố kì ảo trong văn bản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TUANPHAM</dc:creator>
  <cp:lastModifiedBy>Administrator</cp:lastModifiedBy>
  <cp:revision>66</cp:revision>
  <dcterms:created xsi:type="dcterms:W3CDTF">2006-08-16T00:00:00Z</dcterms:created>
  <dcterms:modified xsi:type="dcterms:W3CDTF">2024-10-25T05:14:38Z</dcterms:modified>
</cp:coreProperties>
</file>