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3.wav" ContentType="audio/x-wav"/>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audio4.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259" r:id="rId3"/>
    <p:sldId id="261" r:id="rId4"/>
    <p:sldId id="594" r:id="rId5"/>
    <p:sldId id="263" r:id="rId6"/>
    <p:sldId id="602" r:id="rId7"/>
    <p:sldId id="603" r:id="rId8"/>
    <p:sldId id="597" r:id="rId9"/>
    <p:sldId id="598" r:id="rId10"/>
    <p:sldId id="599" r:id="rId11"/>
    <p:sldId id="600" r:id="rId12"/>
    <p:sldId id="601" r:id="rId13"/>
    <p:sldId id="604" r:id="rId14"/>
    <p:sldId id="605" r:id="rId15"/>
    <p:sldId id="606" r:id="rId16"/>
    <p:sldId id="607" r:id="rId17"/>
    <p:sldId id="619" r:id="rId18"/>
    <p:sldId id="608" r:id="rId19"/>
    <p:sldId id="609" r:id="rId20"/>
    <p:sldId id="610" r:id="rId21"/>
    <p:sldId id="611" r:id="rId22"/>
    <p:sldId id="616" r:id="rId23"/>
    <p:sldId id="617" r:id="rId24"/>
    <p:sldId id="618" r:id="rId25"/>
    <p:sldId id="266" r:id="rId26"/>
    <p:sldId id="2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32D6"/>
    <a:srgbClr val="FF3399"/>
    <a:srgbClr val="64D2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4" d="100"/>
          <a:sy n="74" d="100"/>
        </p:scale>
        <p:origin x="1042"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641CA-2418-4C10-BCE7-2FBAEB405CA9}" type="datetimeFigureOut">
              <a:rPr lang="en-US" smtClean="0"/>
              <a:t>15/9/2025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0AF96-6DEE-4704-AEFC-D6F4C7BD58CD}" type="slidenum">
              <a:rPr lang="en-US" smtClean="0"/>
              <a:t>‹#›</a:t>
            </a:fld>
            <a:endParaRPr lang="en-US"/>
          </a:p>
        </p:txBody>
      </p:sp>
    </p:spTree>
    <p:extLst>
      <p:ext uri="{BB962C8B-B14F-4D97-AF65-F5344CB8AC3E}">
        <p14:creationId xmlns:p14="http://schemas.microsoft.com/office/powerpoint/2010/main" val="1319899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5</a:t>
            </a:fld>
            <a:endParaRPr/>
          </a:p>
        </p:txBody>
      </p:sp>
    </p:spTree>
    <p:extLst>
      <p:ext uri="{BB962C8B-B14F-4D97-AF65-F5344CB8AC3E}">
        <p14:creationId xmlns:p14="http://schemas.microsoft.com/office/powerpoint/2010/main" val="3089824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6</a:t>
            </a:fld>
            <a:endParaRPr/>
          </a:p>
        </p:txBody>
      </p:sp>
    </p:spTree>
    <p:extLst>
      <p:ext uri="{BB962C8B-B14F-4D97-AF65-F5344CB8AC3E}">
        <p14:creationId xmlns:p14="http://schemas.microsoft.com/office/powerpoint/2010/main" val="2539571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10</a:t>
            </a:fld>
            <a:endParaRPr/>
          </a:p>
        </p:txBody>
      </p:sp>
    </p:spTree>
    <p:extLst>
      <p:ext uri="{BB962C8B-B14F-4D97-AF65-F5344CB8AC3E}">
        <p14:creationId xmlns:p14="http://schemas.microsoft.com/office/powerpoint/2010/main" val="3125264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11</a:t>
            </a:fld>
            <a:endParaRPr/>
          </a:p>
        </p:txBody>
      </p:sp>
    </p:spTree>
    <p:extLst>
      <p:ext uri="{BB962C8B-B14F-4D97-AF65-F5344CB8AC3E}">
        <p14:creationId xmlns:p14="http://schemas.microsoft.com/office/powerpoint/2010/main" val="2194062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12</a:t>
            </a:fld>
            <a:endParaRPr/>
          </a:p>
        </p:txBody>
      </p:sp>
    </p:spTree>
    <p:extLst>
      <p:ext uri="{BB962C8B-B14F-4D97-AF65-F5344CB8AC3E}">
        <p14:creationId xmlns:p14="http://schemas.microsoft.com/office/powerpoint/2010/main" val="276110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15</a:t>
            </a:fld>
            <a:endParaRPr/>
          </a:p>
        </p:txBody>
      </p:sp>
    </p:spTree>
    <p:extLst>
      <p:ext uri="{BB962C8B-B14F-4D97-AF65-F5344CB8AC3E}">
        <p14:creationId xmlns:p14="http://schemas.microsoft.com/office/powerpoint/2010/main" val="2194062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E011C3E-8D59-4B87-B56C-E94D4BA2B6F8}" type="slidenum">
              <a:rPr lang="vi-VN" smtClean="0">
                <a:solidFill>
                  <a:prstClr val="black"/>
                </a:solidFill>
              </a:rPr>
              <a:pPr/>
              <a:t>17</a:t>
            </a:fld>
            <a:endParaRPr lang="vi-VN">
              <a:solidFill>
                <a:prstClr val="black"/>
              </a:solidFill>
            </a:endParaRPr>
          </a:p>
        </p:txBody>
      </p:sp>
    </p:spTree>
    <p:extLst>
      <p:ext uri="{BB962C8B-B14F-4D97-AF65-F5344CB8AC3E}">
        <p14:creationId xmlns:p14="http://schemas.microsoft.com/office/powerpoint/2010/main" val="1033502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8551E-113F-ED43-8CE6-FB84F58637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850FC-15F7-861F-801B-2990C11070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9D5985-C67C-5FBA-21B6-E6919F3C0D28}"/>
              </a:ext>
            </a:extLst>
          </p:cNvPr>
          <p:cNvSpPr>
            <a:spLocks noGrp="1"/>
          </p:cNvSpPr>
          <p:nvPr>
            <p:ph type="dt" sz="half" idx="10"/>
          </p:nvPr>
        </p:nvSpPr>
        <p:spPr/>
        <p:txBody>
          <a:bodyPr/>
          <a:lstStyle/>
          <a:p>
            <a:fld id="{1D6F146A-5107-48F0-A20D-5F25EC59AC53}" type="datetimeFigureOut">
              <a:rPr lang="en-US" smtClean="0"/>
              <a:t>15/9/2025</a:t>
            </a:fld>
            <a:endParaRPr lang="en-US"/>
          </a:p>
        </p:txBody>
      </p:sp>
      <p:sp>
        <p:nvSpPr>
          <p:cNvPr id="5" name="Footer Placeholder 4">
            <a:extLst>
              <a:ext uri="{FF2B5EF4-FFF2-40B4-BE49-F238E27FC236}">
                <a16:creationId xmlns:a16="http://schemas.microsoft.com/office/drawing/2014/main" id="{2D84FB87-F3A8-1846-20E9-F593C7863E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641425-898F-378B-9961-B616CF1DD65A}"/>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155391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FEAE2-6478-111E-9081-95577BCB42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68B42D-1725-FA46-4EDC-0928F639B6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E76D6-42CE-C0E1-DFB2-93D8704D38F7}"/>
              </a:ext>
            </a:extLst>
          </p:cNvPr>
          <p:cNvSpPr>
            <a:spLocks noGrp="1"/>
          </p:cNvSpPr>
          <p:nvPr>
            <p:ph type="dt" sz="half" idx="10"/>
          </p:nvPr>
        </p:nvSpPr>
        <p:spPr/>
        <p:txBody>
          <a:bodyPr/>
          <a:lstStyle/>
          <a:p>
            <a:fld id="{1D6F146A-5107-48F0-A20D-5F25EC59AC53}" type="datetimeFigureOut">
              <a:rPr lang="en-US" smtClean="0"/>
              <a:t>15/9/2025</a:t>
            </a:fld>
            <a:endParaRPr lang="en-US"/>
          </a:p>
        </p:txBody>
      </p:sp>
      <p:sp>
        <p:nvSpPr>
          <p:cNvPr id="5" name="Footer Placeholder 4">
            <a:extLst>
              <a:ext uri="{FF2B5EF4-FFF2-40B4-BE49-F238E27FC236}">
                <a16:creationId xmlns:a16="http://schemas.microsoft.com/office/drawing/2014/main" id="{163C97F8-2297-A859-BAB8-E8DA607F4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72CB62-05C2-3A91-2F29-B9966752E503}"/>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397368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A7B48E-75DC-8886-447E-96000BCBF5F1}"/>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306EAB-40CC-E4BF-FBEB-69829524F687}"/>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FD19C-AD6E-3AED-2EC7-5117BEBBEC10}"/>
              </a:ext>
            </a:extLst>
          </p:cNvPr>
          <p:cNvSpPr>
            <a:spLocks noGrp="1"/>
          </p:cNvSpPr>
          <p:nvPr>
            <p:ph type="dt" sz="half" idx="10"/>
          </p:nvPr>
        </p:nvSpPr>
        <p:spPr/>
        <p:txBody>
          <a:bodyPr/>
          <a:lstStyle/>
          <a:p>
            <a:fld id="{1D6F146A-5107-48F0-A20D-5F25EC59AC53}" type="datetimeFigureOut">
              <a:rPr lang="en-US" smtClean="0"/>
              <a:t>15/9/2025</a:t>
            </a:fld>
            <a:endParaRPr lang="en-US"/>
          </a:p>
        </p:txBody>
      </p:sp>
      <p:sp>
        <p:nvSpPr>
          <p:cNvPr id="5" name="Footer Placeholder 4">
            <a:extLst>
              <a:ext uri="{FF2B5EF4-FFF2-40B4-BE49-F238E27FC236}">
                <a16:creationId xmlns:a16="http://schemas.microsoft.com/office/drawing/2014/main" id="{CBB6A301-8F67-B5BC-2DDA-8D00862DC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7E354-704E-655A-EF13-8AAA1134133B}"/>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876609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4272608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solidFill>
                  <a:prstClr val="black">
                    <a:tint val="75000"/>
                  </a:prstClr>
                </a:solidFill>
              </a:rPr>
              <a:pPr/>
              <a:t>15/09/2025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37789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solidFill>
                  <a:prstClr val="black">
                    <a:tint val="75000"/>
                  </a:prstClr>
                </a:solidFill>
              </a:rPr>
              <a:pPr/>
              <a:t>15/09/2025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81211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96E9AE-D825-4BD0-BE5A-45DB0766ABA4}" type="datetimeFigureOut">
              <a:rPr lang="vi-VN" smtClean="0">
                <a:solidFill>
                  <a:prstClr val="black">
                    <a:tint val="75000"/>
                  </a:prstClr>
                </a:solidFill>
              </a:rPr>
              <a:pPr/>
              <a:t>15/09/2025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5569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8E96E9AE-D825-4BD0-BE5A-45DB0766ABA4}" type="datetimeFigureOut">
              <a:rPr lang="vi-VN" smtClean="0">
                <a:solidFill>
                  <a:prstClr val="black">
                    <a:tint val="75000"/>
                  </a:prstClr>
                </a:solidFill>
              </a:rPr>
              <a:pPr/>
              <a:t>15/09/2025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51240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8E96E9AE-D825-4BD0-BE5A-45DB0766ABA4}" type="datetimeFigureOut">
              <a:rPr lang="vi-VN" smtClean="0">
                <a:solidFill>
                  <a:prstClr val="black">
                    <a:tint val="75000"/>
                  </a:prstClr>
                </a:solidFill>
              </a:rPr>
              <a:pPr/>
              <a:t>15/09/2025</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30277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8E96E9AE-D825-4BD0-BE5A-45DB0766ABA4}" type="datetimeFigureOut">
              <a:rPr lang="vi-VN" smtClean="0">
                <a:solidFill>
                  <a:prstClr val="black">
                    <a:tint val="75000"/>
                  </a:prstClr>
                </a:solidFill>
              </a:rPr>
              <a:pPr/>
              <a:t>15/09/2025</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74872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6E9AE-D825-4BD0-BE5A-45DB0766ABA4}" type="datetimeFigureOut">
              <a:rPr lang="vi-VN" smtClean="0">
                <a:solidFill>
                  <a:prstClr val="black">
                    <a:tint val="75000"/>
                  </a:prstClr>
                </a:solidFill>
              </a:rPr>
              <a:pPr/>
              <a:t>15/09/2025</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8529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BC127-438A-CCC8-5ADD-792FAB3FDA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13C284-675F-812B-F5EA-76D2B43025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8C230-136C-AB5C-C2C1-49B20F8E737D}"/>
              </a:ext>
            </a:extLst>
          </p:cNvPr>
          <p:cNvSpPr>
            <a:spLocks noGrp="1"/>
          </p:cNvSpPr>
          <p:nvPr>
            <p:ph type="dt" sz="half" idx="10"/>
          </p:nvPr>
        </p:nvSpPr>
        <p:spPr/>
        <p:txBody>
          <a:bodyPr/>
          <a:lstStyle/>
          <a:p>
            <a:fld id="{1D6F146A-5107-48F0-A20D-5F25EC59AC53}" type="datetimeFigureOut">
              <a:rPr lang="en-US" smtClean="0"/>
              <a:t>15/9/2025</a:t>
            </a:fld>
            <a:endParaRPr lang="en-US"/>
          </a:p>
        </p:txBody>
      </p:sp>
      <p:sp>
        <p:nvSpPr>
          <p:cNvPr id="5" name="Footer Placeholder 4">
            <a:extLst>
              <a:ext uri="{FF2B5EF4-FFF2-40B4-BE49-F238E27FC236}">
                <a16:creationId xmlns:a16="http://schemas.microsoft.com/office/drawing/2014/main" id="{BFF1B121-3E9C-CC46-969F-940A5C085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1C367-959F-722E-6946-3164BE4E8C75}"/>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563123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6E9AE-D825-4BD0-BE5A-45DB0766ABA4}" type="datetimeFigureOut">
              <a:rPr lang="vi-VN" smtClean="0">
                <a:solidFill>
                  <a:prstClr val="black">
                    <a:tint val="75000"/>
                  </a:prstClr>
                </a:solidFill>
              </a:rPr>
              <a:pPr/>
              <a:t>15/09/2025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04929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6E9AE-D825-4BD0-BE5A-45DB0766ABA4}" type="datetimeFigureOut">
              <a:rPr lang="vi-VN" smtClean="0">
                <a:solidFill>
                  <a:prstClr val="black">
                    <a:tint val="75000"/>
                  </a:prstClr>
                </a:solidFill>
              </a:rPr>
              <a:pPr/>
              <a:t>15/09/2025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82544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solidFill>
                  <a:prstClr val="black">
                    <a:tint val="75000"/>
                  </a:prstClr>
                </a:solidFill>
              </a:rPr>
              <a:pPr/>
              <a:t>15/09/2025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25667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solidFill>
                  <a:prstClr val="black">
                    <a:tint val="75000"/>
                  </a:prstClr>
                </a:solidFill>
              </a:rPr>
              <a:pPr/>
              <a:t>15/09/2025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76264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C66D2-49F8-5680-94E4-37C216ACE166}"/>
              </a:ext>
            </a:extLst>
          </p:cNvPr>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6E686-089F-5BAB-CDDA-C1181A7FF340}"/>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981305-46B5-38E7-5B8B-6F330AED4551}"/>
              </a:ext>
            </a:extLst>
          </p:cNvPr>
          <p:cNvSpPr>
            <a:spLocks noGrp="1"/>
          </p:cNvSpPr>
          <p:nvPr>
            <p:ph type="dt" sz="half" idx="10"/>
          </p:nvPr>
        </p:nvSpPr>
        <p:spPr/>
        <p:txBody>
          <a:bodyPr/>
          <a:lstStyle/>
          <a:p>
            <a:fld id="{1D6F146A-5107-48F0-A20D-5F25EC59AC53}" type="datetimeFigureOut">
              <a:rPr lang="en-US" smtClean="0"/>
              <a:t>15/9/2025</a:t>
            </a:fld>
            <a:endParaRPr lang="en-US"/>
          </a:p>
        </p:txBody>
      </p:sp>
      <p:sp>
        <p:nvSpPr>
          <p:cNvPr id="5" name="Footer Placeholder 4">
            <a:extLst>
              <a:ext uri="{FF2B5EF4-FFF2-40B4-BE49-F238E27FC236}">
                <a16:creationId xmlns:a16="http://schemas.microsoft.com/office/drawing/2014/main" id="{24358179-5D73-2660-4E9E-7A6DC5AFE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06416-3B80-E666-4BF1-37F2917A045D}"/>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169818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F2896-9BB5-5298-5BFA-08D1FB4E3D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E7E4B7-452C-F7CF-C533-83D493991F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BDE6D3-866E-6DD4-E84A-11D3F193BE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8083BA-1E26-03ED-6B5E-DCC26851CC28}"/>
              </a:ext>
            </a:extLst>
          </p:cNvPr>
          <p:cNvSpPr>
            <a:spLocks noGrp="1"/>
          </p:cNvSpPr>
          <p:nvPr>
            <p:ph type="dt" sz="half" idx="10"/>
          </p:nvPr>
        </p:nvSpPr>
        <p:spPr/>
        <p:txBody>
          <a:bodyPr/>
          <a:lstStyle/>
          <a:p>
            <a:fld id="{1D6F146A-5107-48F0-A20D-5F25EC59AC53}" type="datetimeFigureOut">
              <a:rPr lang="en-US" smtClean="0"/>
              <a:t>15/9/2025</a:t>
            </a:fld>
            <a:endParaRPr lang="en-US"/>
          </a:p>
        </p:txBody>
      </p:sp>
      <p:sp>
        <p:nvSpPr>
          <p:cNvPr id="6" name="Footer Placeholder 5">
            <a:extLst>
              <a:ext uri="{FF2B5EF4-FFF2-40B4-BE49-F238E27FC236}">
                <a16:creationId xmlns:a16="http://schemas.microsoft.com/office/drawing/2014/main" id="{B4EF494A-F3BB-83D1-1FB2-D63E60B086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295490-4072-6186-0E6C-AEBF31363536}"/>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006092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9AA8-6DF4-C3C3-B43A-BA7798F413DF}"/>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151DA3-4D76-7AF8-950F-3AF763E79CF9}"/>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28AA72-5028-6706-31F5-CDF268861A2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379BD0-F8A6-CBD1-A5A8-06050A480842}"/>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3F83ED-AF04-5F17-4606-22E0B36ACD2E}"/>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0368B6-FAEF-F6C0-9738-073C04F91F0E}"/>
              </a:ext>
            </a:extLst>
          </p:cNvPr>
          <p:cNvSpPr>
            <a:spLocks noGrp="1"/>
          </p:cNvSpPr>
          <p:nvPr>
            <p:ph type="dt" sz="half" idx="10"/>
          </p:nvPr>
        </p:nvSpPr>
        <p:spPr/>
        <p:txBody>
          <a:bodyPr/>
          <a:lstStyle/>
          <a:p>
            <a:fld id="{1D6F146A-5107-48F0-A20D-5F25EC59AC53}" type="datetimeFigureOut">
              <a:rPr lang="en-US" smtClean="0"/>
              <a:t>15/9/2025</a:t>
            </a:fld>
            <a:endParaRPr lang="en-US"/>
          </a:p>
        </p:txBody>
      </p:sp>
      <p:sp>
        <p:nvSpPr>
          <p:cNvPr id="8" name="Footer Placeholder 7">
            <a:extLst>
              <a:ext uri="{FF2B5EF4-FFF2-40B4-BE49-F238E27FC236}">
                <a16:creationId xmlns:a16="http://schemas.microsoft.com/office/drawing/2014/main" id="{2ACC6919-9C9E-161C-7E6D-A168407682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C10677-24E7-C3BD-ADE9-068EED9BE3AB}"/>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5929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EAD7-FD41-A40E-9D99-C08A3555ED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DB3102-05E4-095A-2FAA-2FBA9C346555}"/>
              </a:ext>
            </a:extLst>
          </p:cNvPr>
          <p:cNvSpPr>
            <a:spLocks noGrp="1"/>
          </p:cNvSpPr>
          <p:nvPr>
            <p:ph type="dt" sz="half" idx="10"/>
          </p:nvPr>
        </p:nvSpPr>
        <p:spPr/>
        <p:txBody>
          <a:bodyPr/>
          <a:lstStyle/>
          <a:p>
            <a:fld id="{1D6F146A-5107-48F0-A20D-5F25EC59AC53}" type="datetimeFigureOut">
              <a:rPr lang="en-US" smtClean="0"/>
              <a:t>15/9/2025</a:t>
            </a:fld>
            <a:endParaRPr lang="en-US"/>
          </a:p>
        </p:txBody>
      </p:sp>
      <p:sp>
        <p:nvSpPr>
          <p:cNvPr id="4" name="Footer Placeholder 3">
            <a:extLst>
              <a:ext uri="{FF2B5EF4-FFF2-40B4-BE49-F238E27FC236}">
                <a16:creationId xmlns:a16="http://schemas.microsoft.com/office/drawing/2014/main" id="{49217974-0915-290D-74FD-61BB3F991C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3AC69A-A6FA-FE63-C6A3-639DB9D892F7}"/>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70243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4ED663-B5FF-3371-8B4B-8F56CEE68201}"/>
              </a:ext>
            </a:extLst>
          </p:cNvPr>
          <p:cNvSpPr>
            <a:spLocks noGrp="1"/>
          </p:cNvSpPr>
          <p:nvPr>
            <p:ph type="dt" sz="half" idx="10"/>
          </p:nvPr>
        </p:nvSpPr>
        <p:spPr/>
        <p:txBody>
          <a:bodyPr/>
          <a:lstStyle/>
          <a:p>
            <a:fld id="{1D6F146A-5107-48F0-A20D-5F25EC59AC53}" type="datetimeFigureOut">
              <a:rPr lang="en-US" smtClean="0"/>
              <a:t>15/9/2025</a:t>
            </a:fld>
            <a:endParaRPr lang="en-US"/>
          </a:p>
        </p:txBody>
      </p:sp>
      <p:sp>
        <p:nvSpPr>
          <p:cNvPr id="3" name="Footer Placeholder 2">
            <a:extLst>
              <a:ext uri="{FF2B5EF4-FFF2-40B4-BE49-F238E27FC236}">
                <a16:creationId xmlns:a16="http://schemas.microsoft.com/office/drawing/2014/main" id="{ECC9B31C-7D7A-1034-BAB3-601626DDBD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B73EFC-0A75-6D6C-355D-93DD4C64F7BD}"/>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3993769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7CF52-BEF3-2458-E685-F2D675A207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A2AA8C-5165-FE71-DDB0-B7A46E478CD8}"/>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36163E-AAB2-D807-B774-C5CCE7F5E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076C0E-1063-B5FC-D22B-66CAAD08501E}"/>
              </a:ext>
            </a:extLst>
          </p:cNvPr>
          <p:cNvSpPr>
            <a:spLocks noGrp="1"/>
          </p:cNvSpPr>
          <p:nvPr>
            <p:ph type="dt" sz="half" idx="10"/>
          </p:nvPr>
        </p:nvSpPr>
        <p:spPr/>
        <p:txBody>
          <a:bodyPr/>
          <a:lstStyle/>
          <a:p>
            <a:fld id="{1D6F146A-5107-48F0-A20D-5F25EC59AC53}" type="datetimeFigureOut">
              <a:rPr lang="en-US" smtClean="0"/>
              <a:t>15/9/2025</a:t>
            </a:fld>
            <a:endParaRPr lang="en-US"/>
          </a:p>
        </p:txBody>
      </p:sp>
      <p:sp>
        <p:nvSpPr>
          <p:cNvPr id="6" name="Footer Placeholder 5">
            <a:extLst>
              <a:ext uri="{FF2B5EF4-FFF2-40B4-BE49-F238E27FC236}">
                <a16:creationId xmlns:a16="http://schemas.microsoft.com/office/drawing/2014/main" id="{4FE36B90-8A8B-6299-B790-4E1FE2A9D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578FBA-AD1D-45DD-B3E1-11E536F043D7}"/>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1238353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8082A-93ED-C624-1330-5CC09B96E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7AF125-CC1A-63E9-C774-2D45FC276C53}"/>
              </a:ext>
            </a:extLst>
          </p:cNvPr>
          <p:cNvSpPr>
            <a:spLocks noGrp="1"/>
          </p:cNvSpPr>
          <p:nvPr>
            <p:ph type="pic" idx="1"/>
          </p:nvPr>
        </p:nvSpPr>
        <p:spPr>
          <a:xfrm>
            <a:off x="5183188"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CA4D48-61E3-316F-9EFA-D4A2B8936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36FC6-2D5C-8914-21C1-C06BFFE9EF95}"/>
              </a:ext>
            </a:extLst>
          </p:cNvPr>
          <p:cNvSpPr>
            <a:spLocks noGrp="1"/>
          </p:cNvSpPr>
          <p:nvPr>
            <p:ph type="dt" sz="half" idx="10"/>
          </p:nvPr>
        </p:nvSpPr>
        <p:spPr/>
        <p:txBody>
          <a:bodyPr/>
          <a:lstStyle/>
          <a:p>
            <a:fld id="{1D6F146A-5107-48F0-A20D-5F25EC59AC53}" type="datetimeFigureOut">
              <a:rPr lang="en-US" smtClean="0"/>
              <a:t>15/9/2025</a:t>
            </a:fld>
            <a:endParaRPr lang="en-US"/>
          </a:p>
        </p:txBody>
      </p:sp>
      <p:sp>
        <p:nvSpPr>
          <p:cNvPr id="6" name="Footer Placeholder 5">
            <a:extLst>
              <a:ext uri="{FF2B5EF4-FFF2-40B4-BE49-F238E27FC236}">
                <a16:creationId xmlns:a16="http://schemas.microsoft.com/office/drawing/2014/main" id="{1885CEB2-4164-28BE-3127-2A5D653FC6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6B2D87-FDEA-0E49-93B3-7D8A073DC2A5}"/>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60037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F26404-42D3-CD7D-6C1E-3FCEC50BB0BC}"/>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6CDC00-960B-AB4D-63F8-56360FD51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FBDD4-0D43-498F-33B1-F0269F4C0954}"/>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F146A-5107-48F0-A20D-5F25EC59AC53}" type="datetimeFigureOut">
              <a:rPr lang="en-US" smtClean="0"/>
              <a:t>15/9/2025</a:t>
            </a:fld>
            <a:endParaRPr lang="en-US"/>
          </a:p>
        </p:txBody>
      </p:sp>
      <p:sp>
        <p:nvSpPr>
          <p:cNvPr id="5" name="Footer Placeholder 4">
            <a:extLst>
              <a:ext uri="{FF2B5EF4-FFF2-40B4-BE49-F238E27FC236}">
                <a16:creationId xmlns:a16="http://schemas.microsoft.com/office/drawing/2014/main" id="{0F9FBB9B-7B98-3221-CD1D-1355074C367C}"/>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AD822A-4862-DEC9-B20A-E78E68A22649}"/>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4760E-F00F-4D77-8156-1EC943B2E9F3}" type="slidenum">
              <a:rPr lang="en-US" smtClean="0"/>
              <a:t>‹#›</a:t>
            </a:fld>
            <a:endParaRPr lang="en-US"/>
          </a:p>
        </p:txBody>
      </p:sp>
    </p:spTree>
    <p:extLst>
      <p:ext uri="{BB962C8B-B14F-4D97-AF65-F5344CB8AC3E}">
        <p14:creationId xmlns:p14="http://schemas.microsoft.com/office/powerpoint/2010/main" val="3085162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6E9AE-D825-4BD0-BE5A-45DB0766ABA4}" type="datetimeFigureOut">
              <a:rPr lang="vi-VN" smtClean="0">
                <a:solidFill>
                  <a:prstClr val="black">
                    <a:tint val="75000"/>
                  </a:prstClr>
                </a:solidFill>
              </a:rPr>
              <a:pPr/>
              <a:t>15/09/2025</a:t>
            </a:fld>
            <a:endParaRPr lang="vi-VN">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834543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6.gif"/></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g"/><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jpg"/><Relationship Id="rId2" Type="http://schemas.openxmlformats.org/officeDocument/2006/relationships/image" Target="../media/image28.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3.png"/><Relationship Id="rId7" Type="http://schemas.openxmlformats.org/officeDocument/2006/relationships/slide" Target="slide18.xml"/><Relationship Id="rId2" Type="http://schemas.openxmlformats.org/officeDocument/2006/relationships/image" Target="../media/image18.jp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8.jpeg"/><Relationship Id="rId4" Type="http://schemas.openxmlformats.org/officeDocument/2006/relationships/image" Target="../media/image34.png"/><Relationship Id="rId9"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3.png"/><Relationship Id="rId7" Type="http://schemas.openxmlformats.org/officeDocument/2006/relationships/slide" Target="slide18.xml"/><Relationship Id="rId2" Type="http://schemas.openxmlformats.org/officeDocument/2006/relationships/image" Target="../media/image18.jp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8.jpeg"/><Relationship Id="rId4" Type="http://schemas.openxmlformats.org/officeDocument/2006/relationships/image" Target="../media/image34.png"/><Relationship Id="rId9" Type="http://schemas.openxmlformats.org/officeDocument/2006/relationships/image" Target="../media/image37.jpe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3.png"/><Relationship Id="rId7" Type="http://schemas.openxmlformats.org/officeDocument/2006/relationships/slide" Target="slide18.xml"/><Relationship Id="rId2" Type="http://schemas.openxmlformats.org/officeDocument/2006/relationships/image" Target="../media/image18.jp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8.jpeg"/><Relationship Id="rId4" Type="http://schemas.openxmlformats.org/officeDocument/2006/relationships/image" Target="../media/image34.png"/><Relationship Id="rId9" Type="http://schemas.openxmlformats.org/officeDocument/2006/relationships/image" Target="../media/image37.jpe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3.png"/><Relationship Id="rId7" Type="http://schemas.openxmlformats.org/officeDocument/2006/relationships/slide" Target="slide18.xml"/><Relationship Id="rId2" Type="http://schemas.openxmlformats.org/officeDocument/2006/relationships/image" Target="../media/image18.jp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8.jpeg"/><Relationship Id="rId4" Type="http://schemas.openxmlformats.org/officeDocument/2006/relationships/image" Target="../media/image34.png"/><Relationship Id="rId9"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2.jpeg"/><Relationship Id="rId2" Type="http://schemas.openxmlformats.org/officeDocument/2006/relationships/image" Target="../media/image18.jpg"/><Relationship Id="rId1" Type="http://schemas.openxmlformats.org/officeDocument/2006/relationships/slideLayout" Target="../slideLayouts/slideLayout14.xml"/><Relationship Id="rId6" Type="http://schemas.openxmlformats.org/officeDocument/2006/relationships/image" Target="../media/image20.jpeg"/><Relationship Id="rId5" Type="http://schemas.openxmlformats.org/officeDocument/2006/relationships/image" Target="../media/image31.jp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audio" Target="../media/audio4.wav"/><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www.allwhitebackground.com/colorful-background-images.html"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Google Shape;364;p14">
            <a:extLst>
              <a:ext uri="{FF2B5EF4-FFF2-40B4-BE49-F238E27FC236}">
                <a16:creationId xmlns:a16="http://schemas.microsoft.com/office/drawing/2014/main" id="{B485A7B0-472D-FAD0-D67C-E479B41413D8}"/>
              </a:ext>
            </a:extLst>
          </p:cNvPr>
          <p:cNvSpPr/>
          <p:nvPr/>
        </p:nvSpPr>
        <p:spPr>
          <a:xfrm>
            <a:off x="25791" y="483086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文本框 11">
            <a:extLst>
              <a:ext uri="{FF2B5EF4-FFF2-40B4-BE49-F238E27FC236}">
                <a16:creationId xmlns:a16="http://schemas.microsoft.com/office/drawing/2014/main" id="{D1CB3112-C67C-B85A-0C2A-5E90453789FB}"/>
              </a:ext>
            </a:extLst>
          </p:cNvPr>
          <p:cNvSpPr txBox="1"/>
          <p:nvPr/>
        </p:nvSpPr>
        <p:spPr>
          <a:xfrm>
            <a:off x="532659" y="2092007"/>
            <a:ext cx="10764644" cy="984885"/>
          </a:xfrm>
          <a:prstGeom prst="rect">
            <a:avLst/>
          </a:prstGeom>
          <a:noFill/>
        </p:spPr>
        <p:txBody>
          <a:bodyPr wrap="square" rtlCol="0">
            <a:spAutoFit/>
          </a:bodyPr>
          <a:lstStyle/>
          <a:p>
            <a:pPr algn="ctr"/>
            <a:r>
              <a:rPr lang="en-US" altLang="zh-CN" sz="5800" b="1" u="sng" dirty="0">
                <a:gradFill>
                  <a:gsLst>
                    <a:gs pos="44000">
                      <a:schemeClr val="accent2">
                        <a:lumMod val="60000"/>
                        <a:lumOff val="40000"/>
                      </a:schemeClr>
                    </a:gs>
                    <a:gs pos="63000">
                      <a:schemeClr val="accent1">
                        <a:lumMod val="45000"/>
                        <a:lumOff val="55000"/>
                      </a:schemeClr>
                    </a:gs>
                    <a:gs pos="57000">
                      <a:srgbClr val="0000FF"/>
                    </a:gs>
                    <a:gs pos="71000">
                      <a:schemeClr val="accent6">
                        <a:lumMod val="75000"/>
                      </a:schemeClr>
                    </a:gs>
                  </a:gsLst>
                  <a:lin ang="5400000" scaled="1"/>
                </a:gradFill>
                <a:latin typeface="Times New Roman" panose="02020603050405020304" pitchFamily="18" charset="0"/>
                <a:cs typeface="Times New Roman" panose="02020603050405020304" pitchFamily="18" charset="0"/>
              </a:rPr>
              <a:t>Bài 1:</a:t>
            </a:r>
            <a:r>
              <a:rPr lang="en-US" altLang="zh-CN" sz="5800" b="1" dirty="0">
                <a:gradFill>
                  <a:gsLst>
                    <a:gs pos="44000">
                      <a:schemeClr val="accent2">
                        <a:lumMod val="60000"/>
                        <a:lumOff val="40000"/>
                      </a:schemeClr>
                    </a:gs>
                    <a:gs pos="63000">
                      <a:schemeClr val="accent1">
                        <a:lumMod val="45000"/>
                        <a:lumOff val="55000"/>
                      </a:schemeClr>
                    </a:gs>
                    <a:gs pos="57000">
                      <a:srgbClr val="0000FF"/>
                    </a:gs>
                    <a:gs pos="71000">
                      <a:schemeClr val="accent6">
                        <a:lumMod val="75000"/>
                      </a:schemeClr>
                    </a:gs>
                  </a:gsLst>
                  <a:lin ang="5400000" scaled="1"/>
                </a:gradFill>
                <a:latin typeface="Times New Roman" panose="02020603050405020304" pitchFamily="18" charset="0"/>
                <a:cs typeface="Times New Roman" panose="02020603050405020304" pitchFamily="18" charset="0"/>
              </a:rPr>
              <a:t> THẾ GIỚI KĨ THUẬT SỐ</a:t>
            </a:r>
            <a:endParaRPr lang="zh-CN" altLang="en-US" sz="5800" b="1" dirty="0">
              <a:gradFill>
                <a:gsLst>
                  <a:gs pos="44000">
                    <a:schemeClr val="accent2">
                      <a:lumMod val="60000"/>
                      <a:lumOff val="40000"/>
                    </a:schemeClr>
                  </a:gs>
                  <a:gs pos="63000">
                    <a:schemeClr val="accent1">
                      <a:lumMod val="45000"/>
                      <a:lumOff val="55000"/>
                    </a:schemeClr>
                  </a:gs>
                  <a:gs pos="57000">
                    <a:srgbClr val="0000FF"/>
                  </a:gs>
                  <a:gs pos="71000">
                    <a:schemeClr val="accent6">
                      <a:lumMod val="75000"/>
                    </a:schemeClr>
                  </a:gs>
                </a:gsLst>
                <a:lin ang="5400000" scaled="1"/>
              </a:gradFill>
              <a:latin typeface="Times New Roman" panose="02020603050405020304" pitchFamily="18" charset="0"/>
              <a:cs typeface="Times New Roman" panose="02020603050405020304" pitchFamily="18" charset="0"/>
            </a:endParaRPr>
          </a:p>
        </p:txBody>
      </p:sp>
      <p:sp>
        <p:nvSpPr>
          <p:cNvPr id="43" name="Freeform: Shape 64">
            <a:extLst>
              <a:ext uri="{FF2B5EF4-FFF2-40B4-BE49-F238E27FC236}">
                <a16:creationId xmlns:a16="http://schemas.microsoft.com/office/drawing/2014/main" id="{6D19F385-9340-E439-8F0F-9C8E37588C68}"/>
              </a:ext>
            </a:extLst>
          </p:cNvPr>
          <p:cNvSpPr/>
          <p:nvPr/>
        </p:nvSpPr>
        <p:spPr>
          <a:xfrm rot="5400000">
            <a:off x="-272238" y="268177"/>
            <a:ext cx="3196156" cy="2659808"/>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rgbClr val="F4E054"/>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44" name="Rectangle 43">
            <a:extLst>
              <a:ext uri="{FF2B5EF4-FFF2-40B4-BE49-F238E27FC236}">
                <a16:creationId xmlns:a16="http://schemas.microsoft.com/office/drawing/2014/main" id="{3BDE48F4-ABB9-A186-ADBE-096E41A77053}"/>
              </a:ext>
            </a:extLst>
          </p:cNvPr>
          <p:cNvSpPr/>
          <p:nvPr/>
        </p:nvSpPr>
        <p:spPr>
          <a:xfrm rot="18623729">
            <a:off x="-427248" y="781481"/>
            <a:ext cx="2813975" cy="779765"/>
          </a:xfrm>
          <a:prstGeom prst="rect">
            <a:avLst/>
          </a:prstGeom>
          <a:noFill/>
        </p:spPr>
        <p:txBody>
          <a:bodyPr wrap="none" lIns="121920" tIns="60960" rIns="121920" bIns="60960">
            <a:spAutoFit/>
          </a:bodyPr>
          <a:lstStyle/>
          <a:p>
            <a:pPr algn="ctr"/>
            <a:r>
              <a:rPr lang="en-US" sz="4267" b="1">
                <a:ln w="10160">
                  <a:solidFill>
                    <a:schemeClr val="accent5"/>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rPr>
              <a:t>CHƯƠNG 9</a:t>
            </a:r>
          </a:p>
        </p:txBody>
      </p:sp>
      <p:sp>
        <p:nvSpPr>
          <p:cNvPr id="45" name="Freeform: Shape 64">
            <a:extLst>
              <a:ext uri="{FF2B5EF4-FFF2-40B4-BE49-F238E27FC236}">
                <a16:creationId xmlns:a16="http://schemas.microsoft.com/office/drawing/2014/main" id="{8456668A-19CE-4756-D460-048487BFE35E}"/>
              </a:ext>
            </a:extLst>
          </p:cNvPr>
          <p:cNvSpPr/>
          <p:nvPr/>
        </p:nvSpPr>
        <p:spPr>
          <a:xfrm rot="5400000">
            <a:off x="-272239" y="268179"/>
            <a:ext cx="3196156" cy="2659808"/>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3">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46" name="Rectangle 45">
            <a:extLst>
              <a:ext uri="{FF2B5EF4-FFF2-40B4-BE49-F238E27FC236}">
                <a16:creationId xmlns:a16="http://schemas.microsoft.com/office/drawing/2014/main" id="{A1BA9ECF-5EC6-8EFE-55A1-A7152F74F1D0}"/>
              </a:ext>
            </a:extLst>
          </p:cNvPr>
          <p:cNvSpPr/>
          <p:nvPr/>
        </p:nvSpPr>
        <p:spPr>
          <a:xfrm rot="18623729">
            <a:off x="-427249" y="781482"/>
            <a:ext cx="2813976" cy="779765"/>
          </a:xfrm>
          <a:prstGeom prst="rect">
            <a:avLst/>
          </a:prstGeom>
          <a:noFill/>
        </p:spPr>
        <p:txBody>
          <a:bodyPr wrap="none" lIns="121920" tIns="60960" rIns="121920" bIns="60960">
            <a:spAutoFit/>
          </a:bodyPr>
          <a:lstStyle/>
          <a:p>
            <a:pPr algn="ctr"/>
            <a:r>
              <a:rPr lang="en-US" sz="4267" b="1">
                <a:ln w="10160">
                  <a:solidFill>
                    <a:schemeClr val="accent5"/>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rPr>
              <a:t>CHƯƠNG 1</a:t>
            </a:r>
            <a:endParaRPr lang="en-US" sz="4267" b="1" dirty="0">
              <a:ln w="10160">
                <a:solidFill>
                  <a:schemeClr val="accent5"/>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endParaRPr>
          </a:p>
        </p:txBody>
      </p:sp>
      <p:sp>
        <p:nvSpPr>
          <p:cNvPr id="47" name="Google Shape;247;p10">
            <a:extLst>
              <a:ext uri="{FF2B5EF4-FFF2-40B4-BE49-F238E27FC236}">
                <a16:creationId xmlns:a16="http://schemas.microsoft.com/office/drawing/2014/main" id="{C9A279AD-72D1-D534-90CA-EA51A6B2F926}"/>
              </a:ext>
            </a:extLst>
          </p:cNvPr>
          <p:cNvSpPr/>
          <p:nvPr/>
        </p:nvSpPr>
        <p:spPr>
          <a:xfrm>
            <a:off x="10338691" y="1125969"/>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8;p10">
            <a:extLst>
              <a:ext uri="{FF2B5EF4-FFF2-40B4-BE49-F238E27FC236}">
                <a16:creationId xmlns:a16="http://schemas.microsoft.com/office/drawing/2014/main" id="{EFB85B25-F9A0-1F48-2308-3CD32BBBC786}"/>
              </a:ext>
            </a:extLst>
          </p:cNvPr>
          <p:cNvSpPr/>
          <p:nvPr/>
        </p:nvSpPr>
        <p:spPr>
          <a:xfrm>
            <a:off x="10673815" y="449962"/>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9;p10">
            <a:extLst>
              <a:ext uri="{FF2B5EF4-FFF2-40B4-BE49-F238E27FC236}">
                <a16:creationId xmlns:a16="http://schemas.microsoft.com/office/drawing/2014/main" id="{3CE46721-3703-A318-7D3B-997ED0F52AE6}"/>
              </a:ext>
            </a:extLst>
          </p:cNvPr>
          <p:cNvSpPr/>
          <p:nvPr/>
        </p:nvSpPr>
        <p:spPr>
          <a:xfrm>
            <a:off x="11612943" y="141438"/>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0;p10">
            <a:extLst>
              <a:ext uri="{FF2B5EF4-FFF2-40B4-BE49-F238E27FC236}">
                <a16:creationId xmlns:a16="http://schemas.microsoft.com/office/drawing/2014/main" id="{69F92B84-AAB9-3057-1FA4-F38DA2867D41}"/>
              </a:ext>
            </a:extLst>
          </p:cNvPr>
          <p:cNvSpPr/>
          <p:nvPr/>
        </p:nvSpPr>
        <p:spPr>
          <a:xfrm>
            <a:off x="11853191" y="616226"/>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1;p10">
            <a:extLst>
              <a:ext uri="{FF2B5EF4-FFF2-40B4-BE49-F238E27FC236}">
                <a16:creationId xmlns:a16="http://schemas.microsoft.com/office/drawing/2014/main" id="{AF29E74D-1DB4-5073-7A91-BADB431353E9}"/>
              </a:ext>
            </a:extLst>
          </p:cNvPr>
          <p:cNvSpPr/>
          <p:nvPr/>
        </p:nvSpPr>
        <p:spPr>
          <a:xfrm>
            <a:off x="10944093" y="1613197"/>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8;p10">
            <a:extLst>
              <a:ext uri="{FF2B5EF4-FFF2-40B4-BE49-F238E27FC236}">
                <a16:creationId xmlns:a16="http://schemas.microsoft.com/office/drawing/2014/main" id="{61702035-413C-02ED-913E-C73C1A7A1B88}"/>
              </a:ext>
            </a:extLst>
          </p:cNvPr>
          <p:cNvSpPr/>
          <p:nvPr/>
        </p:nvSpPr>
        <p:spPr>
          <a:xfrm>
            <a:off x="10714255" y="1855812"/>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263;p10">
            <a:extLst>
              <a:ext uri="{FF2B5EF4-FFF2-40B4-BE49-F238E27FC236}">
                <a16:creationId xmlns:a16="http://schemas.microsoft.com/office/drawing/2014/main" id="{19D7E19D-90CE-BCEC-184D-F416BF489E0D}"/>
              </a:ext>
            </a:extLst>
          </p:cNvPr>
          <p:cNvGrpSpPr/>
          <p:nvPr/>
        </p:nvGrpSpPr>
        <p:grpSpPr>
          <a:xfrm>
            <a:off x="11001585" y="661102"/>
            <a:ext cx="398659" cy="631920"/>
            <a:chOff x="6718575" y="2318625"/>
            <a:chExt cx="256950" cy="407375"/>
          </a:xfrm>
        </p:grpSpPr>
        <p:sp>
          <p:nvSpPr>
            <p:cNvPr id="54" name="Google Shape;264;p10">
              <a:extLst>
                <a:ext uri="{FF2B5EF4-FFF2-40B4-BE49-F238E27FC236}">
                  <a16:creationId xmlns:a16="http://schemas.microsoft.com/office/drawing/2014/main" id="{06A7873C-715B-A926-2C74-B54B4E97B40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5;p10">
              <a:extLst>
                <a:ext uri="{FF2B5EF4-FFF2-40B4-BE49-F238E27FC236}">
                  <a16:creationId xmlns:a16="http://schemas.microsoft.com/office/drawing/2014/main" id="{E5DE083B-AE1A-4FB8-F8DF-DD1649961180}"/>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6;p10">
              <a:extLst>
                <a:ext uri="{FF2B5EF4-FFF2-40B4-BE49-F238E27FC236}">
                  <a16:creationId xmlns:a16="http://schemas.microsoft.com/office/drawing/2014/main" id="{BB8A2C4C-DC9A-83B7-C65A-6A96815EB76C}"/>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67;p10">
              <a:extLst>
                <a:ext uri="{FF2B5EF4-FFF2-40B4-BE49-F238E27FC236}">
                  <a16:creationId xmlns:a16="http://schemas.microsoft.com/office/drawing/2014/main" id="{8F04AF59-EDD6-676E-1C5C-36C6F84AE0C5}"/>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8;p10">
              <a:extLst>
                <a:ext uri="{FF2B5EF4-FFF2-40B4-BE49-F238E27FC236}">
                  <a16:creationId xmlns:a16="http://schemas.microsoft.com/office/drawing/2014/main" id="{C4729603-9611-235D-D973-F579BC23828E}"/>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69;p10">
              <a:extLst>
                <a:ext uri="{FF2B5EF4-FFF2-40B4-BE49-F238E27FC236}">
                  <a16:creationId xmlns:a16="http://schemas.microsoft.com/office/drawing/2014/main" id="{D3F87790-FB48-B203-54E3-B3829F1CE3B4}"/>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0;p10">
              <a:extLst>
                <a:ext uri="{FF2B5EF4-FFF2-40B4-BE49-F238E27FC236}">
                  <a16:creationId xmlns:a16="http://schemas.microsoft.com/office/drawing/2014/main" id="{7D6828B0-87A3-2E31-4F0F-40A728FCE273}"/>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1;p10">
              <a:extLst>
                <a:ext uri="{FF2B5EF4-FFF2-40B4-BE49-F238E27FC236}">
                  <a16:creationId xmlns:a16="http://schemas.microsoft.com/office/drawing/2014/main" id="{54D6B32C-C823-EBAA-FECC-CCE29475B1E4}"/>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TextBox 61">
            <a:extLst>
              <a:ext uri="{FF2B5EF4-FFF2-40B4-BE49-F238E27FC236}">
                <a16:creationId xmlns:a16="http://schemas.microsoft.com/office/drawing/2014/main" id="{11E5FEC7-B316-0D4C-16F6-DF5475F1D463}"/>
              </a:ext>
            </a:extLst>
          </p:cNvPr>
          <p:cNvSpPr txBox="1"/>
          <p:nvPr/>
        </p:nvSpPr>
        <p:spPr>
          <a:xfrm>
            <a:off x="2544485" y="519924"/>
            <a:ext cx="6399819" cy="923330"/>
          </a:xfrm>
          <a:prstGeom prst="rect">
            <a:avLst/>
          </a:prstGeom>
          <a:noFill/>
        </p:spPr>
        <p:txBody>
          <a:bodyPr wrap="square" rtlCol="0">
            <a:spAutoFit/>
          </a:bodyPr>
          <a:lstStyle/>
          <a:p>
            <a:pPr algn="l"/>
            <a:endParaRPr lang="en-US" sz="5400" dirty="0">
              <a:ln>
                <a:gradFill>
                  <a:gsLst>
                    <a:gs pos="87352">
                      <a:srgbClr val="B7E5F6"/>
                    </a:gs>
                    <a:gs pos="53000">
                      <a:schemeClr val="accent5">
                        <a:lumMod val="75000"/>
                      </a:schemeClr>
                    </a:gs>
                    <a:gs pos="6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42000">
                    <a:schemeClr val="accent3">
                      <a:lumMod val="75000"/>
                    </a:schemeClr>
                  </a:gs>
                  <a:gs pos="53000">
                    <a:schemeClr val="accent1">
                      <a:lumMod val="45000"/>
                      <a:lumOff val="55000"/>
                    </a:schemeClr>
                  </a:gs>
                  <a:gs pos="89000">
                    <a:schemeClr val="accent2">
                      <a:lumMod val="60000"/>
                      <a:lumOff val="40000"/>
                    </a:schemeClr>
                  </a:gs>
                  <a:gs pos="67000">
                    <a:schemeClr val="accent6">
                      <a:lumMod val="75000"/>
                    </a:schemeClr>
                  </a:gs>
                </a:gsLst>
                <a:lin ang="5400000" scaled="1"/>
              </a:gradFill>
              <a:latin typeface="Times New Roman" panose="02020603050405020304" pitchFamily="18" charset="0"/>
              <a:cs typeface="Times New Roman" panose="02020603050405020304" pitchFamily="18" charset="0"/>
            </a:endParaRPr>
          </a:p>
        </p:txBody>
      </p:sp>
      <p:sp>
        <p:nvSpPr>
          <p:cNvPr id="63" name="Rectangle 62">
            <a:extLst>
              <a:ext uri="{FF2B5EF4-FFF2-40B4-BE49-F238E27FC236}">
                <a16:creationId xmlns:a16="http://schemas.microsoft.com/office/drawing/2014/main" id="{CA4829C9-944A-8914-77E1-A8CCF7BD9121}"/>
              </a:ext>
            </a:extLst>
          </p:cNvPr>
          <p:cNvSpPr/>
          <p:nvPr/>
        </p:nvSpPr>
        <p:spPr>
          <a:xfrm>
            <a:off x="2241940" y="753026"/>
            <a:ext cx="789126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effectLst/>
              </a:rPr>
              <a:t>MÁY TÍNH VÀ CỘNG ĐỒNG</a:t>
            </a:r>
          </a:p>
        </p:txBody>
      </p:sp>
      <p:sp>
        <p:nvSpPr>
          <p:cNvPr id="64" name="Google Shape;363;p14">
            <a:extLst>
              <a:ext uri="{FF2B5EF4-FFF2-40B4-BE49-F238E27FC236}">
                <a16:creationId xmlns:a16="http://schemas.microsoft.com/office/drawing/2014/main" id="{F15A180C-756A-04FC-C0FA-10C413642753}"/>
              </a:ext>
            </a:extLst>
          </p:cNvPr>
          <p:cNvSpPr/>
          <p:nvPr/>
        </p:nvSpPr>
        <p:spPr>
          <a:xfrm>
            <a:off x="501374" y="5497166"/>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65;p14">
            <a:extLst>
              <a:ext uri="{FF2B5EF4-FFF2-40B4-BE49-F238E27FC236}">
                <a16:creationId xmlns:a16="http://schemas.microsoft.com/office/drawing/2014/main" id="{334EEA5E-E53B-CF34-A3AF-E15694E5B031}"/>
              </a:ext>
            </a:extLst>
          </p:cNvPr>
          <p:cNvSpPr/>
          <p:nvPr/>
        </p:nvSpPr>
        <p:spPr>
          <a:xfrm>
            <a:off x="776103" y="5354514"/>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66;p14">
            <a:extLst>
              <a:ext uri="{FF2B5EF4-FFF2-40B4-BE49-F238E27FC236}">
                <a16:creationId xmlns:a16="http://schemas.microsoft.com/office/drawing/2014/main" id="{1CE57F5B-16C0-D535-E569-B148665F4621}"/>
              </a:ext>
            </a:extLst>
          </p:cNvPr>
          <p:cNvSpPr/>
          <p:nvPr/>
        </p:nvSpPr>
        <p:spPr>
          <a:xfrm>
            <a:off x="541435" y="6594866"/>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67;p14">
            <a:extLst>
              <a:ext uri="{FF2B5EF4-FFF2-40B4-BE49-F238E27FC236}">
                <a16:creationId xmlns:a16="http://schemas.microsoft.com/office/drawing/2014/main" id="{FBA3D56A-103A-07D3-D3AE-CAF5BCF45597}"/>
              </a:ext>
            </a:extLst>
          </p:cNvPr>
          <p:cNvSpPr/>
          <p:nvPr/>
        </p:nvSpPr>
        <p:spPr>
          <a:xfrm>
            <a:off x="1637387" y="6437102"/>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68;p14">
            <a:extLst>
              <a:ext uri="{FF2B5EF4-FFF2-40B4-BE49-F238E27FC236}">
                <a16:creationId xmlns:a16="http://schemas.microsoft.com/office/drawing/2014/main" id="{E66971F7-9090-5FFC-2EDC-46DAD8EC02E9}"/>
              </a:ext>
            </a:extLst>
          </p:cNvPr>
          <p:cNvSpPr/>
          <p:nvPr/>
        </p:nvSpPr>
        <p:spPr>
          <a:xfrm>
            <a:off x="1743887" y="6191471"/>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371;p14">
            <a:extLst>
              <a:ext uri="{FF2B5EF4-FFF2-40B4-BE49-F238E27FC236}">
                <a16:creationId xmlns:a16="http://schemas.microsoft.com/office/drawing/2014/main" id="{707BD077-36A4-50F2-C198-230AA96D5C3D}"/>
              </a:ext>
            </a:extLst>
          </p:cNvPr>
          <p:cNvGrpSpPr/>
          <p:nvPr/>
        </p:nvGrpSpPr>
        <p:grpSpPr>
          <a:xfrm>
            <a:off x="795801" y="5806666"/>
            <a:ext cx="508851" cy="478711"/>
            <a:chOff x="5972700" y="2330200"/>
            <a:chExt cx="411625" cy="387275"/>
          </a:xfrm>
        </p:grpSpPr>
        <p:sp>
          <p:nvSpPr>
            <p:cNvPr id="70" name="Google Shape;372;p14">
              <a:extLst>
                <a:ext uri="{FF2B5EF4-FFF2-40B4-BE49-F238E27FC236}">
                  <a16:creationId xmlns:a16="http://schemas.microsoft.com/office/drawing/2014/main" id="{24DAE30C-04DC-2EAE-47CA-5CC4900C215F}"/>
                </a:ext>
              </a:extLst>
            </p:cNvPr>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73;p14">
              <a:extLst>
                <a:ext uri="{FF2B5EF4-FFF2-40B4-BE49-F238E27FC236}">
                  <a16:creationId xmlns:a16="http://schemas.microsoft.com/office/drawing/2014/main" id="{8E25CB69-BDC7-2251-2CD3-D3E36E77A492}"/>
                </a:ext>
              </a:extLst>
            </p:cNvPr>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8327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barn(inVertical)">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1000" fill="hold"/>
                                        <p:tgtEl>
                                          <p:spTgt spid="42"/>
                                        </p:tgtEl>
                                        <p:attrNameLst>
                                          <p:attrName>ppt_w</p:attrName>
                                        </p:attrNameLst>
                                      </p:cBhvr>
                                      <p:tavLst>
                                        <p:tav tm="0">
                                          <p:val>
                                            <p:fltVal val="0"/>
                                          </p:val>
                                        </p:tav>
                                        <p:tav tm="100000">
                                          <p:val>
                                            <p:strVal val="#ppt_w"/>
                                          </p:val>
                                        </p:tav>
                                      </p:tavLst>
                                    </p:anim>
                                    <p:anim calcmode="lin" valueType="num">
                                      <p:cBhvr>
                                        <p:cTn id="18" dur="1000" fill="hold"/>
                                        <p:tgtEl>
                                          <p:spTgt spid="42"/>
                                        </p:tgtEl>
                                        <p:attrNameLst>
                                          <p:attrName>ppt_h</p:attrName>
                                        </p:attrNameLst>
                                      </p:cBhvr>
                                      <p:tavLst>
                                        <p:tav tm="0">
                                          <p:val>
                                            <p:fltVal val="0"/>
                                          </p:val>
                                        </p:tav>
                                        <p:tav tm="100000">
                                          <p:val>
                                            <p:strVal val="#ppt_h"/>
                                          </p:val>
                                        </p:tav>
                                      </p:tavLst>
                                    </p:anim>
                                    <p:anim calcmode="lin" valueType="num">
                                      <p:cBhvr>
                                        <p:cTn id="19" dur="1000" fill="hold"/>
                                        <p:tgtEl>
                                          <p:spTgt spid="42"/>
                                        </p:tgtEl>
                                        <p:attrNameLst>
                                          <p:attrName>style.rotation</p:attrName>
                                        </p:attrNameLst>
                                      </p:cBhvr>
                                      <p:tavLst>
                                        <p:tav tm="0">
                                          <p:val>
                                            <p:fltVal val="90"/>
                                          </p:val>
                                        </p:tav>
                                        <p:tav tm="100000">
                                          <p:val>
                                            <p:fltVal val="0"/>
                                          </p:val>
                                        </p:tav>
                                      </p:tavLst>
                                    </p:anim>
                                    <p:animEffect transition="in" filter="fade">
                                      <p:cBhvr>
                                        <p:cTn id="20"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animBg="1"/>
      <p:bldP spid="6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grpSp>
        <p:nvGrpSpPr>
          <p:cNvPr id="259" name="Google Shape;259;p7"/>
          <p:cNvGrpSpPr/>
          <p:nvPr/>
        </p:nvGrpSpPr>
        <p:grpSpPr>
          <a:xfrm>
            <a:off x="2205" y="57369"/>
            <a:ext cx="12187592" cy="1059215"/>
            <a:chOff x="0" y="57377"/>
            <a:chExt cx="12190413" cy="1059460"/>
          </a:xfrm>
        </p:grpSpPr>
        <p:grpSp>
          <p:nvGrpSpPr>
            <p:cNvPr id="260" name="Google Shape;260;p7"/>
            <p:cNvGrpSpPr/>
            <p:nvPr/>
          </p:nvGrpSpPr>
          <p:grpSpPr>
            <a:xfrm>
              <a:off x="0" y="248331"/>
              <a:ext cx="12190413" cy="868506"/>
              <a:chOff x="0" y="12357"/>
              <a:chExt cx="12190413" cy="868506"/>
            </a:xfrm>
          </p:grpSpPr>
          <p:cxnSp>
            <p:nvCxnSpPr>
              <p:cNvPr id="263" name="Google Shape;263;p7"/>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sp>
            <p:nvSpPr>
              <p:cNvPr id="264" name="Google Shape;264;p7"/>
              <p:cNvSpPr/>
              <p:nvPr/>
            </p:nvSpPr>
            <p:spPr>
              <a:xfrm>
                <a:off x="0" y="12357"/>
                <a:ext cx="457200" cy="868506"/>
              </a:xfrm>
              <a:prstGeom prst="rect">
                <a:avLst/>
              </a:prstGeom>
              <a:solidFill>
                <a:srgbClr val="6DC1B5"/>
              </a:solidFill>
              <a:ln>
                <a:noFill/>
              </a:ln>
            </p:spPr>
            <p:txBody>
              <a:bodyPr spcFirstLastPara="1" wrap="square" lIns="91404" tIns="45689" rIns="91404" bIns="45689" anchor="ctr" anchorCtr="0">
                <a:noAutofit/>
              </a:bodyPr>
              <a:lstStyle/>
              <a:p>
                <a:pPr algn="ctr"/>
                <a:endParaRPr>
                  <a:solidFill>
                    <a:schemeClr val="lt1"/>
                  </a:solidFill>
                  <a:latin typeface="Arial"/>
                  <a:ea typeface="Arial"/>
                  <a:cs typeface="Arial"/>
                  <a:sym typeface="Arial"/>
                </a:endParaRPr>
              </a:p>
            </p:txBody>
          </p:sp>
        </p:grpSp>
        <p:pic>
          <p:nvPicPr>
            <p:cNvPr id="265" name="Google Shape;265;p7"/>
            <p:cNvPicPr preferRelativeResize="0"/>
            <p:nvPr/>
          </p:nvPicPr>
          <p:blipFill rotWithShape="1">
            <a:blip r:embed="rId3">
              <a:alphaModFix/>
            </a:blip>
            <a:srcRect/>
            <a:stretch/>
          </p:blipFill>
          <p:spPr>
            <a:xfrm>
              <a:off x="11020458" y="57377"/>
              <a:ext cx="1169955" cy="1014900"/>
            </a:xfrm>
            <a:prstGeom prst="rect">
              <a:avLst/>
            </a:prstGeom>
            <a:noFill/>
            <a:ln>
              <a:noFill/>
            </a:ln>
          </p:spPr>
        </p:pic>
      </p:grpSp>
      <p:sp>
        <p:nvSpPr>
          <p:cNvPr id="289" name="Google Shape;289;p7"/>
          <p:cNvSpPr txBox="1"/>
          <p:nvPr/>
        </p:nvSpPr>
        <p:spPr>
          <a:xfrm>
            <a:off x="1725333" y="1741925"/>
            <a:ext cx="4089827" cy="1258855"/>
          </a:xfrm>
          <a:prstGeom prst="rect">
            <a:avLst/>
          </a:prstGeom>
          <a:noFill/>
          <a:ln>
            <a:noFill/>
          </a:ln>
        </p:spPr>
        <p:txBody>
          <a:bodyPr spcFirstLastPara="1" wrap="square" lIns="91404" tIns="45689" rIns="91404" bIns="45689" anchor="t" anchorCtr="0">
            <a:noAutofit/>
          </a:bodyPr>
          <a:lstStyle/>
          <a:p>
            <a:r>
              <a:rPr lang="en-US" sz="2800" dirty="0">
                <a:latin typeface="Times New Roman" panose="02020603050405020304" pitchFamily="18" charset="0"/>
                <a:cs typeface="Times New Roman" panose="02020603050405020304" pitchFamily="18" charset="0"/>
              </a:rPr>
              <a:t>Bảng điện tử (xuất hiện ở nhà ga, sân bay, nơi công cộng…)</a:t>
            </a:r>
          </a:p>
        </p:txBody>
      </p:sp>
      <p:sp>
        <p:nvSpPr>
          <p:cNvPr id="290" name="Google Shape;290;p7"/>
          <p:cNvSpPr/>
          <p:nvPr/>
        </p:nvSpPr>
        <p:spPr>
          <a:xfrm>
            <a:off x="311716" y="4434739"/>
            <a:ext cx="576489" cy="576652"/>
          </a:xfrm>
          <a:prstGeom prst="ellipse">
            <a:avLst/>
          </a:prstGeom>
          <a:solidFill>
            <a:srgbClr val="6DC1B5"/>
          </a:solidFill>
          <a:ln>
            <a:noFill/>
          </a:ln>
        </p:spPr>
        <p:txBody>
          <a:bodyPr spcFirstLastPara="1" wrap="square" lIns="91404" tIns="45689" rIns="91404" bIns="45689" anchor="ctr" anchorCtr="0">
            <a:noAutofit/>
          </a:bodyPr>
          <a:lstStyle/>
          <a:p>
            <a:pPr algn="ctr"/>
            <a:r>
              <a:rPr lang="en-US" altLang="zh-CN" dirty="0">
                <a:solidFill>
                  <a:schemeClr val="lt1"/>
                </a:solidFill>
                <a:latin typeface="Arial"/>
                <a:ea typeface="Arial"/>
                <a:cs typeface="Arial"/>
                <a:sym typeface="Arial"/>
              </a:rPr>
              <a:t> b</a:t>
            </a:r>
            <a:r>
              <a:rPr lang="zh-CN" altLang="en-US" dirty="0">
                <a:solidFill>
                  <a:schemeClr val="lt1"/>
                </a:solidFill>
                <a:latin typeface="Arial"/>
                <a:ea typeface="Arial"/>
                <a:cs typeface="Arial"/>
                <a:sym typeface="Arial"/>
              </a:rPr>
              <a:t>。</a:t>
            </a:r>
            <a:endParaRPr dirty="0">
              <a:solidFill>
                <a:schemeClr val="lt1"/>
              </a:solidFill>
              <a:latin typeface="Arial"/>
              <a:ea typeface="Arial"/>
              <a:cs typeface="Arial"/>
              <a:sym typeface="Arial"/>
            </a:endParaRPr>
          </a:p>
        </p:txBody>
      </p:sp>
      <p:sp>
        <p:nvSpPr>
          <p:cNvPr id="292" name="Google Shape;292;p7"/>
          <p:cNvSpPr txBox="1"/>
          <p:nvPr/>
        </p:nvSpPr>
        <p:spPr>
          <a:xfrm>
            <a:off x="1715213" y="4306849"/>
            <a:ext cx="3865035" cy="796468"/>
          </a:xfrm>
          <a:prstGeom prst="rect">
            <a:avLst/>
          </a:prstGeom>
          <a:noFill/>
          <a:ln>
            <a:noFill/>
          </a:ln>
        </p:spPr>
        <p:txBody>
          <a:bodyPr spcFirstLastPara="1" wrap="square" lIns="91404" tIns="45689" rIns="91404" bIns="45689" anchor="t" anchorCtr="0">
            <a:noAutofit/>
          </a:bodyPr>
          <a:lstStyle/>
          <a:p>
            <a:pPr>
              <a:buClr>
                <a:srgbClr val="7F7F7F"/>
              </a:buClr>
              <a:buSzPct val="100000"/>
            </a:pPr>
            <a:r>
              <a:rPr lang="en-US" sz="2800" dirty="0">
                <a:latin typeface="Times New Roman" panose="02020603050405020304" pitchFamily="18" charset="0"/>
                <a:cs typeface="Times New Roman" panose="02020603050405020304" pitchFamily="18" charset="0"/>
              </a:rPr>
              <a:t>Máy chụp cắt lớp (xuất hiện ở</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bệnh viện)</a:t>
            </a:r>
            <a:endParaRPr sz="2800" dirty="0">
              <a:latin typeface="Times New Roman" pitchFamily="18" charset="0"/>
              <a:ea typeface="Microsoft Yahei"/>
              <a:cs typeface="Times New Roman" pitchFamily="18" charset="0"/>
              <a:sym typeface="Microsoft Yahei"/>
            </a:endParaRPr>
          </a:p>
        </p:txBody>
      </p:sp>
      <p:sp>
        <p:nvSpPr>
          <p:cNvPr id="44" name="Google Shape;287;p7"/>
          <p:cNvSpPr/>
          <p:nvPr/>
        </p:nvSpPr>
        <p:spPr>
          <a:xfrm>
            <a:off x="319121" y="2169811"/>
            <a:ext cx="576489" cy="576652"/>
          </a:xfrm>
          <a:prstGeom prst="ellipse">
            <a:avLst/>
          </a:prstGeom>
          <a:solidFill>
            <a:srgbClr val="6DC1B5"/>
          </a:solidFill>
          <a:ln>
            <a:noFill/>
          </a:ln>
        </p:spPr>
        <p:txBody>
          <a:bodyPr spcFirstLastPara="1" wrap="square" lIns="91404" tIns="45689" rIns="91404" bIns="45689" anchor="ctr" anchorCtr="0">
            <a:noAutofit/>
          </a:bodyPr>
          <a:lstStyle/>
          <a:p>
            <a:pPr algn="ctr"/>
            <a:r>
              <a:rPr lang="en-US" altLang="zh-CN" dirty="0">
                <a:solidFill>
                  <a:schemeClr val="lt1"/>
                </a:solidFill>
                <a:latin typeface="Arial"/>
                <a:ea typeface="Arial"/>
                <a:cs typeface="Arial"/>
                <a:sym typeface="Arial"/>
              </a:rPr>
              <a:t> a</a:t>
            </a:r>
            <a:r>
              <a:rPr lang="zh-CN" altLang="en-US" dirty="0">
                <a:solidFill>
                  <a:schemeClr val="lt1"/>
                </a:solidFill>
                <a:latin typeface="Arial"/>
                <a:ea typeface="Arial"/>
                <a:cs typeface="Arial"/>
                <a:sym typeface="Arial"/>
              </a:rPr>
              <a:t>。</a:t>
            </a:r>
            <a:endParaRPr dirty="0">
              <a:solidFill>
                <a:schemeClr val="lt1"/>
              </a:solidFill>
              <a:latin typeface="Arial"/>
              <a:ea typeface="Arial"/>
              <a:cs typeface="Arial"/>
              <a:sym typeface="Arial"/>
            </a:endParaRPr>
          </a:p>
        </p:txBody>
      </p:sp>
      <p:cxnSp>
        <p:nvCxnSpPr>
          <p:cNvPr id="45" name="Google Shape;288;p7"/>
          <p:cNvCxnSpPr/>
          <p:nvPr/>
        </p:nvCxnSpPr>
        <p:spPr>
          <a:xfrm>
            <a:off x="936541" y="4738323"/>
            <a:ext cx="707635" cy="0"/>
          </a:xfrm>
          <a:prstGeom prst="straightConnector1">
            <a:avLst/>
          </a:prstGeom>
          <a:noFill/>
          <a:ln w="9525" cap="flat" cmpd="sng">
            <a:solidFill>
              <a:srgbClr val="7F7F7F"/>
            </a:solidFill>
            <a:prstDash val="dash"/>
            <a:miter lim="800000"/>
            <a:headEnd type="none" w="sm" len="sm"/>
            <a:tailEnd type="oval" w="sm" len="sm"/>
          </a:ln>
        </p:spPr>
      </p:cxnSp>
      <p:cxnSp>
        <p:nvCxnSpPr>
          <p:cNvPr id="17" name="Google Shape;288;p7"/>
          <p:cNvCxnSpPr/>
          <p:nvPr/>
        </p:nvCxnSpPr>
        <p:spPr>
          <a:xfrm>
            <a:off x="936541" y="2410809"/>
            <a:ext cx="707635" cy="0"/>
          </a:xfrm>
          <a:prstGeom prst="straightConnector1">
            <a:avLst/>
          </a:prstGeom>
          <a:noFill/>
          <a:ln w="9525" cap="flat" cmpd="sng">
            <a:solidFill>
              <a:srgbClr val="7F7F7F"/>
            </a:solidFill>
            <a:prstDash val="dash"/>
            <a:miter lim="800000"/>
            <a:headEnd type="none" w="sm" len="sm"/>
            <a:tailEnd type="oval" w="sm" len="sm"/>
          </a:ln>
        </p:spPr>
      </p:cxnSp>
      <p:sp>
        <p:nvSpPr>
          <p:cNvPr id="18" name="Rectangle 17" descr="OPL20U25GSXzBJYl68kk8uQGfFKzs7yb1M4KJWUiLk6ZEvGF+qCIPSnY57AbBFCvTW$2023.11$.25+K4lPs7H94VUqPe2XwIsfPRnrXQE//QTEXxb8/8N4CNc6FpgZahzpTjFhMzSA7T/nHJa11DE8Ng2TP3iAmRczFlmslSuUNOgUeb6yRvs0="/>
          <p:cNvSpPr/>
          <p:nvPr/>
        </p:nvSpPr>
        <p:spPr>
          <a:xfrm>
            <a:off x="515554" y="318334"/>
            <a:ext cx="4801314" cy="683264"/>
          </a:xfrm>
          <a:prstGeom prst="rect">
            <a:avLst/>
          </a:prstGeom>
          <a:noFill/>
          <a:ln>
            <a:noFill/>
          </a:ln>
        </p:spPr>
        <p:txBody>
          <a:bodyPr wrap="none">
            <a:spAutoFit/>
          </a:bodyPr>
          <a:lstStyle/>
          <a:p>
            <a:pPr marL="514350" indent="-514350" algn="just">
              <a:lnSpc>
                <a:spcPct val="120000"/>
              </a:lnSpc>
              <a:spcBef>
                <a:spcPts val="300"/>
              </a:spcBef>
              <a:spcAft>
                <a:spcPts val="300"/>
              </a:spcAft>
              <a:buAutoNum type="arabicPeriod"/>
            </a:pPr>
            <a:r>
              <a:rPr lang="en-US" sz="3200" b="1" dirty="0">
                <a:solidFill>
                  <a:srgbClr val="C00000"/>
                </a:solidFill>
                <a:latin typeface="Times New Roman" panose="02020603050405020304" pitchFamily="18" charset="0"/>
                <a:cs typeface="Times New Roman" panose="02020603050405020304" pitchFamily="18" charset="0"/>
              </a:rPr>
              <a:t>Thế giới kĩ thuật số </a:t>
            </a:r>
            <a:r>
              <a:rPr lang="en-US"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u="sng"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Google Shape;289;p7"/>
          <p:cNvSpPr txBox="1"/>
          <p:nvPr/>
        </p:nvSpPr>
        <p:spPr>
          <a:xfrm>
            <a:off x="7560093" y="1796351"/>
            <a:ext cx="4089827" cy="1258855"/>
          </a:xfrm>
          <a:prstGeom prst="rect">
            <a:avLst/>
          </a:prstGeom>
          <a:noFill/>
          <a:ln>
            <a:noFill/>
          </a:ln>
        </p:spPr>
        <p:txBody>
          <a:bodyPr spcFirstLastPara="1" wrap="square" lIns="91404" tIns="45689" rIns="91404" bIns="45689" anchor="t" anchorCtr="0">
            <a:noAutofit/>
          </a:bodyPr>
          <a:lstStyle/>
          <a:p>
            <a:r>
              <a:rPr lang="en-US" sz="2800" dirty="0">
                <a:latin typeface="Times New Roman" panose="02020603050405020304" pitchFamily="18" charset="0"/>
                <a:cs typeface="Times New Roman" panose="02020603050405020304" pitchFamily="18" charset="0"/>
              </a:rPr>
              <a:t>Robot lắp ráp (xuất hiện ở nhà máy tự động hóa)</a:t>
            </a:r>
          </a:p>
        </p:txBody>
      </p:sp>
      <p:sp>
        <p:nvSpPr>
          <p:cNvPr id="20" name="Google Shape;290;p7"/>
          <p:cNvSpPr/>
          <p:nvPr/>
        </p:nvSpPr>
        <p:spPr>
          <a:xfrm>
            <a:off x="6048501" y="4325875"/>
            <a:ext cx="576489" cy="576652"/>
          </a:xfrm>
          <a:prstGeom prst="ellipse">
            <a:avLst/>
          </a:prstGeom>
          <a:solidFill>
            <a:srgbClr val="6DC1B5"/>
          </a:solidFill>
          <a:ln>
            <a:noFill/>
          </a:ln>
        </p:spPr>
        <p:txBody>
          <a:bodyPr spcFirstLastPara="1" wrap="square" lIns="91404" tIns="45689" rIns="91404" bIns="45689" anchor="ctr" anchorCtr="0">
            <a:noAutofit/>
          </a:bodyPr>
          <a:lstStyle/>
          <a:p>
            <a:pPr algn="ctr"/>
            <a:r>
              <a:rPr lang="en-US" altLang="zh-CN" dirty="0">
                <a:solidFill>
                  <a:schemeClr val="lt1"/>
                </a:solidFill>
                <a:latin typeface="Arial"/>
                <a:ea typeface="Arial"/>
                <a:cs typeface="Arial"/>
                <a:sym typeface="Arial"/>
              </a:rPr>
              <a:t> d</a:t>
            </a:r>
            <a:r>
              <a:rPr lang="zh-CN" altLang="en-US" dirty="0">
                <a:solidFill>
                  <a:schemeClr val="lt1"/>
                </a:solidFill>
                <a:latin typeface="Arial"/>
                <a:ea typeface="Arial"/>
                <a:cs typeface="Arial"/>
                <a:sym typeface="Arial"/>
              </a:rPr>
              <a:t>。</a:t>
            </a:r>
            <a:endParaRPr dirty="0">
              <a:solidFill>
                <a:schemeClr val="lt1"/>
              </a:solidFill>
              <a:latin typeface="Arial"/>
              <a:ea typeface="Arial"/>
              <a:cs typeface="Arial"/>
              <a:sym typeface="Arial"/>
            </a:endParaRPr>
          </a:p>
        </p:txBody>
      </p:sp>
      <p:sp>
        <p:nvSpPr>
          <p:cNvPr id="21" name="Google Shape;292;p7"/>
          <p:cNvSpPr txBox="1"/>
          <p:nvPr/>
        </p:nvSpPr>
        <p:spPr>
          <a:xfrm>
            <a:off x="7549971" y="4263306"/>
            <a:ext cx="4386216" cy="796468"/>
          </a:xfrm>
          <a:prstGeom prst="rect">
            <a:avLst/>
          </a:prstGeom>
          <a:noFill/>
          <a:ln>
            <a:noFill/>
          </a:ln>
        </p:spPr>
        <p:txBody>
          <a:bodyPr spcFirstLastPara="1" wrap="square" lIns="91404" tIns="45689" rIns="91404" bIns="45689" anchor="t" anchorCtr="0">
            <a:noAutofit/>
          </a:bodyPr>
          <a:lstStyle/>
          <a:p>
            <a:r>
              <a:rPr lang="en-US" sz="2800" dirty="0">
                <a:latin typeface="Times New Roman" panose="02020603050405020304" pitchFamily="18" charset="0"/>
                <a:cs typeface="Times New Roman" panose="02020603050405020304" pitchFamily="18" charset="0"/>
              </a:rPr>
              <a:t>Ô tô lái tự động (xuất hiện trong giao thông đường bộ)</a:t>
            </a:r>
          </a:p>
        </p:txBody>
      </p:sp>
      <p:sp>
        <p:nvSpPr>
          <p:cNvPr id="22" name="Google Shape;287;p7"/>
          <p:cNvSpPr/>
          <p:nvPr/>
        </p:nvSpPr>
        <p:spPr>
          <a:xfrm>
            <a:off x="6055906" y="2060947"/>
            <a:ext cx="576489" cy="576652"/>
          </a:xfrm>
          <a:prstGeom prst="ellipse">
            <a:avLst/>
          </a:prstGeom>
          <a:solidFill>
            <a:srgbClr val="6DC1B5"/>
          </a:solidFill>
          <a:ln>
            <a:noFill/>
          </a:ln>
        </p:spPr>
        <p:txBody>
          <a:bodyPr spcFirstLastPara="1" wrap="square" lIns="91404" tIns="45689" rIns="91404" bIns="45689" anchor="ctr" anchorCtr="0">
            <a:noAutofit/>
          </a:bodyPr>
          <a:lstStyle/>
          <a:p>
            <a:pPr algn="ctr"/>
            <a:r>
              <a:rPr lang="en-US" altLang="zh-CN" dirty="0">
                <a:solidFill>
                  <a:schemeClr val="lt1"/>
                </a:solidFill>
                <a:latin typeface="Arial"/>
                <a:ea typeface="Arial"/>
                <a:cs typeface="Arial"/>
                <a:sym typeface="Arial"/>
              </a:rPr>
              <a:t> c</a:t>
            </a:r>
            <a:r>
              <a:rPr lang="zh-CN" altLang="en-US" dirty="0">
                <a:solidFill>
                  <a:schemeClr val="lt1"/>
                </a:solidFill>
                <a:latin typeface="Arial"/>
                <a:ea typeface="Arial"/>
                <a:cs typeface="Arial"/>
                <a:sym typeface="Arial"/>
              </a:rPr>
              <a:t>。</a:t>
            </a:r>
            <a:endParaRPr dirty="0">
              <a:solidFill>
                <a:schemeClr val="lt1"/>
              </a:solidFill>
              <a:latin typeface="Arial"/>
              <a:ea typeface="Arial"/>
              <a:cs typeface="Arial"/>
              <a:sym typeface="Arial"/>
            </a:endParaRPr>
          </a:p>
        </p:txBody>
      </p:sp>
      <p:cxnSp>
        <p:nvCxnSpPr>
          <p:cNvPr id="23" name="Google Shape;288;p7"/>
          <p:cNvCxnSpPr/>
          <p:nvPr/>
        </p:nvCxnSpPr>
        <p:spPr>
          <a:xfrm>
            <a:off x="6673328" y="4629459"/>
            <a:ext cx="707635" cy="0"/>
          </a:xfrm>
          <a:prstGeom prst="straightConnector1">
            <a:avLst/>
          </a:prstGeom>
          <a:noFill/>
          <a:ln w="9525" cap="flat" cmpd="sng">
            <a:solidFill>
              <a:srgbClr val="7F7F7F"/>
            </a:solidFill>
            <a:prstDash val="dash"/>
            <a:miter lim="800000"/>
            <a:headEnd type="none" w="sm" len="sm"/>
            <a:tailEnd type="oval" w="sm" len="sm"/>
          </a:ln>
        </p:spPr>
      </p:cxnSp>
      <p:cxnSp>
        <p:nvCxnSpPr>
          <p:cNvPr id="24" name="Google Shape;288;p7"/>
          <p:cNvCxnSpPr/>
          <p:nvPr/>
        </p:nvCxnSpPr>
        <p:spPr>
          <a:xfrm>
            <a:off x="6673328" y="2301945"/>
            <a:ext cx="707635" cy="0"/>
          </a:xfrm>
          <a:prstGeom prst="straightConnector1">
            <a:avLst/>
          </a:prstGeom>
          <a:noFill/>
          <a:ln w="9525" cap="flat" cmpd="sng">
            <a:solidFill>
              <a:srgbClr val="7F7F7F"/>
            </a:solidFill>
            <a:prstDash val="dash"/>
            <a:miter lim="800000"/>
            <a:headEnd type="none" w="sm" len="sm"/>
            <a:tailEnd type="oval" w="sm" len="sm"/>
          </a:ln>
        </p:spPr>
      </p:cxnSp>
    </p:spTree>
    <p:extLst>
      <p:ext uri="{BB962C8B-B14F-4D97-AF65-F5344CB8AC3E}">
        <p14:creationId xmlns:p14="http://schemas.microsoft.com/office/powerpoint/2010/main" val="377276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500"/>
                                        <p:tgtEl>
                                          <p:spTgt spid="25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9"/>
                                        </p:tgtEl>
                                        <p:attrNameLst>
                                          <p:attrName>style.visibility</p:attrName>
                                        </p:attrNameLst>
                                      </p:cBhvr>
                                      <p:to>
                                        <p:strVal val="visible"/>
                                      </p:to>
                                    </p:set>
                                    <p:anim calcmode="lin" valueType="num">
                                      <p:cBhvr additive="base">
                                        <p:cTn id="12" dur="500" fill="hold"/>
                                        <p:tgtEl>
                                          <p:spTgt spid="289"/>
                                        </p:tgtEl>
                                        <p:attrNameLst>
                                          <p:attrName>ppt_x</p:attrName>
                                        </p:attrNameLst>
                                      </p:cBhvr>
                                      <p:tavLst>
                                        <p:tav tm="0">
                                          <p:val>
                                            <p:strVal val="#ppt_x"/>
                                          </p:val>
                                        </p:tav>
                                        <p:tav tm="100000">
                                          <p:val>
                                            <p:strVal val="#ppt_x"/>
                                          </p:val>
                                        </p:tav>
                                      </p:tavLst>
                                    </p:anim>
                                    <p:anim calcmode="lin" valueType="num">
                                      <p:cBhvr additive="base">
                                        <p:cTn id="13" dur="500" fill="hold"/>
                                        <p:tgtEl>
                                          <p:spTgt spid="28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ppt_x"/>
                                          </p:val>
                                        </p:tav>
                                        <p:tav tm="100000">
                                          <p:val>
                                            <p:strVal val="#ppt_x"/>
                                          </p:val>
                                        </p:tav>
                                      </p:tavLst>
                                    </p:anim>
                                    <p:anim calcmode="lin" valueType="num">
                                      <p:cBhvr additive="base">
                                        <p:cTn id="17" dur="500" fill="hold"/>
                                        <p:tgtEl>
                                          <p:spTgt spid="4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90"/>
                                        </p:tgtEl>
                                        <p:attrNameLst>
                                          <p:attrName>style.visibility</p:attrName>
                                        </p:attrNameLst>
                                      </p:cBhvr>
                                      <p:to>
                                        <p:strVal val="visible"/>
                                      </p:to>
                                    </p:set>
                                    <p:anim calcmode="lin" valueType="num">
                                      <p:cBhvr additive="base">
                                        <p:cTn id="26" dur="500" fill="hold"/>
                                        <p:tgtEl>
                                          <p:spTgt spid="290"/>
                                        </p:tgtEl>
                                        <p:attrNameLst>
                                          <p:attrName>ppt_x</p:attrName>
                                        </p:attrNameLst>
                                      </p:cBhvr>
                                      <p:tavLst>
                                        <p:tav tm="0">
                                          <p:val>
                                            <p:strVal val="#ppt_x"/>
                                          </p:val>
                                        </p:tav>
                                        <p:tav tm="100000">
                                          <p:val>
                                            <p:strVal val="#ppt_x"/>
                                          </p:val>
                                        </p:tav>
                                      </p:tavLst>
                                    </p:anim>
                                    <p:anim calcmode="lin" valueType="num">
                                      <p:cBhvr additive="base">
                                        <p:cTn id="27" dur="500" fill="hold"/>
                                        <p:tgtEl>
                                          <p:spTgt spid="29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92"/>
                                        </p:tgtEl>
                                        <p:attrNameLst>
                                          <p:attrName>style.visibility</p:attrName>
                                        </p:attrNameLst>
                                      </p:cBhvr>
                                      <p:to>
                                        <p:strVal val="visible"/>
                                      </p:to>
                                    </p:set>
                                    <p:anim calcmode="lin" valueType="num">
                                      <p:cBhvr additive="base">
                                        <p:cTn id="30" dur="500" fill="hold"/>
                                        <p:tgtEl>
                                          <p:spTgt spid="292"/>
                                        </p:tgtEl>
                                        <p:attrNameLst>
                                          <p:attrName>ppt_x</p:attrName>
                                        </p:attrNameLst>
                                      </p:cBhvr>
                                      <p:tavLst>
                                        <p:tav tm="0">
                                          <p:val>
                                            <p:strVal val="#ppt_x"/>
                                          </p:val>
                                        </p:tav>
                                        <p:tav tm="100000">
                                          <p:val>
                                            <p:strVal val="#ppt_x"/>
                                          </p:val>
                                        </p:tav>
                                      </p:tavLst>
                                    </p:anim>
                                    <p:anim calcmode="lin" valueType="num">
                                      <p:cBhvr additive="base">
                                        <p:cTn id="31" dur="500" fill="hold"/>
                                        <p:tgtEl>
                                          <p:spTgt spid="29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fill="hold"/>
                                        <p:tgtEl>
                                          <p:spTgt spid="45"/>
                                        </p:tgtEl>
                                        <p:attrNameLst>
                                          <p:attrName>ppt_x</p:attrName>
                                        </p:attrNameLst>
                                      </p:cBhvr>
                                      <p:tavLst>
                                        <p:tav tm="0">
                                          <p:val>
                                            <p:strVal val="#ppt_x"/>
                                          </p:val>
                                        </p:tav>
                                        <p:tav tm="100000">
                                          <p:val>
                                            <p:strVal val="#ppt_x"/>
                                          </p:val>
                                        </p:tav>
                                      </p:tavLst>
                                    </p:anim>
                                    <p:anim calcmode="lin" valueType="num">
                                      <p:cBhvr additive="base">
                                        <p:cTn id="35"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ppt_x"/>
                                          </p:val>
                                        </p:tav>
                                        <p:tav tm="100000">
                                          <p:val>
                                            <p:strVal val="#ppt_x"/>
                                          </p:val>
                                        </p:tav>
                                      </p:tavLst>
                                    </p:anim>
                                    <p:anim calcmode="lin" valueType="num">
                                      <p:cBhvr additive="base">
                                        <p:cTn id="6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0"/>
      <p:bldP spid="290" grpId="0" animBg="1"/>
      <p:bldP spid="292" grpId="0"/>
      <p:bldP spid="44" grpId="0" animBg="1"/>
      <p:bldP spid="19" grpId="0"/>
      <p:bldP spid="20" grpId="0" animBg="1"/>
      <p:bldP spid="21"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pSp>
        <p:nvGrpSpPr>
          <p:cNvPr id="168" name="Google Shape;168;p4"/>
          <p:cNvGrpSpPr/>
          <p:nvPr/>
        </p:nvGrpSpPr>
        <p:grpSpPr>
          <a:xfrm>
            <a:off x="2205" y="57369"/>
            <a:ext cx="12187592" cy="1059215"/>
            <a:chOff x="0" y="57377"/>
            <a:chExt cx="12190413" cy="1059460"/>
          </a:xfrm>
        </p:grpSpPr>
        <p:grpSp>
          <p:nvGrpSpPr>
            <p:cNvPr id="169" name="Google Shape;169;p4"/>
            <p:cNvGrpSpPr/>
            <p:nvPr/>
          </p:nvGrpSpPr>
          <p:grpSpPr>
            <a:xfrm>
              <a:off x="0" y="248331"/>
              <a:ext cx="12190413" cy="868506"/>
              <a:chOff x="0" y="12357"/>
              <a:chExt cx="12190413" cy="868506"/>
            </a:xfrm>
          </p:grpSpPr>
          <p:cxnSp>
            <p:nvCxnSpPr>
              <p:cNvPr id="172" name="Google Shape;172;p4"/>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sp>
            <p:nvSpPr>
              <p:cNvPr id="173" name="Google Shape;173;p4"/>
              <p:cNvSpPr/>
              <p:nvPr/>
            </p:nvSpPr>
            <p:spPr>
              <a:xfrm>
                <a:off x="0" y="12357"/>
                <a:ext cx="457200" cy="868506"/>
              </a:xfrm>
              <a:prstGeom prst="rect">
                <a:avLst/>
              </a:prstGeom>
              <a:solidFill>
                <a:srgbClr val="6DC1B5"/>
              </a:solidFill>
              <a:ln>
                <a:noFill/>
              </a:ln>
            </p:spPr>
            <p:txBody>
              <a:bodyPr spcFirstLastPara="1" wrap="square" lIns="91404" tIns="45689" rIns="91404" bIns="45689" anchor="ctr" anchorCtr="0">
                <a:noAutofit/>
              </a:bodyPr>
              <a:lstStyle/>
              <a:p>
                <a:pPr algn="ctr"/>
                <a:endParaRPr>
                  <a:solidFill>
                    <a:schemeClr val="lt1"/>
                  </a:solidFill>
                  <a:latin typeface="Arial"/>
                  <a:ea typeface="Arial"/>
                  <a:cs typeface="Arial"/>
                  <a:sym typeface="Arial"/>
                </a:endParaRPr>
              </a:p>
            </p:txBody>
          </p:sp>
        </p:grpSp>
        <p:pic>
          <p:nvPicPr>
            <p:cNvPr id="174" name="Google Shape;174;p4"/>
            <p:cNvPicPr preferRelativeResize="0"/>
            <p:nvPr/>
          </p:nvPicPr>
          <p:blipFill rotWithShape="1">
            <a:blip r:embed="rId3">
              <a:alphaModFix/>
            </a:blip>
            <a:srcRect/>
            <a:stretch/>
          </p:blipFill>
          <p:spPr>
            <a:xfrm>
              <a:off x="11020458" y="57377"/>
              <a:ext cx="1169955" cy="1014900"/>
            </a:xfrm>
            <a:prstGeom prst="rect">
              <a:avLst/>
            </a:prstGeom>
            <a:noFill/>
            <a:ln>
              <a:noFill/>
            </a:ln>
          </p:spPr>
        </p:pic>
      </p:grpSp>
      <p:sp>
        <p:nvSpPr>
          <p:cNvPr id="2" name="Rectangle 1"/>
          <p:cNvSpPr/>
          <p:nvPr/>
        </p:nvSpPr>
        <p:spPr>
          <a:xfrm>
            <a:off x="874843" y="1737817"/>
            <a:ext cx="10269175" cy="2958502"/>
          </a:xfrm>
          <a:prstGeom prst="rect">
            <a:avLst/>
          </a:prstGeom>
          <a:solidFill>
            <a:srgbClr val="DDDDDD">
              <a:alpha val="67059"/>
            </a:srgbClr>
          </a:solidFill>
          <a:ln>
            <a:solidFill>
              <a:srgbClr val="C00000"/>
            </a:solidFill>
          </a:ln>
        </p:spPr>
        <p:txBody>
          <a:bodyPr wrap="square">
            <a:spAutoFit/>
          </a:bodyPr>
          <a:lstStyle/>
          <a:p>
            <a:pPr algn="just">
              <a:lnSpc>
                <a:spcPct val="150000"/>
              </a:lnSpc>
            </a:pPr>
            <a:r>
              <a:rPr lang="fr-FR" sz="3200" dirty="0">
                <a:latin typeface="Times New Roman" panose="02020603050405020304" pitchFamily="18" charset="0"/>
                <a:cs typeface="Times New Roman" panose="02020603050405020304" pitchFamily="18" charset="0"/>
              </a:rPr>
              <a:t>	Thiết bị được gắn bộ xử lí hiện diện xung quanh ta. Chúng giúp con người tự động hóa một phần hoạt động xử lí thông tin và xuất hiện trong hầu hết các lĩnh vực kinh tế, xã hội và đời sống…</a:t>
            </a:r>
            <a:endParaRPr lang="en-US" sz="3200" dirty="0">
              <a:latin typeface="Times New Roman" pitchFamily="18" charset="0"/>
              <a:cs typeface="Times New Roman" pitchFamily="18" charset="0"/>
            </a:endParaRPr>
          </a:p>
        </p:txBody>
      </p:sp>
      <p:pic>
        <p:nvPicPr>
          <p:cNvPr id="26" name="Picture 8"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0752" y="1026406"/>
            <a:ext cx="1053856" cy="80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descr="OPL20U25GSXzBJYl68kk8uQGfFKzs7yb1M4KJWUiLk6ZEvGF+qCIPSnY57AbBFCvTW$2023.11$.25+K4lPs7H94VUqPe2XwIsfPRnrXQE//QTEXxb8/8N4CNc6FpgZahzpTjFhMzSA7T/nHJa11DE8Ng2TP3iAmRczFlmslSuUNOgUeb6yRvs0="/>
          <p:cNvSpPr/>
          <p:nvPr/>
        </p:nvSpPr>
        <p:spPr>
          <a:xfrm>
            <a:off x="629856" y="318334"/>
            <a:ext cx="4801314" cy="683264"/>
          </a:xfrm>
          <a:prstGeom prst="rect">
            <a:avLst/>
          </a:prstGeom>
          <a:noFill/>
          <a:ln>
            <a:noFill/>
          </a:ln>
        </p:spPr>
        <p:txBody>
          <a:bodyPr wrap="none">
            <a:spAutoFit/>
          </a:bodyPr>
          <a:lstStyle/>
          <a:p>
            <a:pPr marL="514350" indent="-514350" algn="just">
              <a:lnSpc>
                <a:spcPct val="120000"/>
              </a:lnSpc>
              <a:spcBef>
                <a:spcPts val="300"/>
              </a:spcBef>
              <a:spcAft>
                <a:spcPts val="300"/>
              </a:spcAft>
              <a:buAutoNum type="arabicPeriod"/>
            </a:pPr>
            <a:r>
              <a:rPr lang="en-US" sz="3200" b="1" dirty="0">
                <a:solidFill>
                  <a:srgbClr val="C00000"/>
                </a:solidFill>
                <a:latin typeface="Times New Roman" panose="02020603050405020304" pitchFamily="18" charset="0"/>
                <a:cs typeface="Times New Roman" panose="02020603050405020304" pitchFamily="18" charset="0"/>
              </a:rPr>
              <a:t>Thế giới kĩ thuật số </a:t>
            </a:r>
            <a:r>
              <a:rPr lang="en-US"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u="sng"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17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3"/>
          <p:cNvPicPr preferRelativeResize="0"/>
          <p:nvPr/>
        </p:nvPicPr>
        <p:blipFill rotWithShape="1">
          <a:blip r:embed="rId3">
            <a:alphaModFix/>
          </a:blip>
          <a:srcRect/>
          <a:stretch/>
        </p:blipFill>
        <p:spPr>
          <a:xfrm>
            <a:off x="2205" y="1240"/>
            <a:ext cx="12187592" cy="6855520"/>
          </a:xfrm>
          <a:prstGeom prst="rect">
            <a:avLst/>
          </a:prstGeom>
          <a:noFill/>
          <a:ln>
            <a:noFill/>
          </a:ln>
        </p:spPr>
      </p:pic>
      <p:pic>
        <p:nvPicPr>
          <p:cNvPr id="152" name="Google Shape;152;p3"/>
          <p:cNvPicPr preferRelativeResize="0"/>
          <p:nvPr/>
        </p:nvPicPr>
        <p:blipFill rotWithShape="1">
          <a:blip r:embed="rId4">
            <a:alphaModFix/>
          </a:blip>
          <a:srcRect/>
          <a:stretch/>
        </p:blipFill>
        <p:spPr>
          <a:xfrm flipH="1">
            <a:off x="9467864" y="4970905"/>
            <a:ext cx="2721933" cy="1974711"/>
          </a:xfrm>
          <a:prstGeom prst="rect">
            <a:avLst/>
          </a:prstGeom>
          <a:noFill/>
          <a:ln>
            <a:noFill/>
          </a:ln>
        </p:spPr>
      </p:pic>
      <p:pic>
        <p:nvPicPr>
          <p:cNvPr id="153" name="Google Shape;153;p3"/>
          <p:cNvPicPr preferRelativeResize="0"/>
          <p:nvPr/>
        </p:nvPicPr>
        <p:blipFill rotWithShape="1">
          <a:blip r:embed="rId5">
            <a:alphaModFix/>
          </a:blip>
          <a:srcRect/>
          <a:stretch/>
        </p:blipFill>
        <p:spPr>
          <a:xfrm>
            <a:off x="9268220" y="-176460"/>
            <a:ext cx="3007269" cy="2252432"/>
          </a:xfrm>
          <a:prstGeom prst="rect">
            <a:avLst/>
          </a:prstGeom>
          <a:noFill/>
          <a:ln>
            <a:noFill/>
          </a:ln>
        </p:spPr>
      </p:pic>
      <p:pic>
        <p:nvPicPr>
          <p:cNvPr id="154" name="Google Shape;154;p3"/>
          <p:cNvPicPr preferRelativeResize="0"/>
          <p:nvPr/>
        </p:nvPicPr>
        <p:blipFill rotWithShape="1">
          <a:blip r:embed="rId6">
            <a:alphaModFix/>
          </a:blip>
          <a:srcRect/>
          <a:stretch/>
        </p:blipFill>
        <p:spPr>
          <a:xfrm flipH="1">
            <a:off x="248245" y="4398357"/>
            <a:ext cx="2267983" cy="2569393"/>
          </a:xfrm>
          <a:prstGeom prst="rect">
            <a:avLst/>
          </a:prstGeom>
          <a:noFill/>
          <a:ln>
            <a:noFill/>
          </a:ln>
        </p:spPr>
      </p:pic>
      <p:pic>
        <p:nvPicPr>
          <p:cNvPr id="155" name="Google Shape;155;p3"/>
          <p:cNvPicPr preferRelativeResize="0"/>
          <p:nvPr/>
        </p:nvPicPr>
        <p:blipFill rotWithShape="1">
          <a:blip r:embed="rId7">
            <a:alphaModFix/>
          </a:blip>
          <a:srcRect/>
          <a:stretch/>
        </p:blipFill>
        <p:spPr>
          <a:xfrm rot="582822">
            <a:off x="-206471" y="-62985"/>
            <a:ext cx="2980627" cy="1901130"/>
          </a:xfrm>
          <a:prstGeom prst="rect">
            <a:avLst/>
          </a:prstGeom>
          <a:noFill/>
          <a:ln>
            <a:noFill/>
          </a:ln>
        </p:spPr>
      </p:pic>
      <p:sp>
        <p:nvSpPr>
          <p:cNvPr id="156" name="Google Shape;156;p3"/>
          <p:cNvSpPr/>
          <p:nvPr/>
        </p:nvSpPr>
        <p:spPr>
          <a:xfrm>
            <a:off x="1150496" y="2446451"/>
            <a:ext cx="2025073" cy="2033547"/>
          </a:xfrm>
          <a:prstGeom prst="ellipse">
            <a:avLst/>
          </a:prstGeom>
          <a:solidFill>
            <a:srgbClr val="6DC1B5"/>
          </a:solidFill>
          <a:ln w="28575"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algn="ctr"/>
            <a:r>
              <a:rPr lang="en-US" altLang="zh-CN" sz="4399" b="1" dirty="0">
                <a:solidFill>
                  <a:schemeClr val="lt1"/>
                </a:solidFill>
                <a:latin typeface="Arial"/>
                <a:ea typeface="Arial"/>
                <a:cs typeface="Arial"/>
                <a:sym typeface="Arial"/>
              </a:rPr>
              <a:t>2</a:t>
            </a:r>
            <a:endParaRPr sz="1400" b="1" dirty="0">
              <a:solidFill>
                <a:schemeClr val="lt1"/>
              </a:solidFill>
              <a:latin typeface="Arial"/>
              <a:ea typeface="Arial"/>
              <a:cs typeface="Arial"/>
              <a:sym typeface="Arial"/>
            </a:endParaRPr>
          </a:p>
        </p:txBody>
      </p:sp>
      <p:pic>
        <p:nvPicPr>
          <p:cNvPr id="157" name="Google Shape;157;p3"/>
          <p:cNvPicPr preferRelativeResize="0"/>
          <p:nvPr/>
        </p:nvPicPr>
        <p:blipFill rotWithShape="1">
          <a:blip r:embed="rId8">
            <a:alphaModFix/>
          </a:blip>
          <a:srcRect/>
          <a:stretch/>
        </p:blipFill>
        <p:spPr>
          <a:xfrm>
            <a:off x="1360727" y="1688946"/>
            <a:ext cx="1666836" cy="1445929"/>
          </a:xfrm>
          <a:prstGeom prst="rect">
            <a:avLst/>
          </a:prstGeom>
          <a:noFill/>
          <a:ln>
            <a:noFill/>
          </a:ln>
        </p:spPr>
      </p:pic>
      <p:sp>
        <p:nvSpPr>
          <p:cNvPr id="158" name="Google Shape;158;p3"/>
          <p:cNvSpPr/>
          <p:nvPr/>
        </p:nvSpPr>
        <p:spPr>
          <a:xfrm>
            <a:off x="3425285" y="2672261"/>
            <a:ext cx="7802955" cy="1231106"/>
          </a:xfrm>
          <a:prstGeom prst="rect">
            <a:avLst/>
          </a:prstGeom>
          <a:noFill/>
          <a:ln>
            <a:noFill/>
          </a:ln>
        </p:spPr>
        <p:txBody>
          <a:bodyPr spcFirstLastPara="1" wrap="square" lIns="0" tIns="0" rIns="0" bIns="0" anchor="t" anchorCtr="0">
            <a:spAutoFit/>
          </a:bodyPr>
          <a:lstStyle/>
          <a:p>
            <a:pPr algn="ctr"/>
            <a:r>
              <a:rPr lang="en-US" sz="4000" b="1" dirty="0">
                <a:solidFill>
                  <a:srgbClr val="6DC1B5"/>
                </a:solidFill>
                <a:latin typeface="Times New Roman" pitchFamily="18" charset="0"/>
                <a:ea typeface="Microsoft Yahei"/>
                <a:cs typeface="Times New Roman" pitchFamily="18" charset="0"/>
                <a:sym typeface="Microsoft Yahei"/>
              </a:rPr>
              <a:t>Ứng dụng thực tế của máy tính trong khoa học kĩ thuật và đời sống</a:t>
            </a:r>
          </a:p>
        </p:txBody>
      </p:sp>
      <p:grpSp>
        <p:nvGrpSpPr>
          <p:cNvPr id="160" name="Google Shape;160;p3"/>
          <p:cNvGrpSpPr/>
          <p:nvPr/>
        </p:nvGrpSpPr>
        <p:grpSpPr>
          <a:xfrm>
            <a:off x="5399576" y="2460037"/>
            <a:ext cx="4287645" cy="1629149"/>
            <a:chOff x="2802618" y="3136900"/>
            <a:chExt cx="6578600" cy="1018073"/>
          </a:xfrm>
        </p:grpSpPr>
        <p:cxnSp>
          <p:nvCxnSpPr>
            <p:cNvPr id="161" name="Google Shape;161;p3"/>
            <p:cNvCxnSpPr/>
            <p:nvPr/>
          </p:nvCxnSpPr>
          <p:spPr>
            <a:xfrm>
              <a:off x="2802618" y="3136900"/>
              <a:ext cx="6578600" cy="0"/>
            </a:xfrm>
            <a:prstGeom prst="straightConnector1">
              <a:avLst/>
            </a:prstGeom>
            <a:noFill/>
            <a:ln w="9525" cap="flat" cmpd="sng">
              <a:solidFill>
                <a:srgbClr val="6DC1B5"/>
              </a:solidFill>
              <a:prstDash val="solid"/>
              <a:miter lim="800000"/>
              <a:headEnd type="none" w="sm" len="sm"/>
              <a:tailEnd type="none" w="sm" len="sm"/>
            </a:ln>
          </p:spPr>
        </p:cxnSp>
        <p:cxnSp>
          <p:nvCxnSpPr>
            <p:cNvPr id="162" name="Google Shape;162;p3"/>
            <p:cNvCxnSpPr/>
            <p:nvPr/>
          </p:nvCxnSpPr>
          <p:spPr>
            <a:xfrm>
              <a:off x="2802618" y="4154973"/>
              <a:ext cx="6578600" cy="0"/>
            </a:xfrm>
            <a:prstGeom prst="straightConnector1">
              <a:avLst/>
            </a:prstGeom>
            <a:noFill/>
            <a:ln w="9525" cap="flat" cmpd="sng">
              <a:solidFill>
                <a:srgbClr val="6DC1B5"/>
              </a:solidFill>
              <a:prstDash val="solid"/>
              <a:miter lim="800000"/>
              <a:headEnd type="none" w="sm" len="sm"/>
              <a:tailEnd type="none" w="sm" len="sm"/>
            </a:ln>
          </p:spPr>
        </p:cxnSp>
      </p:grpSp>
    </p:spTree>
    <p:extLst>
      <p:ext uri="{BB962C8B-B14F-4D97-AF65-F5344CB8AC3E}">
        <p14:creationId xmlns:p14="http://schemas.microsoft.com/office/powerpoint/2010/main" val="108779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500"/>
                                        <p:tgtEl>
                                          <p:spTgt spid="156"/>
                                        </p:tgtEl>
                                        <p:attrNameLst>
                                          <p:attrName>ppt_w</p:attrName>
                                        </p:attrNameLst>
                                      </p:cBhvr>
                                      <p:tavLst>
                                        <p:tav tm="0">
                                          <p:val>
                                            <p:strVal val="0"/>
                                          </p:val>
                                        </p:tav>
                                        <p:tav tm="100000">
                                          <p:val>
                                            <p:strVal val="#ppt_w"/>
                                          </p:val>
                                        </p:tav>
                                      </p:tavLst>
                                    </p:anim>
                                    <p:anim calcmode="lin" valueType="num">
                                      <p:cBhvr additive="base">
                                        <p:cTn id="8" dur="500"/>
                                        <p:tgtEl>
                                          <p:spTgt spid="156"/>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fade">
                                      <p:cBhvr>
                                        <p:cTn id="12" dur="1000"/>
                                        <p:tgtEl>
                                          <p:spTgt spid="157"/>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60"/>
                                        </p:tgtEl>
                                        <p:attrNameLst>
                                          <p:attrName>style.visibility</p:attrName>
                                        </p:attrNameLst>
                                      </p:cBhvr>
                                      <p:to>
                                        <p:strVal val="visible"/>
                                      </p:to>
                                    </p:set>
                                    <p:animEffect transition="in" filter="fade">
                                      <p:cBhvr>
                                        <p:cTn id="16" dur="500"/>
                                        <p:tgtEl>
                                          <p:spTgt spid="160"/>
                                        </p:tgtEl>
                                      </p:cBhvr>
                                    </p:animEffect>
                                  </p:childTnLst>
                                </p:cTn>
                              </p:par>
                            </p:childTnLst>
                          </p:cTn>
                        </p:par>
                        <p:par>
                          <p:cTn id="17" fill="hold">
                            <p:stCondLst>
                              <p:cond delay="2000"/>
                            </p:stCondLst>
                            <p:childTnLst>
                              <p:par>
                                <p:cTn id="18" presetID="23" presetClass="entr" presetSubtype="16" fill="hold" nodeType="afterEffect">
                                  <p:stCondLst>
                                    <p:cond delay="0"/>
                                  </p:stCondLst>
                                  <p:childTnLst>
                                    <p:set>
                                      <p:cBhvr>
                                        <p:cTn id="19" dur="1" fill="hold">
                                          <p:stCondLst>
                                            <p:cond delay="0"/>
                                          </p:stCondLst>
                                        </p:cTn>
                                        <p:tgtEl>
                                          <p:spTgt spid="158"/>
                                        </p:tgtEl>
                                        <p:attrNameLst>
                                          <p:attrName>style.visibility</p:attrName>
                                        </p:attrNameLst>
                                      </p:cBhvr>
                                      <p:to>
                                        <p:strVal val="visible"/>
                                      </p:to>
                                    </p:set>
                                    <p:anim calcmode="lin" valueType="num">
                                      <p:cBhvr additive="base">
                                        <p:cTn id="20" dur="500"/>
                                        <p:tgtEl>
                                          <p:spTgt spid="158"/>
                                        </p:tgtEl>
                                        <p:attrNameLst>
                                          <p:attrName>ppt_w</p:attrName>
                                        </p:attrNameLst>
                                      </p:cBhvr>
                                      <p:tavLst>
                                        <p:tav tm="0">
                                          <p:val>
                                            <p:strVal val="0"/>
                                          </p:val>
                                        </p:tav>
                                        <p:tav tm="100000">
                                          <p:val>
                                            <p:strVal val="#ppt_w"/>
                                          </p:val>
                                        </p:tav>
                                      </p:tavLst>
                                    </p:anim>
                                    <p:anim calcmode="lin" valueType="num">
                                      <p:cBhvr additive="base">
                                        <p:cTn id="21" dur="500"/>
                                        <p:tgtEl>
                                          <p:spTgt spid="15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edefined Process 6" descr="OPL20U25GSXzBJYl68kk8uQGfFKzs7yb1M4KJWUiLk6ZEvGF+qCIPSnY57AbBFCvTW$2023.11$.25+K4lPs7H94VUqPe2XwIsfPRnrXQE//QTEXxb8/8N4CNc6FpgZahzpTjFhMzSA7T/nHJa11DE8Ng2TP3iAmRczFlmslSuUNOgUeb6yRvs0="/>
          <p:cNvSpPr/>
          <p:nvPr/>
        </p:nvSpPr>
        <p:spPr>
          <a:xfrm>
            <a:off x="479293" y="3281887"/>
            <a:ext cx="11267747" cy="3325390"/>
          </a:xfrm>
          <a:prstGeom prst="flowChartPredefined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itchFamily="18" charset="0"/>
                <a:cs typeface="Times New Roman" pitchFamily="18" charset="0"/>
              </a:rPr>
              <a:t>1. Một số khả năng của máy tính:</a:t>
            </a:r>
          </a:p>
          <a:p>
            <a:pPr algn="just"/>
            <a:r>
              <a:rPr lang="en-US" sz="2800" dirty="0">
                <a:solidFill>
                  <a:schemeClr val="tx1"/>
                </a:solidFill>
                <a:latin typeface="Times New Roman" pitchFamily="18" charset="0"/>
                <a:cs typeface="Times New Roman" pitchFamily="18" charset="0"/>
              </a:rPr>
              <a:t>- Tính toán nhanh, chính xác: thực hiện phép toán trong 1 giây.</a:t>
            </a:r>
          </a:p>
          <a:p>
            <a:pPr algn="just"/>
            <a:r>
              <a:rPr lang="en-US" sz="2800" dirty="0">
                <a:solidFill>
                  <a:schemeClr val="tx1"/>
                </a:solidFill>
                <a:latin typeface="Times New Roman" pitchFamily="18" charset="0"/>
                <a:cs typeface="Times New Roman" pitchFamily="18" charset="0"/>
              </a:rPr>
              <a:t>- Lưu trữ dung lượng lớn:lưu trữ và xử lí nhiều loại dữ liệu.</a:t>
            </a:r>
          </a:p>
          <a:p>
            <a:pPr algn="just"/>
            <a:r>
              <a:rPr lang="en-US" sz="2800">
                <a:solidFill>
                  <a:schemeClr val="tx1"/>
                </a:solidFill>
                <a:latin typeface="Times New Roman" pitchFamily="18" charset="0"/>
                <a:cs typeface="Times New Roman" pitchFamily="18" charset="0"/>
              </a:rPr>
              <a:t>- Kết nối toàn cầu với tốc độ cao: kết nối máy tính với nhau tạo thành mạng máy tính toàn cầu Internet.</a:t>
            </a:r>
          </a:p>
        </p:txBody>
      </p:sp>
      <p:sp>
        <p:nvSpPr>
          <p:cNvPr id="6" name="Rectangle 5" descr="OPL20U25GSXzBJYl68kk8uQGfFKzs7yb1M4KJWUiLk6ZEvGF+qCIPSnY57AbBFCvTW$2023.11$.25+K4lPs7H94VUqPe2XwIsfPRnrXQE//QTEXxb8/8N4CNc6FpgZahzpTjFhMzSA7T/nHJa11DE8Ng2TP3iAmRczFlmslSuUNOgUeb6yRvs0="/>
          <p:cNvSpPr/>
          <p:nvPr/>
        </p:nvSpPr>
        <p:spPr>
          <a:xfrm>
            <a:off x="0" y="-31964"/>
            <a:ext cx="10844572" cy="609398"/>
          </a:xfrm>
          <a:prstGeom prst="rect">
            <a:avLst/>
          </a:prstGeom>
          <a:noFill/>
        </p:spPr>
        <p:txBody>
          <a:bodyPr wrap="none">
            <a:spAutoFit/>
          </a:bodyPr>
          <a:lstStyle/>
          <a:p>
            <a:pPr algn="just">
              <a:lnSpc>
                <a:spcPct val="120000"/>
              </a:lnSpc>
              <a:spcBef>
                <a:spcPts val="300"/>
              </a:spcBef>
              <a:spcAft>
                <a:spcPts val="300"/>
              </a:spcAft>
            </a:pPr>
            <a:r>
              <a:rPr lang="en-US" sz="2800" b="1" dirty="0">
                <a:solidFill>
                  <a:srgbClr val="C00000"/>
                </a:solidFill>
                <a:latin typeface="Times New Roman" panose="02020603050405020304" pitchFamily="18" charset="0"/>
                <a:cs typeface="Times New Roman" panose="02020603050405020304" pitchFamily="18" charset="0"/>
              </a:rPr>
              <a:t>2. Ứng dụng thực tế của máy tính trong khoa học kĩ thuật và đời sống</a:t>
            </a:r>
            <a:endParaRPr lang="en-US" sz="2800" u="sng"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8" name="Google Shape;364;p10"/>
          <p:cNvGrpSpPr/>
          <p:nvPr/>
        </p:nvGrpSpPr>
        <p:grpSpPr>
          <a:xfrm>
            <a:off x="479291" y="930347"/>
            <a:ext cx="10093928" cy="1943482"/>
            <a:chOff x="6459260" y="1628712"/>
            <a:chExt cx="5022149" cy="4695583"/>
          </a:xfrm>
        </p:grpSpPr>
        <p:sp>
          <p:nvSpPr>
            <p:cNvPr id="9" name="Google Shape;365;p10"/>
            <p:cNvSpPr/>
            <p:nvPr/>
          </p:nvSpPr>
          <p:spPr>
            <a:xfrm>
              <a:off x="6520226" y="1720171"/>
              <a:ext cx="4863138" cy="4536836"/>
            </a:xfrm>
            <a:prstGeom prst="rect">
              <a:avLst/>
            </a:prstGeom>
            <a:noFill/>
            <a:ln w="9525" cap="flat" cmpd="sng">
              <a:solidFill>
                <a:srgbClr val="6DC1B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600" b="0" i="0" u="none" strike="noStrike" cap="none">
                <a:solidFill>
                  <a:srgbClr val="000000"/>
                </a:solidFill>
                <a:latin typeface="Arial"/>
                <a:ea typeface="Arial"/>
                <a:cs typeface="Arial"/>
                <a:sym typeface="Arial"/>
              </a:endParaRPr>
            </a:p>
          </p:txBody>
        </p:sp>
        <p:sp>
          <p:nvSpPr>
            <p:cNvPr id="10" name="Google Shape;367;p10"/>
            <p:cNvSpPr/>
            <p:nvPr/>
          </p:nvSpPr>
          <p:spPr>
            <a:xfrm>
              <a:off x="6459260" y="1628712"/>
              <a:ext cx="528638" cy="530225"/>
            </a:xfrm>
            <a:custGeom>
              <a:avLst/>
              <a:gdLst/>
              <a:ahLst/>
              <a:cxnLst/>
              <a:rect l="l" t="t" r="r" b="b"/>
              <a:pathLst>
                <a:path w="1446" h="1446" extrusionOk="0">
                  <a:moveTo>
                    <a:pt x="0" y="0"/>
                  </a:moveTo>
                  <a:lnTo>
                    <a:pt x="1446" y="0"/>
                  </a:lnTo>
                  <a:lnTo>
                    <a:pt x="1446" y="458"/>
                  </a:lnTo>
                  <a:lnTo>
                    <a:pt x="438" y="458"/>
                  </a:lnTo>
                  <a:lnTo>
                    <a:pt x="438" y="1446"/>
                  </a:lnTo>
                  <a:lnTo>
                    <a:pt x="0" y="1446"/>
                  </a:lnTo>
                  <a:lnTo>
                    <a:pt x="0" y="0"/>
                  </a:lnTo>
                  <a:close/>
                </a:path>
              </a:pathLst>
            </a:custGeom>
            <a:solidFill>
              <a:srgbClr val="6DC1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600" b="0" i="0" u="none" strike="noStrike" cap="none">
                <a:solidFill>
                  <a:srgbClr val="000000"/>
                </a:solidFill>
                <a:latin typeface="Arial"/>
                <a:ea typeface="Arial"/>
                <a:cs typeface="Arial"/>
                <a:sym typeface="Arial"/>
              </a:endParaRPr>
            </a:p>
          </p:txBody>
        </p:sp>
        <p:sp>
          <p:nvSpPr>
            <p:cNvPr id="11" name="Google Shape;368;p10"/>
            <p:cNvSpPr/>
            <p:nvPr/>
          </p:nvSpPr>
          <p:spPr>
            <a:xfrm rot="10800000">
              <a:off x="10952771" y="5794070"/>
              <a:ext cx="528638" cy="530225"/>
            </a:xfrm>
            <a:custGeom>
              <a:avLst/>
              <a:gdLst/>
              <a:ahLst/>
              <a:cxnLst/>
              <a:rect l="l" t="t" r="r" b="b"/>
              <a:pathLst>
                <a:path w="1446" h="1446" extrusionOk="0">
                  <a:moveTo>
                    <a:pt x="0" y="0"/>
                  </a:moveTo>
                  <a:lnTo>
                    <a:pt x="1446" y="0"/>
                  </a:lnTo>
                  <a:lnTo>
                    <a:pt x="1446" y="458"/>
                  </a:lnTo>
                  <a:lnTo>
                    <a:pt x="438" y="458"/>
                  </a:lnTo>
                  <a:lnTo>
                    <a:pt x="438" y="1446"/>
                  </a:lnTo>
                  <a:lnTo>
                    <a:pt x="0" y="1446"/>
                  </a:lnTo>
                  <a:lnTo>
                    <a:pt x="0" y="0"/>
                  </a:lnTo>
                  <a:close/>
                </a:path>
              </a:pathLst>
            </a:custGeom>
            <a:solidFill>
              <a:srgbClr val="6DC1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600" b="0" i="0" u="none" strike="noStrike" cap="none">
                <a:solidFill>
                  <a:srgbClr val="000000"/>
                </a:solidFill>
                <a:latin typeface="Arial"/>
                <a:ea typeface="Arial"/>
                <a:cs typeface="Arial"/>
                <a:sym typeface="Arial"/>
              </a:endParaRPr>
            </a:p>
          </p:txBody>
        </p:sp>
      </p:grpSp>
      <p:sp>
        <p:nvSpPr>
          <p:cNvPr id="2" name="Rectangle 1"/>
          <p:cNvSpPr/>
          <p:nvPr/>
        </p:nvSpPr>
        <p:spPr>
          <a:xfrm>
            <a:off x="914405" y="1117953"/>
            <a:ext cx="9127671" cy="1384995"/>
          </a:xfrm>
          <a:prstGeom prst="rect">
            <a:avLst/>
          </a:prstGeom>
        </p:spPr>
        <p:txBody>
          <a:bodyPr wrap="square">
            <a:spAutoFit/>
          </a:bodyPr>
          <a:lstStyle/>
          <a:p>
            <a:pPr algn="just"/>
            <a:r>
              <a:rPr lang="en-US" sz="2800" b="1" i="1" dirty="0">
                <a:solidFill>
                  <a:srgbClr val="002060"/>
                </a:solidFill>
                <a:latin typeface="Times New Roman" panose="02020603050405020304" pitchFamily="18" charset="0"/>
                <a:cs typeface="Times New Roman" panose="02020603050405020304" pitchFamily="18" charset="0"/>
              </a:rPr>
              <a:t>Em hãy nêu một số khả năng của máy tính mà nhờ đó máy tính có thể hỗ trợ con người một cách đắc lực trong cuộc sống?</a:t>
            </a:r>
            <a:endParaRPr lang="en-US" sz="2800" dirty="0">
              <a:solidFill>
                <a:srgbClr val="002060"/>
              </a:solidFill>
              <a:latin typeface="Times New Roman" panose="02020603050405020304" pitchFamily="18" charset="0"/>
              <a:cs typeface="Times New Roman" panose="02020603050405020304" pitchFamily="18" charset="0"/>
            </a:endParaRPr>
          </a:p>
        </p:txBody>
      </p:sp>
      <p:pic>
        <p:nvPicPr>
          <p:cNvPr id="12" name="Picture 11" descr="OPL20U25GSXzBJYl68kk8uQGfFKzs7yb1M4KJWUiLk6ZEvGF+qCIPSnY57AbBFCvTW$2023.11$.25+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8136" y="-142522"/>
            <a:ext cx="1456733" cy="1456733"/>
          </a:xfrm>
          <a:prstGeom prst="rect">
            <a:avLst/>
          </a:prstGeom>
        </p:spPr>
      </p:pic>
    </p:spTree>
    <p:extLst>
      <p:ext uri="{BB962C8B-B14F-4D97-AF65-F5344CB8AC3E}">
        <p14:creationId xmlns:p14="http://schemas.microsoft.com/office/powerpoint/2010/main" val="143738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edefined Process 6" descr="OPL20U25GSXzBJYl68kk8uQGfFKzs7yb1M4KJWUiLk6ZEvGF+qCIPSnY57AbBFCvTW$2023.11$.25+K4lPs7H94VUqPe2XwIsfPRnrXQE//QTEXxb8/8N4CNc6FpgZahzpTjFhMzSA7T/nHJa11DE8Ng2TP3iAmRczFlmslSuUNOgUeb6yRvs0="/>
          <p:cNvSpPr/>
          <p:nvPr/>
        </p:nvSpPr>
        <p:spPr>
          <a:xfrm>
            <a:off x="479293" y="2433490"/>
            <a:ext cx="11267747" cy="4173793"/>
          </a:xfrm>
          <a:prstGeom prst="flowChartPredefined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Tx/>
              <a:buChar char="-"/>
            </a:pPr>
            <a:r>
              <a:rPr lang="en-US" sz="2800">
                <a:solidFill>
                  <a:srgbClr val="002060"/>
                </a:solidFill>
                <a:latin typeface="Times New Roman" pitchFamily="18" charset="0"/>
                <a:cs typeface="Times New Roman" pitchFamily="18" charset="0"/>
              </a:rPr>
              <a:t>Nghiên cứu khoa học, phát triển công nghệ: mô phỏng dòng chảy của chất lỏng, siêu máy tính, kính viễn vọng…</a:t>
            </a:r>
          </a:p>
          <a:p>
            <a:pPr marL="457200" indent="-457200" algn="just">
              <a:buFontTx/>
              <a:buChar char="-"/>
            </a:pPr>
            <a:r>
              <a:rPr lang="en-US" sz="2800">
                <a:solidFill>
                  <a:srgbClr val="002060"/>
                </a:solidFill>
                <a:latin typeface="Times New Roman" pitchFamily="18" charset="0"/>
                <a:cs typeface="Times New Roman" pitchFamily="18" charset="0"/>
              </a:rPr>
              <a:t>Y tế: dùng máy tính để chẩn đoán  rối loạn thể chất và tinh thần, quản lí dữ liệu.</a:t>
            </a:r>
          </a:p>
          <a:p>
            <a:pPr marL="457200" indent="-457200" algn="just">
              <a:buFontTx/>
              <a:buChar char="-"/>
            </a:pPr>
            <a:r>
              <a:rPr lang="en-US" sz="2800">
                <a:solidFill>
                  <a:srgbClr val="002060"/>
                </a:solidFill>
                <a:latin typeface="Times New Roman" pitchFamily="18" charset="0"/>
                <a:cs typeface="Times New Roman" pitchFamily="18" charset="0"/>
              </a:rPr>
              <a:t>Giao thông: điều khiển xe tự động lái, điều khiển hệ thống đèn tín hiệu…</a:t>
            </a:r>
          </a:p>
          <a:p>
            <a:pPr marL="457200" indent="-457200" algn="just">
              <a:buFontTx/>
              <a:buChar char="-"/>
            </a:pPr>
            <a:r>
              <a:rPr lang="en-US" sz="2800">
                <a:solidFill>
                  <a:srgbClr val="002060"/>
                </a:solidFill>
                <a:latin typeface="Times New Roman" pitchFamily="18" charset="0"/>
                <a:cs typeface="Times New Roman" pitchFamily="18" charset="0"/>
              </a:rPr>
              <a:t>Đời sống: gửi hàng, mua thực phẩm…</a:t>
            </a:r>
          </a:p>
          <a:p>
            <a:pPr marL="457200" indent="-457200" algn="just">
              <a:buFontTx/>
              <a:buChar char="-"/>
            </a:pPr>
            <a:r>
              <a:rPr lang="en-US" sz="2800">
                <a:solidFill>
                  <a:srgbClr val="002060"/>
                </a:solidFill>
                <a:latin typeface="Times New Roman" pitchFamily="18" charset="0"/>
                <a:cs typeface="Times New Roman" pitchFamily="18" charset="0"/>
              </a:rPr>
              <a:t>Giải trí: nghe nhạc, xem phim, trò chuyện…</a:t>
            </a:r>
          </a:p>
          <a:p>
            <a:pPr marL="457200" indent="-457200">
              <a:buFontTx/>
              <a:buChar char="-"/>
            </a:pPr>
            <a:endParaRPr lang="en-US" sz="2800"/>
          </a:p>
        </p:txBody>
      </p:sp>
      <p:sp>
        <p:nvSpPr>
          <p:cNvPr id="6" name="Rectangle 5" descr="OPL20U25GSXzBJYl68kk8uQGfFKzs7yb1M4KJWUiLk6ZEvGF+qCIPSnY57AbBFCvTW$2023.11$.25+K4lPs7H94VUqPe2XwIsfPRnrXQE//QTEXxb8/8N4CNc6FpgZahzpTjFhMzSA7T/nHJa11DE8Ng2TP3iAmRczFlmslSuUNOgUeb6yRvs0="/>
          <p:cNvSpPr/>
          <p:nvPr/>
        </p:nvSpPr>
        <p:spPr>
          <a:xfrm>
            <a:off x="0" y="-31964"/>
            <a:ext cx="10844572" cy="609398"/>
          </a:xfrm>
          <a:prstGeom prst="rect">
            <a:avLst/>
          </a:prstGeom>
          <a:noFill/>
        </p:spPr>
        <p:txBody>
          <a:bodyPr wrap="none">
            <a:spAutoFit/>
          </a:bodyPr>
          <a:lstStyle/>
          <a:p>
            <a:pPr algn="just">
              <a:lnSpc>
                <a:spcPct val="120000"/>
              </a:lnSpc>
              <a:spcBef>
                <a:spcPts val="300"/>
              </a:spcBef>
              <a:spcAft>
                <a:spcPts val="300"/>
              </a:spcAft>
            </a:pPr>
            <a:r>
              <a:rPr lang="en-US" sz="2800" b="1" dirty="0">
                <a:solidFill>
                  <a:srgbClr val="C00000"/>
                </a:solidFill>
                <a:latin typeface="Times New Roman" panose="02020603050405020304" pitchFamily="18" charset="0"/>
                <a:cs typeface="Times New Roman" panose="02020603050405020304" pitchFamily="18" charset="0"/>
              </a:rPr>
              <a:t>2. Ứng dụng thực tế của máy tính trong khoa học kĩ thuật và đời sống</a:t>
            </a:r>
            <a:endParaRPr lang="en-US" sz="2800" u="sng"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8" name="Google Shape;364;p10"/>
          <p:cNvGrpSpPr/>
          <p:nvPr/>
        </p:nvGrpSpPr>
        <p:grpSpPr>
          <a:xfrm>
            <a:off x="479291" y="930347"/>
            <a:ext cx="10093928" cy="1326156"/>
            <a:chOff x="6459260" y="1628712"/>
            <a:chExt cx="5022149" cy="4695583"/>
          </a:xfrm>
        </p:grpSpPr>
        <p:sp>
          <p:nvSpPr>
            <p:cNvPr id="9" name="Google Shape;365;p10"/>
            <p:cNvSpPr/>
            <p:nvPr/>
          </p:nvSpPr>
          <p:spPr>
            <a:xfrm>
              <a:off x="6520226" y="1720171"/>
              <a:ext cx="4863138" cy="4536836"/>
            </a:xfrm>
            <a:prstGeom prst="rect">
              <a:avLst/>
            </a:prstGeom>
            <a:noFill/>
            <a:ln w="9525" cap="flat" cmpd="sng">
              <a:solidFill>
                <a:srgbClr val="6DC1B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600" b="0" i="0" u="none" strike="noStrike" cap="none">
                <a:solidFill>
                  <a:srgbClr val="000000"/>
                </a:solidFill>
                <a:latin typeface="Arial"/>
                <a:ea typeface="Arial"/>
                <a:cs typeface="Arial"/>
                <a:sym typeface="Arial"/>
              </a:endParaRPr>
            </a:p>
          </p:txBody>
        </p:sp>
        <p:sp>
          <p:nvSpPr>
            <p:cNvPr id="10" name="Google Shape;367;p10"/>
            <p:cNvSpPr/>
            <p:nvPr/>
          </p:nvSpPr>
          <p:spPr>
            <a:xfrm>
              <a:off x="6459260" y="1628712"/>
              <a:ext cx="528638" cy="530225"/>
            </a:xfrm>
            <a:custGeom>
              <a:avLst/>
              <a:gdLst/>
              <a:ahLst/>
              <a:cxnLst/>
              <a:rect l="l" t="t" r="r" b="b"/>
              <a:pathLst>
                <a:path w="1446" h="1446" extrusionOk="0">
                  <a:moveTo>
                    <a:pt x="0" y="0"/>
                  </a:moveTo>
                  <a:lnTo>
                    <a:pt x="1446" y="0"/>
                  </a:lnTo>
                  <a:lnTo>
                    <a:pt x="1446" y="458"/>
                  </a:lnTo>
                  <a:lnTo>
                    <a:pt x="438" y="458"/>
                  </a:lnTo>
                  <a:lnTo>
                    <a:pt x="438" y="1446"/>
                  </a:lnTo>
                  <a:lnTo>
                    <a:pt x="0" y="1446"/>
                  </a:lnTo>
                  <a:lnTo>
                    <a:pt x="0" y="0"/>
                  </a:lnTo>
                  <a:close/>
                </a:path>
              </a:pathLst>
            </a:custGeom>
            <a:solidFill>
              <a:srgbClr val="6DC1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600" b="0" i="0" u="none" strike="noStrike" cap="none">
                <a:solidFill>
                  <a:srgbClr val="000000"/>
                </a:solidFill>
                <a:latin typeface="Arial"/>
                <a:ea typeface="Arial"/>
                <a:cs typeface="Arial"/>
                <a:sym typeface="Arial"/>
              </a:endParaRPr>
            </a:p>
          </p:txBody>
        </p:sp>
        <p:sp>
          <p:nvSpPr>
            <p:cNvPr id="11" name="Google Shape;368;p10"/>
            <p:cNvSpPr/>
            <p:nvPr/>
          </p:nvSpPr>
          <p:spPr>
            <a:xfrm rot="10800000">
              <a:off x="10952771" y="5794070"/>
              <a:ext cx="528638" cy="530225"/>
            </a:xfrm>
            <a:custGeom>
              <a:avLst/>
              <a:gdLst/>
              <a:ahLst/>
              <a:cxnLst/>
              <a:rect l="l" t="t" r="r" b="b"/>
              <a:pathLst>
                <a:path w="1446" h="1446" extrusionOk="0">
                  <a:moveTo>
                    <a:pt x="0" y="0"/>
                  </a:moveTo>
                  <a:lnTo>
                    <a:pt x="1446" y="0"/>
                  </a:lnTo>
                  <a:lnTo>
                    <a:pt x="1446" y="458"/>
                  </a:lnTo>
                  <a:lnTo>
                    <a:pt x="438" y="458"/>
                  </a:lnTo>
                  <a:lnTo>
                    <a:pt x="438" y="1446"/>
                  </a:lnTo>
                  <a:lnTo>
                    <a:pt x="0" y="1446"/>
                  </a:lnTo>
                  <a:lnTo>
                    <a:pt x="0" y="0"/>
                  </a:lnTo>
                  <a:close/>
                </a:path>
              </a:pathLst>
            </a:custGeom>
            <a:solidFill>
              <a:srgbClr val="6DC1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600" b="0" i="0" u="none" strike="noStrike" cap="none">
                <a:solidFill>
                  <a:srgbClr val="000000"/>
                </a:solidFill>
                <a:latin typeface="Arial"/>
                <a:ea typeface="Arial"/>
                <a:cs typeface="Arial"/>
                <a:sym typeface="Arial"/>
              </a:endParaRPr>
            </a:p>
          </p:txBody>
        </p:sp>
      </p:grpSp>
      <p:sp>
        <p:nvSpPr>
          <p:cNvPr id="2" name="Rectangle 1"/>
          <p:cNvSpPr/>
          <p:nvPr/>
        </p:nvSpPr>
        <p:spPr>
          <a:xfrm>
            <a:off x="914405" y="1117955"/>
            <a:ext cx="9127671" cy="954107"/>
          </a:xfrm>
          <a:prstGeom prst="rect">
            <a:avLst/>
          </a:prstGeom>
        </p:spPr>
        <p:txBody>
          <a:bodyPr wrap="square">
            <a:spAutoFit/>
          </a:bodyPr>
          <a:lstStyle/>
          <a:p>
            <a:pPr algn="just"/>
            <a:r>
              <a:rPr lang="en-US" sz="2800" b="1" i="1" dirty="0">
                <a:solidFill>
                  <a:srgbClr val="002060"/>
                </a:solidFill>
                <a:latin typeface="Times New Roman" pitchFamily="18" charset="0"/>
                <a:cs typeface="Times New Roman" panose="02020603050405020304" pitchFamily="18" charset="0"/>
              </a:rPr>
              <a:t>Em hãy nêu một </a:t>
            </a:r>
            <a:r>
              <a:rPr lang="en-US" sz="2800" b="1" i="1">
                <a:solidFill>
                  <a:srgbClr val="002060"/>
                </a:solidFill>
                <a:latin typeface="Times New Roman" panose="02020603050405020304" pitchFamily="18" charset="0"/>
                <a:cs typeface="Times New Roman" panose="02020603050405020304" pitchFamily="18" charset="0"/>
              </a:rPr>
              <a:t>số ứng dụng thực tế của máy tính trong khoa học kĩ thuật và đời sống?</a:t>
            </a:r>
          </a:p>
        </p:txBody>
      </p:sp>
      <p:pic>
        <p:nvPicPr>
          <p:cNvPr id="12" name="Picture 11" descr="OPL20U25GSXzBJYl68kk8uQGfFKzs7yb1M4KJWUiLk6ZEvGF+qCIPSnY57AbBFCvTW$2023.11$.25+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8136" y="-142522"/>
            <a:ext cx="1456733" cy="1456733"/>
          </a:xfrm>
          <a:prstGeom prst="rect">
            <a:avLst/>
          </a:prstGeom>
        </p:spPr>
      </p:pic>
    </p:spTree>
    <p:extLst>
      <p:ext uri="{BB962C8B-B14F-4D97-AF65-F5344CB8AC3E}">
        <p14:creationId xmlns:p14="http://schemas.microsoft.com/office/powerpoint/2010/main" val="366067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pSp>
        <p:nvGrpSpPr>
          <p:cNvPr id="168" name="Google Shape;168;p4"/>
          <p:cNvGrpSpPr/>
          <p:nvPr/>
        </p:nvGrpSpPr>
        <p:grpSpPr>
          <a:xfrm>
            <a:off x="2205" y="57369"/>
            <a:ext cx="12187592" cy="1059215"/>
            <a:chOff x="0" y="57377"/>
            <a:chExt cx="12190413" cy="1059460"/>
          </a:xfrm>
        </p:grpSpPr>
        <p:grpSp>
          <p:nvGrpSpPr>
            <p:cNvPr id="169" name="Google Shape;169;p4"/>
            <p:cNvGrpSpPr/>
            <p:nvPr/>
          </p:nvGrpSpPr>
          <p:grpSpPr>
            <a:xfrm>
              <a:off x="0" y="248331"/>
              <a:ext cx="12190413" cy="868506"/>
              <a:chOff x="0" y="12357"/>
              <a:chExt cx="12190413" cy="868506"/>
            </a:xfrm>
          </p:grpSpPr>
          <p:cxnSp>
            <p:nvCxnSpPr>
              <p:cNvPr id="172" name="Google Shape;172;p4"/>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sp>
            <p:nvSpPr>
              <p:cNvPr id="173" name="Google Shape;173;p4"/>
              <p:cNvSpPr/>
              <p:nvPr/>
            </p:nvSpPr>
            <p:spPr>
              <a:xfrm>
                <a:off x="0" y="12357"/>
                <a:ext cx="457200" cy="868506"/>
              </a:xfrm>
              <a:prstGeom prst="rect">
                <a:avLst/>
              </a:prstGeom>
              <a:solidFill>
                <a:srgbClr val="6DC1B5"/>
              </a:solidFill>
              <a:ln>
                <a:noFill/>
              </a:ln>
            </p:spPr>
            <p:txBody>
              <a:bodyPr spcFirstLastPara="1" wrap="square" lIns="91404" tIns="45689" rIns="91404" bIns="45689" anchor="ctr" anchorCtr="0">
                <a:noAutofit/>
              </a:bodyPr>
              <a:lstStyle/>
              <a:p>
                <a:pPr algn="ctr"/>
                <a:endParaRPr>
                  <a:solidFill>
                    <a:schemeClr val="lt1"/>
                  </a:solidFill>
                  <a:latin typeface="Arial"/>
                  <a:ea typeface="Arial"/>
                  <a:cs typeface="Arial"/>
                  <a:sym typeface="Arial"/>
                </a:endParaRPr>
              </a:p>
            </p:txBody>
          </p:sp>
        </p:grpSp>
        <p:pic>
          <p:nvPicPr>
            <p:cNvPr id="174" name="Google Shape;174;p4"/>
            <p:cNvPicPr preferRelativeResize="0"/>
            <p:nvPr/>
          </p:nvPicPr>
          <p:blipFill rotWithShape="1">
            <a:blip r:embed="rId3">
              <a:alphaModFix/>
            </a:blip>
            <a:srcRect/>
            <a:stretch/>
          </p:blipFill>
          <p:spPr>
            <a:xfrm>
              <a:off x="11020458" y="57377"/>
              <a:ext cx="1169955" cy="1014900"/>
            </a:xfrm>
            <a:prstGeom prst="rect">
              <a:avLst/>
            </a:prstGeom>
            <a:noFill/>
            <a:ln>
              <a:noFill/>
            </a:ln>
          </p:spPr>
        </p:pic>
      </p:grpSp>
      <p:sp>
        <p:nvSpPr>
          <p:cNvPr id="2" name="Rectangle 1"/>
          <p:cNvSpPr/>
          <p:nvPr/>
        </p:nvSpPr>
        <p:spPr>
          <a:xfrm>
            <a:off x="874842" y="1737814"/>
            <a:ext cx="10399631" cy="3697166"/>
          </a:xfrm>
          <a:prstGeom prst="rect">
            <a:avLst/>
          </a:prstGeom>
          <a:solidFill>
            <a:srgbClr val="DDDDDD">
              <a:alpha val="67059"/>
            </a:srgbClr>
          </a:solidFill>
          <a:ln>
            <a:solidFill>
              <a:srgbClr val="C00000"/>
            </a:solidFill>
          </a:ln>
        </p:spPr>
        <p:txBody>
          <a:bodyPr wrap="square">
            <a:spAutoFit/>
          </a:bodyPr>
          <a:lstStyle/>
          <a:p>
            <a:pPr algn="just">
              <a:lnSpc>
                <a:spcPct val="150000"/>
              </a:lnSpc>
            </a:pPr>
            <a:r>
              <a:rPr lang="fr-FR" sz="3200">
                <a:latin typeface="Times New Roman" panose="02020603050405020304" pitchFamily="18" charset="0"/>
                <a:cs typeface="Times New Roman" panose="02020603050405020304" pitchFamily="18" charset="0"/>
              </a:rPr>
              <a:t>	- Máy tính có khả năng tính toán nhanh, bền bỉ, chính xác; lưu trữ dữ liệu với dung lượng lớn; kết nối toàn cầu với tốc độ cao.</a:t>
            </a:r>
            <a:endParaRPr lang="en-US" sz="3200">
              <a:latin typeface="Times New Roman" pitchFamily="18" charset="0"/>
              <a:cs typeface="Times New Roman" pitchFamily="18" charset="0"/>
            </a:endParaRPr>
          </a:p>
          <a:p>
            <a:pPr algn="just">
              <a:lnSpc>
                <a:spcPct val="150000"/>
              </a:lnSpc>
            </a:pPr>
            <a:r>
              <a:rPr lang="fr-FR" sz="3200">
                <a:latin typeface="Times New Roman" pitchFamily="18" charset="0"/>
                <a:cs typeface="Times New Roman" pitchFamily="18" charset="0"/>
              </a:rPr>
              <a:t>	- Máy tính được ứng dụng hiệu quả trong nhiều lĩnh vực của khoa học kĩ thuật và đời sống.</a:t>
            </a:r>
            <a:endParaRPr lang="en-US" sz="3200" dirty="0">
              <a:latin typeface="Times New Roman" pitchFamily="18" charset="0"/>
              <a:cs typeface="Times New Roman" pitchFamily="18" charset="0"/>
            </a:endParaRPr>
          </a:p>
        </p:txBody>
      </p:sp>
      <p:pic>
        <p:nvPicPr>
          <p:cNvPr id="26" name="Picture 8"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0752" y="1026406"/>
            <a:ext cx="1053856" cy="80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descr="OPL20U25GSXzBJYl68kk8uQGfFKzs7yb1M4KJWUiLk6ZEvGF+qCIPSnY57AbBFCvTW$2023.11$.25+K4lPs7H94VUqPe2XwIsfPRnrXQE//QTEXxb8/8N4CNc6FpgZahzpTjFhMzSA7T/nHJa11DE8Ng2TP3iAmRczFlmslSuUNOgUeb6yRvs0="/>
          <p:cNvSpPr/>
          <p:nvPr/>
        </p:nvSpPr>
        <p:spPr>
          <a:xfrm>
            <a:off x="429897" y="451652"/>
            <a:ext cx="10844572" cy="609398"/>
          </a:xfrm>
          <a:prstGeom prst="rect">
            <a:avLst/>
          </a:prstGeom>
          <a:noFill/>
        </p:spPr>
        <p:txBody>
          <a:bodyPr wrap="none">
            <a:spAutoFit/>
          </a:bodyPr>
          <a:lstStyle/>
          <a:p>
            <a:pPr algn="just">
              <a:lnSpc>
                <a:spcPct val="120000"/>
              </a:lnSpc>
              <a:spcBef>
                <a:spcPts val="300"/>
              </a:spcBef>
              <a:spcAft>
                <a:spcPts val="300"/>
              </a:spcAft>
            </a:pPr>
            <a:r>
              <a:rPr lang="en-US" sz="2800" b="1" dirty="0">
                <a:solidFill>
                  <a:srgbClr val="C00000"/>
                </a:solidFill>
                <a:latin typeface="Times New Roman" panose="02020603050405020304" pitchFamily="18" charset="0"/>
                <a:cs typeface="Times New Roman" panose="02020603050405020304" pitchFamily="18" charset="0"/>
              </a:rPr>
              <a:t>2. Ứng dụng thực tế của máy tính trong khoa học kĩ thuật và đời sống</a:t>
            </a:r>
            <a:endParaRPr lang="en-US" sz="2800" u="sng"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911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additive="base">
                                        <p:cTn id="2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2A824F-0784-97B9-5182-61F6EA8A2ED4}"/>
              </a:ext>
            </a:extLst>
          </p:cNvPr>
          <p:cNvPicPr>
            <a:picLocks noChangeAspect="1"/>
          </p:cNvPicPr>
          <p:nvPr/>
        </p:nvPicPr>
        <p:blipFill>
          <a:blip r:embed="rId2"/>
          <a:stretch>
            <a:fillRect/>
          </a:stretch>
        </p:blipFill>
        <p:spPr>
          <a:xfrm>
            <a:off x="413549" y="161079"/>
            <a:ext cx="11364911" cy="6458851"/>
          </a:xfrm>
          <a:prstGeom prst="rect">
            <a:avLst/>
          </a:prstGeom>
        </p:spPr>
      </p:pic>
      <p:sp>
        <p:nvSpPr>
          <p:cNvPr id="3" name="Sun 2">
            <a:extLst>
              <a:ext uri="{FF2B5EF4-FFF2-40B4-BE49-F238E27FC236}">
                <a16:creationId xmlns:a16="http://schemas.microsoft.com/office/drawing/2014/main" id="{D5CED15B-5DB9-4DDA-03A1-8E5455837245}"/>
              </a:ext>
            </a:extLst>
          </p:cNvPr>
          <p:cNvSpPr/>
          <p:nvPr/>
        </p:nvSpPr>
        <p:spPr>
          <a:xfrm>
            <a:off x="1807028" y="1273629"/>
            <a:ext cx="4114800" cy="4114800"/>
          </a:xfrm>
          <a:prstGeom prst="sun">
            <a:avLst/>
          </a:prstGeom>
          <a:solidFill>
            <a:srgbClr val="FFC000"/>
          </a:solidFill>
          <a:ln w="12700" cap="flat" cmpd="sng" algn="ctr">
            <a:solidFill>
              <a:srgbClr val="FF0000"/>
            </a:solidFill>
            <a:prstDash val="solid"/>
            <a:miter lim="800000"/>
          </a:ln>
          <a:effectLst/>
        </p:spPr>
        <p:txBody>
          <a:bodyPr rtlCol="0" anchor="ctr"/>
          <a:lstStyle/>
          <a:p>
            <a:pPr algn="ctr">
              <a:defRPr/>
            </a:pPr>
            <a:r>
              <a:rPr lang="en-US" sz="3200" b="1" kern="0">
                <a:solidFill>
                  <a:srgbClr val="FF0000"/>
                </a:solidFill>
                <a:latin typeface="Times New Roman" panose="02020603050405020304" pitchFamily="18" charset="0"/>
                <a:cs typeface="Times New Roman" panose="02020603050405020304" pitchFamily="18" charset="0"/>
              </a:rPr>
              <a:t>Hoạt động 3</a:t>
            </a:r>
          </a:p>
        </p:txBody>
      </p:sp>
      <p:sp>
        <p:nvSpPr>
          <p:cNvPr id="4" name="TextBox 3">
            <a:extLst>
              <a:ext uri="{FF2B5EF4-FFF2-40B4-BE49-F238E27FC236}">
                <a16:creationId xmlns:a16="http://schemas.microsoft.com/office/drawing/2014/main" id="{A4ED5D93-6321-7569-9545-8E158DFA9491}"/>
              </a:ext>
            </a:extLst>
          </p:cNvPr>
          <p:cNvSpPr txBox="1"/>
          <p:nvPr/>
        </p:nvSpPr>
        <p:spPr>
          <a:xfrm>
            <a:off x="6096004" y="2882672"/>
            <a:ext cx="4658971" cy="1015663"/>
          </a:xfrm>
          <a:prstGeom prst="rect">
            <a:avLst/>
          </a:prstGeom>
          <a:noFill/>
        </p:spPr>
        <p:txBody>
          <a:bodyPr wrap="square">
            <a:spAutoFit/>
          </a:bodyPr>
          <a:lstStyle/>
          <a:p>
            <a:pPr algn="ctr"/>
            <a:r>
              <a:rPr lang="en-US" sz="6000" b="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Luyện tập</a:t>
            </a:r>
            <a:endPar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447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pic>
        <p:nvPicPr>
          <p:cNvPr id="25" name="Picture 24" descr="1c98244e0147f1e783b3d16720741e69.jpg"/>
          <p:cNvPicPr>
            <a:picLocks noChangeAspect="1"/>
          </p:cNvPicPr>
          <p:nvPr/>
        </p:nvPicPr>
        <p:blipFill>
          <a:blip r:embed="rId4">
            <a:clrChange>
              <a:clrFrom>
                <a:srgbClr val="F6F6F6"/>
              </a:clrFrom>
              <a:clrTo>
                <a:srgbClr val="F6F6F6">
                  <a:alpha val="0"/>
                </a:srgbClr>
              </a:clrTo>
            </a:clrChange>
          </a:blip>
          <a:srcRect l="6182" t="55208" r="53035" b="22917"/>
          <a:stretch>
            <a:fillRect/>
          </a:stretch>
        </p:blipFill>
        <p:spPr>
          <a:xfrm>
            <a:off x="3584041" y="3944239"/>
            <a:ext cx="1849347" cy="745115"/>
          </a:xfrm>
          <a:prstGeom prst="rect">
            <a:avLst/>
          </a:prstGeom>
        </p:spPr>
      </p:pic>
      <p:pic>
        <p:nvPicPr>
          <p:cNvPr id="23" name="Picture 22" descr="18053136-tác-giả-của-một-con-gà-mái-và-bảy-quả-trứng-của-cô-trên-một-nền-trắng.jpg"/>
          <p:cNvPicPr>
            <a:picLocks noChangeAspect="1"/>
          </p:cNvPicPr>
          <p:nvPr/>
        </p:nvPicPr>
        <p:blipFill>
          <a:blip r:embed="rId5" cstate="print">
            <a:clrChange>
              <a:clrFrom>
                <a:srgbClr val="FFFFFF"/>
              </a:clrFrom>
              <a:clrTo>
                <a:srgbClr val="FFFFFF">
                  <a:alpha val="0"/>
                </a:srgbClr>
              </a:clrTo>
            </a:clrChange>
          </a:blip>
          <a:stretch>
            <a:fillRect/>
          </a:stretch>
        </p:blipFill>
        <p:spPr>
          <a:xfrm>
            <a:off x="2767947" y="998215"/>
            <a:ext cx="2665440" cy="2058753"/>
          </a:xfrm>
          <a:prstGeom prst="rect">
            <a:avLst/>
          </a:prstGeom>
        </p:spPr>
      </p:pic>
      <p:pic>
        <p:nvPicPr>
          <p:cNvPr id="28" name="Picture 27" descr="1c98244e0147f1e783b3d16720741e69.jpg"/>
          <p:cNvPicPr>
            <a:picLocks noChangeAspect="1"/>
          </p:cNvPicPr>
          <p:nvPr/>
        </p:nvPicPr>
        <p:blipFill>
          <a:blip r:embed="rId4">
            <a:clrChange>
              <a:clrFrom>
                <a:srgbClr val="F6F6F6"/>
              </a:clrFrom>
              <a:clrTo>
                <a:srgbClr val="F6F6F6">
                  <a:alpha val="0"/>
                </a:srgbClr>
              </a:clrTo>
            </a:clrChange>
          </a:blip>
          <a:srcRect l="36438" t="37500" r="40610" b="42708"/>
          <a:stretch>
            <a:fillRect/>
          </a:stretch>
        </p:blipFill>
        <p:spPr>
          <a:xfrm>
            <a:off x="5036078" y="3523939"/>
            <a:ext cx="1776657" cy="1159538"/>
          </a:xfrm>
          <a:prstGeom prst="rect">
            <a:avLst/>
          </a:prstGeom>
        </p:spPr>
      </p:pic>
      <p:pic>
        <p:nvPicPr>
          <p:cNvPr id="29" name="Picture 28" descr="kuik1.png"/>
          <p:cNvPicPr>
            <a:picLocks noChangeAspect="1"/>
          </p:cNvPicPr>
          <p:nvPr/>
        </p:nvPicPr>
        <p:blipFill>
          <a:blip r:embed="rId6" cstate="print"/>
          <a:stretch>
            <a:fillRect/>
          </a:stretch>
        </p:blipFill>
        <p:spPr>
          <a:xfrm>
            <a:off x="9906029" y="3714752"/>
            <a:ext cx="1094907" cy="785818"/>
          </a:xfrm>
          <a:prstGeom prst="rect">
            <a:avLst/>
          </a:prstGeom>
        </p:spPr>
      </p:pic>
      <p:pic>
        <p:nvPicPr>
          <p:cNvPr id="30" name="Picture 29" descr="18013219-tác-giả-của-một-con-gà-gần-bảng-mũi-tên-trên-một-nền-trắng 2.jpg"/>
          <p:cNvPicPr>
            <a:picLocks noChangeAspect="1"/>
          </p:cNvPicPr>
          <p:nvPr/>
        </p:nvPicPr>
        <p:blipFill>
          <a:blip r:embed="rId7">
            <a:clrChange>
              <a:clrFrom>
                <a:srgbClr val="FFFFFF"/>
              </a:clrFrom>
              <a:clrTo>
                <a:srgbClr val="FFFFFF">
                  <a:alpha val="0"/>
                </a:srgbClr>
              </a:clrTo>
            </a:clrChange>
          </a:blip>
          <a:stretch>
            <a:fillRect/>
          </a:stretch>
        </p:blipFill>
        <p:spPr>
          <a:xfrm flipH="1">
            <a:off x="7536160" y="3543452"/>
            <a:ext cx="5026557" cy="3314548"/>
          </a:xfrm>
          <a:prstGeom prst="rect">
            <a:avLst/>
          </a:prstGeom>
        </p:spPr>
      </p:pic>
      <p:pic>
        <p:nvPicPr>
          <p:cNvPr id="31" name="Picture 30" descr="349de0c82228b446ebd18bb653781d4e.jpg"/>
          <p:cNvPicPr>
            <a:picLocks noChangeAspect="1"/>
          </p:cNvPicPr>
          <p:nvPr/>
        </p:nvPicPr>
        <p:blipFill>
          <a:blip r:embed="rId8" cstate="print">
            <a:clrChange>
              <a:clrFrom>
                <a:srgbClr val="F6F6F6"/>
              </a:clrFrom>
              <a:clrTo>
                <a:srgbClr val="F6F6F6">
                  <a:alpha val="0"/>
                </a:srgbClr>
              </a:clrTo>
            </a:clrChange>
          </a:blip>
          <a:srcRect t="45833" r="22500"/>
          <a:stretch>
            <a:fillRect/>
          </a:stretch>
        </p:blipFill>
        <p:spPr>
          <a:xfrm>
            <a:off x="11745296" y="6615550"/>
            <a:ext cx="371677" cy="214314"/>
          </a:xfrm>
          <a:prstGeom prst="rect">
            <a:avLst/>
          </a:prstGeom>
        </p:spPr>
      </p:pic>
      <p:sp>
        <p:nvSpPr>
          <p:cNvPr id="34" name="Rectangle 33"/>
          <p:cNvSpPr/>
          <p:nvPr/>
        </p:nvSpPr>
        <p:spPr>
          <a:xfrm>
            <a:off x="1295533" y="90279"/>
            <a:ext cx="7481083"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spAutoFit/>
          </a:bodyPr>
          <a:lstStyle/>
          <a:p>
            <a:pPr algn="ctr"/>
            <a:r>
              <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Tahoma" pitchFamily="34" charset="0"/>
                <a:cs typeface="Tahoma" pitchFamily="34" charset="0"/>
              </a:rPr>
              <a:t>THU HOẠCH TRỨNG GÀ</a:t>
            </a:r>
          </a:p>
        </p:txBody>
      </p:sp>
      <p:pic>
        <p:nvPicPr>
          <p:cNvPr id="43" name="Picture 42" descr="18789247-tác-giả-của-những-con-vịt-màu-nâu-và-bốn-con-vịt-con-màu-vàng-của-cô-trên-một-nền-trắng.jpg"/>
          <p:cNvPicPr>
            <a:picLocks noChangeAspect="1"/>
          </p:cNvPicPr>
          <p:nvPr/>
        </p:nvPicPr>
        <p:blipFill>
          <a:blip r:embed="rId9" cstate="print">
            <a:clrChange>
              <a:clrFrom>
                <a:srgbClr val="FFFFFF"/>
              </a:clrFrom>
              <a:clrTo>
                <a:srgbClr val="FFFFFF">
                  <a:alpha val="0"/>
                </a:srgbClr>
              </a:clrTo>
            </a:clrChange>
          </a:blip>
          <a:stretch>
            <a:fillRect/>
          </a:stretch>
        </p:blipFill>
        <p:spPr>
          <a:xfrm>
            <a:off x="2195489" y="5589240"/>
            <a:ext cx="2120099" cy="1479172"/>
          </a:xfrm>
          <a:prstGeom prst="rect">
            <a:avLst/>
          </a:prstGeom>
        </p:spPr>
      </p:pic>
      <p:pic>
        <p:nvPicPr>
          <p:cNvPr id="18" name="Picture 17" descr="9a12101c4398f4729d1cb617915a20f0.jpg"/>
          <p:cNvPicPr>
            <a:picLocks noChangeAspect="1"/>
          </p:cNvPicPr>
          <p:nvPr/>
        </p:nvPicPr>
        <p:blipFill>
          <a:blip r:embed="rId10" cstate="print">
            <a:clrChange>
              <a:clrFrom>
                <a:srgbClr val="F6F6F6"/>
              </a:clrFrom>
              <a:clrTo>
                <a:srgbClr val="F6F6F6">
                  <a:alpha val="0"/>
                </a:srgbClr>
              </a:clrTo>
            </a:clrChange>
          </a:blip>
          <a:stretch>
            <a:fillRect/>
          </a:stretch>
        </p:blipFill>
        <p:spPr>
          <a:xfrm>
            <a:off x="8096264" y="6072206"/>
            <a:ext cx="1047725" cy="785794"/>
          </a:xfrm>
          <a:prstGeom prst="rect">
            <a:avLst/>
          </a:prstGeom>
        </p:spPr>
      </p:pic>
      <p:pic>
        <p:nvPicPr>
          <p:cNvPr id="20" name="Picture 19" descr="coleta-de-passaros-coloridos_1096-119.jpg"/>
          <p:cNvPicPr>
            <a:picLocks noChangeAspect="1"/>
          </p:cNvPicPr>
          <p:nvPr/>
        </p:nvPicPr>
        <p:blipFill>
          <a:blip r:embed="rId11" cstate="print">
            <a:clrChange>
              <a:clrFrom>
                <a:srgbClr val="FEFEFE"/>
              </a:clrFrom>
              <a:clrTo>
                <a:srgbClr val="FEFEFE">
                  <a:alpha val="0"/>
                </a:srgbClr>
              </a:clrTo>
            </a:clrChange>
          </a:blip>
          <a:srcRect l="6630" t="74921" r="67012" b="5910"/>
          <a:stretch>
            <a:fillRect/>
          </a:stretch>
        </p:blipFill>
        <p:spPr>
          <a:xfrm>
            <a:off x="4095737" y="4714891"/>
            <a:ext cx="381003" cy="207819"/>
          </a:xfrm>
          <a:prstGeom prst="rect">
            <a:avLst/>
          </a:prstGeom>
        </p:spPr>
      </p:pic>
      <p:pic>
        <p:nvPicPr>
          <p:cNvPr id="1026" name="Picture 2" descr="C:\Users\Admin\AppData\Local\Temp\Rar$DI16.811\1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24192" y="1265865"/>
            <a:ext cx="3376333" cy="2061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881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Rounded Rectangle 7"/>
          <p:cNvSpPr/>
          <p:nvPr/>
        </p:nvSpPr>
        <p:spPr>
          <a:xfrm>
            <a:off x="4537317" y="70340"/>
            <a:ext cx="7143800" cy="1857364"/>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en-US" sz="2200" b="1" dirty="0" err="1">
                <a:solidFill>
                  <a:prstClr val="white"/>
                </a:solidFill>
              </a:rPr>
              <a:t>Những</a:t>
            </a:r>
            <a:r>
              <a:rPr lang="en-US" sz="2200" b="1" dirty="0">
                <a:solidFill>
                  <a:prstClr val="white"/>
                </a:solidFill>
              </a:rPr>
              <a:t> </a:t>
            </a:r>
            <a:r>
              <a:rPr lang="en-US" sz="2200" b="1" dirty="0" err="1">
                <a:solidFill>
                  <a:prstClr val="white"/>
                </a:solidFill>
              </a:rPr>
              <a:t>chu</a:t>
            </a:r>
            <a:r>
              <a:rPr lang="en-US" sz="2200" b="1" dirty="0">
                <a:solidFill>
                  <a:prstClr val="white"/>
                </a:solidFill>
              </a:rPr>
              <a:t>́ </a:t>
            </a:r>
            <a:r>
              <a:rPr lang="en-US" sz="2200" b="1" dirty="0" err="1">
                <a:solidFill>
                  <a:prstClr val="white"/>
                </a:solidFill>
              </a:rPr>
              <a:t>ga</a:t>
            </a:r>
            <a:r>
              <a:rPr lang="en-US" sz="2200" b="1" dirty="0">
                <a:solidFill>
                  <a:prstClr val="white"/>
                </a:solidFill>
              </a:rPr>
              <a:t>̀ </a:t>
            </a:r>
            <a:r>
              <a:rPr lang="en-US" sz="2200" b="1" dirty="0" err="1">
                <a:solidFill>
                  <a:prstClr val="white"/>
                </a:solidFill>
              </a:rPr>
              <a:t>mái</a:t>
            </a:r>
            <a:r>
              <a:rPr lang="en-US" sz="2200" b="1" dirty="0">
                <a:solidFill>
                  <a:prstClr val="white"/>
                </a:solidFill>
              </a:rPr>
              <a:t> </a:t>
            </a:r>
            <a:r>
              <a:rPr lang="en-US" sz="2200" b="1" dirty="0" err="1">
                <a:solidFill>
                  <a:prstClr val="white"/>
                </a:solidFill>
              </a:rPr>
              <a:t>của</a:t>
            </a:r>
            <a:r>
              <a:rPr lang="en-US" sz="2200" b="1" dirty="0">
                <a:solidFill>
                  <a:prstClr val="white"/>
                </a:solidFill>
              </a:rPr>
              <a:t> </a:t>
            </a:r>
            <a:r>
              <a:rPr lang="en-US" sz="2200" b="1" dirty="0" err="1">
                <a:solidFill>
                  <a:prstClr val="white"/>
                </a:solidFill>
              </a:rPr>
              <a:t>chúng</a:t>
            </a:r>
            <a:r>
              <a:rPr lang="en-US" sz="2200" b="1" dirty="0">
                <a:solidFill>
                  <a:prstClr val="white"/>
                </a:solidFill>
              </a:rPr>
              <a:t> ta </a:t>
            </a:r>
            <a:r>
              <a:rPr lang="en-US" sz="2200" b="1" dirty="0" err="1">
                <a:solidFill>
                  <a:prstClr val="white"/>
                </a:solidFill>
              </a:rPr>
              <a:t>đã</a:t>
            </a:r>
            <a:r>
              <a:rPr lang="en-US" sz="2200" b="1" dirty="0">
                <a:solidFill>
                  <a:prstClr val="white"/>
                </a:solidFill>
              </a:rPr>
              <a:t> </a:t>
            </a:r>
            <a:r>
              <a:rPr lang="en-US" sz="2200" b="1" dirty="0" err="1">
                <a:solidFill>
                  <a:prstClr val="white"/>
                </a:solidFill>
              </a:rPr>
              <a:t>đẻ</a:t>
            </a:r>
            <a:r>
              <a:rPr lang="en-US" sz="2200" b="1" dirty="0">
                <a:solidFill>
                  <a:prstClr val="white"/>
                </a:solidFill>
              </a:rPr>
              <a:t> </a:t>
            </a:r>
            <a:r>
              <a:rPr lang="en-US" sz="2200" b="1" dirty="0" err="1">
                <a:solidFill>
                  <a:prstClr val="white"/>
                </a:solidFill>
              </a:rPr>
              <a:t>rất</a:t>
            </a:r>
            <a:r>
              <a:rPr lang="en-US" sz="2200" b="1" dirty="0">
                <a:solidFill>
                  <a:prstClr val="white"/>
                </a:solidFill>
              </a:rPr>
              <a:t> </a:t>
            </a:r>
            <a:r>
              <a:rPr lang="en-US" sz="2200" b="1" dirty="0" err="1">
                <a:solidFill>
                  <a:prstClr val="white"/>
                </a:solidFill>
              </a:rPr>
              <a:t>nhiều</a:t>
            </a:r>
            <a:r>
              <a:rPr lang="en-US" sz="2200" b="1" dirty="0">
                <a:solidFill>
                  <a:prstClr val="white"/>
                </a:solidFill>
              </a:rPr>
              <a:t> </a:t>
            </a:r>
            <a:r>
              <a:rPr lang="en-US" sz="2200" b="1" dirty="0" err="1">
                <a:solidFill>
                  <a:prstClr val="white"/>
                </a:solidFill>
              </a:rPr>
              <a:t>trứng</a:t>
            </a:r>
            <a:r>
              <a:rPr lang="en-US" sz="2200" b="1" dirty="0">
                <a:solidFill>
                  <a:prstClr val="white"/>
                </a:solidFill>
              </a:rPr>
              <a:t>. </a:t>
            </a:r>
            <a:r>
              <a:rPr lang="en-US" sz="2200" b="1" dirty="0" err="1">
                <a:solidFill>
                  <a:prstClr val="white"/>
                </a:solidFill>
              </a:rPr>
              <a:t>Bạn</a:t>
            </a:r>
            <a:r>
              <a:rPr lang="en-US" sz="2200" b="1" dirty="0">
                <a:solidFill>
                  <a:prstClr val="white"/>
                </a:solidFill>
              </a:rPr>
              <a:t> </a:t>
            </a:r>
            <a:r>
              <a:rPr lang="en-US" sz="2200" b="1" dirty="0" err="1">
                <a:solidFill>
                  <a:prstClr val="white"/>
                </a:solidFill>
              </a:rPr>
              <a:t>hãy</a:t>
            </a:r>
            <a:r>
              <a:rPr lang="en-US" sz="2200" b="1" dirty="0">
                <a:solidFill>
                  <a:prstClr val="white"/>
                </a:solidFill>
              </a:rPr>
              <a:t> </a:t>
            </a:r>
            <a:r>
              <a:rPr lang="en-US" sz="2200" b="1" dirty="0" err="1">
                <a:solidFill>
                  <a:prstClr val="white"/>
                </a:solidFill>
              </a:rPr>
              <a:t>giúp</a:t>
            </a:r>
            <a:r>
              <a:rPr lang="en-US" sz="2200" b="1" dirty="0">
                <a:solidFill>
                  <a:prstClr val="white"/>
                </a:solidFill>
              </a:rPr>
              <a:t> </a:t>
            </a:r>
            <a:r>
              <a:rPr lang="en-US" sz="2200" b="1" dirty="0" err="1">
                <a:solidFill>
                  <a:prstClr val="white"/>
                </a:solidFill>
              </a:rPr>
              <a:t>mình</a:t>
            </a:r>
            <a:r>
              <a:rPr lang="en-US" sz="2200" b="1" dirty="0">
                <a:solidFill>
                  <a:prstClr val="white"/>
                </a:solidFill>
              </a:rPr>
              <a:t> </a:t>
            </a:r>
            <a:r>
              <a:rPr lang="en-US" sz="2200" b="1" dirty="0" err="1">
                <a:solidFill>
                  <a:prstClr val="white"/>
                </a:solidFill>
              </a:rPr>
              <a:t>thu</a:t>
            </a:r>
            <a:r>
              <a:rPr lang="en-US" sz="2200" b="1" dirty="0">
                <a:solidFill>
                  <a:prstClr val="white"/>
                </a:solidFill>
              </a:rPr>
              <a:t> </a:t>
            </a:r>
            <a:r>
              <a:rPr lang="en-US" sz="2200" b="1" dirty="0" err="1">
                <a:solidFill>
                  <a:prstClr val="white"/>
                </a:solidFill>
              </a:rPr>
              <a:t>hoạch</a:t>
            </a:r>
            <a:r>
              <a:rPr lang="en-US" sz="2200" b="1" dirty="0">
                <a:solidFill>
                  <a:prstClr val="white"/>
                </a:solidFill>
              </a:rPr>
              <a:t> </a:t>
            </a:r>
            <a:r>
              <a:rPr lang="en-US" sz="2200" b="1" dirty="0" err="1">
                <a:solidFill>
                  <a:prstClr val="white"/>
                </a:solidFill>
              </a:rPr>
              <a:t>số</a:t>
            </a:r>
            <a:r>
              <a:rPr lang="en-US" sz="2200" b="1" dirty="0">
                <a:solidFill>
                  <a:prstClr val="white"/>
                </a:solidFill>
              </a:rPr>
              <a:t> </a:t>
            </a:r>
            <a:r>
              <a:rPr lang="en-US" sz="2200" b="1" dirty="0" err="1">
                <a:solidFill>
                  <a:prstClr val="white"/>
                </a:solidFill>
              </a:rPr>
              <a:t>trứng</a:t>
            </a:r>
            <a:r>
              <a:rPr lang="en-US" sz="2200" b="1" dirty="0">
                <a:solidFill>
                  <a:prstClr val="white"/>
                </a:solidFill>
              </a:rPr>
              <a:t> </a:t>
            </a:r>
            <a:r>
              <a:rPr lang="en-US" sz="2200" b="1" dirty="0" err="1">
                <a:solidFill>
                  <a:prstClr val="white"/>
                </a:solidFill>
              </a:rPr>
              <a:t>đó</a:t>
            </a:r>
            <a:r>
              <a:rPr lang="en-US" sz="2200" b="1" dirty="0">
                <a:solidFill>
                  <a:prstClr val="white"/>
                </a:solidFill>
              </a:rPr>
              <a:t> </a:t>
            </a:r>
            <a:r>
              <a:rPr lang="en-US" sz="2200" b="1" dirty="0" err="1">
                <a:solidFill>
                  <a:prstClr val="white"/>
                </a:solidFill>
              </a:rPr>
              <a:t>bằng</a:t>
            </a:r>
            <a:r>
              <a:rPr lang="en-US" sz="2200" b="1" dirty="0">
                <a:solidFill>
                  <a:prstClr val="white"/>
                </a:solidFill>
              </a:rPr>
              <a:t> </a:t>
            </a:r>
            <a:r>
              <a:rPr lang="en-US" sz="2200" b="1" dirty="0" err="1">
                <a:solidFill>
                  <a:prstClr val="white"/>
                </a:solidFill>
              </a:rPr>
              <a:t>cách</a:t>
            </a:r>
            <a:r>
              <a:rPr lang="en-US" sz="2200" b="1" dirty="0">
                <a:solidFill>
                  <a:prstClr val="white"/>
                </a:solidFill>
              </a:rPr>
              <a:t> </a:t>
            </a:r>
            <a:r>
              <a:rPr lang="en-US" sz="2200" b="1" dirty="0" err="1">
                <a:solidFill>
                  <a:prstClr val="white"/>
                </a:solidFill>
              </a:rPr>
              <a:t>trả</a:t>
            </a:r>
            <a:r>
              <a:rPr lang="en-US" sz="2200" b="1" dirty="0">
                <a:solidFill>
                  <a:prstClr val="white"/>
                </a:solidFill>
              </a:rPr>
              <a:t> </a:t>
            </a:r>
            <a:r>
              <a:rPr lang="en-US" sz="2200" b="1" dirty="0" err="1">
                <a:solidFill>
                  <a:prstClr val="white"/>
                </a:solidFill>
              </a:rPr>
              <a:t>lời</a:t>
            </a:r>
            <a:r>
              <a:rPr lang="en-US" sz="2200" b="1" dirty="0">
                <a:solidFill>
                  <a:prstClr val="white"/>
                </a:solidFill>
              </a:rPr>
              <a:t> </a:t>
            </a:r>
            <a:r>
              <a:rPr lang="en-US" sz="2200" b="1" dirty="0" err="1">
                <a:solidFill>
                  <a:prstClr val="white"/>
                </a:solidFill>
              </a:rPr>
              <a:t>các</a:t>
            </a:r>
            <a:r>
              <a:rPr lang="en-US" sz="2200" b="1" dirty="0">
                <a:solidFill>
                  <a:prstClr val="white"/>
                </a:solidFill>
              </a:rPr>
              <a:t> </a:t>
            </a:r>
            <a:r>
              <a:rPr lang="en-US" sz="2200" b="1" dirty="0" err="1">
                <a:solidFill>
                  <a:prstClr val="white"/>
                </a:solidFill>
              </a:rPr>
              <a:t>câu</a:t>
            </a:r>
            <a:r>
              <a:rPr lang="en-US" sz="2200" b="1" dirty="0">
                <a:solidFill>
                  <a:prstClr val="white"/>
                </a:solidFill>
              </a:rPr>
              <a:t> </a:t>
            </a:r>
            <a:r>
              <a:rPr lang="en-US" sz="2200" b="1" dirty="0" err="1">
                <a:solidFill>
                  <a:prstClr val="white"/>
                </a:solidFill>
              </a:rPr>
              <a:t>hỏi</a:t>
            </a:r>
            <a:r>
              <a:rPr lang="en-US" sz="2200" b="1" dirty="0">
                <a:solidFill>
                  <a:prstClr val="white"/>
                </a:solidFill>
              </a:rPr>
              <a:t> </a:t>
            </a:r>
            <a:r>
              <a:rPr lang="en-US" sz="2200" b="1" dirty="0" err="1">
                <a:solidFill>
                  <a:prstClr val="white"/>
                </a:solidFill>
              </a:rPr>
              <a:t>nhé</a:t>
            </a:r>
            <a:r>
              <a:rPr lang="en-US" sz="2200" b="1" dirty="0">
                <a:solidFill>
                  <a:prstClr val="white"/>
                </a:solidFill>
              </a:rPr>
              <a:t>. </a:t>
            </a:r>
            <a:r>
              <a:rPr lang="en-US" sz="2200" b="1" dirty="0" err="1">
                <a:solidFill>
                  <a:prstClr val="white"/>
                </a:solidFill>
              </a:rPr>
              <a:t>Khi</a:t>
            </a:r>
            <a:r>
              <a:rPr lang="en-US" sz="2200" b="1" dirty="0">
                <a:solidFill>
                  <a:prstClr val="white"/>
                </a:solidFill>
              </a:rPr>
              <a:t> </a:t>
            </a:r>
            <a:r>
              <a:rPr lang="en-US" sz="2200" b="1" dirty="0" err="1">
                <a:solidFill>
                  <a:prstClr val="white"/>
                </a:solidFill>
              </a:rPr>
              <a:t>bạn</a:t>
            </a:r>
            <a:r>
              <a:rPr lang="en-US" sz="2200" b="1" dirty="0">
                <a:solidFill>
                  <a:prstClr val="white"/>
                </a:solidFill>
              </a:rPr>
              <a:t> </a:t>
            </a:r>
            <a:r>
              <a:rPr lang="en-US" sz="2200" b="1" dirty="0" err="1">
                <a:solidFill>
                  <a:prstClr val="white"/>
                </a:solidFill>
              </a:rPr>
              <a:t>trả</a:t>
            </a:r>
            <a:r>
              <a:rPr lang="en-US" sz="2200" b="1" dirty="0">
                <a:solidFill>
                  <a:prstClr val="white"/>
                </a:solidFill>
              </a:rPr>
              <a:t> </a:t>
            </a:r>
            <a:r>
              <a:rPr lang="en-US" sz="2200" b="1" dirty="0" err="1">
                <a:solidFill>
                  <a:prstClr val="white"/>
                </a:solidFill>
              </a:rPr>
              <a:t>lời</a:t>
            </a:r>
            <a:r>
              <a:rPr lang="en-US" sz="2200" b="1" dirty="0">
                <a:solidFill>
                  <a:prstClr val="white"/>
                </a:solidFill>
              </a:rPr>
              <a:t> </a:t>
            </a:r>
            <a:r>
              <a:rPr lang="en-US" sz="2200" b="1" dirty="0" err="1">
                <a:solidFill>
                  <a:prstClr val="white"/>
                </a:solidFill>
              </a:rPr>
              <a:t>đúng</a:t>
            </a:r>
            <a:r>
              <a:rPr lang="en-US" sz="2200" b="1" dirty="0">
                <a:solidFill>
                  <a:prstClr val="white"/>
                </a:solidFill>
              </a:rPr>
              <a:t> </a:t>
            </a:r>
            <a:r>
              <a:rPr lang="en-US" sz="2200" b="1" dirty="0" err="1">
                <a:solidFill>
                  <a:prstClr val="white"/>
                </a:solidFill>
              </a:rPr>
              <a:t>là</a:t>
            </a:r>
            <a:r>
              <a:rPr lang="en-US" sz="2200" b="1" dirty="0">
                <a:solidFill>
                  <a:prstClr val="white"/>
                </a:solidFill>
              </a:rPr>
              <a:t> </a:t>
            </a:r>
            <a:r>
              <a:rPr lang="en-US" sz="2200" b="1" dirty="0" err="1">
                <a:solidFill>
                  <a:prstClr val="white"/>
                </a:solidFill>
              </a:rPr>
              <a:t>trứng</a:t>
            </a:r>
            <a:r>
              <a:rPr lang="en-US" sz="2200" b="1" dirty="0">
                <a:solidFill>
                  <a:prstClr val="white"/>
                </a:solidFill>
              </a:rPr>
              <a:t> </a:t>
            </a:r>
            <a:r>
              <a:rPr lang="en-US" sz="2200" b="1" dirty="0" err="1">
                <a:solidFill>
                  <a:prstClr val="white"/>
                </a:solidFill>
              </a:rPr>
              <a:t>đã</a:t>
            </a:r>
            <a:r>
              <a:rPr lang="en-US" sz="2200" b="1" dirty="0">
                <a:solidFill>
                  <a:prstClr val="white"/>
                </a:solidFill>
              </a:rPr>
              <a:t> </a:t>
            </a:r>
            <a:r>
              <a:rPr lang="en-US" sz="2200" b="1" dirty="0" err="1">
                <a:solidFill>
                  <a:prstClr val="white"/>
                </a:solidFill>
              </a:rPr>
              <a:t>vào</a:t>
            </a:r>
            <a:r>
              <a:rPr lang="en-US" sz="2200" b="1" dirty="0">
                <a:solidFill>
                  <a:prstClr val="white"/>
                </a:solidFill>
              </a:rPr>
              <a:t> </a:t>
            </a:r>
            <a:r>
              <a:rPr lang="en-US" sz="2200" b="1" dirty="0" err="1">
                <a:solidFill>
                  <a:prstClr val="white"/>
                </a:solidFill>
              </a:rPr>
              <a:t>giỏ</a:t>
            </a:r>
            <a:r>
              <a:rPr lang="en-US" sz="2200" b="1" dirty="0">
                <a:solidFill>
                  <a:prstClr val="white"/>
                </a:solidFill>
              </a:rPr>
              <a:t> </a:t>
            </a:r>
            <a:r>
              <a:rPr lang="en-US" sz="2200" b="1" dirty="0" err="1">
                <a:solidFill>
                  <a:prstClr val="white"/>
                </a:solidFill>
              </a:rPr>
              <a:t>của</a:t>
            </a:r>
            <a:r>
              <a:rPr lang="en-US" sz="2200" b="1" dirty="0">
                <a:solidFill>
                  <a:prstClr val="white"/>
                </a:solidFill>
              </a:rPr>
              <a:t> </a:t>
            </a:r>
            <a:r>
              <a:rPr lang="en-US" sz="2200" b="1" dirty="0" err="1">
                <a:solidFill>
                  <a:prstClr val="white"/>
                </a:solidFill>
              </a:rPr>
              <a:t>mình</a:t>
            </a:r>
            <a:r>
              <a:rPr lang="en-US" sz="2200" b="1" dirty="0">
                <a:solidFill>
                  <a:prstClr val="white"/>
                </a:solidFill>
              </a:rPr>
              <a:t> </a:t>
            </a:r>
            <a:r>
              <a:rPr lang="en-US" sz="2200" b="1" dirty="0" err="1">
                <a:solidFill>
                  <a:prstClr val="white"/>
                </a:solidFill>
              </a:rPr>
              <a:t>rồi</a:t>
            </a:r>
            <a:r>
              <a:rPr lang="en-US" sz="2200" b="1" dirty="0">
                <a:solidFill>
                  <a:prstClr val="white"/>
                </a:solidFill>
              </a:rPr>
              <a:t> </a:t>
            </a:r>
            <a:r>
              <a:rPr lang="en-US" sz="2200" b="1" dirty="0" err="1">
                <a:solidFill>
                  <a:prstClr val="white"/>
                </a:solidFill>
              </a:rPr>
              <a:t>đấy</a:t>
            </a:r>
            <a:r>
              <a:rPr lang="en-US" sz="2200" b="1" dirty="0">
                <a:solidFill>
                  <a:prstClr val="white"/>
                </a:solidFill>
              </a:rPr>
              <a:t>. </a:t>
            </a:r>
            <a:r>
              <a:rPr lang="en-US" sz="2200" b="1" dirty="0" err="1">
                <a:solidFill>
                  <a:prstClr val="white"/>
                </a:solidFill>
              </a:rPr>
              <a:t>Nào</a:t>
            </a:r>
            <a:r>
              <a:rPr lang="en-US" sz="2200" b="1" dirty="0">
                <a:solidFill>
                  <a:prstClr val="white"/>
                </a:solidFill>
              </a:rPr>
              <a:t> </a:t>
            </a:r>
            <a:r>
              <a:rPr lang="en-US" sz="2200" b="1" dirty="0" err="1">
                <a:solidFill>
                  <a:prstClr val="white"/>
                </a:solidFill>
              </a:rPr>
              <a:t>bắt</a:t>
            </a:r>
            <a:r>
              <a:rPr lang="en-US" sz="2200" b="1" dirty="0">
                <a:solidFill>
                  <a:prstClr val="white"/>
                </a:solidFill>
              </a:rPr>
              <a:t> </a:t>
            </a:r>
            <a:r>
              <a:rPr lang="en-US" sz="2200" b="1" dirty="0" err="1">
                <a:solidFill>
                  <a:prstClr val="white"/>
                </a:solidFill>
              </a:rPr>
              <a:t>đầu</a:t>
            </a:r>
            <a:r>
              <a:rPr lang="en-US" sz="2200" b="1" dirty="0">
                <a:solidFill>
                  <a:prstClr val="white"/>
                </a:solidFill>
              </a:rPr>
              <a:t> </a:t>
            </a:r>
            <a:r>
              <a:rPr lang="en-US" sz="2200" b="1" dirty="0" err="1">
                <a:solidFill>
                  <a:prstClr val="white"/>
                </a:solidFill>
              </a:rPr>
              <a:t>thôi</a:t>
            </a:r>
            <a:r>
              <a:rPr lang="en-US" sz="2200" b="1" dirty="0">
                <a:solidFill>
                  <a:prstClr val="white"/>
                </a:solidFill>
              </a:rPr>
              <a:t>!</a:t>
            </a:r>
            <a:endParaRPr lang="vi-VN" sz="2200" b="1" dirty="0">
              <a:solidFill>
                <a:prstClr val="white"/>
              </a:solidFill>
            </a:endParaRPr>
          </a:p>
        </p:txBody>
      </p:sp>
      <p:grpSp>
        <p:nvGrpSpPr>
          <p:cNvPr id="13" name="Group 12"/>
          <p:cNvGrpSpPr/>
          <p:nvPr/>
        </p:nvGrpSpPr>
        <p:grpSpPr>
          <a:xfrm>
            <a:off x="6394705" y="2010312"/>
            <a:ext cx="3429024" cy="1489035"/>
            <a:chOff x="3387886" y="1857364"/>
            <a:chExt cx="2571768" cy="1489035"/>
          </a:xfrm>
        </p:grpSpPr>
        <p:pic>
          <p:nvPicPr>
            <p:cNvPr id="11" name="Picture 10" descr="15057373-dấu-hiệu-bằng-gỗ-treo-trên-dây-chuyền-vector-minh-họa.jpg"/>
            <p:cNvPicPr>
              <a:picLocks noChangeAspect="1"/>
            </p:cNvPicPr>
            <p:nvPr/>
          </p:nvPicPr>
          <p:blipFill>
            <a:blip r:embed="rId3">
              <a:clrChange>
                <a:clrFrom>
                  <a:srgbClr val="FFFFFF"/>
                </a:clrFrom>
                <a:clrTo>
                  <a:srgbClr val="FFFFFF">
                    <a:alpha val="0"/>
                  </a:srgbClr>
                </a:clrTo>
              </a:clrChange>
            </a:blip>
            <a:srcRect l="13750" t="17000" r="6250" b="14000"/>
            <a:stretch>
              <a:fillRect/>
            </a:stretch>
          </p:blipFill>
          <p:spPr>
            <a:xfrm>
              <a:off x="3387886" y="1857364"/>
              <a:ext cx="2571768" cy="1489035"/>
            </a:xfrm>
            <a:prstGeom prst="rect">
              <a:avLst/>
            </a:prstGeom>
          </p:spPr>
        </p:pic>
        <p:sp>
          <p:nvSpPr>
            <p:cNvPr id="12" name="TextBox 11">
              <a:hlinkClick r:id="rId4" action="ppaction://hlinksldjump"/>
            </p:cNvPr>
            <p:cNvSpPr txBox="1"/>
            <p:nvPr/>
          </p:nvSpPr>
          <p:spPr>
            <a:xfrm>
              <a:off x="3945322" y="2541412"/>
              <a:ext cx="1269620" cy="492443"/>
            </a:xfrm>
            <a:prstGeom prst="rect">
              <a:avLst/>
            </a:prstGeom>
            <a:noFill/>
          </p:spPr>
          <p:txBody>
            <a:bodyPr wrap="square" rtlCol="0">
              <a:spAutoFit/>
            </a:bodyPr>
            <a:lstStyle/>
            <a:p>
              <a:pPr algn="ctr"/>
              <a:r>
                <a:rPr lang="en-US" sz="2600" b="1" dirty="0" err="1">
                  <a:solidFill>
                    <a:srgbClr val="FFFF00"/>
                  </a:solidFill>
                  <a:effectLst>
                    <a:outerShdw blurRad="38100" dist="38100" dir="2700000" algn="tl">
                      <a:srgbClr val="000000">
                        <a:alpha val="43137"/>
                      </a:srgbClr>
                    </a:outerShdw>
                  </a:effectLst>
                </a:rPr>
                <a:t>Bắt</a:t>
              </a:r>
              <a:r>
                <a:rPr lang="en-US" sz="2600" b="1" dirty="0">
                  <a:solidFill>
                    <a:srgbClr val="FFFF00"/>
                  </a:solidFill>
                  <a:effectLst>
                    <a:outerShdw blurRad="38100" dist="38100" dir="2700000" algn="tl">
                      <a:srgbClr val="000000">
                        <a:alpha val="43137"/>
                      </a:srgbClr>
                    </a:outerShdw>
                  </a:effectLst>
                </a:rPr>
                <a:t> </a:t>
              </a:r>
              <a:r>
                <a:rPr lang="en-US" sz="2600" b="1" dirty="0" err="1">
                  <a:solidFill>
                    <a:srgbClr val="FFFF00"/>
                  </a:solidFill>
                  <a:effectLst>
                    <a:outerShdw blurRad="38100" dist="38100" dir="2700000" algn="tl">
                      <a:srgbClr val="000000">
                        <a:alpha val="43137"/>
                      </a:srgbClr>
                    </a:outerShdw>
                  </a:effectLst>
                </a:rPr>
                <a:t>đầu</a:t>
              </a:r>
              <a:endParaRPr lang="vi-VN" sz="2600" b="1" dirty="0">
                <a:solidFill>
                  <a:srgbClr val="FFFF00"/>
                </a:solidFill>
                <a:effectLst>
                  <a:outerShdw blurRad="38100" dist="38100" dir="2700000" algn="tl">
                    <a:srgbClr val="000000">
                      <a:alpha val="43137"/>
                    </a:srgbClr>
                  </a:outerShdw>
                </a:effectLst>
              </a:endParaRPr>
            </a:p>
          </p:txBody>
        </p:sp>
      </p:grpSp>
      <p:pic>
        <p:nvPicPr>
          <p:cNvPr id="9" name="Picture 8" descr="ee376867b6edb2b7f8a1c93f2ceb4b12.png">
            <a:hlinkClick r:id="" action="ppaction://hlinkshowjump?jump=firstslide"/>
          </p:cNvPr>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437232" y="5956340"/>
            <a:ext cx="1296000" cy="972000"/>
          </a:xfrm>
          <a:prstGeom prst="rect">
            <a:avLst/>
          </a:prstGeom>
        </p:spPr>
      </p:pic>
      <p:pic>
        <p:nvPicPr>
          <p:cNvPr id="3" name="Picture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9565" y="1146515"/>
            <a:ext cx="4042755" cy="5638734"/>
          </a:xfrm>
          <a:prstGeom prst="rect">
            <a:avLst/>
          </a:prstGeom>
        </p:spPr>
      </p:pic>
      <p:pic>
        <p:nvPicPr>
          <p:cNvPr id="4" name="Picture 3"/>
          <p:cNvPicPr>
            <a:picLocks noChangeAspect="1"/>
          </p:cNvPicPr>
          <p:nvPr/>
        </p:nvPicPr>
        <p:blipFill>
          <a:blip r:embed="rId7">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3983765" y="1823349"/>
            <a:ext cx="3340704" cy="2523665"/>
          </a:xfrm>
          <a:prstGeom prst="rect">
            <a:avLst/>
          </a:prstGeom>
        </p:spPr>
      </p:pic>
    </p:spTree>
    <p:extLst>
      <p:ext uri="{BB962C8B-B14F-4D97-AF65-F5344CB8AC3E}">
        <p14:creationId xmlns:p14="http://schemas.microsoft.com/office/powerpoint/2010/main" val="31732124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amond(in)">
                                      <p:cBhvr>
                                        <p:cTn id="7" dur="2000"/>
                                        <p:tgtEl>
                                          <p:spTgt spid="8">
                                            <p:txEl>
                                              <p:pRg st="0" end="0"/>
                                            </p:txEl>
                                          </p:spTgt>
                                        </p:tgtEl>
                                      </p:cBhvr>
                                    </p:animEffect>
                                  </p:childTnLst>
                                </p:cTn>
                              </p:par>
                            </p:childTnLst>
                          </p:cTn>
                        </p:par>
                        <p:par>
                          <p:cTn id="8" fill="hold">
                            <p:stCondLst>
                              <p:cond delay="2000"/>
                            </p:stCondLst>
                            <p:childTnLst>
                              <p:par>
                                <p:cTn id="9" presetID="55" presetClass="entr" presetSubtype="0"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strVal val="#ppt_w*0.70"/>
                                          </p:val>
                                        </p:tav>
                                        <p:tav tm="100000">
                                          <p:val>
                                            <p:strVal val="#ppt_w"/>
                                          </p:val>
                                        </p:tav>
                                      </p:tavLst>
                                    </p:anim>
                                    <p:anim calcmode="lin" valueType="num">
                                      <p:cBhvr>
                                        <p:cTn id="12" dur="1000" fill="hold"/>
                                        <p:tgtEl>
                                          <p:spTgt spid="13"/>
                                        </p:tgtEl>
                                        <p:attrNameLst>
                                          <p:attrName>ppt_h</p:attrName>
                                        </p:attrNameLst>
                                      </p:cBhvr>
                                      <p:tavLst>
                                        <p:tav tm="0">
                                          <p:val>
                                            <p:strVal val="#ppt_h"/>
                                          </p:val>
                                        </p:tav>
                                        <p:tav tm="100000">
                                          <p:val>
                                            <p:strVal val="#ppt_h"/>
                                          </p:val>
                                        </p:tav>
                                      </p:tavLst>
                                    </p:anim>
                                    <p:animEffect transition="in" filter="fade">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0" name="Cloud Callout 9"/>
          <p:cNvSpPr/>
          <p:nvPr/>
        </p:nvSpPr>
        <p:spPr>
          <a:xfrm>
            <a:off x="0" y="5466"/>
            <a:ext cx="12192000" cy="1714512"/>
          </a:xfrm>
          <a:prstGeom prst="cloudCallout">
            <a:avLst>
              <a:gd name="adj1" fmla="val 31321"/>
              <a:gd name="adj2" fmla="val 110910"/>
            </a:avLst>
          </a:prstGeom>
          <a:solidFill>
            <a:srgbClr val="CC706E"/>
          </a:solidFill>
          <a:ln/>
        </p:spPr>
        <p:style>
          <a:lnRef idx="3">
            <a:schemeClr val="lt1"/>
          </a:lnRef>
          <a:fillRef idx="1">
            <a:schemeClr val="accent2"/>
          </a:fillRef>
          <a:effectRef idx="1">
            <a:schemeClr val="accent2"/>
          </a:effectRef>
          <a:fontRef idx="minor">
            <a:schemeClr val="lt1"/>
          </a:fontRef>
        </p:style>
        <p:txBody>
          <a:bodyPr rtlCol="0" anchor="ctr"/>
          <a:lstStyle/>
          <a:p>
            <a:pPr algn="just"/>
            <a:r>
              <a:rPr lang="en-US" sz="2800" b="1" dirty="0" err="1">
                <a:solidFill>
                  <a:prstClr val="white"/>
                </a:solidFill>
                <a:latin typeface="Times New Roman" pitchFamily="18" charset="0"/>
                <a:cs typeface="Times New Roman" pitchFamily="18" charset="0"/>
              </a:rPr>
              <a:t>Câu</a:t>
            </a:r>
            <a:r>
              <a:rPr lang="en-US" sz="2800" b="1" dirty="0">
                <a:solidFill>
                  <a:prstClr val="white"/>
                </a:solidFill>
                <a:latin typeface="Times New Roman" pitchFamily="18" charset="0"/>
                <a:cs typeface="Times New Roman" pitchFamily="18" charset="0"/>
              </a:rPr>
              <a:t> 1</a:t>
            </a:r>
            <a:r>
              <a:rPr lang="en-US" sz="2800" b="1">
                <a:solidFill>
                  <a:prstClr val="white"/>
                </a:solidFill>
                <a:latin typeface="Times New Roman" pitchFamily="18" charset="0"/>
                <a:cs typeface="Times New Roman" pitchFamily="18" charset="0"/>
              </a:rPr>
              <a:t>: </a:t>
            </a:r>
            <a:r>
              <a:rPr lang="en-US" sz="2800" b="1" i="1">
                <a:latin typeface="Times New Roman" pitchFamily="18" charset="0"/>
                <a:cs typeface="Times New Roman" pitchFamily="18" charset="0"/>
              </a:rPr>
              <a:t>Những thiết bị có gắn bộ xử lí thông tin như tivi, máy giặt, lò vi sóng, tủ lạnh, máy rửa bát…thường được xử dụng ở đâu?</a:t>
            </a:r>
            <a:endParaRPr lang="vi-VN" sz="2800" b="1" dirty="0">
              <a:solidFill>
                <a:prstClr val="white"/>
              </a:solidFill>
              <a:latin typeface="Times New Roman" pitchFamily="18" charset="0"/>
              <a:cs typeface="Times New Roman" pitchFamily="18" charset="0"/>
            </a:endParaRPr>
          </a:p>
        </p:txBody>
      </p:sp>
      <p:pic>
        <p:nvPicPr>
          <p:cNvPr id="11" name="Picture 10" descr="ga cau hoi 1.png"/>
          <p:cNvPicPr>
            <a:picLocks noChangeAspect="1"/>
          </p:cNvPicPr>
          <p:nvPr/>
        </p:nvPicPr>
        <p:blipFill>
          <a:blip r:embed="rId3">
            <a:clrChange>
              <a:clrFrom>
                <a:srgbClr val="FFFFFF"/>
              </a:clrFrom>
              <a:clrTo>
                <a:srgbClr val="FFFFFF">
                  <a:alpha val="0"/>
                </a:srgbClr>
              </a:clrTo>
            </a:clrChange>
          </a:blip>
          <a:stretch>
            <a:fillRect/>
          </a:stretch>
        </p:blipFill>
        <p:spPr>
          <a:xfrm>
            <a:off x="7143759" y="1643057"/>
            <a:ext cx="4235852" cy="2680949"/>
          </a:xfrm>
          <a:prstGeom prst="rect">
            <a:avLst/>
          </a:prstGeom>
        </p:spPr>
      </p:pic>
      <p:sp>
        <p:nvSpPr>
          <p:cNvPr id="13" name="Hexagon 12"/>
          <p:cNvSpPr/>
          <p:nvPr/>
        </p:nvSpPr>
        <p:spPr>
          <a:xfrm>
            <a:off x="1428717" y="3511418"/>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rPr>
              <a:t>A </a:t>
            </a:r>
            <a:r>
              <a:rPr lang="en-US" sz="2800" b="1">
                <a:solidFill>
                  <a:prstClr val="white"/>
                </a:solidFill>
              </a:rPr>
              <a:t>: </a:t>
            </a:r>
            <a:r>
              <a:rPr lang="en-US" sz="2800" b="1">
                <a:latin typeface="Times New Roman" pitchFamily="18" charset="0"/>
                <a:cs typeface="Times New Roman" pitchFamily="18" charset="0"/>
              </a:rPr>
              <a:t>Trong gia đình</a:t>
            </a:r>
            <a:endParaRPr lang="vi-VN" sz="2800" b="1" dirty="0">
              <a:solidFill>
                <a:prstClr val="white"/>
              </a:solidFill>
              <a:latin typeface="Times New Roman" pitchFamily="18" charset="0"/>
              <a:cs typeface="Times New Roman" pitchFamily="18" charset="0"/>
            </a:endParaRPr>
          </a:p>
        </p:txBody>
      </p:sp>
      <p:pic>
        <p:nvPicPr>
          <p:cNvPr id="14" name="Picture 13"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227973" y="4214818"/>
            <a:ext cx="1283699" cy="928694"/>
          </a:xfrm>
          <a:prstGeom prst="rect">
            <a:avLst/>
          </a:prstGeom>
        </p:spPr>
      </p:pic>
      <p:sp>
        <p:nvSpPr>
          <p:cNvPr id="15" name="Hexagon 14"/>
          <p:cNvSpPr/>
          <p:nvPr/>
        </p:nvSpPr>
        <p:spPr>
          <a:xfrm>
            <a:off x="1384965" y="4429132"/>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r>
              <a:rPr lang="en-US" sz="2800" b="1" dirty="0">
                <a:solidFill>
                  <a:prstClr val="white"/>
                </a:solidFill>
              </a:rPr>
              <a:t>B</a:t>
            </a:r>
            <a:r>
              <a:rPr lang="en-US" sz="2800" b="1">
                <a:solidFill>
                  <a:prstClr val="white"/>
                </a:solidFill>
              </a:rPr>
              <a:t>: </a:t>
            </a:r>
            <a:r>
              <a:rPr lang="en-US" sz="2800" b="1">
                <a:latin typeface="Times New Roman" pitchFamily="18" charset="0"/>
                <a:cs typeface="Times New Roman" pitchFamily="18" charset="0"/>
              </a:rPr>
              <a:t>Trong công xưởng</a:t>
            </a:r>
          </a:p>
        </p:txBody>
      </p:sp>
      <p:pic>
        <p:nvPicPr>
          <p:cNvPr id="16" name="Picture 15"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223161" y="5096000"/>
            <a:ext cx="1283699" cy="928694"/>
          </a:xfrm>
          <a:prstGeom prst="rect">
            <a:avLst/>
          </a:prstGeom>
        </p:spPr>
      </p:pic>
      <p:sp>
        <p:nvSpPr>
          <p:cNvPr id="17" name="Hexagon 16"/>
          <p:cNvSpPr/>
          <p:nvPr/>
        </p:nvSpPr>
        <p:spPr>
          <a:xfrm>
            <a:off x="1380149" y="5310314"/>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rPr>
              <a:t>C</a:t>
            </a:r>
            <a:r>
              <a:rPr lang="en-US" sz="2800" b="1">
                <a:solidFill>
                  <a:prstClr val="white"/>
                </a:solidFill>
              </a:rPr>
              <a:t>: </a:t>
            </a:r>
            <a:r>
              <a:rPr lang="en-US" sz="2800" b="1">
                <a:latin typeface="Times New Roman" pitchFamily="18" charset="0"/>
                <a:cs typeface="Times New Roman" pitchFamily="18" charset="0"/>
              </a:rPr>
              <a:t>Trong bệnh viện</a:t>
            </a:r>
            <a:endParaRPr lang="vi-VN" sz="2800" b="1" dirty="0">
              <a:solidFill>
                <a:prstClr val="white"/>
              </a:solidFill>
              <a:latin typeface="Times New Roman" pitchFamily="18" charset="0"/>
              <a:cs typeface="Times New Roman" pitchFamily="18" charset="0"/>
            </a:endParaRPr>
          </a:p>
        </p:txBody>
      </p:sp>
      <p:pic>
        <p:nvPicPr>
          <p:cNvPr id="18" name="Picture 17"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79405" y="5985578"/>
            <a:ext cx="1283699" cy="928694"/>
          </a:xfrm>
          <a:prstGeom prst="rect">
            <a:avLst/>
          </a:prstGeom>
        </p:spPr>
      </p:pic>
      <p:sp>
        <p:nvSpPr>
          <p:cNvPr id="19" name="Hexagon 18"/>
          <p:cNvSpPr/>
          <p:nvPr/>
        </p:nvSpPr>
        <p:spPr>
          <a:xfrm>
            <a:off x="1336397" y="6199892"/>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rPr>
              <a:t>D</a:t>
            </a:r>
            <a:r>
              <a:rPr lang="en-US" sz="2800" b="1">
                <a:solidFill>
                  <a:prstClr val="white"/>
                </a:solidFill>
              </a:rPr>
              <a:t>: </a:t>
            </a:r>
            <a:r>
              <a:rPr lang="en-US" sz="2800" b="1">
                <a:latin typeface="Times New Roman" pitchFamily="18" charset="0"/>
                <a:cs typeface="Times New Roman" pitchFamily="18" charset="0"/>
              </a:rPr>
              <a:t>Trong trường học</a:t>
            </a:r>
            <a:endParaRPr lang="vi-VN" sz="2800" b="1" dirty="0">
              <a:solidFill>
                <a:prstClr val="white"/>
              </a:solidFill>
              <a:latin typeface="Times New Roman" pitchFamily="18" charset="0"/>
              <a:cs typeface="Times New Roman" pitchFamily="18" charset="0"/>
            </a:endParaRPr>
          </a:p>
        </p:txBody>
      </p:sp>
      <p:sp>
        <p:nvSpPr>
          <p:cNvPr id="32" name="TextBox 31"/>
          <p:cNvSpPr txBox="1"/>
          <p:nvPr/>
        </p:nvSpPr>
        <p:spPr>
          <a:xfrm rot="19938490">
            <a:off x="2481426" y="2246163"/>
            <a:ext cx="2038700"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rPr>
              <a:t>Yeah, </a:t>
            </a:r>
            <a:r>
              <a:rPr lang="en-US" sz="2000" b="1" dirty="0" err="1">
                <a:solidFill>
                  <a:srgbClr val="FF0000"/>
                </a:solidFill>
                <a:effectLst>
                  <a:outerShdw blurRad="38100" dist="38100" dir="2700000" algn="tl">
                    <a:srgbClr val="000000">
                      <a:alpha val="43137"/>
                    </a:srgbClr>
                  </a:outerShdw>
                </a:effectLst>
              </a:rPr>
              <a:t>Đúng</a:t>
            </a:r>
            <a:r>
              <a:rPr lang="en-US" sz="2000" b="1" dirty="0">
                <a:solidFill>
                  <a:srgbClr val="FF0000"/>
                </a:solidFill>
                <a:effectLst>
                  <a:outerShdw blurRad="38100" dist="38100" dir="2700000" algn="tl">
                    <a:srgbClr val="000000">
                      <a:alpha val="43137"/>
                    </a:srgbClr>
                  </a:outerShdw>
                </a:effectLst>
              </a:rPr>
              <a:t> </a:t>
            </a:r>
            <a:r>
              <a:rPr lang="en-US" sz="2000" b="1" dirty="0" err="1">
                <a:solidFill>
                  <a:srgbClr val="FF0000"/>
                </a:solidFill>
                <a:effectLst>
                  <a:outerShdw blurRad="38100" dist="38100" dir="2700000" algn="tl">
                    <a:srgbClr val="000000">
                      <a:alpha val="43137"/>
                    </a:srgbClr>
                  </a:outerShdw>
                </a:effectLst>
              </a:rPr>
              <a:t>rồi</a:t>
            </a:r>
            <a:r>
              <a:rPr lang="en-US" sz="2000" b="1" dirty="0">
                <a:solidFill>
                  <a:srgbClr val="FF0000"/>
                </a:solidFill>
                <a:effectLst>
                  <a:outerShdw blurRad="38100" dist="38100" dir="2700000" algn="tl">
                    <a:srgbClr val="000000">
                      <a:alpha val="43137"/>
                    </a:srgbClr>
                  </a:outerShdw>
                </a:effectLst>
              </a:rPr>
              <a:t>, </a:t>
            </a:r>
          </a:p>
          <a:p>
            <a:pPr algn="ctr"/>
            <a:r>
              <a:rPr lang="en-US" sz="2000" b="1" dirty="0" err="1">
                <a:solidFill>
                  <a:srgbClr val="FF0000"/>
                </a:solidFill>
                <a:effectLst>
                  <a:outerShdw blurRad="38100" dist="38100" dir="2700000" algn="tl">
                    <a:srgbClr val="000000">
                      <a:alpha val="43137"/>
                    </a:srgbClr>
                  </a:outerShdw>
                </a:effectLst>
              </a:rPr>
              <a:t>bạn</a:t>
            </a:r>
            <a:r>
              <a:rPr lang="en-US" sz="2000" b="1" dirty="0">
                <a:solidFill>
                  <a:srgbClr val="FF0000"/>
                </a:solidFill>
                <a:effectLst>
                  <a:outerShdw blurRad="38100" dist="38100" dir="2700000" algn="tl">
                    <a:srgbClr val="000000">
                      <a:alpha val="43137"/>
                    </a:srgbClr>
                  </a:outerShdw>
                </a:effectLst>
              </a:rPr>
              <a:t> </a:t>
            </a:r>
            <a:r>
              <a:rPr lang="en-US" sz="2000" b="1" dirty="0" err="1">
                <a:solidFill>
                  <a:srgbClr val="FF0000"/>
                </a:solidFill>
                <a:effectLst>
                  <a:outerShdw blurRad="38100" dist="38100" dir="2700000" algn="tl">
                    <a:srgbClr val="000000">
                      <a:alpha val="43137"/>
                    </a:srgbClr>
                  </a:outerShdw>
                </a:effectLst>
              </a:rPr>
              <a:t>giỏi</a:t>
            </a:r>
            <a:r>
              <a:rPr lang="en-US" sz="2000" b="1" dirty="0">
                <a:solidFill>
                  <a:srgbClr val="FF0000"/>
                </a:solidFill>
                <a:effectLst>
                  <a:outerShdw blurRad="38100" dist="38100" dir="2700000" algn="tl">
                    <a:srgbClr val="000000">
                      <a:alpha val="43137"/>
                    </a:srgbClr>
                  </a:outerShdw>
                </a:effectLst>
              </a:rPr>
              <a:t> </a:t>
            </a:r>
            <a:r>
              <a:rPr lang="en-US" sz="2000" b="1" dirty="0" err="1">
                <a:solidFill>
                  <a:srgbClr val="FF0000"/>
                </a:solidFill>
                <a:effectLst>
                  <a:outerShdw blurRad="38100" dist="38100" dir="2700000" algn="tl">
                    <a:srgbClr val="000000">
                      <a:alpha val="43137"/>
                    </a:srgbClr>
                  </a:outerShdw>
                </a:effectLst>
              </a:rPr>
              <a:t>quá</a:t>
            </a:r>
            <a:r>
              <a:rPr lang="en-US" sz="2000" b="1" dirty="0">
                <a:solidFill>
                  <a:srgbClr val="FF0000"/>
                </a:solidFill>
                <a:effectLst>
                  <a:outerShdw blurRad="38100" dist="38100" dir="2700000" algn="tl">
                    <a:srgbClr val="000000">
                      <a:alpha val="43137"/>
                    </a:srgbClr>
                  </a:outerShdw>
                </a:effectLst>
              </a:rPr>
              <a:t>!</a:t>
            </a:r>
            <a:endParaRPr lang="vi-VN" sz="2000" b="1" dirty="0">
              <a:solidFill>
                <a:srgbClr val="FF0000"/>
              </a:solidFill>
              <a:effectLst>
                <a:outerShdw blurRad="38100" dist="38100" dir="2700000" algn="tl">
                  <a:srgbClr val="000000">
                    <a:alpha val="43137"/>
                  </a:srgbClr>
                </a:outerShdw>
              </a:effectLst>
            </a:endParaRPr>
          </a:p>
        </p:txBody>
      </p:sp>
      <p:pic>
        <p:nvPicPr>
          <p:cNvPr id="25" name="Picture 24"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248197" y="3313162"/>
            <a:ext cx="1283699" cy="928694"/>
          </a:xfrm>
          <a:prstGeom prst="rect">
            <a:avLst/>
          </a:prstGeom>
        </p:spPr>
      </p:pic>
      <p:sp>
        <p:nvSpPr>
          <p:cNvPr id="22" name="TextBox 21"/>
          <p:cNvSpPr txBox="1"/>
          <p:nvPr/>
        </p:nvSpPr>
        <p:spPr>
          <a:xfrm>
            <a:off x="7905764" y="4857760"/>
            <a:ext cx="3619525" cy="400110"/>
          </a:xfrm>
          <a:prstGeom prst="rect">
            <a:avLst/>
          </a:prstGeom>
          <a:noFill/>
        </p:spPr>
        <p:txBody>
          <a:bodyPr wrap="square" rtlCol="0">
            <a:spAutoFit/>
          </a:bodyPr>
          <a:lstStyle/>
          <a:p>
            <a:pPr algn="ctr"/>
            <a:r>
              <a:rPr lang="en-US" sz="2000" b="1" dirty="0">
                <a:solidFill>
                  <a:srgbClr val="C00000"/>
                </a:solidFill>
              </a:rPr>
              <a:t>Ồ, </a:t>
            </a:r>
            <a:r>
              <a:rPr lang="en-US" sz="2000" b="1" dirty="0" err="1">
                <a:solidFill>
                  <a:srgbClr val="C00000"/>
                </a:solidFill>
              </a:rPr>
              <a:t>tiếc</a:t>
            </a:r>
            <a:r>
              <a:rPr lang="en-US" sz="2000" b="1" dirty="0">
                <a:solidFill>
                  <a:srgbClr val="C00000"/>
                </a:solidFill>
              </a:rPr>
              <a:t> </a:t>
            </a:r>
            <a:r>
              <a:rPr lang="en-US" sz="2000" b="1" dirty="0" err="1">
                <a:solidFill>
                  <a:srgbClr val="C00000"/>
                </a:solidFill>
              </a:rPr>
              <a:t>quá</a:t>
            </a:r>
            <a:r>
              <a:rPr lang="en-US" sz="2000" b="1" dirty="0">
                <a:solidFill>
                  <a:srgbClr val="C00000"/>
                </a:solidFill>
              </a:rPr>
              <a:t>, </a:t>
            </a:r>
            <a:r>
              <a:rPr lang="en-US" sz="2000" b="1" dirty="0" err="1">
                <a:solidFill>
                  <a:srgbClr val="C00000"/>
                </a:solidFill>
              </a:rPr>
              <a:t>sai</a:t>
            </a:r>
            <a:r>
              <a:rPr lang="en-US" sz="2000" b="1" dirty="0">
                <a:solidFill>
                  <a:srgbClr val="C00000"/>
                </a:solidFill>
              </a:rPr>
              <a:t> </a:t>
            </a:r>
            <a:r>
              <a:rPr lang="en-US" sz="2000" b="1" dirty="0" err="1">
                <a:solidFill>
                  <a:srgbClr val="C00000"/>
                </a:solidFill>
              </a:rPr>
              <a:t>mất</a:t>
            </a:r>
            <a:r>
              <a:rPr lang="en-US" sz="2000" b="1" dirty="0">
                <a:solidFill>
                  <a:srgbClr val="C00000"/>
                </a:solidFill>
              </a:rPr>
              <a:t> </a:t>
            </a:r>
            <a:r>
              <a:rPr lang="en-US" sz="2000" b="1" dirty="0" err="1">
                <a:solidFill>
                  <a:srgbClr val="C00000"/>
                </a:solidFill>
              </a:rPr>
              <a:t>rồi</a:t>
            </a:r>
            <a:r>
              <a:rPr lang="en-US" sz="2000" b="1" dirty="0">
                <a:solidFill>
                  <a:srgbClr val="C00000"/>
                </a:solidFill>
              </a:rPr>
              <a:t>!</a:t>
            </a:r>
            <a:endParaRPr lang="vi-VN" sz="2000" b="1" dirty="0">
              <a:solidFill>
                <a:srgbClr val="C00000"/>
              </a:solidFill>
            </a:endParaRPr>
          </a:p>
        </p:txBody>
      </p:sp>
      <p:pic>
        <p:nvPicPr>
          <p:cNvPr id="33" name="Picture 32" descr="egg-2151891_960_720.png"/>
          <p:cNvPicPr>
            <a:picLocks noChangeAspect="1"/>
          </p:cNvPicPr>
          <p:nvPr/>
        </p:nvPicPr>
        <p:blipFill>
          <a:blip r:embed="rId5" cstate="print"/>
          <a:stretch>
            <a:fillRect/>
          </a:stretch>
        </p:blipFill>
        <p:spPr>
          <a:xfrm>
            <a:off x="3714733" y="2857496"/>
            <a:ext cx="888000" cy="666000"/>
          </a:xfrm>
          <a:prstGeom prst="rect">
            <a:avLst/>
          </a:prstGeom>
        </p:spPr>
      </p:pic>
      <p:pic>
        <p:nvPicPr>
          <p:cNvPr id="34" name="Picture 33" descr="egg-2151896__340.png"/>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7048507" y="4572008"/>
            <a:ext cx="888976" cy="666732"/>
          </a:xfrm>
          <a:prstGeom prst="rect">
            <a:avLst/>
          </a:prstGeom>
        </p:spPr>
      </p:pic>
      <p:pic>
        <p:nvPicPr>
          <p:cNvPr id="20" name="Picture 19" descr="ee376867b6edb2b7f8a1c93f2ceb4b12.png">
            <a:hlinkClick r:id="rId7" action="ppaction://hlinksldjump"/>
          </p:cNvPr>
          <p:cNvPicPr>
            <a:picLocks noChangeAspect="1"/>
          </p:cNvPicPr>
          <p:nvPr/>
        </p:nvPicPr>
        <p:blipFill>
          <a:blip r:embed="rId8" cstate="print">
            <a:clrChange>
              <a:clrFrom>
                <a:srgbClr val="000000">
                  <a:alpha val="0"/>
                </a:srgbClr>
              </a:clrFrom>
              <a:clrTo>
                <a:srgbClr val="000000">
                  <a:alpha val="0"/>
                </a:srgbClr>
              </a:clrTo>
            </a:clrChange>
          </a:blip>
          <a:stretch>
            <a:fillRect/>
          </a:stretch>
        </p:blipFill>
        <p:spPr>
          <a:xfrm>
            <a:off x="8813437" y="6215082"/>
            <a:ext cx="1008035" cy="756026"/>
          </a:xfrm>
          <a:prstGeom prst="rect">
            <a:avLst/>
          </a:prstGeom>
        </p:spPr>
      </p:pic>
      <p:pic>
        <p:nvPicPr>
          <p:cNvPr id="21" name="Picture 20" descr="images (3).jpg">
            <a:hlinkClick r:id="" action="ppaction://hlinkshowjump?jump=nextslide"/>
          </p:cNvPr>
          <p:cNvPicPr>
            <a:picLocks noChangeAspect="1"/>
          </p:cNvPicPr>
          <p:nvPr/>
        </p:nvPicPr>
        <p:blipFill>
          <a:blip r:embed="rId9">
            <a:clrChange>
              <a:clrFrom>
                <a:srgbClr val="FFFFFF"/>
              </a:clrFrom>
              <a:clrTo>
                <a:srgbClr val="FFFFFF">
                  <a:alpha val="0"/>
                </a:srgbClr>
              </a:clrTo>
            </a:clrChange>
          </a:blip>
          <a:srcRect l="50000" r="-1" b="46667"/>
          <a:stretch>
            <a:fillRect/>
          </a:stretch>
        </p:blipFill>
        <p:spPr>
          <a:xfrm>
            <a:off x="11504469" y="6381126"/>
            <a:ext cx="642623" cy="514098"/>
          </a:xfrm>
          <a:prstGeom prst="rect">
            <a:avLst/>
          </a:prstGeom>
        </p:spPr>
      </p:pic>
      <p:pic>
        <p:nvPicPr>
          <p:cNvPr id="23" name="Picture 22" descr="images (7).jpg"/>
          <p:cNvPicPr>
            <a:picLocks noChangeAspect="1"/>
          </p:cNvPicPr>
          <p:nvPr/>
        </p:nvPicPr>
        <p:blipFill>
          <a:blip r:embed="rId10">
            <a:clrChange>
              <a:clrFrom>
                <a:srgbClr val="FFFFFF"/>
              </a:clrFrom>
              <a:clrTo>
                <a:srgbClr val="FFFFFF">
                  <a:alpha val="0"/>
                </a:srgbClr>
              </a:clrTo>
            </a:clrChange>
          </a:blip>
          <a:stretch>
            <a:fillRect/>
          </a:stretch>
        </p:blipFill>
        <p:spPr>
          <a:xfrm>
            <a:off x="10520743" y="6373927"/>
            <a:ext cx="887071" cy="665303"/>
          </a:xfrm>
          <a:prstGeom prst="rect">
            <a:avLst/>
          </a:prstGeom>
        </p:spPr>
      </p:pic>
      <p:pic>
        <p:nvPicPr>
          <p:cNvPr id="28" name="Picture 27" descr="images (3).jpg">
            <a:hlinkClick r:id="" action="ppaction://hlinkshowjump?jump=previousslide"/>
          </p:cNvPr>
          <p:cNvPicPr>
            <a:picLocks noChangeAspect="1"/>
          </p:cNvPicPr>
          <p:nvPr/>
        </p:nvPicPr>
        <p:blipFill>
          <a:blip r:embed="rId9">
            <a:clrChange>
              <a:clrFrom>
                <a:srgbClr val="FFFFFF"/>
              </a:clrFrom>
              <a:clrTo>
                <a:srgbClr val="FFFFFF">
                  <a:alpha val="0"/>
                </a:srgbClr>
              </a:clrTo>
            </a:clrChange>
          </a:blip>
          <a:srcRect r="49999" b="50000"/>
          <a:stretch>
            <a:fillRect/>
          </a:stretch>
        </p:blipFill>
        <p:spPr>
          <a:xfrm>
            <a:off x="9765176" y="6357970"/>
            <a:ext cx="685464" cy="514098"/>
          </a:xfrm>
          <a:prstGeom prst="rect">
            <a:avLst/>
          </a:prstGeom>
        </p:spPr>
      </p:pic>
    </p:spTree>
    <p:extLst>
      <p:ext uri="{BB962C8B-B14F-4D97-AF65-F5344CB8AC3E}">
        <p14:creationId xmlns:p14="http://schemas.microsoft.com/office/powerpoint/2010/main" val="278910124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200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childTnLst>
                          </p:cTn>
                        </p:par>
                        <p:par>
                          <p:cTn id="22" fill="hold">
                            <p:stCondLst>
                              <p:cond delay="60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par>
                          <p:cTn id="29" fill="hold">
                            <p:stCondLst>
                              <p:cond delay="80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7E78CA-E41A-9E5C-4D36-CF71C743C11C}"/>
              </a:ext>
            </a:extLst>
          </p:cNvPr>
          <p:cNvPicPr>
            <a:picLocks noChangeAspect="1"/>
          </p:cNvPicPr>
          <p:nvPr/>
        </p:nvPicPr>
        <p:blipFill>
          <a:blip r:embed="rId2"/>
          <a:stretch>
            <a:fillRect/>
          </a:stretch>
        </p:blipFill>
        <p:spPr>
          <a:xfrm>
            <a:off x="413549" y="161079"/>
            <a:ext cx="11364911" cy="6458851"/>
          </a:xfrm>
          <a:prstGeom prst="rect">
            <a:avLst/>
          </a:prstGeom>
        </p:spPr>
      </p:pic>
      <p:sp>
        <p:nvSpPr>
          <p:cNvPr id="5" name="Sun 4">
            <a:extLst>
              <a:ext uri="{FF2B5EF4-FFF2-40B4-BE49-F238E27FC236}">
                <a16:creationId xmlns:a16="http://schemas.microsoft.com/office/drawing/2014/main" id="{C519C182-1FF5-58B9-22C9-2A9F056AB9D5}"/>
              </a:ext>
            </a:extLst>
          </p:cNvPr>
          <p:cNvSpPr/>
          <p:nvPr/>
        </p:nvSpPr>
        <p:spPr>
          <a:xfrm>
            <a:off x="1807028" y="1273629"/>
            <a:ext cx="4114800" cy="4114800"/>
          </a:xfrm>
          <a:prstGeom prst="sun">
            <a:avLst/>
          </a:prstGeom>
          <a:solidFill>
            <a:srgbClr val="FFC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Hoạt</a:t>
            </a:r>
            <a:r>
              <a:rPr kumimoji="0" lang="en-US" sz="3200" b="1" i="0" u="none" strike="noStrike" kern="0" cap="none" spc="0" normalizeH="0" noProof="0">
                <a:ln>
                  <a:noFill/>
                </a:ln>
                <a:solidFill>
                  <a:srgbClr val="FF0000"/>
                </a:solidFill>
                <a:effectLst/>
                <a:uLnTx/>
                <a:uFillTx/>
                <a:latin typeface="Times New Roman" panose="02020603050405020304" pitchFamily="18" charset="0"/>
                <a:ea typeface="+mn-ea"/>
                <a:cs typeface="Times New Roman" panose="02020603050405020304" pitchFamily="18" charset="0"/>
              </a:rPr>
              <a:t> động 1</a:t>
            </a:r>
            <a:endParaRPr kumimoji="0" lang="en-US" sz="32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53C48174-0294-75CE-1A7F-009B4E2D8DFC}"/>
              </a:ext>
            </a:extLst>
          </p:cNvPr>
          <p:cNvSpPr txBox="1"/>
          <p:nvPr/>
        </p:nvSpPr>
        <p:spPr>
          <a:xfrm>
            <a:off x="6096001" y="2651837"/>
            <a:ext cx="4658971" cy="1477328"/>
          </a:xfrm>
          <a:prstGeom prst="rect">
            <a:avLst/>
          </a:prstGeom>
          <a:noFill/>
        </p:spPr>
        <p:txBody>
          <a:bodyPr wrap="square">
            <a:spAutoFit/>
          </a:bodyPr>
          <a:lstStyle/>
          <a:p>
            <a:pPr algn="ctr"/>
            <a:r>
              <a:rPr lang="en-US" sz="6000" b="1" dirty="0" err="1">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rPr>
              <a:t>Khởi</a:t>
            </a:r>
            <a:r>
              <a:rPr lang="en-US" sz="6000" b="1" dirty="0">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dirty="0" err="1">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rPr>
              <a:t>động</a:t>
            </a:r>
            <a:endParaRPr lang="en-US" sz="6000" b="1" dirty="0">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endParaRPr>
          </a:p>
          <a:p>
            <a:pPr algn="ctr"/>
            <a:endParaRPr lang="en-US" sz="3000" b="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2489228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0" name="Cloud Callout 9"/>
          <p:cNvSpPr/>
          <p:nvPr/>
        </p:nvSpPr>
        <p:spPr>
          <a:xfrm>
            <a:off x="0" y="5465"/>
            <a:ext cx="12192000" cy="1941321"/>
          </a:xfrm>
          <a:prstGeom prst="cloudCallout">
            <a:avLst>
              <a:gd name="adj1" fmla="val 30353"/>
              <a:gd name="adj2" fmla="val 87359"/>
            </a:avLst>
          </a:prstGeom>
          <a:solidFill>
            <a:srgbClr val="CC706E"/>
          </a:solidFill>
          <a:ln/>
        </p:spPr>
        <p:style>
          <a:lnRef idx="3">
            <a:schemeClr val="lt1"/>
          </a:lnRef>
          <a:fillRef idx="1">
            <a:schemeClr val="accent2"/>
          </a:fillRef>
          <a:effectRef idx="1">
            <a:schemeClr val="accent2"/>
          </a:effectRef>
          <a:fontRef idx="minor">
            <a:schemeClr val="lt1"/>
          </a:fontRef>
        </p:style>
        <p:txBody>
          <a:bodyPr rtlCol="0" anchor="ctr"/>
          <a:lstStyle/>
          <a:p>
            <a:pPr algn="just"/>
            <a:r>
              <a:rPr lang="en-US" sz="2800" b="1" dirty="0" err="1">
                <a:solidFill>
                  <a:prstClr val="white"/>
                </a:solidFill>
                <a:latin typeface="Times New Roman" pitchFamily="18" charset="0"/>
                <a:cs typeface="Times New Roman" pitchFamily="18" charset="0"/>
              </a:rPr>
              <a:t>Câu</a:t>
            </a:r>
            <a:r>
              <a:rPr lang="en-US" sz="2800" b="1" dirty="0">
                <a:solidFill>
                  <a:prstClr val="white"/>
                </a:solidFill>
                <a:latin typeface="Times New Roman" pitchFamily="18" charset="0"/>
                <a:cs typeface="Times New Roman" pitchFamily="18" charset="0"/>
              </a:rPr>
              <a:t> 2</a:t>
            </a:r>
            <a:r>
              <a:rPr lang="en-US" sz="2800" b="1">
                <a:solidFill>
                  <a:prstClr val="white"/>
                </a:solidFill>
                <a:latin typeface="Times New Roman" pitchFamily="18" charset="0"/>
                <a:cs typeface="Times New Roman" pitchFamily="18" charset="0"/>
              </a:rPr>
              <a:t>: </a:t>
            </a:r>
            <a:r>
              <a:rPr lang="en-US" sz="2800" b="1" i="1">
                <a:latin typeface="Times New Roman" pitchFamily="18" charset="0"/>
                <a:cs typeface="Times New Roman" pitchFamily="18" charset="0"/>
              </a:rPr>
              <a:t>Trong đô thị thiết bị nào sau đây được gắn bộ xử lí thông tin để điều khiển việc lưu thông, giúp cho các phương tiện trên đường phố di chuyển một cách có trật tự?</a:t>
            </a:r>
            <a:endParaRPr lang="en-US" sz="2800" b="1">
              <a:latin typeface="Times New Roman" pitchFamily="18" charset="0"/>
              <a:cs typeface="Times New Roman" pitchFamily="18" charset="0"/>
            </a:endParaRPr>
          </a:p>
        </p:txBody>
      </p:sp>
      <p:pic>
        <p:nvPicPr>
          <p:cNvPr id="11" name="Picture 10" descr="ga cau hoi 1.png"/>
          <p:cNvPicPr>
            <a:picLocks noChangeAspect="1"/>
          </p:cNvPicPr>
          <p:nvPr/>
        </p:nvPicPr>
        <p:blipFill>
          <a:blip r:embed="rId3">
            <a:clrChange>
              <a:clrFrom>
                <a:srgbClr val="FFFFFF"/>
              </a:clrFrom>
              <a:clrTo>
                <a:srgbClr val="FFFFFF">
                  <a:alpha val="0"/>
                </a:srgbClr>
              </a:clrTo>
            </a:clrChange>
          </a:blip>
          <a:stretch>
            <a:fillRect/>
          </a:stretch>
        </p:blipFill>
        <p:spPr>
          <a:xfrm>
            <a:off x="7143759" y="1643053"/>
            <a:ext cx="4235852" cy="2680949"/>
          </a:xfrm>
          <a:prstGeom prst="rect">
            <a:avLst/>
          </a:prstGeom>
        </p:spPr>
      </p:pic>
      <p:sp>
        <p:nvSpPr>
          <p:cNvPr id="13" name="Hexagon 12"/>
          <p:cNvSpPr/>
          <p:nvPr/>
        </p:nvSpPr>
        <p:spPr>
          <a:xfrm>
            <a:off x="1372445" y="4412868"/>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a:solidFill>
                  <a:prstClr val="white"/>
                </a:solidFill>
              </a:rPr>
              <a:t>B</a:t>
            </a:r>
            <a:r>
              <a:rPr lang="en-US" sz="2800" b="1">
                <a:solidFill>
                  <a:prstClr val="white"/>
                </a:solidFill>
              </a:rPr>
              <a:t>: </a:t>
            </a:r>
            <a:r>
              <a:rPr lang="en-US" sz="2800" b="1">
                <a:latin typeface="Times New Roman" pitchFamily="18" charset="0"/>
                <a:cs typeface="Times New Roman" pitchFamily="18" charset="0"/>
              </a:rPr>
              <a:t>Đèn giao thông</a:t>
            </a:r>
            <a:endParaRPr lang="vi-VN" sz="2800" b="1" dirty="0">
              <a:solidFill>
                <a:prstClr val="white"/>
              </a:solidFill>
              <a:latin typeface="Times New Roman" pitchFamily="18" charset="0"/>
              <a:cs typeface="Times New Roman" pitchFamily="18" charset="0"/>
            </a:endParaRPr>
          </a:p>
        </p:txBody>
      </p:sp>
      <p:pic>
        <p:nvPicPr>
          <p:cNvPr id="14" name="Picture 13"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51481" y="3286124"/>
            <a:ext cx="1283699" cy="928694"/>
          </a:xfrm>
          <a:prstGeom prst="rect">
            <a:avLst/>
          </a:prstGeom>
        </p:spPr>
      </p:pic>
      <p:sp>
        <p:nvSpPr>
          <p:cNvPr id="15" name="Hexagon 14"/>
          <p:cNvSpPr/>
          <p:nvPr/>
        </p:nvSpPr>
        <p:spPr>
          <a:xfrm>
            <a:off x="1308469" y="3500438"/>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rPr>
              <a:t>A</a:t>
            </a:r>
            <a:r>
              <a:rPr lang="en-US" sz="2800" b="1">
                <a:solidFill>
                  <a:prstClr val="white"/>
                </a:solidFill>
              </a:rPr>
              <a:t>: </a:t>
            </a:r>
            <a:r>
              <a:rPr lang="en-US" sz="2800" b="1">
                <a:latin typeface="Times New Roman" pitchFamily="18" charset="0"/>
                <a:cs typeface="Times New Roman" pitchFamily="18" charset="0"/>
              </a:rPr>
              <a:t>Xe ô tô tự lái</a:t>
            </a:r>
            <a:endParaRPr lang="vi-VN" sz="2800" b="1" dirty="0">
              <a:solidFill>
                <a:prstClr val="white"/>
              </a:solidFill>
              <a:latin typeface="Times New Roman" pitchFamily="18" charset="0"/>
              <a:cs typeface="Times New Roman" pitchFamily="18" charset="0"/>
            </a:endParaRPr>
          </a:p>
        </p:txBody>
      </p:sp>
      <p:pic>
        <p:nvPicPr>
          <p:cNvPr id="16" name="Picture 15"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223161" y="5096000"/>
            <a:ext cx="1283699" cy="928694"/>
          </a:xfrm>
          <a:prstGeom prst="rect">
            <a:avLst/>
          </a:prstGeom>
        </p:spPr>
      </p:pic>
      <p:sp>
        <p:nvSpPr>
          <p:cNvPr id="17" name="Hexagon 16"/>
          <p:cNvSpPr/>
          <p:nvPr/>
        </p:nvSpPr>
        <p:spPr>
          <a:xfrm>
            <a:off x="1380149" y="5310314"/>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rPr>
              <a:t>C</a:t>
            </a:r>
            <a:r>
              <a:rPr lang="en-US" sz="2800" b="1">
                <a:solidFill>
                  <a:prstClr val="white"/>
                </a:solidFill>
              </a:rPr>
              <a:t>: </a:t>
            </a:r>
            <a:r>
              <a:rPr lang="en-US" sz="2800" b="1">
                <a:latin typeface="Times New Roman" pitchFamily="18" charset="0"/>
                <a:cs typeface="Times New Roman" pitchFamily="18" charset="0"/>
              </a:rPr>
              <a:t>Camera an ninh</a:t>
            </a:r>
            <a:endParaRPr lang="vi-VN" sz="2800" b="1" dirty="0">
              <a:solidFill>
                <a:prstClr val="white"/>
              </a:solidFill>
              <a:latin typeface="Times New Roman" pitchFamily="18" charset="0"/>
              <a:cs typeface="Times New Roman" pitchFamily="18" charset="0"/>
            </a:endParaRPr>
          </a:p>
        </p:txBody>
      </p:sp>
      <p:pic>
        <p:nvPicPr>
          <p:cNvPr id="18" name="Picture 17"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79405" y="5985578"/>
            <a:ext cx="1283699" cy="928694"/>
          </a:xfrm>
          <a:prstGeom prst="rect">
            <a:avLst/>
          </a:prstGeom>
        </p:spPr>
      </p:pic>
      <p:sp>
        <p:nvSpPr>
          <p:cNvPr id="19" name="Hexagon 18"/>
          <p:cNvSpPr/>
          <p:nvPr/>
        </p:nvSpPr>
        <p:spPr>
          <a:xfrm>
            <a:off x="1336396" y="6199892"/>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rPr>
              <a:t>D</a:t>
            </a:r>
            <a:r>
              <a:rPr lang="en-US" sz="2800" b="1">
                <a:solidFill>
                  <a:prstClr val="white"/>
                </a:solidFill>
              </a:rPr>
              <a:t>: </a:t>
            </a:r>
            <a:r>
              <a:rPr lang="en-US" sz="2800" b="1">
                <a:latin typeface="Times New Roman" pitchFamily="18" charset="0"/>
                <a:cs typeface="Times New Roman" pitchFamily="18" charset="0"/>
              </a:rPr>
              <a:t>Biển báo giao thông</a:t>
            </a:r>
            <a:endParaRPr lang="vi-VN" sz="2800" b="1" dirty="0">
              <a:solidFill>
                <a:prstClr val="white"/>
              </a:solidFill>
              <a:latin typeface="Times New Roman" pitchFamily="18" charset="0"/>
              <a:cs typeface="Times New Roman" pitchFamily="18" charset="0"/>
            </a:endParaRPr>
          </a:p>
        </p:txBody>
      </p:sp>
      <p:sp>
        <p:nvSpPr>
          <p:cNvPr id="32" name="TextBox 31"/>
          <p:cNvSpPr txBox="1"/>
          <p:nvPr/>
        </p:nvSpPr>
        <p:spPr>
          <a:xfrm rot="19938490">
            <a:off x="2480302" y="2246163"/>
            <a:ext cx="2040943"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rPr>
              <a:t>Yeah, </a:t>
            </a:r>
            <a:r>
              <a:rPr lang="en-US" sz="2000" b="1" dirty="0" err="1">
                <a:solidFill>
                  <a:srgbClr val="FF0000"/>
                </a:solidFill>
                <a:effectLst>
                  <a:outerShdw blurRad="38100" dist="38100" dir="2700000" algn="tl">
                    <a:srgbClr val="000000">
                      <a:alpha val="43137"/>
                    </a:srgbClr>
                  </a:outerShdw>
                </a:effectLst>
              </a:rPr>
              <a:t>Đúng</a:t>
            </a:r>
            <a:r>
              <a:rPr lang="en-US" sz="2000" b="1" dirty="0">
                <a:solidFill>
                  <a:srgbClr val="FF0000"/>
                </a:solidFill>
                <a:effectLst>
                  <a:outerShdw blurRad="38100" dist="38100" dir="2700000" algn="tl">
                    <a:srgbClr val="000000">
                      <a:alpha val="43137"/>
                    </a:srgbClr>
                  </a:outerShdw>
                </a:effectLst>
              </a:rPr>
              <a:t> </a:t>
            </a:r>
            <a:r>
              <a:rPr lang="en-US" sz="2000" b="1" dirty="0" err="1">
                <a:solidFill>
                  <a:srgbClr val="FF0000"/>
                </a:solidFill>
                <a:effectLst>
                  <a:outerShdw blurRad="38100" dist="38100" dir="2700000" algn="tl">
                    <a:srgbClr val="000000">
                      <a:alpha val="43137"/>
                    </a:srgbClr>
                  </a:outerShdw>
                </a:effectLst>
              </a:rPr>
              <a:t>rồi</a:t>
            </a:r>
            <a:r>
              <a:rPr lang="en-US" sz="2000" b="1" dirty="0">
                <a:solidFill>
                  <a:srgbClr val="FF0000"/>
                </a:solidFill>
                <a:effectLst>
                  <a:outerShdw blurRad="38100" dist="38100" dir="2700000" algn="tl">
                    <a:srgbClr val="000000">
                      <a:alpha val="43137"/>
                    </a:srgbClr>
                  </a:outerShdw>
                </a:effectLst>
              </a:rPr>
              <a:t>, </a:t>
            </a:r>
          </a:p>
          <a:p>
            <a:pPr algn="ctr"/>
            <a:r>
              <a:rPr lang="en-US" sz="2000" b="1" dirty="0" err="1">
                <a:solidFill>
                  <a:srgbClr val="FF0000"/>
                </a:solidFill>
                <a:effectLst>
                  <a:outerShdw blurRad="38100" dist="38100" dir="2700000" algn="tl">
                    <a:srgbClr val="000000">
                      <a:alpha val="43137"/>
                    </a:srgbClr>
                  </a:outerShdw>
                </a:effectLst>
              </a:rPr>
              <a:t>bạn</a:t>
            </a:r>
            <a:r>
              <a:rPr lang="en-US" sz="2000" b="1" dirty="0">
                <a:solidFill>
                  <a:srgbClr val="FF0000"/>
                </a:solidFill>
                <a:effectLst>
                  <a:outerShdw blurRad="38100" dist="38100" dir="2700000" algn="tl">
                    <a:srgbClr val="000000">
                      <a:alpha val="43137"/>
                    </a:srgbClr>
                  </a:outerShdw>
                </a:effectLst>
              </a:rPr>
              <a:t> </a:t>
            </a:r>
            <a:r>
              <a:rPr lang="en-US" sz="2000" b="1" dirty="0" err="1">
                <a:solidFill>
                  <a:srgbClr val="FF0000"/>
                </a:solidFill>
                <a:effectLst>
                  <a:outerShdw blurRad="38100" dist="38100" dir="2700000" algn="tl">
                    <a:srgbClr val="000000">
                      <a:alpha val="43137"/>
                    </a:srgbClr>
                  </a:outerShdw>
                </a:effectLst>
              </a:rPr>
              <a:t>giỏi</a:t>
            </a:r>
            <a:r>
              <a:rPr lang="en-US" sz="2000" b="1" dirty="0">
                <a:solidFill>
                  <a:srgbClr val="FF0000"/>
                </a:solidFill>
                <a:effectLst>
                  <a:outerShdw blurRad="38100" dist="38100" dir="2700000" algn="tl">
                    <a:srgbClr val="000000">
                      <a:alpha val="43137"/>
                    </a:srgbClr>
                  </a:outerShdw>
                </a:effectLst>
              </a:rPr>
              <a:t> </a:t>
            </a:r>
            <a:r>
              <a:rPr lang="en-US" sz="2000" b="1" dirty="0" err="1">
                <a:solidFill>
                  <a:srgbClr val="FF0000"/>
                </a:solidFill>
                <a:effectLst>
                  <a:outerShdw blurRad="38100" dist="38100" dir="2700000" algn="tl">
                    <a:srgbClr val="000000">
                      <a:alpha val="43137"/>
                    </a:srgbClr>
                  </a:outerShdw>
                </a:effectLst>
              </a:rPr>
              <a:t>quá</a:t>
            </a:r>
            <a:r>
              <a:rPr lang="en-US" sz="2000" b="1" dirty="0">
                <a:solidFill>
                  <a:srgbClr val="FF0000"/>
                </a:solidFill>
                <a:effectLst>
                  <a:outerShdw blurRad="38100" dist="38100" dir="2700000" algn="tl">
                    <a:srgbClr val="000000">
                      <a:alpha val="43137"/>
                    </a:srgbClr>
                  </a:outerShdw>
                </a:effectLst>
              </a:rPr>
              <a:t>!</a:t>
            </a:r>
            <a:endParaRPr lang="vi-VN" sz="2000" b="1" dirty="0">
              <a:solidFill>
                <a:srgbClr val="FF0000"/>
              </a:solidFill>
              <a:effectLst>
                <a:outerShdw blurRad="38100" dist="38100" dir="2700000" algn="tl">
                  <a:srgbClr val="000000">
                    <a:alpha val="43137"/>
                  </a:srgbClr>
                </a:outerShdw>
              </a:effectLst>
            </a:endParaRPr>
          </a:p>
        </p:txBody>
      </p:sp>
      <p:pic>
        <p:nvPicPr>
          <p:cNvPr id="25" name="Picture 24"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91922" y="4214612"/>
            <a:ext cx="1283699" cy="928694"/>
          </a:xfrm>
          <a:prstGeom prst="rect">
            <a:avLst/>
          </a:prstGeom>
        </p:spPr>
      </p:pic>
      <p:sp>
        <p:nvSpPr>
          <p:cNvPr id="22" name="TextBox 21"/>
          <p:cNvSpPr txBox="1"/>
          <p:nvPr/>
        </p:nvSpPr>
        <p:spPr>
          <a:xfrm>
            <a:off x="7905764" y="4857760"/>
            <a:ext cx="3619525" cy="400110"/>
          </a:xfrm>
          <a:prstGeom prst="rect">
            <a:avLst/>
          </a:prstGeom>
          <a:noFill/>
        </p:spPr>
        <p:txBody>
          <a:bodyPr wrap="square" rtlCol="0">
            <a:spAutoFit/>
          </a:bodyPr>
          <a:lstStyle/>
          <a:p>
            <a:pPr algn="ctr"/>
            <a:r>
              <a:rPr lang="en-US" sz="2000" b="1" dirty="0">
                <a:solidFill>
                  <a:srgbClr val="C00000"/>
                </a:solidFill>
              </a:rPr>
              <a:t>Ồ, </a:t>
            </a:r>
            <a:r>
              <a:rPr lang="en-US" sz="2000" b="1" dirty="0" err="1">
                <a:solidFill>
                  <a:srgbClr val="C00000"/>
                </a:solidFill>
              </a:rPr>
              <a:t>tiếc</a:t>
            </a:r>
            <a:r>
              <a:rPr lang="en-US" sz="2000" b="1" dirty="0">
                <a:solidFill>
                  <a:srgbClr val="C00000"/>
                </a:solidFill>
              </a:rPr>
              <a:t> </a:t>
            </a:r>
            <a:r>
              <a:rPr lang="en-US" sz="2000" b="1" dirty="0" err="1">
                <a:solidFill>
                  <a:srgbClr val="C00000"/>
                </a:solidFill>
              </a:rPr>
              <a:t>quá</a:t>
            </a:r>
            <a:r>
              <a:rPr lang="en-US" sz="2000" b="1" dirty="0">
                <a:solidFill>
                  <a:srgbClr val="C00000"/>
                </a:solidFill>
              </a:rPr>
              <a:t>, </a:t>
            </a:r>
            <a:r>
              <a:rPr lang="en-US" sz="2000" b="1" dirty="0" err="1">
                <a:solidFill>
                  <a:srgbClr val="C00000"/>
                </a:solidFill>
              </a:rPr>
              <a:t>sai</a:t>
            </a:r>
            <a:r>
              <a:rPr lang="en-US" sz="2000" b="1" dirty="0">
                <a:solidFill>
                  <a:srgbClr val="C00000"/>
                </a:solidFill>
              </a:rPr>
              <a:t> </a:t>
            </a:r>
            <a:r>
              <a:rPr lang="en-US" sz="2000" b="1" dirty="0" err="1">
                <a:solidFill>
                  <a:srgbClr val="C00000"/>
                </a:solidFill>
              </a:rPr>
              <a:t>mất</a:t>
            </a:r>
            <a:r>
              <a:rPr lang="en-US" sz="2000" b="1" dirty="0">
                <a:solidFill>
                  <a:srgbClr val="C00000"/>
                </a:solidFill>
              </a:rPr>
              <a:t> </a:t>
            </a:r>
            <a:r>
              <a:rPr lang="en-US" sz="2000" b="1" dirty="0" err="1">
                <a:solidFill>
                  <a:srgbClr val="C00000"/>
                </a:solidFill>
              </a:rPr>
              <a:t>rồi</a:t>
            </a:r>
            <a:r>
              <a:rPr lang="en-US" sz="2000" b="1" dirty="0">
                <a:solidFill>
                  <a:srgbClr val="C00000"/>
                </a:solidFill>
              </a:rPr>
              <a:t>!</a:t>
            </a:r>
            <a:endParaRPr lang="vi-VN" sz="2000" b="1" dirty="0">
              <a:solidFill>
                <a:srgbClr val="C00000"/>
              </a:solidFill>
            </a:endParaRPr>
          </a:p>
        </p:txBody>
      </p:sp>
      <p:pic>
        <p:nvPicPr>
          <p:cNvPr id="33" name="Picture 32" descr="egg-2151891_960_720.png"/>
          <p:cNvPicPr>
            <a:picLocks noChangeAspect="1"/>
          </p:cNvPicPr>
          <p:nvPr/>
        </p:nvPicPr>
        <p:blipFill>
          <a:blip r:embed="rId5" cstate="print"/>
          <a:stretch>
            <a:fillRect/>
          </a:stretch>
        </p:blipFill>
        <p:spPr>
          <a:xfrm>
            <a:off x="3714733" y="2857496"/>
            <a:ext cx="888000" cy="666000"/>
          </a:xfrm>
          <a:prstGeom prst="rect">
            <a:avLst/>
          </a:prstGeom>
        </p:spPr>
      </p:pic>
      <p:pic>
        <p:nvPicPr>
          <p:cNvPr id="34" name="Picture 33" descr="egg-2151896__340.png"/>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7048507" y="4572008"/>
            <a:ext cx="888976" cy="666732"/>
          </a:xfrm>
          <a:prstGeom prst="rect">
            <a:avLst/>
          </a:prstGeom>
        </p:spPr>
      </p:pic>
      <p:pic>
        <p:nvPicPr>
          <p:cNvPr id="20" name="Picture 19" descr="ee376867b6edb2b7f8a1c93f2ceb4b12.png">
            <a:hlinkClick r:id="rId7" action="ppaction://hlinksldjump"/>
          </p:cNvPr>
          <p:cNvPicPr>
            <a:picLocks noChangeAspect="1"/>
          </p:cNvPicPr>
          <p:nvPr/>
        </p:nvPicPr>
        <p:blipFill>
          <a:blip r:embed="rId8" cstate="print">
            <a:clrChange>
              <a:clrFrom>
                <a:srgbClr val="000000">
                  <a:alpha val="0"/>
                </a:srgbClr>
              </a:clrFrom>
              <a:clrTo>
                <a:srgbClr val="000000">
                  <a:alpha val="0"/>
                </a:srgbClr>
              </a:clrTo>
            </a:clrChange>
          </a:blip>
          <a:stretch>
            <a:fillRect/>
          </a:stretch>
        </p:blipFill>
        <p:spPr>
          <a:xfrm>
            <a:off x="8813436" y="6215082"/>
            <a:ext cx="1008035" cy="756026"/>
          </a:xfrm>
          <a:prstGeom prst="rect">
            <a:avLst/>
          </a:prstGeom>
        </p:spPr>
      </p:pic>
      <p:pic>
        <p:nvPicPr>
          <p:cNvPr id="21" name="Picture 20" descr="images (3).jpg">
            <a:hlinkClick r:id="" action="ppaction://hlinkshowjump?jump=nextslide"/>
          </p:cNvPr>
          <p:cNvPicPr>
            <a:picLocks noChangeAspect="1"/>
          </p:cNvPicPr>
          <p:nvPr/>
        </p:nvPicPr>
        <p:blipFill>
          <a:blip r:embed="rId9">
            <a:clrChange>
              <a:clrFrom>
                <a:srgbClr val="FFFFFF"/>
              </a:clrFrom>
              <a:clrTo>
                <a:srgbClr val="FFFFFF">
                  <a:alpha val="0"/>
                </a:srgbClr>
              </a:clrTo>
            </a:clrChange>
          </a:blip>
          <a:srcRect l="50000" r="-1" b="46667"/>
          <a:stretch>
            <a:fillRect/>
          </a:stretch>
        </p:blipFill>
        <p:spPr>
          <a:xfrm>
            <a:off x="11504466" y="6381126"/>
            <a:ext cx="642623" cy="514098"/>
          </a:xfrm>
          <a:prstGeom prst="rect">
            <a:avLst/>
          </a:prstGeom>
        </p:spPr>
      </p:pic>
      <p:pic>
        <p:nvPicPr>
          <p:cNvPr id="23" name="Picture 22" descr="images (7).jpg"/>
          <p:cNvPicPr>
            <a:picLocks noChangeAspect="1"/>
          </p:cNvPicPr>
          <p:nvPr/>
        </p:nvPicPr>
        <p:blipFill>
          <a:blip r:embed="rId10">
            <a:clrChange>
              <a:clrFrom>
                <a:srgbClr val="FFFFFF"/>
              </a:clrFrom>
              <a:clrTo>
                <a:srgbClr val="FFFFFF">
                  <a:alpha val="0"/>
                </a:srgbClr>
              </a:clrTo>
            </a:clrChange>
          </a:blip>
          <a:stretch>
            <a:fillRect/>
          </a:stretch>
        </p:blipFill>
        <p:spPr>
          <a:xfrm>
            <a:off x="10520741" y="6373923"/>
            <a:ext cx="887071" cy="665303"/>
          </a:xfrm>
          <a:prstGeom prst="rect">
            <a:avLst/>
          </a:prstGeom>
        </p:spPr>
      </p:pic>
      <p:pic>
        <p:nvPicPr>
          <p:cNvPr id="28" name="Picture 27" descr="images (3).jpg">
            <a:hlinkClick r:id="" action="ppaction://hlinkshowjump?jump=previousslide"/>
          </p:cNvPr>
          <p:cNvPicPr>
            <a:picLocks noChangeAspect="1"/>
          </p:cNvPicPr>
          <p:nvPr/>
        </p:nvPicPr>
        <p:blipFill>
          <a:blip r:embed="rId9">
            <a:clrChange>
              <a:clrFrom>
                <a:srgbClr val="FFFFFF"/>
              </a:clrFrom>
              <a:clrTo>
                <a:srgbClr val="FFFFFF">
                  <a:alpha val="0"/>
                </a:srgbClr>
              </a:clrTo>
            </a:clrChange>
          </a:blip>
          <a:srcRect r="49999" b="50000"/>
          <a:stretch>
            <a:fillRect/>
          </a:stretch>
        </p:blipFill>
        <p:spPr>
          <a:xfrm>
            <a:off x="9765176" y="6357970"/>
            <a:ext cx="685464" cy="514098"/>
          </a:xfrm>
          <a:prstGeom prst="rect">
            <a:avLst/>
          </a:prstGeom>
        </p:spPr>
      </p:pic>
    </p:spTree>
    <p:extLst>
      <p:ext uri="{BB962C8B-B14F-4D97-AF65-F5344CB8AC3E}">
        <p14:creationId xmlns:p14="http://schemas.microsoft.com/office/powerpoint/2010/main" val="344702925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000"/>
                                        <p:tgtEl>
                                          <p:spTgt spid="15"/>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20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par>
                          <p:cTn id="22" fill="hold">
                            <p:stCondLst>
                              <p:cond delay="60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par>
                          <p:cTn id="29" fill="hold">
                            <p:stCondLst>
                              <p:cond delay="80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0" name="Cloud Callout 9"/>
          <p:cNvSpPr/>
          <p:nvPr/>
        </p:nvSpPr>
        <p:spPr>
          <a:xfrm>
            <a:off x="0" y="5466"/>
            <a:ext cx="12192000" cy="1714512"/>
          </a:xfrm>
          <a:prstGeom prst="cloudCallout">
            <a:avLst>
              <a:gd name="adj1" fmla="val 31321"/>
              <a:gd name="adj2" fmla="val 110910"/>
            </a:avLst>
          </a:prstGeom>
          <a:solidFill>
            <a:srgbClr val="CC706E"/>
          </a:solidFill>
          <a:ln/>
        </p:spPr>
        <p:style>
          <a:lnRef idx="3">
            <a:schemeClr val="lt1"/>
          </a:lnRef>
          <a:fillRef idx="1">
            <a:schemeClr val="accent2"/>
          </a:fillRef>
          <a:effectRef idx="1">
            <a:schemeClr val="accent2"/>
          </a:effectRef>
          <a:fontRef idx="minor">
            <a:schemeClr val="lt1"/>
          </a:fontRef>
        </p:style>
        <p:txBody>
          <a:bodyPr rtlCol="0" anchor="ctr"/>
          <a:lstStyle/>
          <a:p>
            <a:r>
              <a:rPr lang="en-US" sz="2800" b="1" err="1">
                <a:solidFill>
                  <a:prstClr val="white"/>
                </a:solidFill>
                <a:latin typeface="Times New Roman" pitchFamily="18" charset="0"/>
                <a:cs typeface="Times New Roman" pitchFamily="18" charset="0"/>
              </a:rPr>
              <a:t>Câu</a:t>
            </a:r>
            <a:r>
              <a:rPr lang="en-US" sz="2800" b="1">
                <a:solidFill>
                  <a:prstClr val="white"/>
                </a:solidFill>
                <a:latin typeface="Times New Roman" pitchFamily="18" charset="0"/>
                <a:cs typeface="Times New Roman" pitchFamily="18" charset="0"/>
              </a:rPr>
              <a:t> 3: </a:t>
            </a:r>
            <a:r>
              <a:rPr lang="en-US" sz="2800" b="1" i="1">
                <a:latin typeface="Times New Roman" pitchFamily="18" charset="0"/>
                <a:cs typeface="Times New Roman" pitchFamily="18" charset="0"/>
              </a:rPr>
              <a:t>Loại đồng hồ nào sau đây được gắn bộ xử lí thông tin?</a:t>
            </a:r>
            <a:endParaRPr lang="en-US" sz="2800" b="1">
              <a:latin typeface="Times New Roman" pitchFamily="18" charset="0"/>
              <a:cs typeface="Times New Roman" pitchFamily="18" charset="0"/>
            </a:endParaRPr>
          </a:p>
        </p:txBody>
      </p:sp>
      <p:pic>
        <p:nvPicPr>
          <p:cNvPr id="11" name="Picture 10" descr="ga cau hoi 1.png"/>
          <p:cNvPicPr>
            <a:picLocks noChangeAspect="1"/>
          </p:cNvPicPr>
          <p:nvPr/>
        </p:nvPicPr>
        <p:blipFill>
          <a:blip r:embed="rId3">
            <a:clrChange>
              <a:clrFrom>
                <a:srgbClr val="FFFFFF"/>
              </a:clrFrom>
              <a:clrTo>
                <a:srgbClr val="FFFFFF">
                  <a:alpha val="0"/>
                </a:srgbClr>
              </a:clrTo>
            </a:clrChange>
          </a:blip>
          <a:stretch>
            <a:fillRect/>
          </a:stretch>
        </p:blipFill>
        <p:spPr>
          <a:xfrm>
            <a:off x="7143759" y="1643053"/>
            <a:ext cx="4235852" cy="2680949"/>
          </a:xfrm>
          <a:prstGeom prst="rect">
            <a:avLst/>
          </a:prstGeom>
        </p:spPr>
      </p:pic>
      <p:sp>
        <p:nvSpPr>
          <p:cNvPr id="13" name="Hexagon 12"/>
          <p:cNvSpPr/>
          <p:nvPr/>
        </p:nvSpPr>
        <p:spPr>
          <a:xfrm>
            <a:off x="1391204" y="5340258"/>
            <a:ext cx="666016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rPr>
              <a:t>C</a:t>
            </a:r>
            <a:r>
              <a:rPr lang="en-US" sz="2800" b="1">
                <a:solidFill>
                  <a:prstClr val="white"/>
                </a:solidFill>
              </a:rPr>
              <a:t>: </a:t>
            </a:r>
            <a:r>
              <a:rPr lang="en-US" sz="2800" b="1"/>
              <a:t>Đồng hồ thông minh</a:t>
            </a:r>
            <a:endParaRPr lang="vi-VN" sz="2800" b="1" dirty="0">
              <a:solidFill>
                <a:prstClr val="white"/>
              </a:solidFill>
            </a:endParaRPr>
          </a:p>
        </p:txBody>
      </p:sp>
      <p:pic>
        <p:nvPicPr>
          <p:cNvPr id="14" name="Picture 13"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227973" y="4214818"/>
            <a:ext cx="1283699" cy="928694"/>
          </a:xfrm>
          <a:prstGeom prst="rect">
            <a:avLst/>
          </a:prstGeom>
        </p:spPr>
      </p:pic>
      <p:sp>
        <p:nvSpPr>
          <p:cNvPr id="15" name="Hexagon 14"/>
          <p:cNvSpPr/>
          <p:nvPr/>
        </p:nvSpPr>
        <p:spPr>
          <a:xfrm>
            <a:off x="1384964" y="4429132"/>
            <a:ext cx="666640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r>
              <a:rPr lang="en-US" sz="2800" b="1" dirty="0">
                <a:solidFill>
                  <a:prstClr val="white"/>
                </a:solidFill>
              </a:rPr>
              <a:t>B</a:t>
            </a:r>
            <a:r>
              <a:rPr lang="en-US" sz="2800" b="1">
                <a:solidFill>
                  <a:prstClr val="white"/>
                </a:solidFill>
              </a:rPr>
              <a:t>: </a:t>
            </a:r>
            <a:r>
              <a:rPr lang="en-US" sz="2800" b="1"/>
              <a:t>Đồng hồ đeo tay không dùng pin</a:t>
            </a:r>
          </a:p>
        </p:txBody>
      </p:sp>
      <p:pic>
        <p:nvPicPr>
          <p:cNvPr id="16" name="Picture 15"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202281" y="3390776"/>
            <a:ext cx="1283699" cy="928694"/>
          </a:xfrm>
          <a:prstGeom prst="rect">
            <a:avLst/>
          </a:prstGeom>
        </p:spPr>
      </p:pic>
      <p:sp>
        <p:nvSpPr>
          <p:cNvPr id="17" name="Hexagon 16"/>
          <p:cNvSpPr/>
          <p:nvPr/>
        </p:nvSpPr>
        <p:spPr>
          <a:xfrm>
            <a:off x="1359269" y="3605090"/>
            <a:ext cx="7047312"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rPr>
              <a:t>A</a:t>
            </a:r>
            <a:r>
              <a:rPr lang="en-US" sz="2800" b="1">
                <a:solidFill>
                  <a:prstClr val="white"/>
                </a:solidFill>
              </a:rPr>
              <a:t>: </a:t>
            </a:r>
            <a:r>
              <a:rPr lang="en-US" sz="2800" b="1"/>
              <a:t>Đồng hồ quả lắc, chạy bằng dây cót</a:t>
            </a:r>
            <a:endParaRPr lang="vi-VN" sz="2800" b="1" dirty="0">
              <a:solidFill>
                <a:prstClr val="white"/>
              </a:solidFill>
            </a:endParaRPr>
          </a:p>
        </p:txBody>
      </p:sp>
      <p:pic>
        <p:nvPicPr>
          <p:cNvPr id="18" name="Picture 17"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79405" y="5985578"/>
            <a:ext cx="1283699" cy="928694"/>
          </a:xfrm>
          <a:prstGeom prst="rect">
            <a:avLst/>
          </a:prstGeom>
        </p:spPr>
      </p:pic>
      <p:sp>
        <p:nvSpPr>
          <p:cNvPr id="19" name="Hexagon 18"/>
          <p:cNvSpPr/>
          <p:nvPr/>
        </p:nvSpPr>
        <p:spPr>
          <a:xfrm>
            <a:off x="1336396" y="6199892"/>
            <a:ext cx="6714975"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r>
              <a:rPr lang="en-US" sz="2800" b="1" dirty="0">
                <a:solidFill>
                  <a:prstClr val="white"/>
                </a:solidFill>
              </a:rPr>
              <a:t>D</a:t>
            </a:r>
            <a:r>
              <a:rPr lang="en-US" sz="2800" b="1">
                <a:solidFill>
                  <a:prstClr val="white"/>
                </a:solidFill>
              </a:rPr>
              <a:t>: </a:t>
            </a:r>
            <a:r>
              <a:rPr lang="en-US" sz="2800" b="1"/>
              <a:t>Đồng hồ quartz (thạch anh)</a:t>
            </a:r>
          </a:p>
        </p:txBody>
      </p:sp>
      <p:sp>
        <p:nvSpPr>
          <p:cNvPr id="32" name="TextBox 31"/>
          <p:cNvSpPr txBox="1"/>
          <p:nvPr/>
        </p:nvSpPr>
        <p:spPr>
          <a:xfrm rot="19938490">
            <a:off x="2480302" y="2246163"/>
            <a:ext cx="2040943"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rPr>
              <a:t>Yeah, </a:t>
            </a:r>
            <a:r>
              <a:rPr lang="en-US" sz="2000" b="1" dirty="0" err="1">
                <a:solidFill>
                  <a:srgbClr val="FF0000"/>
                </a:solidFill>
                <a:effectLst>
                  <a:outerShdw blurRad="38100" dist="38100" dir="2700000" algn="tl">
                    <a:srgbClr val="000000">
                      <a:alpha val="43137"/>
                    </a:srgbClr>
                  </a:outerShdw>
                </a:effectLst>
              </a:rPr>
              <a:t>Đúng</a:t>
            </a:r>
            <a:r>
              <a:rPr lang="en-US" sz="2000" b="1" dirty="0">
                <a:solidFill>
                  <a:srgbClr val="FF0000"/>
                </a:solidFill>
                <a:effectLst>
                  <a:outerShdw blurRad="38100" dist="38100" dir="2700000" algn="tl">
                    <a:srgbClr val="000000">
                      <a:alpha val="43137"/>
                    </a:srgbClr>
                  </a:outerShdw>
                </a:effectLst>
              </a:rPr>
              <a:t> </a:t>
            </a:r>
            <a:r>
              <a:rPr lang="en-US" sz="2000" b="1" dirty="0" err="1">
                <a:solidFill>
                  <a:srgbClr val="FF0000"/>
                </a:solidFill>
                <a:effectLst>
                  <a:outerShdw blurRad="38100" dist="38100" dir="2700000" algn="tl">
                    <a:srgbClr val="000000">
                      <a:alpha val="43137"/>
                    </a:srgbClr>
                  </a:outerShdw>
                </a:effectLst>
              </a:rPr>
              <a:t>rồi</a:t>
            </a:r>
            <a:r>
              <a:rPr lang="en-US" sz="2000" b="1" dirty="0">
                <a:solidFill>
                  <a:srgbClr val="FF0000"/>
                </a:solidFill>
                <a:effectLst>
                  <a:outerShdw blurRad="38100" dist="38100" dir="2700000" algn="tl">
                    <a:srgbClr val="000000">
                      <a:alpha val="43137"/>
                    </a:srgbClr>
                  </a:outerShdw>
                </a:effectLst>
              </a:rPr>
              <a:t>, </a:t>
            </a:r>
          </a:p>
          <a:p>
            <a:pPr algn="ctr"/>
            <a:r>
              <a:rPr lang="en-US" sz="2000" b="1" dirty="0" err="1">
                <a:solidFill>
                  <a:srgbClr val="FF0000"/>
                </a:solidFill>
                <a:effectLst>
                  <a:outerShdw blurRad="38100" dist="38100" dir="2700000" algn="tl">
                    <a:srgbClr val="000000">
                      <a:alpha val="43137"/>
                    </a:srgbClr>
                  </a:outerShdw>
                </a:effectLst>
              </a:rPr>
              <a:t>bạn</a:t>
            </a:r>
            <a:r>
              <a:rPr lang="en-US" sz="2000" b="1" dirty="0">
                <a:solidFill>
                  <a:srgbClr val="FF0000"/>
                </a:solidFill>
                <a:effectLst>
                  <a:outerShdw blurRad="38100" dist="38100" dir="2700000" algn="tl">
                    <a:srgbClr val="000000">
                      <a:alpha val="43137"/>
                    </a:srgbClr>
                  </a:outerShdw>
                </a:effectLst>
              </a:rPr>
              <a:t> </a:t>
            </a:r>
            <a:r>
              <a:rPr lang="en-US" sz="2000" b="1" dirty="0" err="1">
                <a:solidFill>
                  <a:srgbClr val="FF0000"/>
                </a:solidFill>
                <a:effectLst>
                  <a:outerShdw blurRad="38100" dist="38100" dir="2700000" algn="tl">
                    <a:srgbClr val="000000">
                      <a:alpha val="43137"/>
                    </a:srgbClr>
                  </a:outerShdw>
                </a:effectLst>
              </a:rPr>
              <a:t>giỏi</a:t>
            </a:r>
            <a:r>
              <a:rPr lang="en-US" sz="2000" b="1" dirty="0">
                <a:solidFill>
                  <a:srgbClr val="FF0000"/>
                </a:solidFill>
                <a:effectLst>
                  <a:outerShdw blurRad="38100" dist="38100" dir="2700000" algn="tl">
                    <a:srgbClr val="000000">
                      <a:alpha val="43137"/>
                    </a:srgbClr>
                  </a:outerShdw>
                </a:effectLst>
              </a:rPr>
              <a:t> </a:t>
            </a:r>
            <a:r>
              <a:rPr lang="en-US" sz="2000" b="1" dirty="0" err="1">
                <a:solidFill>
                  <a:srgbClr val="FF0000"/>
                </a:solidFill>
                <a:effectLst>
                  <a:outerShdw blurRad="38100" dist="38100" dir="2700000" algn="tl">
                    <a:srgbClr val="000000">
                      <a:alpha val="43137"/>
                    </a:srgbClr>
                  </a:outerShdw>
                </a:effectLst>
              </a:rPr>
              <a:t>quá</a:t>
            </a:r>
            <a:r>
              <a:rPr lang="en-US" sz="2000" b="1" dirty="0">
                <a:solidFill>
                  <a:srgbClr val="FF0000"/>
                </a:solidFill>
                <a:effectLst>
                  <a:outerShdw blurRad="38100" dist="38100" dir="2700000" algn="tl">
                    <a:srgbClr val="000000">
                      <a:alpha val="43137"/>
                    </a:srgbClr>
                  </a:outerShdw>
                </a:effectLst>
              </a:rPr>
              <a:t>!</a:t>
            </a:r>
            <a:endParaRPr lang="vi-VN" sz="2000" b="1" dirty="0">
              <a:solidFill>
                <a:srgbClr val="FF0000"/>
              </a:solidFill>
              <a:effectLst>
                <a:outerShdw blurRad="38100" dist="38100" dir="2700000" algn="tl">
                  <a:srgbClr val="000000">
                    <a:alpha val="43137"/>
                  </a:srgbClr>
                </a:outerShdw>
              </a:effectLst>
            </a:endParaRPr>
          </a:p>
        </p:txBody>
      </p:sp>
      <p:pic>
        <p:nvPicPr>
          <p:cNvPr id="25" name="Picture 24"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210681" y="5142002"/>
            <a:ext cx="1283699" cy="928694"/>
          </a:xfrm>
          <a:prstGeom prst="rect">
            <a:avLst/>
          </a:prstGeom>
        </p:spPr>
      </p:pic>
      <p:sp>
        <p:nvSpPr>
          <p:cNvPr id="22" name="TextBox 21"/>
          <p:cNvSpPr txBox="1"/>
          <p:nvPr/>
        </p:nvSpPr>
        <p:spPr>
          <a:xfrm>
            <a:off x="8908628" y="4857760"/>
            <a:ext cx="3619525" cy="400110"/>
          </a:xfrm>
          <a:prstGeom prst="rect">
            <a:avLst/>
          </a:prstGeom>
          <a:noFill/>
        </p:spPr>
        <p:txBody>
          <a:bodyPr wrap="square" rtlCol="0">
            <a:spAutoFit/>
          </a:bodyPr>
          <a:lstStyle/>
          <a:p>
            <a:pPr algn="ctr"/>
            <a:r>
              <a:rPr lang="en-US" sz="2000" b="1" dirty="0">
                <a:solidFill>
                  <a:srgbClr val="C00000"/>
                </a:solidFill>
              </a:rPr>
              <a:t>Ồ, </a:t>
            </a:r>
            <a:r>
              <a:rPr lang="en-US" sz="2000" b="1" dirty="0" err="1">
                <a:solidFill>
                  <a:srgbClr val="C00000"/>
                </a:solidFill>
              </a:rPr>
              <a:t>tiếc</a:t>
            </a:r>
            <a:r>
              <a:rPr lang="en-US" sz="2000" b="1" dirty="0">
                <a:solidFill>
                  <a:srgbClr val="C00000"/>
                </a:solidFill>
              </a:rPr>
              <a:t> </a:t>
            </a:r>
            <a:r>
              <a:rPr lang="en-US" sz="2000" b="1" dirty="0" err="1">
                <a:solidFill>
                  <a:srgbClr val="C00000"/>
                </a:solidFill>
              </a:rPr>
              <a:t>quá</a:t>
            </a:r>
            <a:r>
              <a:rPr lang="en-US" sz="2000" b="1" dirty="0">
                <a:solidFill>
                  <a:srgbClr val="C00000"/>
                </a:solidFill>
              </a:rPr>
              <a:t>, </a:t>
            </a:r>
            <a:r>
              <a:rPr lang="en-US" sz="2000" b="1" dirty="0" err="1">
                <a:solidFill>
                  <a:srgbClr val="C00000"/>
                </a:solidFill>
              </a:rPr>
              <a:t>sai</a:t>
            </a:r>
            <a:r>
              <a:rPr lang="en-US" sz="2000" b="1" dirty="0">
                <a:solidFill>
                  <a:srgbClr val="C00000"/>
                </a:solidFill>
              </a:rPr>
              <a:t> </a:t>
            </a:r>
            <a:r>
              <a:rPr lang="en-US" sz="2000" b="1" dirty="0" err="1">
                <a:solidFill>
                  <a:srgbClr val="C00000"/>
                </a:solidFill>
              </a:rPr>
              <a:t>mất</a:t>
            </a:r>
            <a:r>
              <a:rPr lang="en-US" sz="2000" b="1" dirty="0">
                <a:solidFill>
                  <a:srgbClr val="C00000"/>
                </a:solidFill>
              </a:rPr>
              <a:t> </a:t>
            </a:r>
            <a:r>
              <a:rPr lang="en-US" sz="2000" b="1" dirty="0" err="1">
                <a:solidFill>
                  <a:srgbClr val="C00000"/>
                </a:solidFill>
              </a:rPr>
              <a:t>rồi</a:t>
            </a:r>
            <a:r>
              <a:rPr lang="en-US" sz="2000" b="1" dirty="0">
                <a:solidFill>
                  <a:srgbClr val="C00000"/>
                </a:solidFill>
              </a:rPr>
              <a:t>!</a:t>
            </a:r>
            <a:endParaRPr lang="vi-VN" sz="2000" b="1" dirty="0">
              <a:solidFill>
                <a:srgbClr val="C00000"/>
              </a:solidFill>
            </a:endParaRPr>
          </a:p>
        </p:txBody>
      </p:sp>
      <p:pic>
        <p:nvPicPr>
          <p:cNvPr id="33" name="Picture 32" descr="egg-2151891_960_720.png"/>
          <p:cNvPicPr>
            <a:picLocks noChangeAspect="1"/>
          </p:cNvPicPr>
          <p:nvPr/>
        </p:nvPicPr>
        <p:blipFill>
          <a:blip r:embed="rId5" cstate="print"/>
          <a:stretch>
            <a:fillRect/>
          </a:stretch>
        </p:blipFill>
        <p:spPr>
          <a:xfrm>
            <a:off x="3714733" y="2857496"/>
            <a:ext cx="888000" cy="666000"/>
          </a:xfrm>
          <a:prstGeom prst="rect">
            <a:avLst/>
          </a:prstGeom>
        </p:spPr>
      </p:pic>
      <p:pic>
        <p:nvPicPr>
          <p:cNvPr id="34" name="Picture 33" descr="egg-2151896__340.png"/>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8051371" y="4572008"/>
            <a:ext cx="888976" cy="666732"/>
          </a:xfrm>
          <a:prstGeom prst="rect">
            <a:avLst/>
          </a:prstGeom>
        </p:spPr>
      </p:pic>
      <p:pic>
        <p:nvPicPr>
          <p:cNvPr id="20" name="Picture 19" descr="ee376867b6edb2b7f8a1c93f2ceb4b12.png">
            <a:hlinkClick r:id="rId7" action="ppaction://hlinksldjump"/>
          </p:cNvPr>
          <p:cNvPicPr>
            <a:picLocks noChangeAspect="1"/>
          </p:cNvPicPr>
          <p:nvPr/>
        </p:nvPicPr>
        <p:blipFill>
          <a:blip r:embed="rId8" cstate="print">
            <a:clrChange>
              <a:clrFrom>
                <a:srgbClr val="000000">
                  <a:alpha val="0"/>
                </a:srgbClr>
              </a:clrFrom>
              <a:clrTo>
                <a:srgbClr val="000000">
                  <a:alpha val="0"/>
                </a:srgbClr>
              </a:clrTo>
            </a:clrChange>
          </a:blip>
          <a:stretch>
            <a:fillRect/>
          </a:stretch>
        </p:blipFill>
        <p:spPr>
          <a:xfrm>
            <a:off x="8813436" y="6215082"/>
            <a:ext cx="1008035" cy="756026"/>
          </a:xfrm>
          <a:prstGeom prst="rect">
            <a:avLst/>
          </a:prstGeom>
        </p:spPr>
      </p:pic>
      <p:pic>
        <p:nvPicPr>
          <p:cNvPr id="21" name="Picture 20" descr="images (3).jpg">
            <a:hlinkClick r:id="" action="ppaction://hlinkshowjump?jump=nextslide"/>
          </p:cNvPr>
          <p:cNvPicPr>
            <a:picLocks noChangeAspect="1"/>
          </p:cNvPicPr>
          <p:nvPr/>
        </p:nvPicPr>
        <p:blipFill>
          <a:blip r:embed="rId9">
            <a:clrChange>
              <a:clrFrom>
                <a:srgbClr val="FFFFFF"/>
              </a:clrFrom>
              <a:clrTo>
                <a:srgbClr val="FFFFFF">
                  <a:alpha val="0"/>
                </a:srgbClr>
              </a:clrTo>
            </a:clrChange>
          </a:blip>
          <a:srcRect l="50000" r="-1" b="46667"/>
          <a:stretch>
            <a:fillRect/>
          </a:stretch>
        </p:blipFill>
        <p:spPr>
          <a:xfrm>
            <a:off x="11504466" y="6381126"/>
            <a:ext cx="642623" cy="514098"/>
          </a:xfrm>
          <a:prstGeom prst="rect">
            <a:avLst/>
          </a:prstGeom>
        </p:spPr>
      </p:pic>
      <p:pic>
        <p:nvPicPr>
          <p:cNvPr id="23" name="Picture 22" descr="images (7).jpg"/>
          <p:cNvPicPr>
            <a:picLocks noChangeAspect="1"/>
          </p:cNvPicPr>
          <p:nvPr/>
        </p:nvPicPr>
        <p:blipFill>
          <a:blip r:embed="rId10">
            <a:clrChange>
              <a:clrFrom>
                <a:srgbClr val="FFFFFF"/>
              </a:clrFrom>
              <a:clrTo>
                <a:srgbClr val="FFFFFF">
                  <a:alpha val="0"/>
                </a:srgbClr>
              </a:clrTo>
            </a:clrChange>
          </a:blip>
          <a:stretch>
            <a:fillRect/>
          </a:stretch>
        </p:blipFill>
        <p:spPr>
          <a:xfrm>
            <a:off x="10520741" y="6373923"/>
            <a:ext cx="887071" cy="665303"/>
          </a:xfrm>
          <a:prstGeom prst="rect">
            <a:avLst/>
          </a:prstGeom>
        </p:spPr>
      </p:pic>
      <p:pic>
        <p:nvPicPr>
          <p:cNvPr id="28" name="Picture 27" descr="images (3).jpg">
            <a:hlinkClick r:id="" action="ppaction://hlinkshowjump?jump=previousslide"/>
          </p:cNvPr>
          <p:cNvPicPr>
            <a:picLocks noChangeAspect="1"/>
          </p:cNvPicPr>
          <p:nvPr/>
        </p:nvPicPr>
        <p:blipFill>
          <a:blip r:embed="rId9">
            <a:clrChange>
              <a:clrFrom>
                <a:srgbClr val="FFFFFF"/>
              </a:clrFrom>
              <a:clrTo>
                <a:srgbClr val="FFFFFF">
                  <a:alpha val="0"/>
                </a:srgbClr>
              </a:clrTo>
            </a:clrChange>
          </a:blip>
          <a:srcRect r="49999" b="50000"/>
          <a:stretch>
            <a:fillRect/>
          </a:stretch>
        </p:blipFill>
        <p:spPr>
          <a:xfrm>
            <a:off x="9765176" y="6357970"/>
            <a:ext cx="685464" cy="514098"/>
          </a:xfrm>
          <a:prstGeom prst="rect">
            <a:avLst/>
          </a:prstGeom>
        </p:spPr>
      </p:pic>
    </p:spTree>
    <p:extLst>
      <p:ext uri="{BB962C8B-B14F-4D97-AF65-F5344CB8AC3E}">
        <p14:creationId xmlns:p14="http://schemas.microsoft.com/office/powerpoint/2010/main" val="270539322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000"/>
                                        <p:tgtEl>
                                          <p:spTgt spid="17"/>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childTnLst>
                          </p:cTn>
                        </p:par>
                        <p:par>
                          <p:cTn id="22" fill="hold">
                            <p:stCondLst>
                              <p:cond delay="60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20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0"/>
                                        <p:tgtEl>
                                          <p:spTgt spid="13"/>
                                        </p:tgtEl>
                                      </p:cBhvr>
                                    </p:animEffect>
                                  </p:childTnLst>
                                </p:cTn>
                              </p:par>
                            </p:childTnLst>
                          </p:cTn>
                        </p:par>
                        <p:par>
                          <p:cTn id="29" fill="hold">
                            <p:stCondLst>
                              <p:cond delay="80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0" name="Cloud Callout 9"/>
          <p:cNvSpPr/>
          <p:nvPr/>
        </p:nvSpPr>
        <p:spPr>
          <a:xfrm>
            <a:off x="0" y="5466"/>
            <a:ext cx="12192000" cy="1714512"/>
          </a:xfrm>
          <a:prstGeom prst="cloudCallout">
            <a:avLst>
              <a:gd name="adj1" fmla="val 31321"/>
              <a:gd name="adj2" fmla="val 110910"/>
            </a:avLst>
          </a:prstGeom>
          <a:solidFill>
            <a:srgbClr val="CC706E"/>
          </a:solidFill>
          <a:ln/>
        </p:spPr>
        <p:style>
          <a:lnRef idx="3">
            <a:schemeClr val="lt1"/>
          </a:lnRef>
          <a:fillRef idx="1">
            <a:schemeClr val="accent2"/>
          </a:fillRef>
          <a:effectRef idx="1">
            <a:schemeClr val="accent2"/>
          </a:effectRef>
          <a:fontRef idx="minor">
            <a:schemeClr val="lt1"/>
          </a:fontRef>
        </p:style>
        <p:txBody>
          <a:bodyPr rtlCol="0" anchor="ctr"/>
          <a:lstStyle/>
          <a:p>
            <a:pPr algn="just"/>
            <a:r>
              <a:rPr lang="en-US" sz="2800" b="1" err="1">
                <a:solidFill>
                  <a:prstClr val="white"/>
                </a:solidFill>
                <a:latin typeface="Times New Roman" pitchFamily="18" charset="0"/>
                <a:cs typeface="Times New Roman" pitchFamily="18" charset="0"/>
              </a:rPr>
              <a:t>Câu</a:t>
            </a:r>
            <a:r>
              <a:rPr lang="en-US" sz="2800" b="1">
                <a:solidFill>
                  <a:prstClr val="white"/>
                </a:solidFill>
                <a:latin typeface="Times New Roman" pitchFamily="18" charset="0"/>
                <a:cs typeface="Times New Roman" pitchFamily="18" charset="0"/>
              </a:rPr>
              <a:t> 4:</a:t>
            </a:r>
            <a:r>
              <a:rPr lang="en-US" sz="2800" b="1">
                <a:solidFill>
                  <a:prstClr val="white"/>
                </a:solidFill>
              </a:rPr>
              <a:t> </a:t>
            </a:r>
            <a:r>
              <a:rPr lang="en-US" sz="2800" b="1" i="1">
                <a:latin typeface="Times New Roman" pitchFamily="18" charset="0"/>
                <a:cs typeface="Times New Roman" pitchFamily="18" charset="0"/>
              </a:rPr>
              <a:t>Đâu không phải là khả năng của máy tính?</a:t>
            </a:r>
            <a:endParaRPr lang="vi-VN" sz="2800" b="1" dirty="0">
              <a:solidFill>
                <a:prstClr val="white"/>
              </a:solidFill>
              <a:latin typeface="Times New Roman" pitchFamily="18" charset="0"/>
              <a:cs typeface="Times New Roman" pitchFamily="18" charset="0"/>
            </a:endParaRPr>
          </a:p>
        </p:txBody>
      </p:sp>
      <p:pic>
        <p:nvPicPr>
          <p:cNvPr id="11" name="Picture 10" descr="ga cau hoi 1.png"/>
          <p:cNvPicPr>
            <a:picLocks noChangeAspect="1"/>
          </p:cNvPicPr>
          <p:nvPr/>
        </p:nvPicPr>
        <p:blipFill>
          <a:blip r:embed="rId3">
            <a:clrChange>
              <a:clrFrom>
                <a:srgbClr val="FFFFFF"/>
              </a:clrFrom>
              <a:clrTo>
                <a:srgbClr val="FFFFFF">
                  <a:alpha val="0"/>
                </a:srgbClr>
              </a:clrTo>
            </a:clrChange>
          </a:blip>
          <a:stretch>
            <a:fillRect/>
          </a:stretch>
        </p:blipFill>
        <p:spPr>
          <a:xfrm>
            <a:off x="7143759" y="1643053"/>
            <a:ext cx="4235852" cy="2680949"/>
          </a:xfrm>
          <a:prstGeom prst="rect">
            <a:avLst/>
          </a:prstGeom>
        </p:spPr>
      </p:pic>
      <p:sp>
        <p:nvSpPr>
          <p:cNvPr id="13" name="Hexagon 12"/>
          <p:cNvSpPr/>
          <p:nvPr/>
        </p:nvSpPr>
        <p:spPr>
          <a:xfrm>
            <a:off x="1391204" y="6171780"/>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rPr>
              <a:t>D</a:t>
            </a:r>
            <a:r>
              <a:rPr lang="en-US" sz="2800" b="1">
                <a:solidFill>
                  <a:prstClr val="white"/>
                </a:solidFill>
              </a:rPr>
              <a:t>: </a:t>
            </a:r>
            <a:r>
              <a:rPr lang="en-US" sz="2800" b="1">
                <a:latin typeface="Times New Roman" pitchFamily="18" charset="0"/>
                <a:cs typeface="Times New Roman" pitchFamily="18" charset="0"/>
              </a:rPr>
              <a:t>Biết suy nghĩ</a:t>
            </a:r>
            <a:endParaRPr lang="vi-VN" sz="2800" b="1" dirty="0">
              <a:solidFill>
                <a:prstClr val="white"/>
              </a:solidFill>
              <a:latin typeface="Times New Roman" pitchFamily="18" charset="0"/>
              <a:cs typeface="Times New Roman" pitchFamily="18" charset="0"/>
            </a:endParaRPr>
          </a:p>
        </p:txBody>
      </p:sp>
      <p:pic>
        <p:nvPicPr>
          <p:cNvPr id="14" name="Picture 13"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227973" y="4214818"/>
            <a:ext cx="1283699" cy="928694"/>
          </a:xfrm>
          <a:prstGeom prst="rect">
            <a:avLst/>
          </a:prstGeom>
        </p:spPr>
      </p:pic>
      <p:sp>
        <p:nvSpPr>
          <p:cNvPr id="15" name="Hexagon 14"/>
          <p:cNvSpPr/>
          <p:nvPr/>
        </p:nvSpPr>
        <p:spPr>
          <a:xfrm>
            <a:off x="1384964" y="4429132"/>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rPr>
              <a:t>B</a:t>
            </a:r>
            <a:r>
              <a:rPr lang="en-US" sz="2800" b="1">
                <a:solidFill>
                  <a:prstClr val="white"/>
                </a:solidFill>
              </a:rPr>
              <a:t>: </a:t>
            </a:r>
            <a:r>
              <a:rPr lang="en-US" sz="2800" b="1">
                <a:latin typeface="Times New Roman" pitchFamily="18" charset="0"/>
                <a:cs typeface="Times New Roman" pitchFamily="18" charset="0"/>
              </a:rPr>
              <a:t>Lưu trữ dung lượng lớn</a:t>
            </a:r>
            <a:endParaRPr lang="vi-VN" sz="2800" b="1" dirty="0">
              <a:solidFill>
                <a:prstClr val="white"/>
              </a:solidFill>
              <a:latin typeface="Times New Roman" pitchFamily="18" charset="0"/>
              <a:cs typeface="Times New Roman" pitchFamily="18" charset="0"/>
            </a:endParaRPr>
          </a:p>
        </p:txBody>
      </p:sp>
      <p:pic>
        <p:nvPicPr>
          <p:cNvPr id="16" name="Picture 15"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223161" y="5096000"/>
            <a:ext cx="1283699" cy="928694"/>
          </a:xfrm>
          <a:prstGeom prst="rect">
            <a:avLst/>
          </a:prstGeom>
        </p:spPr>
      </p:pic>
      <p:sp>
        <p:nvSpPr>
          <p:cNvPr id="17" name="Hexagon 16"/>
          <p:cNvSpPr/>
          <p:nvPr/>
        </p:nvSpPr>
        <p:spPr>
          <a:xfrm>
            <a:off x="1380149" y="5310314"/>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rPr>
              <a:t>C</a:t>
            </a:r>
            <a:r>
              <a:rPr lang="en-US" sz="2800" b="1">
                <a:solidFill>
                  <a:prstClr val="white"/>
                </a:solidFill>
              </a:rPr>
              <a:t>: </a:t>
            </a:r>
            <a:r>
              <a:rPr lang="en-US" sz="2800" b="1">
                <a:latin typeface="Times New Roman" pitchFamily="18" charset="0"/>
                <a:cs typeface="Times New Roman" pitchFamily="18" charset="0"/>
              </a:rPr>
              <a:t>Kết nối toàn cầu</a:t>
            </a:r>
            <a:endParaRPr lang="vi-VN" sz="2800" b="1" dirty="0">
              <a:solidFill>
                <a:prstClr val="white"/>
              </a:solidFill>
              <a:latin typeface="Times New Roman" pitchFamily="18" charset="0"/>
              <a:cs typeface="Times New Roman" pitchFamily="18" charset="0"/>
            </a:endParaRPr>
          </a:p>
        </p:txBody>
      </p:sp>
      <p:pic>
        <p:nvPicPr>
          <p:cNvPr id="18" name="Picture 17"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206673" y="3384806"/>
            <a:ext cx="1283699" cy="928694"/>
          </a:xfrm>
          <a:prstGeom prst="rect">
            <a:avLst/>
          </a:prstGeom>
        </p:spPr>
      </p:pic>
      <p:sp>
        <p:nvSpPr>
          <p:cNvPr id="19" name="Hexagon 18"/>
          <p:cNvSpPr/>
          <p:nvPr/>
        </p:nvSpPr>
        <p:spPr>
          <a:xfrm>
            <a:off x="1363661" y="3599120"/>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rPr>
              <a:t>A</a:t>
            </a:r>
            <a:r>
              <a:rPr lang="en-US" sz="2800" b="1">
                <a:solidFill>
                  <a:prstClr val="white"/>
                </a:solidFill>
              </a:rPr>
              <a:t>: </a:t>
            </a:r>
            <a:r>
              <a:rPr lang="en-US" sz="2800" b="1">
                <a:latin typeface="Times New Roman" pitchFamily="18" charset="0"/>
                <a:cs typeface="Times New Roman" pitchFamily="18" charset="0"/>
              </a:rPr>
              <a:t>Tính toán nhanh</a:t>
            </a:r>
            <a:endParaRPr lang="vi-VN" sz="2800" b="1" dirty="0">
              <a:solidFill>
                <a:prstClr val="white"/>
              </a:solidFill>
              <a:latin typeface="Times New Roman" pitchFamily="18" charset="0"/>
              <a:cs typeface="Times New Roman" pitchFamily="18" charset="0"/>
            </a:endParaRPr>
          </a:p>
        </p:txBody>
      </p:sp>
      <p:sp>
        <p:nvSpPr>
          <p:cNvPr id="32" name="TextBox 31"/>
          <p:cNvSpPr txBox="1"/>
          <p:nvPr/>
        </p:nvSpPr>
        <p:spPr>
          <a:xfrm rot="19938490">
            <a:off x="2480302" y="2246163"/>
            <a:ext cx="2040943"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rPr>
              <a:t>Yeah, </a:t>
            </a:r>
            <a:r>
              <a:rPr lang="en-US" sz="2000" b="1" dirty="0" err="1">
                <a:solidFill>
                  <a:srgbClr val="FF0000"/>
                </a:solidFill>
                <a:effectLst>
                  <a:outerShdw blurRad="38100" dist="38100" dir="2700000" algn="tl">
                    <a:srgbClr val="000000">
                      <a:alpha val="43137"/>
                    </a:srgbClr>
                  </a:outerShdw>
                </a:effectLst>
              </a:rPr>
              <a:t>Đúng</a:t>
            </a:r>
            <a:r>
              <a:rPr lang="en-US" sz="2000" b="1" dirty="0">
                <a:solidFill>
                  <a:srgbClr val="FF0000"/>
                </a:solidFill>
                <a:effectLst>
                  <a:outerShdw blurRad="38100" dist="38100" dir="2700000" algn="tl">
                    <a:srgbClr val="000000">
                      <a:alpha val="43137"/>
                    </a:srgbClr>
                  </a:outerShdw>
                </a:effectLst>
              </a:rPr>
              <a:t> </a:t>
            </a:r>
            <a:r>
              <a:rPr lang="en-US" sz="2000" b="1" dirty="0" err="1">
                <a:solidFill>
                  <a:srgbClr val="FF0000"/>
                </a:solidFill>
                <a:effectLst>
                  <a:outerShdw blurRad="38100" dist="38100" dir="2700000" algn="tl">
                    <a:srgbClr val="000000">
                      <a:alpha val="43137"/>
                    </a:srgbClr>
                  </a:outerShdw>
                </a:effectLst>
              </a:rPr>
              <a:t>rồi</a:t>
            </a:r>
            <a:r>
              <a:rPr lang="en-US" sz="2000" b="1" dirty="0">
                <a:solidFill>
                  <a:srgbClr val="FF0000"/>
                </a:solidFill>
                <a:effectLst>
                  <a:outerShdw blurRad="38100" dist="38100" dir="2700000" algn="tl">
                    <a:srgbClr val="000000">
                      <a:alpha val="43137"/>
                    </a:srgbClr>
                  </a:outerShdw>
                </a:effectLst>
              </a:rPr>
              <a:t>, </a:t>
            </a:r>
          </a:p>
          <a:p>
            <a:pPr algn="ctr"/>
            <a:r>
              <a:rPr lang="en-US" sz="2000" b="1" dirty="0" err="1">
                <a:solidFill>
                  <a:srgbClr val="FF0000"/>
                </a:solidFill>
                <a:effectLst>
                  <a:outerShdw blurRad="38100" dist="38100" dir="2700000" algn="tl">
                    <a:srgbClr val="000000">
                      <a:alpha val="43137"/>
                    </a:srgbClr>
                  </a:outerShdw>
                </a:effectLst>
              </a:rPr>
              <a:t>bạn</a:t>
            </a:r>
            <a:r>
              <a:rPr lang="en-US" sz="2000" b="1" dirty="0">
                <a:solidFill>
                  <a:srgbClr val="FF0000"/>
                </a:solidFill>
                <a:effectLst>
                  <a:outerShdw blurRad="38100" dist="38100" dir="2700000" algn="tl">
                    <a:srgbClr val="000000">
                      <a:alpha val="43137"/>
                    </a:srgbClr>
                  </a:outerShdw>
                </a:effectLst>
              </a:rPr>
              <a:t> </a:t>
            </a:r>
            <a:r>
              <a:rPr lang="en-US" sz="2000" b="1" dirty="0" err="1">
                <a:solidFill>
                  <a:srgbClr val="FF0000"/>
                </a:solidFill>
                <a:effectLst>
                  <a:outerShdw blurRad="38100" dist="38100" dir="2700000" algn="tl">
                    <a:srgbClr val="000000">
                      <a:alpha val="43137"/>
                    </a:srgbClr>
                  </a:outerShdw>
                </a:effectLst>
              </a:rPr>
              <a:t>giỏi</a:t>
            </a:r>
            <a:r>
              <a:rPr lang="en-US" sz="2000" b="1" dirty="0">
                <a:solidFill>
                  <a:srgbClr val="FF0000"/>
                </a:solidFill>
                <a:effectLst>
                  <a:outerShdw blurRad="38100" dist="38100" dir="2700000" algn="tl">
                    <a:srgbClr val="000000">
                      <a:alpha val="43137"/>
                    </a:srgbClr>
                  </a:outerShdw>
                </a:effectLst>
              </a:rPr>
              <a:t> </a:t>
            </a:r>
            <a:r>
              <a:rPr lang="en-US" sz="2000" b="1" dirty="0" err="1">
                <a:solidFill>
                  <a:srgbClr val="FF0000"/>
                </a:solidFill>
                <a:effectLst>
                  <a:outerShdw blurRad="38100" dist="38100" dir="2700000" algn="tl">
                    <a:srgbClr val="000000">
                      <a:alpha val="43137"/>
                    </a:srgbClr>
                  </a:outerShdw>
                </a:effectLst>
              </a:rPr>
              <a:t>quá</a:t>
            </a:r>
            <a:r>
              <a:rPr lang="en-US" sz="2000" b="1" dirty="0">
                <a:solidFill>
                  <a:srgbClr val="FF0000"/>
                </a:solidFill>
                <a:effectLst>
                  <a:outerShdw blurRad="38100" dist="38100" dir="2700000" algn="tl">
                    <a:srgbClr val="000000">
                      <a:alpha val="43137"/>
                    </a:srgbClr>
                  </a:outerShdw>
                </a:effectLst>
              </a:rPr>
              <a:t>!</a:t>
            </a:r>
            <a:endParaRPr lang="vi-VN" sz="2000" b="1" dirty="0">
              <a:solidFill>
                <a:srgbClr val="FF0000"/>
              </a:solidFill>
              <a:effectLst>
                <a:outerShdw blurRad="38100" dist="38100" dir="2700000" algn="tl">
                  <a:srgbClr val="000000">
                    <a:alpha val="43137"/>
                  </a:srgbClr>
                </a:outerShdw>
              </a:effectLst>
            </a:endParaRPr>
          </a:p>
        </p:txBody>
      </p:sp>
      <p:pic>
        <p:nvPicPr>
          <p:cNvPr id="25" name="Picture 24"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210681" y="5973524"/>
            <a:ext cx="1283699" cy="928694"/>
          </a:xfrm>
          <a:prstGeom prst="rect">
            <a:avLst/>
          </a:prstGeom>
        </p:spPr>
      </p:pic>
      <p:sp>
        <p:nvSpPr>
          <p:cNvPr id="22" name="TextBox 21"/>
          <p:cNvSpPr txBox="1"/>
          <p:nvPr/>
        </p:nvSpPr>
        <p:spPr>
          <a:xfrm>
            <a:off x="7905764" y="4857760"/>
            <a:ext cx="3619525" cy="400110"/>
          </a:xfrm>
          <a:prstGeom prst="rect">
            <a:avLst/>
          </a:prstGeom>
          <a:noFill/>
        </p:spPr>
        <p:txBody>
          <a:bodyPr wrap="square" rtlCol="0">
            <a:spAutoFit/>
          </a:bodyPr>
          <a:lstStyle/>
          <a:p>
            <a:pPr algn="ctr"/>
            <a:r>
              <a:rPr lang="en-US" sz="2000" b="1" dirty="0">
                <a:solidFill>
                  <a:srgbClr val="C00000"/>
                </a:solidFill>
              </a:rPr>
              <a:t>Ồ, </a:t>
            </a:r>
            <a:r>
              <a:rPr lang="en-US" sz="2000" b="1" dirty="0" err="1">
                <a:solidFill>
                  <a:srgbClr val="C00000"/>
                </a:solidFill>
              </a:rPr>
              <a:t>tiếc</a:t>
            </a:r>
            <a:r>
              <a:rPr lang="en-US" sz="2000" b="1" dirty="0">
                <a:solidFill>
                  <a:srgbClr val="C00000"/>
                </a:solidFill>
              </a:rPr>
              <a:t> </a:t>
            </a:r>
            <a:r>
              <a:rPr lang="en-US" sz="2000" b="1" dirty="0" err="1">
                <a:solidFill>
                  <a:srgbClr val="C00000"/>
                </a:solidFill>
              </a:rPr>
              <a:t>quá</a:t>
            </a:r>
            <a:r>
              <a:rPr lang="en-US" sz="2000" b="1" dirty="0">
                <a:solidFill>
                  <a:srgbClr val="C00000"/>
                </a:solidFill>
              </a:rPr>
              <a:t>, </a:t>
            </a:r>
            <a:r>
              <a:rPr lang="en-US" sz="2000" b="1" dirty="0" err="1">
                <a:solidFill>
                  <a:srgbClr val="C00000"/>
                </a:solidFill>
              </a:rPr>
              <a:t>sai</a:t>
            </a:r>
            <a:r>
              <a:rPr lang="en-US" sz="2000" b="1" dirty="0">
                <a:solidFill>
                  <a:srgbClr val="C00000"/>
                </a:solidFill>
              </a:rPr>
              <a:t> </a:t>
            </a:r>
            <a:r>
              <a:rPr lang="en-US" sz="2000" b="1" dirty="0" err="1">
                <a:solidFill>
                  <a:srgbClr val="C00000"/>
                </a:solidFill>
              </a:rPr>
              <a:t>mất</a:t>
            </a:r>
            <a:r>
              <a:rPr lang="en-US" sz="2000" b="1" dirty="0">
                <a:solidFill>
                  <a:srgbClr val="C00000"/>
                </a:solidFill>
              </a:rPr>
              <a:t> </a:t>
            </a:r>
            <a:r>
              <a:rPr lang="en-US" sz="2000" b="1" dirty="0" err="1">
                <a:solidFill>
                  <a:srgbClr val="C00000"/>
                </a:solidFill>
              </a:rPr>
              <a:t>rồi</a:t>
            </a:r>
            <a:r>
              <a:rPr lang="en-US" sz="2000" b="1" dirty="0">
                <a:solidFill>
                  <a:srgbClr val="C00000"/>
                </a:solidFill>
              </a:rPr>
              <a:t>!</a:t>
            </a:r>
            <a:endParaRPr lang="vi-VN" sz="2000" b="1" dirty="0">
              <a:solidFill>
                <a:srgbClr val="C00000"/>
              </a:solidFill>
            </a:endParaRPr>
          </a:p>
        </p:txBody>
      </p:sp>
      <p:pic>
        <p:nvPicPr>
          <p:cNvPr id="33" name="Picture 32" descr="egg-2151891_960_720.png"/>
          <p:cNvPicPr>
            <a:picLocks noChangeAspect="1"/>
          </p:cNvPicPr>
          <p:nvPr/>
        </p:nvPicPr>
        <p:blipFill>
          <a:blip r:embed="rId5" cstate="print"/>
          <a:stretch>
            <a:fillRect/>
          </a:stretch>
        </p:blipFill>
        <p:spPr>
          <a:xfrm>
            <a:off x="3714733" y="2857496"/>
            <a:ext cx="888000" cy="666000"/>
          </a:xfrm>
          <a:prstGeom prst="rect">
            <a:avLst/>
          </a:prstGeom>
        </p:spPr>
      </p:pic>
      <p:pic>
        <p:nvPicPr>
          <p:cNvPr id="34" name="Picture 33" descr="egg-2151896__340.png"/>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7048507" y="4572008"/>
            <a:ext cx="888976" cy="666732"/>
          </a:xfrm>
          <a:prstGeom prst="rect">
            <a:avLst/>
          </a:prstGeom>
        </p:spPr>
      </p:pic>
      <p:pic>
        <p:nvPicPr>
          <p:cNvPr id="20" name="Picture 19" descr="ee376867b6edb2b7f8a1c93f2ceb4b12.png">
            <a:hlinkClick r:id="rId7" action="ppaction://hlinksldjump"/>
          </p:cNvPr>
          <p:cNvPicPr>
            <a:picLocks noChangeAspect="1"/>
          </p:cNvPicPr>
          <p:nvPr/>
        </p:nvPicPr>
        <p:blipFill>
          <a:blip r:embed="rId8" cstate="print">
            <a:clrChange>
              <a:clrFrom>
                <a:srgbClr val="000000">
                  <a:alpha val="0"/>
                </a:srgbClr>
              </a:clrFrom>
              <a:clrTo>
                <a:srgbClr val="000000">
                  <a:alpha val="0"/>
                </a:srgbClr>
              </a:clrTo>
            </a:clrChange>
          </a:blip>
          <a:stretch>
            <a:fillRect/>
          </a:stretch>
        </p:blipFill>
        <p:spPr>
          <a:xfrm>
            <a:off x="8813436" y="6215082"/>
            <a:ext cx="1008035" cy="756026"/>
          </a:xfrm>
          <a:prstGeom prst="rect">
            <a:avLst/>
          </a:prstGeom>
        </p:spPr>
      </p:pic>
      <p:pic>
        <p:nvPicPr>
          <p:cNvPr id="21" name="Picture 20" descr="images (3).jpg">
            <a:hlinkClick r:id="" action="ppaction://hlinkshowjump?jump=nextslide"/>
          </p:cNvPr>
          <p:cNvPicPr>
            <a:picLocks noChangeAspect="1"/>
          </p:cNvPicPr>
          <p:nvPr/>
        </p:nvPicPr>
        <p:blipFill>
          <a:blip r:embed="rId9">
            <a:clrChange>
              <a:clrFrom>
                <a:srgbClr val="FFFFFF"/>
              </a:clrFrom>
              <a:clrTo>
                <a:srgbClr val="FFFFFF">
                  <a:alpha val="0"/>
                </a:srgbClr>
              </a:clrTo>
            </a:clrChange>
          </a:blip>
          <a:srcRect l="50000" r="-1" b="46667"/>
          <a:stretch>
            <a:fillRect/>
          </a:stretch>
        </p:blipFill>
        <p:spPr>
          <a:xfrm>
            <a:off x="11504466" y="6381126"/>
            <a:ext cx="642623" cy="514098"/>
          </a:xfrm>
          <a:prstGeom prst="rect">
            <a:avLst/>
          </a:prstGeom>
        </p:spPr>
      </p:pic>
      <p:pic>
        <p:nvPicPr>
          <p:cNvPr id="23" name="Picture 22" descr="images (7).jpg"/>
          <p:cNvPicPr>
            <a:picLocks noChangeAspect="1"/>
          </p:cNvPicPr>
          <p:nvPr/>
        </p:nvPicPr>
        <p:blipFill>
          <a:blip r:embed="rId10">
            <a:clrChange>
              <a:clrFrom>
                <a:srgbClr val="FFFFFF"/>
              </a:clrFrom>
              <a:clrTo>
                <a:srgbClr val="FFFFFF">
                  <a:alpha val="0"/>
                </a:srgbClr>
              </a:clrTo>
            </a:clrChange>
          </a:blip>
          <a:stretch>
            <a:fillRect/>
          </a:stretch>
        </p:blipFill>
        <p:spPr>
          <a:xfrm>
            <a:off x="10520741" y="6373923"/>
            <a:ext cx="887071" cy="665303"/>
          </a:xfrm>
          <a:prstGeom prst="rect">
            <a:avLst/>
          </a:prstGeom>
        </p:spPr>
      </p:pic>
      <p:pic>
        <p:nvPicPr>
          <p:cNvPr id="28" name="Picture 27" descr="images (3).jpg">
            <a:hlinkClick r:id="" action="ppaction://hlinkshowjump?jump=previousslide"/>
          </p:cNvPr>
          <p:cNvPicPr>
            <a:picLocks noChangeAspect="1"/>
          </p:cNvPicPr>
          <p:nvPr/>
        </p:nvPicPr>
        <p:blipFill>
          <a:blip r:embed="rId9">
            <a:clrChange>
              <a:clrFrom>
                <a:srgbClr val="FFFFFF"/>
              </a:clrFrom>
              <a:clrTo>
                <a:srgbClr val="FFFFFF">
                  <a:alpha val="0"/>
                </a:srgbClr>
              </a:clrTo>
            </a:clrChange>
          </a:blip>
          <a:srcRect r="49999" b="50000"/>
          <a:stretch>
            <a:fillRect/>
          </a:stretch>
        </p:blipFill>
        <p:spPr>
          <a:xfrm>
            <a:off x="9765176" y="6357970"/>
            <a:ext cx="685464" cy="514098"/>
          </a:xfrm>
          <a:prstGeom prst="rect">
            <a:avLst/>
          </a:prstGeom>
        </p:spPr>
      </p:pic>
    </p:spTree>
    <p:extLst>
      <p:ext uri="{BB962C8B-B14F-4D97-AF65-F5344CB8AC3E}">
        <p14:creationId xmlns:p14="http://schemas.microsoft.com/office/powerpoint/2010/main" val="165450280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4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2000"/>
                                        <p:tgtEl>
                                          <p:spTgt spid="19"/>
                                        </p:tgtEl>
                                      </p:cBhvr>
                                    </p:animEffect>
                                  </p:childTnLst>
                                </p:cTn>
                              </p:par>
                            </p:childTnLst>
                          </p:cTn>
                        </p:par>
                        <p:par>
                          <p:cTn id="15" fill="hold">
                            <p:stCondLst>
                              <p:cond delay="6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childTnLst>
                          </p:cTn>
                        </p:par>
                        <p:par>
                          <p:cTn id="22" fill="hold">
                            <p:stCondLst>
                              <p:cond delay="80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par>
                          <p:cTn id="29" fill="hold">
                            <p:stCondLst>
                              <p:cond delay="10000"/>
                            </p:stCondLst>
                            <p:childTnLst>
                              <p:par>
                                <p:cTn id="30" presetID="10"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9" name="Picture 8" descr="ee376867b6edb2b7f8a1c93f2ceb4b12.png">
            <a:hlinkClick r:id="" action="ppaction://hlinkshowjump?jump=firstslide"/>
          </p:cNvPr>
          <p:cNvPicPr>
            <a:picLocks noChangeAspect="1"/>
          </p:cNvPicPr>
          <p:nvPr/>
        </p:nvPicPr>
        <p:blipFill>
          <a:blip r:embed="rId3" cstate="print">
            <a:clrChange>
              <a:clrFrom>
                <a:srgbClr val="000000">
                  <a:alpha val="0"/>
                </a:srgbClr>
              </a:clrFrom>
              <a:clrTo>
                <a:srgbClr val="000000">
                  <a:alpha val="0"/>
                </a:srgbClr>
              </a:clrTo>
            </a:clrChange>
          </a:blip>
          <a:stretch>
            <a:fillRect/>
          </a:stretch>
        </p:blipFill>
        <p:spPr>
          <a:xfrm>
            <a:off x="10034401" y="6130110"/>
            <a:ext cx="1008035" cy="756026"/>
          </a:xfrm>
          <a:prstGeom prst="rect">
            <a:avLst/>
          </a:prstGeom>
        </p:spPr>
      </p:pic>
      <p:pic>
        <p:nvPicPr>
          <p:cNvPr id="12" name="Picture 11" descr="images (5).jpg"/>
          <p:cNvPicPr>
            <a:picLocks noChangeAspect="1"/>
          </p:cNvPicPr>
          <p:nvPr/>
        </p:nvPicPr>
        <p:blipFill>
          <a:blip r:embed="rId4">
            <a:clrChange>
              <a:clrFrom>
                <a:srgbClr val="FFFFFF"/>
              </a:clrFrom>
              <a:clrTo>
                <a:srgbClr val="FFFFFF">
                  <a:alpha val="0"/>
                </a:srgbClr>
              </a:clrTo>
            </a:clrChange>
            <a:lum bright="10000"/>
          </a:blip>
          <a:stretch>
            <a:fillRect/>
          </a:stretch>
        </p:blipFill>
        <p:spPr>
          <a:xfrm>
            <a:off x="11118208" y="6186408"/>
            <a:ext cx="816000" cy="612000"/>
          </a:xfrm>
          <a:prstGeom prst="rect">
            <a:avLst/>
          </a:prstGeom>
        </p:spPr>
      </p:pic>
      <p:pic>
        <p:nvPicPr>
          <p:cNvPr id="3"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5941" y="980729"/>
            <a:ext cx="3936437" cy="5905408"/>
          </a:xfrm>
          <a:prstGeom prst="rect">
            <a:avLst/>
          </a:prstGeom>
        </p:spPr>
      </p:pic>
      <p:sp>
        <p:nvSpPr>
          <p:cNvPr id="4" name="Cloud Callout 3"/>
          <p:cNvSpPr/>
          <p:nvPr/>
        </p:nvSpPr>
        <p:spPr>
          <a:xfrm>
            <a:off x="1199458" y="-207403"/>
            <a:ext cx="8570876" cy="2376264"/>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TextBox 4"/>
          <p:cNvSpPr txBox="1"/>
          <p:nvPr/>
        </p:nvSpPr>
        <p:spPr>
          <a:xfrm>
            <a:off x="2639617" y="89888"/>
            <a:ext cx="5280587" cy="1661993"/>
          </a:xfrm>
          <a:prstGeom prst="rect">
            <a:avLst/>
          </a:prstGeom>
          <a:noFill/>
        </p:spPr>
        <p:txBody>
          <a:bodyPr wrap="square" rtlCol="0">
            <a:spAutoFit/>
          </a:bodyPr>
          <a:lstStyle/>
          <a:p>
            <a:r>
              <a:rPr lang="en-US" sz="2800" b="1" dirty="0" err="1">
                <a:solidFill>
                  <a:srgbClr val="FF0000"/>
                </a:solidFill>
              </a:rPr>
              <a:t>Oa</a:t>
            </a:r>
            <a:r>
              <a:rPr lang="en-US" sz="2800" b="1" dirty="0">
                <a:solidFill>
                  <a:srgbClr val="FF0000"/>
                </a:solidFill>
              </a:rPr>
              <a:t>! </a:t>
            </a:r>
            <a:r>
              <a:rPr lang="en-US" sz="2800" b="1" dirty="0" err="1">
                <a:solidFill>
                  <a:srgbClr val="FF0000"/>
                </a:solidFill>
              </a:rPr>
              <a:t>Bạn</a:t>
            </a:r>
            <a:r>
              <a:rPr lang="en-US" sz="2800" b="1" dirty="0">
                <a:solidFill>
                  <a:srgbClr val="FF0000"/>
                </a:solidFill>
              </a:rPr>
              <a:t> </a:t>
            </a:r>
            <a:r>
              <a:rPr lang="en-US" sz="2800" b="1" dirty="0" err="1">
                <a:solidFill>
                  <a:srgbClr val="FF0000"/>
                </a:solidFill>
              </a:rPr>
              <a:t>thật</a:t>
            </a:r>
            <a:r>
              <a:rPr lang="en-US" sz="2800" b="1" dirty="0">
                <a:solidFill>
                  <a:srgbClr val="FF0000"/>
                </a:solidFill>
              </a:rPr>
              <a:t> </a:t>
            </a:r>
            <a:r>
              <a:rPr lang="en-US" sz="2800" b="1" dirty="0" err="1">
                <a:solidFill>
                  <a:srgbClr val="FF0000"/>
                </a:solidFill>
              </a:rPr>
              <a:t>giỏi</a:t>
            </a:r>
            <a:r>
              <a:rPr lang="en-US" sz="2800" b="1" dirty="0">
                <a:solidFill>
                  <a:srgbClr val="FF0000"/>
                </a:solidFill>
              </a:rPr>
              <a:t> </a:t>
            </a:r>
            <a:r>
              <a:rPr lang="en-US" sz="2800" b="1" dirty="0" err="1">
                <a:solidFill>
                  <a:srgbClr val="FF0000"/>
                </a:solidFill>
              </a:rPr>
              <a:t>đo</a:t>
            </a:r>
            <a:r>
              <a:rPr lang="en-US" sz="2800" b="1" dirty="0">
                <a:solidFill>
                  <a:srgbClr val="FF0000"/>
                </a:solidFill>
              </a:rPr>
              <a:t>́….</a:t>
            </a:r>
          </a:p>
          <a:p>
            <a:pPr algn="ctr"/>
            <a:r>
              <a:rPr lang="en-US" sz="2800" b="1" dirty="0" err="1">
                <a:solidFill>
                  <a:srgbClr val="FF0000"/>
                </a:solidFill>
              </a:rPr>
              <a:t>Cảm</a:t>
            </a:r>
            <a:r>
              <a:rPr lang="en-US" sz="2800" b="1" dirty="0">
                <a:solidFill>
                  <a:srgbClr val="FF0000"/>
                </a:solidFill>
              </a:rPr>
              <a:t> </a:t>
            </a:r>
            <a:r>
              <a:rPr lang="en-US" sz="2800" b="1" dirty="0" err="1">
                <a:solidFill>
                  <a:srgbClr val="FF0000"/>
                </a:solidFill>
              </a:rPr>
              <a:t>ơn</a:t>
            </a:r>
            <a:r>
              <a:rPr lang="en-US" sz="2800" b="1" dirty="0">
                <a:solidFill>
                  <a:srgbClr val="FF0000"/>
                </a:solidFill>
              </a:rPr>
              <a:t> </a:t>
            </a:r>
            <a:r>
              <a:rPr lang="en-US" sz="2800" b="1" dirty="0" err="1">
                <a:solidFill>
                  <a:srgbClr val="FF0000"/>
                </a:solidFill>
              </a:rPr>
              <a:t>bạn</a:t>
            </a:r>
            <a:r>
              <a:rPr lang="en-US" sz="2800" b="1" dirty="0">
                <a:solidFill>
                  <a:srgbClr val="FF0000"/>
                </a:solidFill>
              </a:rPr>
              <a:t> </a:t>
            </a:r>
            <a:r>
              <a:rPr lang="en-US" sz="2800" b="1" dirty="0" err="1">
                <a:solidFill>
                  <a:srgbClr val="FF0000"/>
                </a:solidFill>
              </a:rPr>
              <a:t>nhé</a:t>
            </a:r>
            <a:r>
              <a:rPr lang="en-US" sz="2800" b="1" dirty="0">
                <a:solidFill>
                  <a:srgbClr val="FF0000"/>
                </a:solidFill>
              </a:rPr>
              <a:t>! </a:t>
            </a:r>
            <a:r>
              <a:rPr lang="en-US" sz="2800" b="1" dirty="0" err="1">
                <a:solidFill>
                  <a:srgbClr val="FF0000"/>
                </a:solidFill>
              </a:rPr>
              <a:t>Đây</a:t>
            </a:r>
            <a:r>
              <a:rPr lang="en-US" sz="2800" b="1" dirty="0">
                <a:solidFill>
                  <a:srgbClr val="FF0000"/>
                </a:solidFill>
              </a:rPr>
              <a:t> là </a:t>
            </a:r>
            <a:r>
              <a:rPr lang="en-US" sz="2800" b="1" dirty="0" err="1">
                <a:solidFill>
                  <a:srgbClr val="FF0000"/>
                </a:solidFill>
              </a:rPr>
              <a:t>một</a:t>
            </a:r>
            <a:r>
              <a:rPr lang="en-US" sz="2800" b="1" dirty="0">
                <a:solidFill>
                  <a:srgbClr val="FF0000"/>
                </a:solidFill>
              </a:rPr>
              <a:t> </a:t>
            </a:r>
            <a:r>
              <a:rPr lang="en-US" sz="2800" b="1" dirty="0" err="1">
                <a:solidFill>
                  <a:srgbClr val="FF0000"/>
                </a:solidFill>
              </a:rPr>
              <a:t>chút</a:t>
            </a:r>
            <a:r>
              <a:rPr lang="en-US" sz="2800" b="1" dirty="0">
                <a:solidFill>
                  <a:srgbClr val="FF0000"/>
                </a:solidFill>
              </a:rPr>
              <a:t> quà </a:t>
            </a:r>
            <a:r>
              <a:rPr lang="en-US" sz="2800" b="1" dirty="0" err="1">
                <a:solidFill>
                  <a:srgbClr val="FF0000"/>
                </a:solidFill>
              </a:rPr>
              <a:t>mình</a:t>
            </a:r>
            <a:r>
              <a:rPr lang="en-US" sz="2800" b="1" dirty="0">
                <a:solidFill>
                  <a:srgbClr val="FF0000"/>
                </a:solidFill>
              </a:rPr>
              <a:t> </a:t>
            </a:r>
            <a:r>
              <a:rPr lang="en-US" sz="2800" b="1" dirty="0" err="1">
                <a:solidFill>
                  <a:srgbClr val="FF0000"/>
                </a:solidFill>
              </a:rPr>
              <a:t>dành</a:t>
            </a:r>
            <a:r>
              <a:rPr lang="en-US" sz="2800" b="1" dirty="0">
                <a:solidFill>
                  <a:srgbClr val="FF0000"/>
                </a:solidFill>
              </a:rPr>
              <a:t> </a:t>
            </a:r>
            <a:r>
              <a:rPr lang="en-US" sz="2800" b="1" dirty="0" err="1">
                <a:solidFill>
                  <a:srgbClr val="FF0000"/>
                </a:solidFill>
              </a:rPr>
              <a:t>tặng</a:t>
            </a:r>
            <a:r>
              <a:rPr lang="en-US" sz="2800" b="1" dirty="0">
                <a:solidFill>
                  <a:srgbClr val="FF0000"/>
                </a:solidFill>
              </a:rPr>
              <a:t> </a:t>
            </a:r>
            <a:r>
              <a:rPr lang="en-US" sz="2800" b="1" dirty="0" err="1">
                <a:solidFill>
                  <a:srgbClr val="FF0000"/>
                </a:solidFill>
              </a:rPr>
              <a:t>bạn</a:t>
            </a:r>
            <a:r>
              <a:rPr lang="en-US" sz="2800" b="1" dirty="0">
                <a:solidFill>
                  <a:srgbClr val="FF0000"/>
                </a:solidFill>
              </a:rPr>
              <a:t> nè</a:t>
            </a:r>
            <a:endParaRPr lang="vi-VN" sz="2800" b="1" dirty="0">
              <a:solidFill>
                <a:srgbClr val="FF0000"/>
              </a:solidFill>
            </a:endParaRPr>
          </a:p>
          <a:p>
            <a:endParaRPr lang="en-US" dirty="0">
              <a:solidFill>
                <a:srgbClr val="FF0000"/>
              </a:solidFill>
            </a:endParaRPr>
          </a:p>
        </p:txBody>
      </p:sp>
      <p:pic>
        <p:nvPicPr>
          <p:cNvPr id="11" name="Picture 10" descr="18053136-tác-giả-của-một-con-gà-mái-và-bảy-quả-trứng-của-cô-trên-một-nền-trắng.jpg"/>
          <p:cNvPicPr>
            <a:picLocks noChangeAspect="1"/>
          </p:cNvPicPr>
          <p:nvPr/>
        </p:nvPicPr>
        <p:blipFill>
          <a:blip r:embed="rId6" cstate="print">
            <a:clrChange>
              <a:clrFrom>
                <a:srgbClr val="FFFFFF"/>
              </a:clrFrom>
              <a:clrTo>
                <a:srgbClr val="FFFFFF">
                  <a:alpha val="0"/>
                </a:srgbClr>
              </a:clrTo>
            </a:clrChange>
          </a:blip>
          <a:stretch>
            <a:fillRect/>
          </a:stretch>
        </p:blipFill>
        <p:spPr>
          <a:xfrm>
            <a:off x="3496776" y="2661269"/>
            <a:ext cx="3360373" cy="2544333"/>
          </a:xfrm>
          <a:prstGeom prst="rect">
            <a:avLst/>
          </a:prstGeom>
        </p:spPr>
      </p:pic>
      <p:pic>
        <p:nvPicPr>
          <p:cNvPr id="13" name="Picture 12" descr="18013219-tác-giả-của-một-con-gà-gần-bảng-mũi-tên-trên-một-nền-trắng 2.jpg"/>
          <p:cNvPicPr>
            <a:picLocks noChangeAspect="1"/>
          </p:cNvPicPr>
          <p:nvPr/>
        </p:nvPicPr>
        <p:blipFill>
          <a:blip r:embed="rId7">
            <a:clrChange>
              <a:clrFrom>
                <a:srgbClr val="FFFFFF"/>
              </a:clrFrom>
              <a:clrTo>
                <a:srgbClr val="FFFFFF">
                  <a:alpha val="0"/>
                </a:srgbClr>
              </a:clrTo>
            </a:clrChange>
          </a:blip>
          <a:stretch>
            <a:fillRect/>
          </a:stretch>
        </p:blipFill>
        <p:spPr>
          <a:xfrm flipH="1">
            <a:off x="6768075" y="3068963"/>
            <a:ext cx="5779604" cy="3817177"/>
          </a:xfrm>
          <a:prstGeom prst="rect">
            <a:avLst/>
          </a:prstGeom>
        </p:spPr>
      </p:pic>
    </p:spTree>
    <p:extLst>
      <p:ext uri="{BB962C8B-B14F-4D97-AF65-F5344CB8AC3E}">
        <p14:creationId xmlns:p14="http://schemas.microsoft.com/office/powerpoint/2010/main" val="265586124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EA8A48-572B-F1C8-3872-2C88AC7FB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34" y="3736256"/>
            <a:ext cx="12192000" cy="2708545"/>
          </a:xfrm>
          <a:prstGeom prst="rect">
            <a:avLst/>
          </a:prstGeom>
        </p:spPr>
      </p:pic>
      <p:sp>
        <p:nvSpPr>
          <p:cNvPr id="3" name="BOXND">
            <a:hlinkClick r:id="" action="ppaction://macro?name=XOAHETCAUHOI"/>
            <a:extLst>
              <a:ext uri="{FF2B5EF4-FFF2-40B4-BE49-F238E27FC236}">
                <a16:creationId xmlns:a16="http://schemas.microsoft.com/office/drawing/2014/main" id="{AEC1EAB4-5446-A5FC-3BDA-9A0DEEE9C240}"/>
              </a:ext>
            </a:extLst>
          </p:cNvPr>
          <p:cNvSpPr/>
          <p:nvPr/>
        </p:nvSpPr>
        <p:spPr>
          <a:xfrm>
            <a:off x="965785" y="1741475"/>
            <a:ext cx="10932179" cy="1641876"/>
          </a:xfrm>
          <a:prstGeom prst="rect">
            <a:avLst/>
          </a:prstGeom>
          <a:solidFill>
            <a:sysClr val="window" lastClr="FFFFFF">
              <a:lumMod val="95000"/>
            </a:sysClr>
          </a:solidFill>
          <a:ln w="38100" cap="flat" cmpd="sng" algn="ctr">
            <a:solidFill>
              <a:srgbClr val="E2DFD4"/>
            </a:solidFill>
            <a:prstDash val="solid"/>
            <a:miter lim="800000"/>
          </a:ln>
          <a:effectLst/>
        </p:spPr>
        <p:txBody>
          <a:bodyPr lIns="182880" tIns="91440" rIns="182880" rtlCol="0" anchor="t"/>
          <a:lstStyle/>
          <a:p>
            <a:endParaRPr lang="en-US" sz="2400"/>
          </a:p>
        </p:txBody>
      </p:sp>
      <p:sp>
        <p:nvSpPr>
          <p:cNvPr id="4" name="Rounded Rectangle 25">
            <a:extLst>
              <a:ext uri="{FF2B5EF4-FFF2-40B4-BE49-F238E27FC236}">
                <a16:creationId xmlns:a16="http://schemas.microsoft.com/office/drawing/2014/main" id="{D6D19690-EE26-2FE8-6DCD-AF3F685F72B5}"/>
              </a:ext>
            </a:extLst>
          </p:cNvPr>
          <p:cNvSpPr/>
          <p:nvPr/>
        </p:nvSpPr>
        <p:spPr>
          <a:xfrm>
            <a:off x="224869" y="1925504"/>
            <a:ext cx="493776" cy="926145"/>
          </a:xfrm>
          <a:prstGeom prst="roundRect">
            <a:avLst>
              <a:gd name="adj" fmla="val 44472"/>
            </a:avLst>
          </a:prstGeom>
          <a:solidFill>
            <a:srgbClr val="3F3F3F">
              <a:alpha val="3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3.OpenSans-San"/>
              <a:ea typeface="+mn-ea"/>
              <a:cs typeface="+mn-cs"/>
            </a:endParaRPr>
          </a:p>
        </p:txBody>
      </p:sp>
      <p:pic>
        <p:nvPicPr>
          <p:cNvPr id="5" name="TimeProcess_Back">
            <a:extLst>
              <a:ext uri="{FF2B5EF4-FFF2-40B4-BE49-F238E27FC236}">
                <a16:creationId xmlns:a16="http://schemas.microsoft.com/office/drawing/2014/main" id="{383AA195-45D2-352D-C423-3F85ACBBB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327" y="863008"/>
            <a:ext cx="4395629" cy="215130"/>
          </a:xfrm>
          <a:prstGeom prst="rect">
            <a:avLst/>
          </a:prstGeom>
        </p:spPr>
      </p:pic>
      <p:pic>
        <p:nvPicPr>
          <p:cNvPr id="6" name="TIME">
            <a:extLst>
              <a:ext uri="{FF2B5EF4-FFF2-40B4-BE49-F238E27FC236}">
                <a16:creationId xmlns:a16="http://schemas.microsoft.com/office/drawing/2014/main" id="{FA077DBB-F454-52E8-8C74-827D1307A9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933" y="1986039"/>
            <a:ext cx="369651" cy="365760"/>
          </a:xfrm>
          <a:prstGeom prst="rect">
            <a:avLst/>
          </a:prstGeom>
        </p:spPr>
      </p:pic>
      <p:pic>
        <p:nvPicPr>
          <p:cNvPr id="7" name="CHECK">
            <a:hlinkClick r:id="" action="ppaction://macro?name=DAPAN">
              <a:snd r:embed="rId5" name="audio8.wav"/>
            </a:hlinkClick>
            <a:extLst>
              <a:ext uri="{FF2B5EF4-FFF2-40B4-BE49-F238E27FC236}">
                <a16:creationId xmlns:a16="http://schemas.microsoft.com/office/drawing/2014/main" id="{99C71545-FC5A-BDFF-369F-52AFCA21A2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933" y="2418958"/>
            <a:ext cx="369651" cy="365760"/>
          </a:xfrm>
          <a:prstGeom prst="rect">
            <a:avLst/>
          </a:prstGeom>
        </p:spPr>
      </p:pic>
      <p:sp>
        <p:nvSpPr>
          <p:cNvPr id="8" name="TimeProcess">
            <a:extLst>
              <a:ext uri="{FF2B5EF4-FFF2-40B4-BE49-F238E27FC236}">
                <a16:creationId xmlns:a16="http://schemas.microsoft.com/office/drawing/2014/main" id="{C269B53B-CCD4-4E3B-5AFE-F9DA1503F56F}"/>
              </a:ext>
            </a:extLst>
          </p:cNvPr>
          <p:cNvSpPr/>
          <p:nvPr/>
        </p:nvSpPr>
        <p:spPr>
          <a:xfrm>
            <a:off x="3673836" y="866263"/>
            <a:ext cx="4389120" cy="182880"/>
          </a:xfrm>
          <a:prstGeom prst="roundRect">
            <a:avLst>
              <a:gd name="adj" fmla="val 50000"/>
            </a:avLst>
          </a:prstGeom>
          <a:noFill/>
          <a:ln w="28575" cap="flat" cmpd="sng" algn="ctr">
            <a:solidFill>
              <a:srgbClr val="FFFF00"/>
            </a:solidFill>
            <a:prstDash val="solid"/>
            <a:miter lim="800000"/>
          </a:ln>
          <a:effectLst>
            <a:outerShdw blurRad="152400" sx="103000" sy="103000" algn="ctr" rotWithShape="0">
              <a:prstClr val="black">
                <a:alpha val="5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3.OpenSans-San"/>
              <a:ea typeface="+mn-ea"/>
              <a:cs typeface="+mn-cs"/>
            </a:endParaRPr>
          </a:p>
        </p:txBody>
      </p:sp>
      <p:grpSp>
        <p:nvGrpSpPr>
          <p:cNvPr id="9" name="Group 8">
            <a:extLst>
              <a:ext uri="{FF2B5EF4-FFF2-40B4-BE49-F238E27FC236}">
                <a16:creationId xmlns:a16="http://schemas.microsoft.com/office/drawing/2014/main" id="{4FD65509-99AB-B428-43F1-3061DC2972FE}"/>
              </a:ext>
            </a:extLst>
          </p:cNvPr>
          <p:cNvGrpSpPr/>
          <p:nvPr/>
        </p:nvGrpSpPr>
        <p:grpSpPr>
          <a:xfrm>
            <a:off x="-10340664" y="-3153468"/>
            <a:ext cx="33566360" cy="33604998"/>
            <a:chOff x="-10340664" y="-3153468"/>
            <a:chExt cx="33566360" cy="33604998"/>
          </a:xfrm>
        </p:grpSpPr>
        <p:sp>
          <p:nvSpPr>
            <p:cNvPr id="10" name="1">
              <a:extLst>
                <a:ext uri="{FF2B5EF4-FFF2-40B4-BE49-F238E27FC236}">
                  <a16:creationId xmlns:a16="http://schemas.microsoft.com/office/drawing/2014/main" id="{89A23117-9645-B366-14F6-A501FB8A1F47}"/>
                </a:ext>
              </a:extLst>
            </p:cNvPr>
            <p:cNvSpPr/>
            <p:nvPr/>
          </p:nvSpPr>
          <p:spPr>
            <a:xfrm>
              <a:off x="-9991817" y="-3153468"/>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Grand Slam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tiên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năm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11" name="1A">
              <a:extLst>
                <a:ext uri="{FF2B5EF4-FFF2-40B4-BE49-F238E27FC236}">
                  <a16:creationId xmlns:a16="http://schemas.microsoft.com/office/drawing/2014/main" id="{F4648063-69EE-9C5B-2522-E374CA0B9734}"/>
                </a:ext>
              </a:extLst>
            </p:cNvPr>
            <p:cNvSpPr/>
            <p:nvPr/>
          </p:nvSpPr>
          <p:spPr>
            <a:xfrm>
              <a:off x="-9991817"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Austrlia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2" name="1B">
              <a:extLst>
                <a:ext uri="{FF2B5EF4-FFF2-40B4-BE49-F238E27FC236}">
                  <a16:creationId xmlns:a16="http://schemas.microsoft.com/office/drawing/2014/main" id="{27F23E3D-263B-1451-1995-D3D4A9273275}"/>
                </a:ext>
              </a:extLst>
            </p:cNvPr>
            <p:cNvSpPr/>
            <p:nvPr/>
          </p:nvSpPr>
          <p:spPr>
            <a:xfrm>
              <a:off x="-6922045"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Wimbledon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 name="1C">
              <a:extLst>
                <a:ext uri="{FF2B5EF4-FFF2-40B4-BE49-F238E27FC236}">
                  <a16:creationId xmlns:a16="http://schemas.microsoft.com/office/drawing/2014/main" id="{D73AF5B5-ADE9-58B7-F8E0-E95C41CB2050}"/>
                </a:ext>
              </a:extLst>
            </p:cNvPr>
            <p:cNvSpPr/>
            <p:nvPr/>
          </p:nvSpPr>
          <p:spPr>
            <a:xfrm>
              <a:off x="-9991817"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Roland Garos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4" name="1D">
              <a:extLst>
                <a:ext uri="{FF2B5EF4-FFF2-40B4-BE49-F238E27FC236}">
                  <a16:creationId xmlns:a16="http://schemas.microsoft.com/office/drawing/2014/main" id="{5B1B452C-C4C6-928F-3268-B4D21B548BF9}"/>
                </a:ext>
              </a:extLst>
            </p:cNvPr>
            <p:cNvSpPr/>
            <p:nvPr/>
          </p:nvSpPr>
          <p:spPr>
            <a:xfrm>
              <a:off x="-6922045"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Mỹ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5" name="2">
              <a:extLst>
                <a:ext uri="{FF2B5EF4-FFF2-40B4-BE49-F238E27FC236}">
                  <a16:creationId xmlns:a16="http://schemas.microsoft.com/office/drawing/2014/main" id="{933448F5-9615-1C68-082E-F3C7BD4853E6}"/>
                </a:ext>
              </a:extLst>
            </p:cNvPr>
            <p:cNvSpPr/>
            <p:nvPr/>
          </p:nvSpPr>
          <p:spPr>
            <a:xfrm>
              <a:off x="-9991817" y="-33225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Cùng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với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T&amp;T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V-League 2010), CLB u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Việt</a:t>
              </a:r>
              <a:r>
                <a:rPr kumimoji="0" lang="en-US" sz="1800" b="1" i="0" u="none" strike="noStrike" kern="0" cap="none" spc="0" normalizeH="0" baseline="0" noProof="0" dirty="0">
                  <a:ln>
                    <a:noFill/>
                  </a:ln>
                  <a:solidFill>
                    <a:prstClr val="white"/>
                  </a:solidFill>
                  <a:effectLst/>
                  <a:uLnTx/>
                  <a:uFillTx/>
                  <a:latin typeface="A3.OpenSans-San"/>
                  <a:ea typeface="+mn-ea"/>
                  <a:cs typeface="+mn-cs"/>
                </a:rPr>
                <a:t> Nam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tham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dự</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Cup 2011?</a:t>
              </a:r>
            </a:p>
          </p:txBody>
        </p:sp>
        <p:sp>
          <p:nvSpPr>
            <p:cNvPr id="16" name="2A">
              <a:extLst>
                <a:ext uri="{FF2B5EF4-FFF2-40B4-BE49-F238E27FC236}">
                  <a16:creationId xmlns:a16="http://schemas.microsoft.com/office/drawing/2014/main" id="{81230A88-0187-30EE-832B-8534410C9F45}"/>
                </a:ext>
              </a:extLst>
            </p:cNvPr>
            <p:cNvSpPr/>
            <p:nvPr/>
          </p:nvSpPr>
          <p:spPr>
            <a:xfrm>
              <a:off x="-9991817"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Hoàng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Anh</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Gia</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Lai</a:t>
              </a:r>
            </a:p>
          </p:txBody>
        </p:sp>
        <p:sp>
          <p:nvSpPr>
            <p:cNvPr id="17" name="2B">
              <a:extLst>
                <a:ext uri="{FF2B5EF4-FFF2-40B4-BE49-F238E27FC236}">
                  <a16:creationId xmlns:a16="http://schemas.microsoft.com/office/drawing/2014/main" id="{C8424980-62DB-B93B-7306-3BF4C2CE501C}"/>
                </a:ext>
              </a:extLst>
            </p:cNvPr>
            <p:cNvSpPr/>
            <p:nvPr/>
          </p:nvSpPr>
          <p:spPr>
            <a:xfrm>
              <a:off x="-6922045"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SHB Đà Nẵng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8" name="2C">
              <a:extLst>
                <a:ext uri="{FF2B5EF4-FFF2-40B4-BE49-F238E27FC236}">
                  <a16:creationId xmlns:a16="http://schemas.microsoft.com/office/drawing/2014/main" id="{D2881D80-8082-713D-214D-86DEF57167AB}"/>
                </a:ext>
              </a:extLst>
            </p:cNvPr>
            <p:cNvSpPr/>
            <p:nvPr/>
          </p:nvSpPr>
          <p:spPr>
            <a:xfrm>
              <a:off x="-9991817"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Lam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Nghệ</a:t>
              </a:r>
              <a:r>
                <a:rPr kumimoji="0" lang="en-US" sz="1800" b="0" i="0" u="none" strike="noStrike" kern="0" cap="none" spc="0" normalizeH="0" baseline="0" noProof="0" dirty="0">
                  <a:ln>
                    <a:noFill/>
                  </a:ln>
                  <a:solidFill>
                    <a:prstClr val="white"/>
                  </a:solidFill>
                  <a:effectLst/>
                  <a:uLnTx/>
                  <a:uFillTx/>
                  <a:latin typeface="A3.OpenSans-San"/>
                  <a:ea typeface="+mn-ea"/>
                  <a:cs typeface="+mn-cs"/>
                </a:rPr>
                <a:t> 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9" name="2D">
              <a:extLst>
                <a:ext uri="{FF2B5EF4-FFF2-40B4-BE49-F238E27FC236}">
                  <a16:creationId xmlns:a16="http://schemas.microsoft.com/office/drawing/2014/main" id="{3510739B-5127-25B9-8F9A-65F2D9B7B2B8}"/>
                </a:ext>
              </a:extLst>
            </p:cNvPr>
            <p:cNvSpPr/>
            <p:nvPr/>
          </p:nvSpPr>
          <p:spPr>
            <a:xfrm>
              <a:off x="-6922045"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Becamex Bình Dương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0" name="3">
              <a:extLst>
                <a:ext uri="{FF2B5EF4-FFF2-40B4-BE49-F238E27FC236}">
                  <a16:creationId xmlns:a16="http://schemas.microsoft.com/office/drawing/2014/main" id="{C0596998-F462-0A82-28F6-4D5B6D7BA4AB}"/>
                </a:ext>
              </a:extLst>
            </p:cNvPr>
            <p:cNvSpPr/>
            <p:nvPr/>
          </p:nvSpPr>
          <p:spPr>
            <a:xfrm>
              <a:off x="-9991817" y="232199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AFC Asian Cup 2011 được tổ chức tại quốc gia nào?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1" name="3A">
              <a:extLst>
                <a:ext uri="{FF2B5EF4-FFF2-40B4-BE49-F238E27FC236}">
                  <a16:creationId xmlns:a16="http://schemas.microsoft.com/office/drawing/2014/main" id="{84769532-E747-8B5B-D87E-EA6D994BBA77}"/>
                </a:ext>
              </a:extLst>
            </p:cNvPr>
            <p:cNvSpPr/>
            <p:nvPr/>
          </p:nvSpPr>
          <p:spPr>
            <a:xfrm>
              <a:off x="-9991817"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3.OpenSans-San"/>
                  <a:ea typeface="+mn-ea"/>
                  <a:cs typeface="+mn-cs"/>
                </a:rPr>
                <a:t>Iraq</a:t>
              </a:r>
            </a:p>
          </p:txBody>
        </p:sp>
        <p:sp>
          <p:nvSpPr>
            <p:cNvPr id="22" name="3B">
              <a:extLst>
                <a:ext uri="{FF2B5EF4-FFF2-40B4-BE49-F238E27FC236}">
                  <a16:creationId xmlns:a16="http://schemas.microsoft.com/office/drawing/2014/main" id="{D5E17F52-5427-CEBA-1717-836C4D6B3A84}"/>
                </a:ext>
              </a:extLst>
            </p:cNvPr>
            <p:cNvSpPr/>
            <p:nvPr/>
          </p:nvSpPr>
          <p:spPr>
            <a:xfrm>
              <a:off x="-6922045"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Hàn</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Quốc</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3" name="3C">
              <a:extLst>
                <a:ext uri="{FF2B5EF4-FFF2-40B4-BE49-F238E27FC236}">
                  <a16:creationId xmlns:a16="http://schemas.microsoft.com/office/drawing/2014/main" id="{77AF5915-111D-D61D-503F-1C8B9FDC08C7}"/>
                </a:ext>
              </a:extLst>
            </p:cNvPr>
            <p:cNvSpPr/>
            <p:nvPr/>
          </p:nvSpPr>
          <p:spPr>
            <a:xfrm>
              <a:off x="-9991817"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Nhật Bản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4" name="3D">
              <a:extLst>
                <a:ext uri="{FF2B5EF4-FFF2-40B4-BE49-F238E27FC236}">
                  <a16:creationId xmlns:a16="http://schemas.microsoft.com/office/drawing/2014/main" id="{5D312F45-87ED-58CE-0040-F486784624CF}"/>
                </a:ext>
              </a:extLst>
            </p:cNvPr>
            <p:cNvSpPr/>
            <p:nvPr/>
          </p:nvSpPr>
          <p:spPr>
            <a:xfrm>
              <a:off x="-6922045"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Qatar</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5" name="4">
              <a:extLst>
                <a:ext uri="{FF2B5EF4-FFF2-40B4-BE49-F238E27FC236}">
                  <a16:creationId xmlns:a16="http://schemas.microsoft.com/office/drawing/2014/main" id="{D136B24F-D73D-F265-0F22-01B340D7C6AE}"/>
                </a:ext>
              </a:extLst>
            </p:cNvPr>
            <p:cNvSpPr/>
            <p:nvPr/>
          </p:nvSpPr>
          <p:spPr>
            <a:xfrm>
              <a:off x="-9991817" y="505826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ngôi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Asian Cup 2011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tổ</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chức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Qatar?</a:t>
              </a:r>
            </a:p>
          </p:txBody>
        </p:sp>
        <p:sp>
          <p:nvSpPr>
            <p:cNvPr id="26" name="4A">
              <a:extLst>
                <a:ext uri="{FF2B5EF4-FFF2-40B4-BE49-F238E27FC236}">
                  <a16:creationId xmlns:a16="http://schemas.microsoft.com/office/drawing/2014/main" id="{C2CA035E-0A24-FE5B-A6E6-F121025B48DD}"/>
                </a:ext>
              </a:extLst>
            </p:cNvPr>
            <p:cNvSpPr/>
            <p:nvPr/>
          </p:nvSpPr>
          <p:spPr>
            <a:xfrm>
              <a:off x="-9991817"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Uzbekistan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7" name="4B">
              <a:extLst>
                <a:ext uri="{FF2B5EF4-FFF2-40B4-BE49-F238E27FC236}">
                  <a16:creationId xmlns:a16="http://schemas.microsoft.com/office/drawing/2014/main" id="{725AFB1F-2BDD-EF94-4B77-047F79403332}"/>
                </a:ext>
              </a:extLst>
            </p:cNvPr>
            <p:cNvSpPr/>
            <p:nvPr/>
          </p:nvSpPr>
          <p:spPr>
            <a:xfrm>
              <a:off x="-6922045"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Nhật</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Bản</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8" name="4C">
              <a:extLst>
                <a:ext uri="{FF2B5EF4-FFF2-40B4-BE49-F238E27FC236}">
                  <a16:creationId xmlns:a16="http://schemas.microsoft.com/office/drawing/2014/main" id="{9C584BEF-33FE-BEA6-CD91-B7DC21F5604C}"/>
                </a:ext>
              </a:extLst>
            </p:cNvPr>
            <p:cNvSpPr/>
            <p:nvPr/>
          </p:nvSpPr>
          <p:spPr>
            <a:xfrm>
              <a:off x="-9991817"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Hàn Quốc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9" name="4D">
              <a:extLst>
                <a:ext uri="{FF2B5EF4-FFF2-40B4-BE49-F238E27FC236}">
                  <a16:creationId xmlns:a16="http://schemas.microsoft.com/office/drawing/2014/main" id="{097C94F8-EF7A-5B9C-7B85-1D3C6C8A00F6}"/>
                </a:ext>
              </a:extLst>
            </p:cNvPr>
            <p:cNvSpPr/>
            <p:nvPr/>
          </p:nvSpPr>
          <p:spPr>
            <a:xfrm>
              <a:off x="-6922045"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Australia</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30" name="5">
              <a:extLst>
                <a:ext uri="{FF2B5EF4-FFF2-40B4-BE49-F238E27FC236}">
                  <a16:creationId xmlns:a16="http://schemas.microsoft.com/office/drawing/2014/main" id="{685DF5C8-255E-C540-CB74-956B55C87C41}"/>
                </a:ext>
              </a:extLst>
            </p:cNvPr>
            <p:cNvSpPr/>
            <p:nvPr/>
          </p:nvSpPr>
          <p:spPr>
            <a:xfrm>
              <a:off x="-9969543" y="7806697"/>
              <a:ext cx="5790697" cy="826217"/>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Ai là nhạc sĩ Việt Nam đầu tiên viết opera với tác phẩm “Cô sao” và sau đó là “Người tạc tượng”?</a:t>
              </a:r>
            </a:p>
          </p:txBody>
        </p:sp>
        <p:sp>
          <p:nvSpPr>
            <p:cNvPr id="31" name="5A">
              <a:extLst>
                <a:ext uri="{FF2B5EF4-FFF2-40B4-BE49-F238E27FC236}">
                  <a16:creationId xmlns:a16="http://schemas.microsoft.com/office/drawing/2014/main" id="{245291C5-8461-3D00-F12A-EDE8C4401C66}"/>
                </a:ext>
              </a:extLst>
            </p:cNvPr>
            <p:cNvSpPr/>
            <p:nvPr/>
          </p:nvSpPr>
          <p:spPr>
            <a:xfrm>
              <a:off x="-9991817"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Đỗ Nhuận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2" name="5B">
              <a:extLst>
                <a:ext uri="{FF2B5EF4-FFF2-40B4-BE49-F238E27FC236}">
                  <a16:creationId xmlns:a16="http://schemas.microsoft.com/office/drawing/2014/main" id="{32785B45-0654-436E-C44A-9D282D3ED0B3}"/>
                </a:ext>
              </a:extLst>
            </p:cNvPr>
            <p:cNvSpPr/>
            <p:nvPr/>
          </p:nvSpPr>
          <p:spPr>
            <a:xfrm>
              <a:off x="-6922045"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Hoàng Vân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3" name="5C">
              <a:extLst>
                <a:ext uri="{FF2B5EF4-FFF2-40B4-BE49-F238E27FC236}">
                  <a16:creationId xmlns:a16="http://schemas.microsoft.com/office/drawing/2014/main" id="{93AE1A5B-F367-BB1A-C774-52F31288693A}"/>
                </a:ext>
              </a:extLst>
            </p:cNvPr>
            <p:cNvSpPr/>
            <p:nvPr/>
          </p:nvSpPr>
          <p:spPr>
            <a:xfrm>
              <a:off x="-9991817"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Trần Hoàn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4" name="5D">
              <a:extLst>
                <a:ext uri="{FF2B5EF4-FFF2-40B4-BE49-F238E27FC236}">
                  <a16:creationId xmlns:a16="http://schemas.microsoft.com/office/drawing/2014/main" id="{38FB113A-728D-7E8F-0C3F-F2CAC0969107}"/>
                </a:ext>
              </a:extLst>
            </p:cNvPr>
            <p:cNvSpPr/>
            <p:nvPr/>
          </p:nvSpPr>
          <p:spPr>
            <a:xfrm>
              <a:off x="-6922045"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Trọng Đài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5" name="6">
              <a:extLst>
                <a:ext uri="{FF2B5EF4-FFF2-40B4-BE49-F238E27FC236}">
                  <a16:creationId xmlns:a16="http://schemas.microsoft.com/office/drawing/2014/main" id="{AC7D5DA0-EED1-B090-CD47-8773A0CC7DF2}"/>
                </a:ext>
              </a:extLst>
            </p:cNvPr>
            <p:cNvSpPr/>
            <p:nvPr/>
          </p:nvSpPr>
          <p:spPr>
            <a:xfrm>
              <a:off x="17412724" y="-2875883"/>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Bến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Thạch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Hãn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nằm</a:t>
              </a:r>
              <a:r>
                <a:rPr kumimoji="0" lang="en-US" sz="1800" b="1" i="0" u="none" strike="noStrike" kern="0" cap="none" spc="0" normalizeH="0" baseline="0" noProof="0" dirty="0">
                  <a:ln>
                    <a:noFill/>
                  </a:ln>
                  <a:solidFill>
                    <a:prstClr val="white"/>
                  </a:solidFill>
                  <a:effectLst/>
                  <a:uLnTx/>
                  <a:uFillTx/>
                  <a:latin typeface="A3.OpenSans-San"/>
                  <a:ea typeface="+mn-ea"/>
                  <a:cs typeface="+mn-cs"/>
                </a:rPr>
                <a:t> ở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tỉnh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36" name="6A">
              <a:extLst>
                <a:ext uri="{FF2B5EF4-FFF2-40B4-BE49-F238E27FC236}">
                  <a16:creationId xmlns:a16="http://schemas.microsoft.com/office/drawing/2014/main" id="{D4B4037D-589D-B191-DB21-9E7724168C9B}"/>
                </a:ext>
              </a:extLst>
            </p:cNvPr>
            <p:cNvSpPr/>
            <p:nvPr/>
          </p:nvSpPr>
          <p:spPr>
            <a:xfrm>
              <a:off x="17412724"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Bình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7" name="6B">
              <a:extLst>
                <a:ext uri="{FF2B5EF4-FFF2-40B4-BE49-F238E27FC236}">
                  <a16:creationId xmlns:a16="http://schemas.microsoft.com/office/drawing/2014/main" id="{8E7DD116-5BFF-7AB6-AAC0-6F97A3D3F7C5}"/>
                </a:ext>
              </a:extLst>
            </p:cNvPr>
            <p:cNvSpPr/>
            <p:nvPr/>
          </p:nvSpPr>
          <p:spPr>
            <a:xfrm>
              <a:off x="20482496"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Ninh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8" name="6C">
              <a:extLst>
                <a:ext uri="{FF2B5EF4-FFF2-40B4-BE49-F238E27FC236}">
                  <a16:creationId xmlns:a16="http://schemas.microsoft.com/office/drawing/2014/main" id="{B04ACE93-7DB6-616C-2189-C674F3310AE6}"/>
                </a:ext>
              </a:extLst>
            </p:cNvPr>
            <p:cNvSpPr/>
            <p:nvPr/>
          </p:nvSpPr>
          <p:spPr>
            <a:xfrm>
              <a:off x="17412724"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Trị</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9" name="6D">
              <a:extLst>
                <a:ext uri="{FF2B5EF4-FFF2-40B4-BE49-F238E27FC236}">
                  <a16:creationId xmlns:a16="http://schemas.microsoft.com/office/drawing/2014/main" id="{4F74E290-0228-9E54-5CE5-A4CF43A7BC05}"/>
                </a:ext>
              </a:extLst>
            </p:cNvPr>
            <p:cNvSpPr/>
            <p:nvPr/>
          </p:nvSpPr>
          <p:spPr>
            <a:xfrm>
              <a:off x="20482496"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Ngãi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0" name="7">
              <a:extLst>
                <a:ext uri="{FF2B5EF4-FFF2-40B4-BE49-F238E27FC236}">
                  <a16:creationId xmlns:a16="http://schemas.microsoft.com/office/drawing/2014/main" id="{B0F5D542-5AA5-FC9E-4D11-468A089AEE3D}"/>
                </a:ext>
              </a:extLst>
            </p:cNvPr>
            <p:cNvSpPr/>
            <p:nvPr/>
          </p:nvSpPr>
          <p:spPr>
            <a:xfrm>
              <a:off x="17412724" y="-5467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các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cây</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sau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xoay</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41" name="7A">
              <a:extLst>
                <a:ext uri="{FF2B5EF4-FFF2-40B4-BE49-F238E27FC236}">
                  <a16:creationId xmlns:a16="http://schemas.microsoft.com/office/drawing/2014/main" id="{97A10B82-F2B0-CF41-4AB3-0417E2FB57B9}"/>
                </a:ext>
              </a:extLst>
            </p:cNvPr>
            <p:cNvSpPr/>
            <p:nvPr/>
          </p:nvSpPr>
          <p:spPr>
            <a:xfrm>
              <a:off x="17412724"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Thanh Trì</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2" name="7B">
              <a:extLst>
                <a:ext uri="{FF2B5EF4-FFF2-40B4-BE49-F238E27FC236}">
                  <a16:creationId xmlns:a16="http://schemas.microsoft.com/office/drawing/2014/main" id="{FF4E118B-10B8-66F8-487B-DD45EB751450}"/>
                </a:ext>
              </a:extLst>
            </p:cNvPr>
            <p:cNvSpPr/>
            <p:nvPr/>
          </p:nvSpPr>
          <p:spPr>
            <a:xfrm>
              <a:off x="20482496"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Thị Nại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3" name="7C">
              <a:extLst>
                <a:ext uri="{FF2B5EF4-FFF2-40B4-BE49-F238E27FC236}">
                  <a16:creationId xmlns:a16="http://schemas.microsoft.com/office/drawing/2014/main" id="{E936BD32-9233-0B78-B9F7-23B8DFD3E29A}"/>
                </a:ext>
              </a:extLst>
            </p:cNvPr>
            <p:cNvSpPr/>
            <p:nvPr/>
          </p:nvSpPr>
          <p:spPr>
            <a:xfrm>
              <a:off x="17412724"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Sông Hàn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4" name="7D">
              <a:extLst>
                <a:ext uri="{FF2B5EF4-FFF2-40B4-BE49-F238E27FC236}">
                  <a16:creationId xmlns:a16="http://schemas.microsoft.com/office/drawing/2014/main" id="{E8FBCAA9-1E79-894D-3950-A4DA12C6E5C7}"/>
                </a:ext>
              </a:extLst>
            </p:cNvPr>
            <p:cNvSpPr/>
            <p:nvPr/>
          </p:nvSpPr>
          <p:spPr>
            <a:xfrm>
              <a:off x="20482496"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 Cầu Cần Thơ</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5" name="8">
              <a:extLst>
                <a:ext uri="{FF2B5EF4-FFF2-40B4-BE49-F238E27FC236}">
                  <a16:creationId xmlns:a16="http://schemas.microsoft.com/office/drawing/2014/main" id="{F522ACAA-DFBF-B3AE-9346-13D6617E2CEC}"/>
                </a:ext>
              </a:extLst>
            </p:cNvPr>
            <p:cNvSpPr/>
            <p:nvPr/>
          </p:nvSpPr>
          <p:spPr>
            <a:xfrm>
              <a:off x="17412724" y="259958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quốc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hiệu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triều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46" name="8A">
              <a:extLst>
                <a:ext uri="{FF2B5EF4-FFF2-40B4-BE49-F238E27FC236}">
                  <a16:creationId xmlns:a16="http://schemas.microsoft.com/office/drawing/2014/main" id="{E8C22E66-6A54-4F01-C22A-0896B8C996B5}"/>
                </a:ext>
              </a:extLst>
            </p:cNvPr>
            <p:cNvSpPr/>
            <p:nvPr/>
          </p:nvSpPr>
          <p:spPr>
            <a:xfrm>
              <a:off x="17412724"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Ngô</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7" name="8B">
              <a:extLst>
                <a:ext uri="{FF2B5EF4-FFF2-40B4-BE49-F238E27FC236}">
                  <a16:creationId xmlns:a16="http://schemas.microsoft.com/office/drawing/2014/main" id="{8FB02E4B-548B-3BF5-AE87-F308DB2E4DDE}"/>
                </a:ext>
              </a:extLst>
            </p:cNvPr>
            <p:cNvSpPr/>
            <p:nvPr/>
          </p:nvSpPr>
          <p:spPr>
            <a:xfrm>
              <a:off x="20482496"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Hồ</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8" name="8C">
              <a:extLst>
                <a:ext uri="{FF2B5EF4-FFF2-40B4-BE49-F238E27FC236}">
                  <a16:creationId xmlns:a16="http://schemas.microsoft.com/office/drawing/2014/main" id="{AD3D4FD4-A8AA-074A-EC12-6F7D154ED7EF}"/>
                </a:ext>
              </a:extLst>
            </p:cNvPr>
            <p:cNvSpPr/>
            <p:nvPr/>
          </p:nvSpPr>
          <p:spPr>
            <a:xfrm>
              <a:off x="17412724"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Các chúa Nguyễn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9" name="8D">
              <a:extLst>
                <a:ext uri="{FF2B5EF4-FFF2-40B4-BE49-F238E27FC236}">
                  <a16:creationId xmlns:a16="http://schemas.microsoft.com/office/drawing/2014/main" id="{51B0FE20-5331-A9B0-C3D4-C55EF2EFFB7B}"/>
                </a:ext>
              </a:extLst>
            </p:cNvPr>
            <p:cNvSpPr/>
            <p:nvPr/>
          </p:nvSpPr>
          <p:spPr>
            <a:xfrm>
              <a:off x="20482496"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Nhà Tây Sơn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0" name="9">
              <a:extLst>
                <a:ext uri="{FF2B5EF4-FFF2-40B4-BE49-F238E27FC236}">
                  <a16:creationId xmlns:a16="http://schemas.microsoft.com/office/drawing/2014/main" id="{8269C6E3-BF54-344C-0BF4-801D6F8E60AD}"/>
                </a:ext>
              </a:extLst>
            </p:cNvPr>
            <p:cNvSpPr/>
            <p:nvPr/>
          </p:nvSpPr>
          <p:spPr>
            <a:xfrm>
              <a:off x="17412724" y="533584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Các vua Hùng đặt quốc hiệu nước ta là gì?</a:t>
              </a:r>
            </a:p>
          </p:txBody>
        </p:sp>
        <p:sp>
          <p:nvSpPr>
            <p:cNvPr id="51" name="9A">
              <a:extLst>
                <a:ext uri="{FF2B5EF4-FFF2-40B4-BE49-F238E27FC236}">
                  <a16:creationId xmlns:a16="http://schemas.microsoft.com/office/drawing/2014/main" id="{E8B694BA-D59F-ABAD-73B5-E2848E2250A8}"/>
                </a:ext>
              </a:extLst>
            </p:cNvPr>
            <p:cNvSpPr/>
            <p:nvPr/>
          </p:nvSpPr>
          <p:spPr>
            <a:xfrm>
              <a:off x="17412724"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Văn Lang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2" name="9B">
              <a:extLst>
                <a:ext uri="{FF2B5EF4-FFF2-40B4-BE49-F238E27FC236}">
                  <a16:creationId xmlns:a16="http://schemas.microsoft.com/office/drawing/2014/main" id="{DB977231-ED18-2D94-F272-3E5560949345}"/>
                </a:ext>
              </a:extLst>
            </p:cNvPr>
            <p:cNvSpPr/>
            <p:nvPr/>
          </p:nvSpPr>
          <p:spPr>
            <a:xfrm>
              <a:off x="20482496"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Âu Lạc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3" name="9C">
              <a:extLst>
                <a:ext uri="{FF2B5EF4-FFF2-40B4-BE49-F238E27FC236}">
                  <a16:creationId xmlns:a16="http://schemas.microsoft.com/office/drawing/2014/main" id="{8800F141-3C41-0C23-9291-8808B53712AF}"/>
                </a:ext>
              </a:extLst>
            </p:cNvPr>
            <p:cNvSpPr/>
            <p:nvPr/>
          </p:nvSpPr>
          <p:spPr>
            <a:xfrm>
              <a:off x="17412724"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4" name="9D">
              <a:extLst>
                <a:ext uri="{FF2B5EF4-FFF2-40B4-BE49-F238E27FC236}">
                  <a16:creationId xmlns:a16="http://schemas.microsoft.com/office/drawing/2014/main" id="{FA24292C-6277-A4B6-8A4A-DE3DEA91A1C4}"/>
                </a:ext>
              </a:extLst>
            </p:cNvPr>
            <p:cNvSpPr/>
            <p:nvPr/>
          </p:nvSpPr>
          <p:spPr>
            <a:xfrm>
              <a:off x="20482496"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Đại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5" name="10">
              <a:extLst>
                <a:ext uri="{FF2B5EF4-FFF2-40B4-BE49-F238E27FC236}">
                  <a16:creationId xmlns:a16="http://schemas.microsoft.com/office/drawing/2014/main" id="{9AB3F07F-1D85-288B-DEDB-34647F16DE0D}"/>
                </a:ext>
              </a:extLst>
            </p:cNvPr>
            <p:cNvSpPr/>
            <p:nvPr/>
          </p:nvSpPr>
          <p:spPr>
            <a:xfrm>
              <a:off x="17412724" y="8084282"/>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An Dương Vương đặt quốc hiệu nước ta là gì?</a:t>
              </a:r>
            </a:p>
          </p:txBody>
        </p:sp>
        <p:sp>
          <p:nvSpPr>
            <p:cNvPr id="56" name="10A">
              <a:extLst>
                <a:ext uri="{FF2B5EF4-FFF2-40B4-BE49-F238E27FC236}">
                  <a16:creationId xmlns:a16="http://schemas.microsoft.com/office/drawing/2014/main" id="{A0A3F6D6-374D-75E5-0822-33F19D65A9E5}"/>
                </a:ext>
              </a:extLst>
            </p:cNvPr>
            <p:cNvSpPr/>
            <p:nvPr/>
          </p:nvSpPr>
          <p:spPr>
            <a:xfrm>
              <a:off x="17412724"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Việt</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57" name="10B">
              <a:extLst>
                <a:ext uri="{FF2B5EF4-FFF2-40B4-BE49-F238E27FC236}">
                  <a16:creationId xmlns:a16="http://schemas.microsoft.com/office/drawing/2014/main" id="{E42E0E0A-536B-D139-1355-5570F988C972}"/>
                </a:ext>
              </a:extLst>
            </p:cNvPr>
            <p:cNvSpPr/>
            <p:nvPr/>
          </p:nvSpPr>
          <p:spPr>
            <a:xfrm>
              <a:off x="20482496"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8" name="10C">
              <a:extLst>
                <a:ext uri="{FF2B5EF4-FFF2-40B4-BE49-F238E27FC236}">
                  <a16:creationId xmlns:a16="http://schemas.microsoft.com/office/drawing/2014/main" id="{97B0A2C1-A206-26FD-50A5-ECD4468094C8}"/>
                </a:ext>
              </a:extLst>
            </p:cNvPr>
            <p:cNvSpPr/>
            <p:nvPr/>
          </p:nvSpPr>
          <p:spPr>
            <a:xfrm>
              <a:off x="17412724"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Đại Cồ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9" name="10D">
              <a:extLst>
                <a:ext uri="{FF2B5EF4-FFF2-40B4-BE49-F238E27FC236}">
                  <a16:creationId xmlns:a16="http://schemas.microsoft.com/office/drawing/2014/main" id="{08DAA271-23E4-A08F-51CB-37E09DF40DDA}"/>
                </a:ext>
              </a:extLst>
            </p:cNvPr>
            <p:cNvSpPr/>
            <p:nvPr/>
          </p:nvSpPr>
          <p:spPr>
            <a:xfrm>
              <a:off x="20482496"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Âu</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Lạc</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60" name="18">
              <a:extLst>
                <a:ext uri="{FF2B5EF4-FFF2-40B4-BE49-F238E27FC236}">
                  <a16:creationId xmlns:a16="http://schemas.microsoft.com/office/drawing/2014/main" id="{8158B072-5339-B5B5-E017-462CC64C563F}"/>
                </a:ext>
              </a:extLst>
            </p:cNvPr>
            <p:cNvSpPr/>
            <p:nvPr/>
          </p:nvSpPr>
          <p:spPr>
            <a:xfrm>
              <a:off x="-9846853" y="2823977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18</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1" name="18A">
              <a:extLst>
                <a:ext uri="{FF2B5EF4-FFF2-40B4-BE49-F238E27FC236}">
                  <a16:creationId xmlns:a16="http://schemas.microsoft.com/office/drawing/2014/main" id="{6DFFFFAE-84E8-706A-7475-965A712C981C}"/>
                </a:ext>
              </a:extLst>
            </p:cNvPr>
            <p:cNvSpPr/>
            <p:nvPr/>
          </p:nvSpPr>
          <p:spPr>
            <a:xfrm>
              <a:off x="-9824578"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2" name="18B">
              <a:extLst>
                <a:ext uri="{FF2B5EF4-FFF2-40B4-BE49-F238E27FC236}">
                  <a16:creationId xmlns:a16="http://schemas.microsoft.com/office/drawing/2014/main" id="{AE1E6F3A-553B-206F-D856-A64247D4682D}"/>
                </a:ext>
              </a:extLst>
            </p:cNvPr>
            <p:cNvSpPr/>
            <p:nvPr/>
          </p:nvSpPr>
          <p:spPr>
            <a:xfrm>
              <a:off x="-6754806"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3" name="18C">
              <a:extLst>
                <a:ext uri="{FF2B5EF4-FFF2-40B4-BE49-F238E27FC236}">
                  <a16:creationId xmlns:a16="http://schemas.microsoft.com/office/drawing/2014/main" id="{F9B12DCF-7D03-7C9F-7493-BC4A4AA458EE}"/>
                </a:ext>
              </a:extLst>
            </p:cNvPr>
            <p:cNvSpPr/>
            <p:nvPr/>
          </p:nvSpPr>
          <p:spPr>
            <a:xfrm>
              <a:off x="-9802303"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4" name="18D">
              <a:extLst>
                <a:ext uri="{FF2B5EF4-FFF2-40B4-BE49-F238E27FC236}">
                  <a16:creationId xmlns:a16="http://schemas.microsoft.com/office/drawing/2014/main" id="{DF60764C-5C91-EEF6-42A4-E51AA51A9B84}"/>
                </a:ext>
              </a:extLst>
            </p:cNvPr>
            <p:cNvSpPr/>
            <p:nvPr/>
          </p:nvSpPr>
          <p:spPr>
            <a:xfrm>
              <a:off x="-6754806"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5" name="17">
              <a:extLst>
                <a:ext uri="{FF2B5EF4-FFF2-40B4-BE49-F238E27FC236}">
                  <a16:creationId xmlns:a16="http://schemas.microsoft.com/office/drawing/2014/main" id="{AEA4D087-B1BD-309B-1AFA-A117B12E974B}"/>
                </a:ext>
              </a:extLst>
            </p:cNvPr>
            <p:cNvSpPr/>
            <p:nvPr/>
          </p:nvSpPr>
          <p:spPr>
            <a:xfrm>
              <a:off x="-10014092" y="2564242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17</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6" name="17A">
              <a:extLst>
                <a:ext uri="{FF2B5EF4-FFF2-40B4-BE49-F238E27FC236}">
                  <a16:creationId xmlns:a16="http://schemas.microsoft.com/office/drawing/2014/main" id="{439210D9-840B-ADA5-9E4D-A362831F40A3}"/>
                </a:ext>
              </a:extLst>
            </p:cNvPr>
            <p:cNvSpPr/>
            <p:nvPr/>
          </p:nvSpPr>
          <p:spPr>
            <a:xfrm>
              <a:off x="-9991817"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7" name="17B">
              <a:extLst>
                <a:ext uri="{FF2B5EF4-FFF2-40B4-BE49-F238E27FC236}">
                  <a16:creationId xmlns:a16="http://schemas.microsoft.com/office/drawing/2014/main" id="{69811EB9-B7D1-6316-D0F0-05A046AB7191}"/>
                </a:ext>
              </a:extLst>
            </p:cNvPr>
            <p:cNvSpPr/>
            <p:nvPr/>
          </p:nvSpPr>
          <p:spPr>
            <a:xfrm>
              <a:off x="-6922045"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8" name="17C">
              <a:extLst>
                <a:ext uri="{FF2B5EF4-FFF2-40B4-BE49-F238E27FC236}">
                  <a16:creationId xmlns:a16="http://schemas.microsoft.com/office/drawing/2014/main" id="{7C9AEB19-7BCA-5043-3B34-6C21AFC261B2}"/>
                </a:ext>
              </a:extLst>
            </p:cNvPr>
            <p:cNvSpPr/>
            <p:nvPr/>
          </p:nvSpPr>
          <p:spPr>
            <a:xfrm>
              <a:off x="-9969542"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9" name="17D">
              <a:extLst>
                <a:ext uri="{FF2B5EF4-FFF2-40B4-BE49-F238E27FC236}">
                  <a16:creationId xmlns:a16="http://schemas.microsoft.com/office/drawing/2014/main" id="{FCDA2688-6043-D3DC-6EBA-5E996CBF9A5F}"/>
                </a:ext>
              </a:extLst>
            </p:cNvPr>
            <p:cNvSpPr/>
            <p:nvPr/>
          </p:nvSpPr>
          <p:spPr>
            <a:xfrm>
              <a:off x="-6922045"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0" name="16A">
              <a:extLst>
                <a:ext uri="{FF2B5EF4-FFF2-40B4-BE49-F238E27FC236}">
                  <a16:creationId xmlns:a16="http://schemas.microsoft.com/office/drawing/2014/main" id="{0C6374E1-4F08-1F88-4E13-C3BC327BB7B6}"/>
                </a:ext>
              </a:extLst>
            </p:cNvPr>
            <p:cNvSpPr/>
            <p:nvPr/>
          </p:nvSpPr>
          <p:spPr>
            <a:xfrm>
              <a:off x="-10132828" y="2404475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1" name="16B">
              <a:extLst>
                <a:ext uri="{FF2B5EF4-FFF2-40B4-BE49-F238E27FC236}">
                  <a16:creationId xmlns:a16="http://schemas.microsoft.com/office/drawing/2014/main" id="{9D3363F5-F5E7-42A8-9B39-85547F4352E8}"/>
                </a:ext>
              </a:extLst>
            </p:cNvPr>
            <p:cNvSpPr/>
            <p:nvPr/>
          </p:nvSpPr>
          <p:spPr>
            <a:xfrm>
              <a:off x="-7022522" y="2416368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2" name="16">
              <a:extLst>
                <a:ext uri="{FF2B5EF4-FFF2-40B4-BE49-F238E27FC236}">
                  <a16:creationId xmlns:a16="http://schemas.microsoft.com/office/drawing/2014/main" id="{C0FAB56E-62E6-152B-A257-86386088591A}"/>
                </a:ext>
              </a:extLst>
            </p:cNvPr>
            <p:cNvSpPr/>
            <p:nvPr/>
          </p:nvSpPr>
          <p:spPr>
            <a:xfrm>
              <a:off x="-10155103" y="23115809"/>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16</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3" name="16C">
              <a:extLst>
                <a:ext uri="{FF2B5EF4-FFF2-40B4-BE49-F238E27FC236}">
                  <a16:creationId xmlns:a16="http://schemas.microsoft.com/office/drawing/2014/main" id="{F518725F-B0CA-6B14-1BD7-0E5A0F77E201}"/>
                </a:ext>
              </a:extLst>
            </p:cNvPr>
            <p:cNvSpPr/>
            <p:nvPr/>
          </p:nvSpPr>
          <p:spPr>
            <a:xfrm>
              <a:off x="-10110553"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4" name="16D">
              <a:extLst>
                <a:ext uri="{FF2B5EF4-FFF2-40B4-BE49-F238E27FC236}">
                  <a16:creationId xmlns:a16="http://schemas.microsoft.com/office/drawing/2014/main" id="{EBCBBEE4-4EEC-A10F-9F62-103EC8059ABC}"/>
                </a:ext>
              </a:extLst>
            </p:cNvPr>
            <p:cNvSpPr/>
            <p:nvPr/>
          </p:nvSpPr>
          <p:spPr>
            <a:xfrm>
              <a:off x="-7063056"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5" name="15">
              <a:extLst>
                <a:ext uri="{FF2B5EF4-FFF2-40B4-BE49-F238E27FC236}">
                  <a16:creationId xmlns:a16="http://schemas.microsoft.com/office/drawing/2014/main" id="{379424FD-FAF4-E89D-921D-6FBA59D86BB1}"/>
                </a:ext>
              </a:extLst>
            </p:cNvPr>
            <p:cNvSpPr/>
            <p:nvPr/>
          </p:nvSpPr>
          <p:spPr>
            <a:xfrm>
              <a:off x="-10032414" y="2041462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15</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6" name="15A">
              <a:extLst>
                <a:ext uri="{FF2B5EF4-FFF2-40B4-BE49-F238E27FC236}">
                  <a16:creationId xmlns:a16="http://schemas.microsoft.com/office/drawing/2014/main" id="{36CDBD12-229E-AA96-F846-6FC781964E00}"/>
                </a:ext>
              </a:extLst>
            </p:cNvPr>
            <p:cNvSpPr/>
            <p:nvPr/>
          </p:nvSpPr>
          <p:spPr>
            <a:xfrm>
              <a:off x="-10010139"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7" name="15B">
              <a:extLst>
                <a:ext uri="{FF2B5EF4-FFF2-40B4-BE49-F238E27FC236}">
                  <a16:creationId xmlns:a16="http://schemas.microsoft.com/office/drawing/2014/main" id="{13F9057B-5DF7-21FA-0558-928CAB5878AA}"/>
                </a:ext>
              </a:extLst>
            </p:cNvPr>
            <p:cNvSpPr/>
            <p:nvPr/>
          </p:nvSpPr>
          <p:spPr>
            <a:xfrm>
              <a:off x="-6940367"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8" name="15C">
              <a:extLst>
                <a:ext uri="{FF2B5EF4-FFF2-40B4-BE49-F238E27FC236}">
                  <a16:creationId xmlns:a16="http://schemas.microsoft.com/office/drawing/2014/main" id="{C56DE45B-0756-7E95-F2BA-CDC39A5C31BF}"/>
                </a:ext>
              </a:extLst>
            </p:cNvPr>
            <p:cNvSpPr/>
            <p:nvPr/>
          </p:nvSpPr>
          <p:spPr>
            <a:xfrm>
              <a:off x="-9987864"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9" name="15D">
              <a:extLst>
                <a:ext uri="{FF2B5EF4-FFF2-40B4-BE49-F238E27FC236}">
                  <a16:creationId xmlns:a16="http://schemas.microsoft.com/office/drawing/2014/main" id="{22EE5CDC-8C61-31F7-20F7-5F510095BE48}"/>
                </a:ext>
              </a:extLst>
            </p:cNvPr>
            <p:cNvSpPr/>
            <p:nvPr/>
          </p:nvSpPr>
          <p:spPr>
            <a:xfrm>
              <a:off x="-6940367"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0" name="14">
              <a:extLst>
                <a:ext uri="{FF2B5EF4-FFF2-40B4-BE49-F238E27FC236}">
                  <a16:creationId xmlns:a16="http://schemas.microsoft.com/office/drawing/2014/main" id="{7B5EDA29-3885-54F4-2774-777C3FE7D31D}"/>
                </a:ext>
              </a:extLst>
            </p:cNvPr>
            <p:cNvSpPr/>
            <p:nvPr/>
          </p:nvSpPr>
          <p:spPr>
            <a:xfrm>
              <a:off x="-10199653" y="17817273"/>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14</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1" name="14A">
              <a:extLst>
                <a:ext uri="{FF2B5EF4-FFF2-40B4-BE49-F238E27FC236}">
                  <a16:creationId xmlns:a16="http://schemas.microsoft.com/office/drawing/2014/main" id="{331083E9-DA12-A1D3-69E8-789CF77810A5}"/>
                </a:ext>
              </a:extLst>
            </p:cNvPr>
            <p:cNvSpPr/>
            <p:nvPr/>
          </p:nvSpPr>
          <p:spPr>
            <a:xfrm>
              <a:off x="-10177378"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2" name="14B">
              <a:extLst>
                <a:ext uri="{FF2B5EF4-FFF2-40B4-BE49-F238E27FC236}">
                  <a16:creationId xmlns:a16="http://schemas.microsoft.com/office/drawing/2014/main" id="{E621532A-39C9-1A45-C63F-BAC7BF652281}"/>
                </a:ext>
              </a:extLst>
            </p:cNvPr>
            <p:cNvSpPr/>
            <p:nvPr/>
          </p:nvSpPr>
          <p:spPr>
            <a:xfrm>
              <a:off x="-7107606"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3" name="14C">
              <a:extLst>
                <a:ext uri="{FF2B5EF4-FFF2-40B4-BE49-F238E27FC236}">
                  <a16:creationId xmlns:a16="http://schemas.microsoft.com/office/drawing/2014/main" id="{3AE15369-8B42-EB42-551B-9228F373A44A}"/>
                </a:ext>
              </a:extLst>
            </p:cNvPr>
            <p:cNvSpPr/>
            <p:nvPr/>
          </p:nvSpPr>
          <p:spPr>
            <a:xfrm>
              <a:off x="-10155103"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4" name="14D">
              <a:extLst>
                <a:ext uri="{FF2B5EF4-FFF2-40B4-BE49-F238E27FC236}">
                  <a16:creationId xmlns:a16="http://schemas.microsoft.com/office/drawing/2014/main" id="{4C9AC884-4914-372B-037C-1986CD29F09C}"/>
                </a:ext>
              </a:extLst>
            </p:cNvPr>
            <p:cNvSpPr/>
            <p:nvPr/>
          </p:nvSpPr>
          <p:spPr>
            <a:xfrm>
              <a:off x="-7107606"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5" name="13">
              <a:extLst>
                <a:ext uri="{FF2B5EF4-FFF2-40B4-BE49-F238E27FC236}">
                  <a16:creationId xmlns:a16="http://schemas.microsoft.com/office/drawing/2014/main" id="{4B39D77D-9478-CF8D-E550-0F0B226CE679}"/>
                </a:ext>
              </a:extLst>
            </p:cNvPr>
            <p:cNvSpPr/>
            <p:nvPr/>
          </p:nvSpPr>
          <p:spPr>
            <a:xfrm>
              <a:off x="-10340664" y="1529065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13</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6" name="13A">
              <a:extLst>
                <a:ext uri="{FF2B5EF4-FFF2-40B4-BE49-F238E27FC236}">
                  <a16:creationId xmlns:a16="http://schemas.microsoft.com/office/drawing/2014/main" id="{34A5D03E-99EA-A82E-36EF-500B676728A9}"/>
                </a:ext>
              </a:extLst>
            </p:cNvPr>
            <p:cNvSpPr/>
            <p:nvPr/>
          </p:nvSpPr>
          <p:spPr>
            <a:xfrm>
              <a:off x="-10318389" y="16219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7" name="13B">
              <a:extLst>
                <a:ext uri="{FF2B5EF4-FFF2-40B4-BE49-F238E27FC236}">
                  <a16:creationId xmlns:a16="http://schemas.microsoft.com/office/drawing/2014/main" id="{D7AD0335-4CA8-4207-0874-322474A588BF}"/>
                </a:ext>
              </a:extLst>
            </p:cNvPr>
            <p:cNvSpPr/>
            <p:nvPr/>
          </p:nvSpPr>
          <p:spPr>
            <a:xfrm>
              <a:off x="-7208083" y="1633853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8" name="13C">
              <a:extLst>
                <a:ext uri="{FF2B5EF4-FFF2-40B4-BE49-F238E27FC236}">
                  <a16:creationId xmlns:a16="http://schemas.microsoft.com/office/drawing/2014/main" id="{33986F2E-E4FE-092B-8638-BAD069B6D8D2}"/>
                </a:ext>
              </a:extLst>
            </p:cNvPr>
            <p:cNvSpPr/>
            <p:nvPr/>
          </p:nvSpPr>
          <p:spPr>
            <a:xfrm>
              <a:off x="-10296114"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9" name="13D">
              <a:extLst>
                <a:ext uri="{FF2B5EF4-FFF2-40B4-BE49-F238E27FC236}">
                  <a16:creationId xmlns:a16="http://schemas.microsoft.com/office/drawing/2014/main" id="{BF992390-0EAA-1BC7-CE93-E4EB8D86D5CA}"/>
                </a:ext>
              </a:extLst>
            </p:cNvPr>
            <p:cNvSpPr/>
            <p:nvPr/>
          </p:nvSpPr>
          <p:spPr>
            <a:xfrm>
              <a:off x="-7248617"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0" name="11">
              <a:extLst>
                <a:ext uri="{FF2B5EF4-FFF2-40B4-BE49-F238E27FC236}">
                  <a16:creationId xmlns:a16="http://schemas.microsoft.com/office/drawing/2014/main" id="{F6015222-2E1C-671F-5EA5-6682C690A434}"/>
                </a:ext>
              </a:extLst>
            </p:cNvPr>
            <p:cNvSpPr/>
            <p:nvPr/>
          </p:nvSpPr>
          <p:spPr>
            <a:xfrm>
              <a:off x="-9991817" y="10388667"/>
              <a:ext cx="5772375"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NHÓM ỨNG DỤNG CÔNG NGHỆ THÔNG TIN  VÀO DẠY HỌC VÀ QUẢN LÝ CÓ MẤY ADMIN</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1" name="11A">
              <a:extLst>
                <a:ext uri="{FF2B5EF4-FFF2-40B4-BE49-F238E27FC236}">
                  <a16:creationId xmlns:a16="http://schemas.microsoft.com/office/drawing/2014/main" id="{809C5139-58F5-A2A3-182E-08ED81048690}"/>
                </a:ext>
              </a:extLst>
            </p:cNvPr>
            <p:cNvSpPr/>
            <p:nvPr/>
          </p:nvSpPr>
          <p:spPr>
            <a:xfrm>
              <a:off x="-9991817"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2</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2" name="11B">
              <a:extLst>
                <a:ext uri="{FF2B5EF4-FFF2-40B4-BE49-F238E27FC236}">
                  <a16:creationId xmlns:a16="http://schemas.microsoft.com/office/drawing/2014/main" id="{7D02159C-5333-B4E7-95D3-76AFD1946B40}"/>
                </a:ext>
              </a:extLst>
            </p:cNvPr>
            <p:cNvSpPr/>
            <p:nvPr/>
          </p:nvSpPr>
          <p:spPr>
            <a:xfrm>
              <a:off x="-6922045"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3</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3" name="11C">
              <a:extLst>
                <a:ext uri="{FF2B5EF4-FFF2-40B4-BE49-F238E27FC236}">
                  <a16:creationId xmlns:a16="http://schemas.microsoft.com/office/drawing/2014/main" id="{CD543103-3E76-F30B-BCB6-F68C683C1EA9}"/>
                </a:ext>
              </a:extLst>
            </p:cNvPr>
            <p:cNvSpPr/>
            <p:nvPr/>
          </p:nvSpPr>
          <p:spPr>
            <a:xfrm>
              <a:off x="-9991817"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4</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4" name="11D">
              <a:extLst>
                <a:ext uri="{FF2B5EF4-FFF2-40B4-BE49-F238E27FC236}">
                  <a16:creationId xmlns:a16="http://schemas.microsoft.com/office/drawing/2014/main" id="{A3E50EAE-990C-4562-93BB-0907344E4E0F}"/>
                </a:ext>
              </a:extLst>
            </p:cNvPr>
            <p:cNvSpPr/>
            <p:nvPr/>
          </p:nvSpPr>
          <p:spPr>
            <a:xfrm>
              <a:off x="-6922045"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1</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5" name="12">
              <a:extLst>
                <a:ext uri="{FF2B5EF4-FFF2-40B4-BE49-F238E27FC236}">
                  <a16:creationId xmlns:a16="http://schemas.microsoft.com/office/drawing/2014/main" id="{0CE36B9F-8D70-FDF9-610F-97C14E52D9AA}"/>
                </a:ext>
              </a:extLst>
            </p:cNvPr>
            <p:cNvSpPr/>
            <p:nvPr/>
          </p:nvSpPr>
          <p:spPr>
            <a:xfrm>
              <a:off x="-10155103" y="1286041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12</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6" name="12A">
              <a:extLst>
                <a:ext uri="{FF2B5EF4-FFF2-40B4-BE49-F238E27FC236}">
                  <a16:creationId xmlns:a16="http://schemas.microsoft.com/office/drawing/2014/main" id="{A49F5218-2A6D-F3D2-86BE-F8BBD13986BF}"/>
                </a:ext>
              </a:extLst>
            </p:cNvPr>
            <p:cNvSpPr/>
            <p:nvPr/>
          </p:nvSpPr>
          <p:spPr>
            <a:xfrm>
              <a:off x="-10155103"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7" name="12B">
              <a:extLst>
                <a:ext uri="{FF2B5EF4-FFF2-40B4-BE49-F238E27FC236}">
                  <a16:creationId xmlns:a16="http://schemas.microsoft.com/office/drawing/2014/main" id="{BD77E53A-9A94-875D-531F-B92917C3C3CB}"/>
                </a:ext>
              </a:extLst>
            </p:cNvPr>
            <p:cNvSpPr/>
            <p:nvPr/>
          </p:nvSpPr>
          <p:spPr>
            <a:xfrm>
              <a:off x="-7085331"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8" name="12C">
              <a:extLst>
                <a:ext uri="{FF2B5EF4-FFF2-40B4-BE49-F238E27FC236}">
                  <a16:creationId xmlns:a16="http://schemas.microsoft.com/office/drawing/2014/main" id="{3A0B6BAF-E7D1-E8F0-CE10-1E76F3991772}"/>
                </a:ext>
              </a:extLst>
            </p:cNvPr>
            <p:cNvSpPr/>
            <p:nvPr/>
          </p:nvSpPr>
          <p:spPr>
            <a:xfrm>
              <a:off x="-10155103"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9" name="12D">
              <a:extLst>
                <a:ext uri="{FF2B5EF4-FFF2-40B4-BE49-F238E27FC236}">
                  <a16:creationId xmlns:a16="http://schemas.microsoft.com/office/drawing/2014/main" id="{7A15529F-3157-A4FE-4461-328D87CA25B7}"/>
                </a:ext>
              </a:extLst>
            </p:cNvPr>
            <p:cNvSpPr/>
            <p:nvPr/>
          </p:nvSpPr>
          <p:spPr>
            <a:xfrm>
              <a:off x="-7085331"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0" name="20">
              <a:extLst>
                <a:ext uri="{FF2B5EF4-FFF2-40B4-BE49-F238E27FC236}">
                  <a16:creationId xmlns:a16="http://schemas.microsoft.com/office/drawing/2014/main" id="{607541B7-81F4-4330-E62B-C0386BBD1CCC}"/>
                </a:ext>
              </a:extLst>
            </p:cNvPr>
            <p:cNvSpPr/>
            <p:nvPr/>
          </p:nvSpPr>
          <p:spPr>
            <a:xfrm>
              <a:off x="-3599711" y="2814109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20</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1" name="20A">
              <a:extLst>
                <a:ext uri="{FF2B5EF4-FFF2-40B4-BE49-F238E27FC236}">
                  <a16:creationId xmlns:a16="http://schemas.microsoft.com/office/drawing/2014/main" id="{33FF78FD-AE5B-5B81-193C-079C9E55C951}"/>
                </a:ext>
              </a:extLst>
            </p:cNvPr>
            <p:cNvSpPr/>
            <p:nvPr/>
          </p:nvSpPr>
          <p:spPr>
            <a:xfrm>
              <a:off x="-3577436"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2" name="20B">
              <a:extLst>
                <a:ext uri="{FF2B5EF4-FFF2-40B4-BE49-F238E27FC236}">
                  <a16:creationId xmlns:a16="http://schemas.microsoft.com/office/drawing/2014/main" id="{AF9A4878-EA19-FD16-D995-FEE79F01945D}"/>
                </a:ext>
              </a:extLst>
            </p:cNvPr>
            <p:cNvSpPr/>
            <p:nvPr/>
          </p:nvSpPr>
          <p:spPr>
            <a:xfrm>
              <a:off x="-507664"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3" name="20C">
              <a:extLst>
                <a:ext uri="{FF2B5EF4-FFF2-40B4-BE49-F238E27FC236}">
                  <a16:creationId xmlns:a16="http://schemas.microsoft.com/office/drawing/2014/main" id="{A08EDB6E-1D53-091C-4344-216BE87BFAA6}"/>
                </a:ext>
              </a:extLst>
            </p:cNvPr>
            <p:cNvSpPr/>
            <p:nvPr/>
          </p:nvSpPr>
          <p:spPr>
            <a:xfrm>
              <a:off x="-3555161"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4" name="20D">
              <a:extLst>
                <a:ext uri="{FF2B5EF4-FFF2-40B4-BE49-F238E27FC236}">
                  <a16:creationId xmlns:a16="http://schemas.microsoft.com/office/drawing/2014/main" id="{E526F08F-1ED2-17C6-2FCF-C47889FDFC6F}"/>
                </a:ext>
              </a:extLst>
            </p:cNvPr>
            <p:cNvSpPr/>
            <p:nvPr/>
          </p:nvSpPr>
          <p:spPr>
            <a:xfrm>
              <a:off x="-507664"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5" name="19">
              <a:extLst>
                <a:ext uri="{FF2B5EF4-FFF2-40B4-BE49-F238E27FC236}">
                  <a16:creationId xmlns:a16="http://schemas.microsoft.com/office/drawing/2014/main" id="{569104DB-A421-4E0E-31D1-66A0F2A378C1}"/>
                </a:ext>
              </a:extLst>
            </p:cNvPr>
            <p:cNvSpPr/>
            <p:nvPr/>
          </p:nvSpPr>
          <p:spPr>
            <a:xfrm>
              <a:off x="-3766950" y="2554374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19</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6" name="19A">
              <a:extLst>
                <a:ext uri="{FF2B5EF4-FFF2-40B4-BE49-F238E27FC236}">
                  <a16:creationId xmlns:a16="http://schemas.microsoft.com/office/drawing/2014/main" id="{8509E760-735E-30F5-887D-58075A01C1DB}"/>
                </a:ext>
              </a:extLst>
            </p:cNvPr>
            <p:cNvSpPr/>
            <p:nvPr/>
          </p:nvSpPr>
          <p:spPr>
            <a:xfrm>
              <a:off x="-3744675"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7" name="19B">
              <a:extLst>
                <a:ext uri="{FF2B5EF4-FFF2-40B4-BE49-F238E27FC236}">
                  <a16:creationId xmlns:a16="http://schemas.microsoft.com/office/drawing/2014/main" id="{E21631FD-B8D5-FE16-6D25-91593E499862}"/>
                </a:ext>
              </a:extLst>
            </p:cNvPr>
            <p:cNvSpPr/>
            <p:nvPr/>
          </p:nvSpPr>
          <p:spPr>
            <a:xfrm>
              <a:off x="-674903"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8" name="19C">
              <a:extLst>
                <a:ext uri="{FF2B5EF4-FFF2-40B4-BE49-F238E27FC236}">
                  <a16:creationId xmlns:a16="http://schemas.microsoft.com/office/drawing/2014/main" id="{97041401-90FA-46AA-D1B8-045281B80BB4}"/>
                </a:ext>
              </a:extLst>
            </p:cNvPr>
            <p:cNvSpPr/>
            <p:nvPr/>
          </p:nvSpPr>
          <p:spPr>
            <a:xfrm>
              <a:off x="-3722400"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9" name="19D">
              <a:extLst>
                <a:ext uri="{FF2B5EF4-FFF2-40B4-BE49-F238E27FC236}">
                  <a16:creationId xmlns:a16="http://schemas.microsoft.com/office/drawing/2014/main" id="{D89CF8E0-CBE0-548B-614C-64BC298F33B7}"/>
                </a:ext>
              </a:extLst>
            </p:cNvPr>
            <p:cNvSpPr/>
            <p:nvPr/>
          </p:nvSpPr>
          <p:spPr>
            <a:xfrm>
              <a:off x="-674903"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110" name="Group 109">
            <a:extLst>
              <a:ext uri="{FF2B5EF4-FFF2-40B4-BE49-F238E27FC236}">
                <a16:creationId xmlns:a16="http://schemas.microsoft.com/office/drawing/2014/main" id="{4811A3AE-DC93-2C29-D088-A302354CFA77}"/>
              </a:ext>
            </a:extLst>
          </p:cNvPr>
          <p:cNvGrpSpPr/>
          <p:nvPr/>
        </p:nvGrpSpPr>
        <p:grpSpPr>
          <a:xfrm>
            <a:off x="-11953484" y="-2928547"/>
            <a:ext cx="37075299" cy="32766863"/>
            <a:chOff x="-11938462" y="-2414013"/>
            <a:chExt cx="37075298" cy="32766863"/>
          </a:xfrm>
        </p:grpSpPr>
        <p:sp>
          <p:nvSpPr>
            <p:cNvPr id="111" name="X1">
              <a:extLst>
                <a:ext uri="{FF2B5EF4-FFF2-40B4-BE49-F238E27FC236}">
                  <a16:creationId xmlns:a16="http://schemas.microsoft.com/office/drawing/2014/main" id="{5E3E4ABA-8A9C-7E84-F70D-8F828997F09D}"/>
                </a:ext>
              </a:extLst>
            </p:cNvPr>
            <p:cNvSpPr/>
            <p:nvPr/>
          </p:nvSpPr>
          <p:spPr>
            <a:xfrm>
              <a:off x="-11795443" y="-241401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2" name="X2">
              <a:extLst>
                <a:ext uri="{FF2B5EF4-FFF2-40B4-BE49-F238E27FC236}">
                  <a16:creationId xmlns:a16="http://schemas.microsoft.com/office/drawing/2014/main" id="{F9E6FFC6-D67E-A2C5-7E00-9A9D6D4ABF44}"/>
                </a:ext>
              </a:extLst>
            </p:cNvPr>
            <p:cNvSpPr/>
            <p:nvPr/>
          </p:nvSpPr>
          <p:spPr>
            <a:xfrm>
              <a:off x="-11795443" y="27399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3" name="X3">
              <a:extLst>
                <a:ext uri="{FF2B5EF4-FFF2-40B4-BE49-F238E27FC236}">
                  <a16:creationId xmlns:a16="http://schemas.microsoft.com/office/drawing/2014/main" id="{55F416FE-3CE3-6DEB-1FB9-672FA92DCE1E}"/>
                </a:ext>
              </a:extLst>
            </p:cNvPr>
            <p:cNvSpPr/>
            <p:nvPr/>
          </p:nvSpPr>
          <p:spPr>
            <a:xfrm>
              <a:off x="-11795443" y="288114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14" name="X4">
              <a:extLst>
                <a:ext uri="{FF2B5EF4-FFF2-40B4-BE49-F238E27FC236}">
                  <a16:creationId xmlns:a16="http://schemas.microsoft.com/office/drawing/2014/main" id="{270588D5-9596-EEC8-ABC1-2086CD65DD91}"/>
                </a:ext>
              </a:extLst>
            </p:cNvPr>
            <p:cNvSpPr/>
            <p:nvPr/>
          </p:nvSpPr>
          <p:spPr>
            <a:xfrm>
              <a:off x="-11795443" y="543529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5" name="X5">
              <a:extLst>
                <a:ext uri="{FF2B5EF4-FFF2-40B4-BE49-F238E27FC236}">
                  <a16:creationId xmlns:a16="http://schemas.microsoft.com/office/drawing/2014/main" id="{ACBBC1BA-D420-8AFE-A464-AAA9ADF2FADB}"/>
                </a:ext>
              </a:extLst>
            </p:cNvPr>
            <p:cNvSpPr/>
            <p:nvPr/>
          </p:nvSpPr>
          <p:spPr>
            <a:xfrm>
              <a:off x="-11795443" y="840042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6" name="X6">
              <a:extLst>
                <a:ext uri="{FF2B5EF4-FFF2-40B4-BE49-F238E27FC236}">
                  <a16:creationId xmlns:a16="http://schemas.microsoft.com/office/drawing/2014/main" id="{DE6B3A9A-1A2F-BFB6-3966-B17D6A8E5153}"/>
                </a:ext>
              </a:extLst>
            </p:cNvPr>
            <p:cNvSpPr/>
            <p:nvPr/>
          </p:nvSpPr>
          <p:spPr>
            <a:xfrm>
              <a:off x="23722591" y="-21944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7" name="X7">
              <a:extLst>
                <a:ext uri="{FF2B5EF4-FFF2-40B4-BE49-F238E27FC236}">
                  <a16:creationId xmlns:a16="http://schemas.microsoft.com/office/drawing/2014/main" id="{B1DCFB05-1A52-1212-540F-D7AB50D8A703}"/>
                </a:ext>
              </a:extLst>
            </p:cNvPr>
            <p:cNvSpPr/>
            <p:nvPr/>
          </p:nvSpPr>
          <p:spPr>
            <a:xfrm>
              <a:off x="23722591" y="49353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8" name="X8">
              <a:extLst>
                <a:ext uri="{FF2B5EF4-FFF2-40B4-BE49-F238E27FC236}">
                  <a16:creationId xmlns:a16="http://schemas.microsoft.com/office/drawing/2014/main" id="{0689FA48-9171-8452-7084-3269103DAE74}"/>
                </a:ext>
              </a:extLst>
            </p:cNvPr>
            <p:cNvSpPr/>
            <p:nvPr/>
          </p:nvSpPr>
          <p:spPr>
            <a:xfrm>
              <a:off x="23722591" y="3100685"/>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9" name="X9">
              <a:extLst>
                <a:ext uri="{FF2B5EF4-FFF2-40B4-BE49-F238E27FC236}">
                  <a16:creationId xmlns:a16="http://schemas.microsoft.com/office/drawing/2014/main" id="{420D467D-0F53-E21D-2B6E-A4C7B253A808}"/>
                </a:ext>
              </a:extLst>
            </p:cNvPr>
            <p:cNvSpPr/>
            <p:nvPr/>
          </p:nvSpPr>
          <p:spPr>
            <a:xfrm>
              <a:off x="23722591" y="565483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0" name="X10">
              <a:extLst>
                <a:ext uri="{FF2B5EF4-FFF2-40B4-BE49-F238E27FC236}">
                  <a16:creationId xmlns:a16="http://schemas.microsoft.com/office/drawing/2014/main" id="{1006439F-A0B7-B013-E8B4-A15E87C7AE18}"/>
                </a:ext>
              </a:extLst>
            </p:cNvPr>
            <p:cNvSpPr/>
            <p:nvPr/>
          </p:nvSpPr>
          <p:spPr>
            <a:xfrm>
              <a:off x="23722591" y="861996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21" name="X11">
              <a:extLst>
                <a:ext uri="{FF2B5EF4-FFF2-40B4-BE49-F238E27FC236}">
                  <a16:creationId xmlns:a16="http://schemas.microsoft.com/office/drawing/2014/main" id="{2FB211C5-B51A-E288-129A-FEE5485C6A20}"/>
                </a:ext>
              </a:extLst>
            </p:cNvPr>
            <p:cNvSpPr/>
            <p:nvPr/>
          </p:nvSpPr>
          <p:spPr>
            <a:xfrm>
              <a:off x="-11795444" y="1061980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2" name="X12">
              <a:extLst>
                <a:ext uri="{FF2B5EF4-FFF2-40B4-BE49-F238E27FC236}">
                  <a16:creationId xmlns:a16="http://schemas.microsoft.com/office/drawing/2014/main" id="{25AF6E88-1DA3-7CEA-DEC9-0C74758096CE}"/>
                </a:ext>
              </a:extLst>
            </p:cNvPr>
            <p:cNvSpPr/>
            <p:nvPr/>
          </p:nvSpPr>
          <p:spPr>
            <a:xfrm>
              <a:off x="-11895920" y="13235868"/>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3" name="X13">
              <a:extLst>
                <a:ext uri="{FF2B5EF4-FFF2-40B4-BE49-F238E27FC236}">
                  <a16:creationId xmlns:a16="http://schemas.microsoft.com/office/drawing/2014/main" id="{A414AE57-D950-4509-CB85-65C3ACA41209}"/>
                </a:ext>
              </a:extLst>
            </p:cNvPr>
            <p:cNvSpPr/>
            <p:nvPr/>
          </p:nvSpPr>
          <p:spPr>
            <a:xfrm>
              <a:off x="-11938462" y="1550374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C</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4" name="X14">
              <a:extLst>
                <a:ext uri="{FF2B5EF4-FFF2-40B4-BE49-F238E27FC236}">
                  <a16:creationId xmlns:a16="http://schemas.microsoft.com/office/drawing/2014/main" id="{3E4E310E-4D67-DAF8-B0F3-C9253E811C25}"/>
                </a:ext>
              </a:extLst>
            </p:cNvPr>
            <p:cNvSpPr/>
            <p:nvPr/>
          </p:nvSpPr>
          <p:spPr>
            <a:xfrm>
              <a:off x="-11895920" y="1811088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5" name="X15">
              <a:extLst>
                <a:ext uri="{FF2B5EF4-FFF2-40B4-BE49-F238E27FC236}">
                  <a16:creationId xmlns:a16="http://schemas.microsoft.com/office/drawing/2014/main" id="{ED9E629C-A8F8-D34B-3709-8B4DE4041B17}"/>
                </a:ext>
              </a:extLst>
            </p:cNvPr>
            <p:cNvSpPr/>
            <p:nvPr/>
          </p:nvSpPr>
          <p:spPr>
            <a:xfrm>
              <a:off x="-11795445" y="2090421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6" name="X16">
              <a:extLst>
                <a:ext uri="{FF2B5EF4-FFF2-40B4-BE49-F238E27FC236}">
                  <a16:creationId xmlns:a16="http://schemas.microsoft.com/office/drawing/2014/main" id="{3A8435F2-2E1E-A601-BF40-B2AE93F0F115}"/>
                </a:ext>
              </a:extLst>
            </p:cNvPr>
            <p:cNvSpPr/>
            <p:nvPr/>
          </p:nvSpPr>
          <p:spPr>
            <a:xfrm>
              <a:off x="-11795446" y="233059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7" name="X17">
              <a:extLst>
                <a:ext uri="{FF2B5EF4-FFF2-40B4-BE49-F238E27FC236}">
                  <a16:creationId xmlns:a16="http://schemas.microsoft.com/office/drawing/2014/main" id="{DE3CD42C-DD46-7F39-3A53-FA805DE2014D}"/>
                </a:ext>
              </a:extLst>
            </p:cNvPr>
            <p:cNvSpPr/>
            <p:nvPr/>
          </p:nvSpPr>
          <p:spPr>
            <a:xfrm>
              <a:off x="-11862507" y="26017880"/>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8" name="X18">
              <a:extLst>
                <a:ext uri="{FF2B5EF4-FFF2-40B4-BE49-F238E27FC236}">
                  <a16:creationId xmlns:a16="http://schemas.microsoft.com/office/drawing/2014/main" id="{009DDB6C-8117-9A81-8D4E-B391B2A8A2B2}"/>
                </a:ext>
              </a:extLst>
            </p:cNvPr>
            <p:cNvSpPr/>
            <p:nvPr/>
          </p:nvSpPr>
          <p:spPr>
            <a:xfrm>
              <a:off x="-11895921" y="29082169"/>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9" name="X19">
              <a:extLst>
                <a:ext uri="{FF2B5EF4-FFF2-40B4-BE49-F238E27FC236}">
                  <a16:creationId xmlns:a16="http://schemas.microsoft.com/office/drawing/2014/main" id="{A05AC057-2CA5-6B30-93AF-69C0BEA1603D}"/>
                </a:ext>
              </a:extLst>
            </p:cNvPr>
            <p:cNvSpPr/>
            <p:nvPr/>
          </p:nvSpPr>
          <p:spPr>
            <a:xfrm>
              <a:off x="2498003" y="2610330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0" name="X20">
              <a:extLst>
                <a:ext uri="{FF2B5EF4-FFF2-40B4-BE49-F238E27FC236}">
                  <a16:creationId xmlns:a16="http://schemas.microsoft.com/office/drawing/2014/main" id="{D2987D17-B923-EC29-6E5D-8418673CEF65}"/>
                </a:ext>
              </a:extLst>
            </p:cNvPr>
            <p:cNvSpPr/>
            <p:nvPr/>
          </p:nvSpPr>
          <p:spPr>
            <a:xfrm>
              <a:off x="2759702" y="2894887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grpSp>
      <p:grpSp>
        <p:nvGrpSpPr>
          <p:cNvPr id="131" name="Group 130">
            <a:extLst>
              <a:ext uri="{FF2B5EF4-FFF2-40B4-BE49-F238E27FC236}">
                <a16:creationId xmlns:a16="http://schemas.microsoft.com/office/drawing/2014/main" id="{960367E0-E553-132F-F557-174289D80CDE}"/>
              </a:ext>
            </a:extLst>
          </p:cNvPr>
          <p:cNvGrpSpPr/>
          <p:nvPr/>
        </p:nvGrpSpPr>
        <p:grpSpPr>
          <a:xfrm>
            <a:off x="2886192" y="10159"/>
            <a:ext cx="5777749" cy="837013"/>
            <a:chOff x="2986719" y="10154"/>
            <a:chExt cx="6095275" cy="873143"/>
          </a:xfrm>
        </p:grpSpPr>
        <p:pic>
          <p:nvPicPr>
            <p:cNvPr id="132" name="Picture 131">
              <a:hlinkClick r:id="" action="ppaction://macro?name=RESETALL"/>
              <a:extLst>
                <a:ext uri="{FF2B5EF4-FFF2-40B4-BE49-F238E27FC236}">
                  <a16:creationId xmlns:a16="http://schemas.microsoft.com/office/drawing/2014/main" id="{21F0E86F-408D-B984-AD5D-F9D280E88E8A}"/>
                </a:ext>
              </a:extLst>
            </p:cNvPr>
            <p:cNvPicPr>
              <a:picLocks noChangeAspect="1"/>
            </p:cNvPicPr>
            <p:nvPr/>
          </p:nvPicPr>
          <p:blipFill rotWithShape="1">
            <a:blip r:embed="rId7">
              <a:extLst>
                <a:ext uri="{28A0092B-C50C-407E-A947-70E740481C1C}">
                  <a14:useLocalDpi xmlns:a14="http://schemas.microsoft.com/office/drawing/2010/main" val="0"/>
                </a:ext>
              </a:extLst>
            </a:blip>
            <a:srcRect t="12464"/>
            <a:stretch/>
          </p:blipFill>
          <p:spPr>
            <a:xfrm>
              <a:off x="3048362" y="10154"/>
              <a:ext cx="5971988" cy="843866"/>
            </a:xfrm>
            <a:prstGeom prst="rect">
              <a:avLst/>
            </a:prstGeom>
          </p:spPr>
        </p:pic>
        <p:sp>
          <p:nvSpPr>
            <p:cNvPr id="133" name="Rectangle 132">
              <a:extLst>
                <a:ext uri="{FF2B5EF4-FFF2-40B4-BE49-F238E27FC236}">
                  <a16:creationId xmlns:a16="http://schemas.microsoft.com/office/drawing/2014/main" id="{78E0EDE3-BCF1-F75D-C93B-9B06F4A872D5}"/>
                </a:ext>
              </a:extLst>
            </p:cNvPr>
            <p:cNvSpPr/>
            <p:nvPr/>
          </p:nvSpPr>
          <p:spPr>
            <a:xfrm>
              <a:off x="2986719" y="80642"/>
              <a:ext cx="6095275" cy="802655"/>
            </a:xfrm>
            <a:prstGeom prst="rect">
              <a:avLst/>
            </a:prstGeom>
            <a:noFill/>
          </p:spPr>
          <p:txBody>
            <a:bodyPr wrap="square" lIns="91440" tIns="45720" rIns="91440" bIns="45720">
              <a:spAutoFit/>
            </a:bodyPr>
            <a:lstStyle/>
            <a:p>
              <a:pPr algn="ctr"/>
              <a:endParaRPr lang="en-US" sz="4400" dirty="0">
                <a:ln w="0"/>
                <a:solidFill>
                  <a:srgbClr val="4FC1E9">
                    <a:lumMod val="50000"/>
                  </a:srgbClr>
                </a:solidFill>
                <a:effectLst>
                  <a:outerShdw blurRad="88900" dist="38100" algn="l" rotWithShape="0">
                    <a:prstClr val="black">
                      <a:alpha val="52000"/>
                    </a:prstClr>
                  </a:outerShdw>
                </a:effectLst>
                <a:latin typeface="UTM Futura Extra" panose="02040603050506020204" pitchFamily="18" charset="0"/>
              </a:endParaRPr>
            </a:p>
          </p:txBody>
        </p:sp>
      </p:grpSp>
      <p:sp>
        <p:nvSpPr>
          <p:cNvPr id="134" name="Rectangle 133">
            <a:extLst>
              <a:ext uri="{FF2B5EF4-FFF2-40B4-BE49-F238E27FC236}">
                <a16:creationId xmlns:a16="http://schemas.microsoft.com/office/drawing/2014/main" id="{04AC608B-C974-95DB-25EE-52C6BCA682C1}"/>
              </a:ext>
            </a:extLst>
          </p:cNvPr>
          <p:cNvSpPr/>
          <p:nvPr/>
        </p:nvSpPr>
        <p:spPr>
          <a:xfrm>
            <a:off x="4158925" y="48503"/>
            <a:ext cx="3062057" cy="707886"/>
          </a:xfrm>
          <a:prstGeom prst="rect">
            <a:avLst/>
          </a:prstGeom>
          <a:noFill/>
        </p:spPr>
        <p:txBody>
          <a:bodyPr wrap="none" lIns="91440" tIns="45720" rIns="91440" bIns="45720">
            <a:spAutoFit/>
          </a:bodyPr>
          <a:lstStyle/>
          <a:p>
            <a:pPr algn="ctr"/>
            <a:r>
              <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VẬN </a:t>
            </a:r>
            <a:r>
              <a:rPr lang="en-US" sz="4000" b="1">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DỤNG </a:t>
            </a:r>
            <a:endPar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135" name="Rectangle 134">
            <a:extLst>
              <a:ext uri="{FF2B5EF4-FFF2-40B4-BE49-F238E27FC236}">
                <a16:creationId xmlns:a16="http://schemas.microsoft.com/office/drawing/2014/main" id="{5BE290C6-C832-E2AC-AB43-D1D458556E48}"/>
              </a:ext>
            </a:extLst>
          </p:cNvPr>
          <p:cNvSpPr/>
          <p:nvPr/>
        </p:nvSpPr>
        <p:spPr>
          <a:xfrm>
            <a:off x="1208472" y="2063229"/>
            <a:ext cx="10192201" cy="1077218"/>
          </a:xfrm>
          <a:prstGeom prst="rect">
            <a:avLst/>
          </a:prstGeom>
        </p:spPr>
        <p:txBody>
          <a:bodyPr wrap="square">
            <a:spAutoFit/>
          </a:bodyPr>
          <a:lstStyle/>
          <a:p>
            <a:r>
              <a:rPr lang="en-US" sz="3200" b="1" i="1">
                <a:latin typeface="Times New Roman" pitchFamily="18" charset="0"/>
                <a:cs typeface="Times New Roman" pitchFamily="18" charset="0"/>
              </a:rPr>
              <a:t>Theo em, máy đo huyết áp điện tử tự động có phải là thiết bị có bộ xử lí thông tin hay không? Vì sao?</a:t>
            </a:r>
            <a:endParaRPr lang="en-US" sz="3200">
              <a:latin typeface="Times New Roman" pitchFamily="18" charset="0"/>
              <a:cs typeface="Times New Roman" pitchFamily="18" charset="0"/>
            </a:endParaRPr>
          </a:p>
        </p:txBody>
      </p:sp>
      <p:sp>
        <p:nvSpPr>
          <p:cNvPr id="136" name="Rectangle 135"/>
          <p:cNvSpPr/>
          <p:nvPr/>
        </p:nvSpPr>
        <p:spPr>
          <a:xfrm>
            <a:off x="965786" y="4188968"/>
            <a:ext cx="10677574" cy="1815882"/>
          </a:xfrm>
          <a:prstGeom prst="rect">
            <a:avLst/>
          </a:prstGeom>
        </p:spPr>
        <p:txBody>
          <a:bodyPr wrap="square">
            <a:spAutoFit/>
          </a:bodyPr>
          <a:lstStyle/>
          <a:p>
            <a:pPr algn="just"/>
            <a:r>
              <a:rPr lang="en-US" sz="2800" b="1">
                <a:latin typeface="Times New Roman" pitchFamily="18" charset="0"/>
                <a:cs typeface="Times New Roman" pitchFamily="18" charset="0"/>
              </a:rPr>
              <a:t>	Máy đo huyết áp điện tử tự động là thiết bị có bộ xử lí thông tin. Vì toàn bộ quá trình đo của máy đo huyết áp điện tử được thực hiện hoàn toàn tự động. Tín hiệu cảm biến áp suất sẽ được xử lý và biến đổi để đưa ra kết quả đo.</a:t>
            </a:r>
          </a:p>
        </p:txBody>
      </p:sp>
    </p:spTree>
    <p:extLst>
      <p:ext uri="{BB962C8B-B14F-4D97-AF65-F5344CB8AC3E}">
        <p14:creationId xmlns:p14="http://schemas.microsoft.com/office/powerpoint/2010/main" val="329299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5"/>
                                        </p:tgtEl>
                                        <p:attrNameLst>
                                          <p:attrName>style.visibility</p:attrName>
                                        </p:attrNameLst>
                                      </p:cBhvr>
                                      <p:to>
                                        <p:strVal val="visible"/>
                                      </p:to>
                                    </p:set>
                                    <p:anim calcmode="lin" valueType="num">
                                      <p:cBhvr additive="base">
                                        <p:cTn id="11" dur="500" fill="hold"/>
                                        <p:tgtEl>
                                          <p:spTgt spid="135"/>
                                        </p:tgtEl>
                                        <p:attrNameLst>
                                          <p:attrName>ppt_x</p:attrName>
                                        </p:attrNameLst>
                                      </p:cBhvr>
                                      <p:tavLst>
                                        <p:tav tm="0">
                                          <p:val>
                                            <p:strVal val="#ppt_x"/>
                                          </p:val>
                                        </p:tav>
                                        <p:tav tm="100000">
                                          <p:val>
                                            <p:strVal val="#ppt_x"/>
                                          </p:val>
                                        </p:tav>
                                      </p:tavLst>
                                    </p:anim>
                                    <p:anim calcmode="lin" valueType="num">
                                      <p:cBhvr additive="base">
                                        <p:cTn id="12"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6"/>
                                        </p:tgtEl>
                                        <p:attrNameLst>
                                          <p:attrName>style.visibility</p:attrName>
                                        </p:attrNameLst>
                                      </p:cBhvr>
                                      <p:to>
                                        <p:strVal val="visible"/>
                                      </p:to>
                                    </p:set>
                                    <p:anim calcmode="lin" valueType="num">
                                      <p:cBhvr additive="base">
                                        <p:cTn id="21" dur="500" fill="hold"/>
                                        <p:tgtEl>
                                          <p:spTgt spid="136"/>
                                        </p:tgtEl>
                                        <p:attrNameLst>
                                          <p:attrName>ppt_x</p:attrName>
                                        </p:attrNameLst>
                                      </p:cBhvr>
                                      <p:tavLst>
                                        <p:tav tm="0">
                                          <p:val>
                                            <p:strVal val="#ppt_x"/>
                                          </p:val>
                                        </p:tav>
                                        <p:tav tm="100000">
                                          <p:val>
                                            <p:strVal val="#ppt_x"/>
                                          </p:val>
                                        </p:tav>
                                      </p:tavLst>
                                    </p:anim>
                                    <p:anim calcmode="lin" valueType="num">
                                      <p:cBhvr additive="base">
                                        <p:cTn id="22"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5" grpId="0"/>
      <p:bldP spid="1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DD8241-F6BD-0259-33AE-DDD7D8FC4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3644"/>
          </a:xfrm>
          <a:prstGeom prst="rect">
            <a:avLst/>
          </a:prstGeom>
        </p:spPr>
      </p:pic>
      <p:sp>
        <p:nvSpPr>
          <p:cNvPr id="27" name="TextBox 53">
            <a:extLst>
              <a:ext uri="{FF2B5EF4-FFF2-40B4-BE49-F238E27FC236}">
                <a16:creationId xmlns:a16="http://schemas.microsoft.com/office/drawing/2014/main" id="{CCDE8539-0B51-34F5-C4A8-8E3B3D7A6548}"/>
              </a:ext>
            </a:extLst>
          </p:cNvPr>
          <p:cNvSpPr txBox="1">
            <a:spLocks noChangeArrowheads="1"/>
          </p:cNvSpPr>
          <p:nvPr/>
        </p:nvSpPr>
        <p:spPr bwMode="auto">
          <a:xfrm>
            <a:off x="2691787" y="2939384"/>
            <a:ext cx="6325450" cy="5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5" rIns="121907" bIns="60955" numCol="1" anchor="t" anchorCtr="0" compatLnSpc="1">
            <a:prstTxWarp prst="textNoShape">
              <a:avLst/>
            </a:prstTxWarp>
            <a:spAutoFit/>
          </a:bodyPr>
          <a:lstStyle/>
          <a:p>
            <a:pPr algn="ctr"/>
            <a:r>
              <a:rPr lang="en-US" altLang="zh-CN" sz="2800" b="1" kern="0" dirty="0">
                <a:solidFill>
                  <a:schemeClr val="bg1"/>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en-US" sz="2800" b="1" dirty="0">
                <a:solidFill>
                  <a:schemeClr val="bg1"/>
                </a:solidFill>
                <a:latin typeface="Times New Roman" pitchFamily="18" charset="0"/>
                <a:cs typeface="Times New Roman" pitchFamily="18" charset="0"/>
              </a:rPr>
              <a:t>Học bài, xem lại nội dung bài </a:t>
            </a:r>
            <a:r>
              <a:rPr lang="en-US" altLang="en-US" sz="2800" b="1">
                <a:solidFill>
                  <a:schemeClr val="bg1"/>
                </a:solidFill>
                <a:latin typeface="Times New Roman" pitchFamily="18" charset="0"/>
                <a:cs typeface="Times New Roman" pitchFamily="18" charset="0"/>
              </a:rPr>
              <a:t>đã học.</a:t>
            </a:r>
            <a:endParaRPr lang="en-US" altLang="en-US" sz="2800" b="1" dirty="0">
              <a:solidFill>
                <a:schemeClr val="bg1"/>
              </a:solidFill>
              <a:latin typeface="Times New Roman" pitchFamily="18" charset="0"/>
              <a:cs typeface="Times New Roman" pitchFamily="18" charset="0"/>
            </a:endParaRPr>
          </a:p>
        </p:txBody>
      </p:sp>
      <p:grpSp>
        <p:nvGrpSpPr>
          <p:cNvPr id="31" name="组合 14">
            <a:extLst>
              <a:ext uri="{FF2B5EF4-FFF2-40B4-BE49-F238E27FC236}">
                <a16:creationId xmlns:a16="http://schemas.microsoft.com/office/drawing/2014/main" id="{B892DF70-9CC5-A08C-C064-9DDDDF1DF406}"/>
              </a:ext>
            </a:extLst>
          </p:cNvPr>
          <p:cNvGrpSpPr/>
          <p:nvPr/>
        </p:nvGrpSpPr>
        <p:grpSpPr>
          <a:xfrm>
            <a:off x="7959738" y="213366"/>
            <a:ext cx="2114999" cy="1723540"/>
            <a:chOff x="3910879" y="2268230"/>
            <a:chExt cx="1586249" cy="1292655"/>
          </a:xfrm>
        </p:grpSpPr>
        <p:sp>
          <p:nvSpPr>
            <p:cNvPr id="32" name="AutoShape 17">
              <a:extLst>
                <a:ext uri="{FF2B5EF4-FFF2-40B4-BE49-F238E27FC236}">
                  <a16:creationId xmlns:a16="http://schemas.microsoft.com/office/drawing/2014/main" id="{B59C8D49-B69B-12EF-9C6E-B7B6AEB25935}"/>
                </a:ext>
              </a:extLst>
            </p:cNvPr>
            <p:cNvSpPr>
              <a:spLocks noChangeArrowheads="1"/>
            </p:cNvSpPr>
            <p:nvPr/>
          </p:nvSpPr>
          <p:spPr bwMode="auto">
            <a:xfrm>
              <a:off x="3910879" y="2268230"/>
              <a:ext cx="1586249" cy="1292655"/>
            </a:xfrm>
            <a:prstGeom prst="hexagon">
              <a:avLst>
                <a:gd name="adj" fmla="val 30740"/>
                <a:gd name="vf" fmla="val 115470"/>
              </a:avLst>
            </a:prstGeom>
            <a:solidFill>
              <a:schemeClr val="accent5">
                <a:lumMod val="40000"/>
                <a:lumOff val="60000"/>
              </a:schemeClr>
            </a:solidFill>
            <a:ln w="3175" cap="flat" cmpd="sng" algn="ctr">
              <a:solidFill>
                <a:srgbClr val="EAEAEA"/>
              </a:solidFill>
              <a:prstDash val="solid"/>
            </a:ln>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altLang="zh-SG" sz="1467" b="0" i="0" u="none" strike="noStrike" kern="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endParaRPr>
            </a:p>
          </p:txBody>
        </p:sp>
        <p:sp>
          <p:nvSpPr>
            <p:cNvPr id="33" name="TextBox 32">
              <a:extLst>
                <a:ext uri="{FF2B5EF4-FFF2-40B4-BE49-F238E27FC236}">
                  <a16:creationId xmlns:a16="http://schemas.microsoft.com/office/drawing/2014/main" id="{1758F368-7586-678E-955B-BA01189EB7B8}"/>
                </a:ext>
              </a:extLst>
            </p:cNvPr>
            <p:cNvSpPr txBox="1"/>
            <p:nvPr/>
          </p:nvSpPr>
          <p:spPr>
            <a:xfrm>
              <a:off x="4153853" y="2438891"/>
              <a:ext cx="1100301" cy="90024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rPr>
                <a:t>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rPr>
                <a:t>Home</a:t>
              </a:r>
              <a:endParaRPr kumimoji="0" lang="zh-CN" altLang="en-US" sz="3600" b="1" i="0" u="none" strike="noStrike" kern="0" cap="none" spc="0" normalizeH="0" baseline="0" noProof="0" dirty="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endParaRPr>
            </a:p>
          </p:txBody>
        </p:sp>
      </p:grpSp>
      <p:sp>
        <p:nvSpPr>
          <p:cNvPr id="34" name="TextBox 33">
            <a:extLst>
              <a:ext uri="{FF2B5EF4-FFF2-40B4-BE49-F238E27FC236}">
                <a16:creationId xmlns:a16="http://schemas.microsoft.com/office/drawing/2014/main" id="{9737A6AD-2F8D-DB58-63F2-88040DA65089}"/>
              </a:ext>
            </a:extLst>
          </p:cNvPr>
          <p:cNvSpPr txBox="1"/>
          <p:nvPr/>
        </p:nvSpPr>
        <p:spPr>
          <a:xfrm>
            <a:off x="-55940" y="-3387757"/>
            <a:ext cx="1107996" cy="461665"/>
          </a:xfrm>
          <a:prstGeom prst="rect">
            <a:avLst/>
          </a:prstGeom>
          <a:noFill/>
        </p:spPr>
        <p:txBody>
          <a:bodyPr wrap="none" rtlCol="0">
            <a:spAutoFit/>
          </a:bodyPr>
          <a:lstStyle/>
          <a:p>
            <a:r>
              <a:rPr lang="zh-CN" altLang="en-US" sz="2400" dirty="0">
                <a:solidFill>
                  <a:srgbClr val="3F3F3F"/>
                </a:solidFill>
                <a:latin typeface="字魂59号-创粗黑" panose="00000500000000000000" pitchFamily="2" charset="-122"/>
                <a:ea typeface="字魂59号-创粗黑" panose="00000500000000000000" pitchFamily="2" charset="-122"/>
              </a:rPr>
              <a:t>延迟符</a:t>
            </a:r>
          </a:p>
        </p:txBody>
      </p:sp>
    </p:spTree>
    <p:extLst>
      <p:ext uri="{BB962C8B-B14F-4D97-AF65-F5344CB8AC3E}">
        <p14:creationId xmlns:p14="http://schemas.microsoft.com/office/powerpoint/2010/main" val="50100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PL20U25GSXzBJYl68kk8uQGfFKzs7yb1M4KJWUiLk6ZEvGF+qCIPSnY57AbBFCvTW$2023.11$.25+K4lPs7H94VUqPe2XwIsfPRnrXQE//QTEXxb8/8N4CNc6FpgZahzpTjFhMzSA7T/nHJa11DE8Ng2TP3iAmRczFlmslSuUNOgUeb6yRvs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757" y="619606"/>
            <a:ext cx="1479207" cy="1300163"/>
          </a:xfrm>
          <a:prstGeom prst="rect">
            <a:avLst/>
          </a:prstGeom>
          <a:noFill/>
          <a:extLst>
            <a:ext uri="{909E8E84-426E-40DD-AFC4-6F175D3DCCD1}">
              <a14:hiddenFill xmlns:a14="http://schemas.microsoft.com/office/drawing/2010/main">
                <a:solidFill>
                  <a:srgbClr val="FFFFFF"/>
                </a:solidFill>
              </a14:hiddenFill>
            </a:ext>
          </a:extLst>
        </p:spPr>
      </p:pic>
      <p:sp>
        <p:nvSpPr>
          <p:cNvPr id="3" name="Vertical Scroll 2"/>
          <p:cNvSpPr/>
          <p:nvPr/>
        </p:nvSpPr>
        <p:spPr>
          <a:xfrm>
            <a:off x="451755" y="2214663"/>
            <a:ext cx="11625944" cy="1720525"/>
          </a:xfrm>
          <a:prstGeom prst="vertic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a:solidFill>
                  <a:srgbClr val="C00000"/>
                </a:solidFill>
                <a:latin typeface="Times New Roman" panose="02020603050405020304" pitchFamily="18" charset="0"/>
                <a:cs typeface="Times New Roman" panose="02020603050405020304" pitchFamily="18" charset="0"/>
              </a:rPr>
              <a:t>Em hãy kể một số thiết bị điện tử có gắn bộ xử lí có trong gia đình em?</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5" name="Picture 4" descr="Background pattern&#10;&#10;Description automatically generated">
            <a:extLst>
              <a:ext uri="{FF2B5EF4-FFF2-40B4-BE49-F238E27FC236}">
                <a16:creationId xmlns:a16="http://schemas.microsoft.com/office/drawing/2014/main" id="{65A14FCB-5569-4268-AF8B-502D9EF6E73E}"/>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7382" r="20120" b="2"/>
          <a:stretch/>
        </p:blipFill>
        <p:spPr>
          <a:xfrm>
            <a:off x="10462439" y="0"/>
            <a:ext cx="1737964" cy="1737964"/>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sp>
        <p:nvSpPr>
          <p:cNvPr id="7" name="Rectangle 6"/>
          <p:cNvSpPr/>
          <p:nvPr/>
        </p:nvSpPr>
        <p:spPr>
          <a:xfrm>
            <a:off x="4457703" y="4411875"/>
            <a:ext cx="3380015" cy="1815882"/>
          </a:xfrm>
          <a:prstGeom prst="rect">
            <a:avLst/>
          </a:prstGeom>
        </p:spPr>
        <p:txBody>
          <a:bodyPr wrap="square">
            <a:spAutoFit/>
          </a:bodyPr>
          <a:lstStyle/>
          <a:p>
            <a:pPr marL="457200" indent="-457200">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rPr>
              <a:t>Ti vi</a:t>
            </a:r>
          </a:p>
          <a:p>
            <a:pPr marL="457200" indent="-457200">
              <a:buFont typeface="Arial" panose="020B0604020202020204" pitchFamily="34" charset="0"/>
              <a:buChar char="•"/>
            </a:pPr>
            <a:r>
              <a:rPr lang="en-US" sz="2800" dirty="0">
                <a:latin typeface="Times New Roman" panose="02020603050405020304" pitchFamily="18" charset="0"/>
              </a:rPr>
              <a:t>Tủ lạnh</a:t>
            </a:r>
          </a:p>
          <a:p>
            <a:pPr marL="457200" indent="-457200">
              <a:buFont typeface="Arial" panose="020B0604020202020204" pitchFamily="34" charset="0"/>
              <a:buChar char="•"/>
            </a:pPr>
            <a:r>
              <a:rPr lang="en-US" sz="2800" dirty="0">
                <a:latin typeface="Times New Roman" panose="02020603050405020304" pitchFamily="18" charset="0"/>
              </a:rPr>
              <a:t>Máy lạnh</a:t>
            </a:r>
          </a:p>
          <a:p>
            <a:pPr marL="457200" indent="-457200">
              <a:buFont typeface="Arial" panose="020B0604020202020204" pitchFamily="34" charset="0"/>
              <a:buChar char="•"/>
            </a:pPr>
            <a:r>
              <a:rPr lang="en-US" sz="2800" dirty="0">
                <a:latin typeface="Times New Roman" panose="02020603050405020304" pitchFamily="18" charset="0"/>
              </a:rPr>
              <a:t>Quạt</a:t>
            </a:r>
            <a:r>
              <a:rPr lang="en-US" sz="2800" dirty="0"/>
              <a:t>...</a:t>
            </a:r>
            <a:endParaRPr lang="en-US" sz="2800" dirty="0">
              <a:latin typeface="Times New Roman" panose="02020603050405020304" pitchFamily="18" charset="0"/>
            </a:endParaRPr>
          </a:p>
        </p:txBody>
      </p:sp>
      <p:pic>
        <p:nvPicPr>
          <p:cNvPr id="8" name="Picture 7">
            <a:extLst>
              <a:ext uri="{FF2B5EF4-FFF2-40B4-BE49-F238E27FC236}">
                <a16:creationId xmlns:a16="http://schemas.microsoft.com/office/drawing/2014/main" id="{243B8C06-BB3E-1496-D06B-747C962D19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8819"/>
          <a:stretch/>
        </p:blipFill>
        <p:spPr>
          <a:xfrm>
            <a:off x="10630435" y="63982"/>
            <a:ext cx="1447264" cy="1447264"/>
          </a:xfrm>
          <a:prstGeom prst="rect">
            <a:avLst/>
          </a:prstGeom>
        </p:spPr>
      </p:pic>
      <p:pic>
        <p:nvPicPr>
          <p:cNvPr id="9" name="Picture 10" descr="Digit 18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236974" y="222464"/>
            <a:ext cx="2057400" cy="113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43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31" presetClass="exit" presetSubtype="0" fill="hold" nodeType="withEffect">
                                  <p:stCondLst>
                                    <p:cond delay="183000"/>
                                  </p:stCondLst>
                                  <p:iterate type="lt">
                                    <p:tmPct val="5000"/>
                                  </p:iterate>
                                  <p:childTnLst>
                                    <p:anim calcmode="lin" valueType="num">
                                      <p:cBhvr>
                                        <p:cTn id="17" dur="2000"/>
                                        <p:tgtEl>
                                          <p:spTgt spid="9"/>
                                        </p:tgtEl>
                                        <p:attrNameLst>
                                          <p:attrName>ppt_w</p:attrName>
                                        </p:attrNameLst>
                                      </p:cBhvr>
                                      <p:tavLst>
                                        <p:tav tm="0">
                                          <p:val>
                                            <p:strVal val="ppt_w"/>
                                          </p:val>
                                        </p:tav>
                                        <p:tav tm="100000">
                                          <p:val>
                                            <p:fltVal val="0"/>
                                          </p:val>
                                        </p:tav>
                                      </p:tavLst>
                                    </p:anim>
                                    <p:anim calcmode="lin" valueType="num">
                                      <p:cBhvr>
                                        <p:cTn id="18" dur="2000"/>
                                        <p:tgtEl>
                                          <p:spTgt spid="9"/>
                                        </p:tgtEl>
                                        <p:attrNameLst>
                                          <p:attrName>ppt_h</p:attrName>
                                        </p:attrNameLst>
                                      </p:cBhvr>
                                      <p:tavLst>
                                        <p:tav tm="0">
                                          <p:val>
                                            <p:strVal val="ppt_h"/>
                                          </p:val>
                                        </p:tav>
                                        <p:tav tm="100000">
                                          <p:val>
                                            <p:fltVal val="0"/>
                                          </p:val>
                                        </p:tav>
                                      </p:tavLst>
                                    </p:anim>
                                    <p:anim calcmode="lin" valueType="num">
                                      <p:cBhvr>
                                        <p:cTn id="19" dur="2000"/>
                                        <p:tgtEl>
                                          <p:spTgt spid="9"/>
                                        </p:tgtEl>
                                        <p:attrNameLst>
                                          <p:attrName>style.rotation</p:attrName>
                                        </p:attrNameLst>
                                      </p:cBhvr>
                                      <p:tavLst>
                                        <p:tav tm="0">
                                          <p:val>
                                            <p:fltVal val="0"/>
                                          </p:val>
                                        </p:tav>
                                        <p:tav tm="100000">
                                          <p:val>
                                            <p:fltVal val="90"/>
                                          </p:val>
                                        </p:tav>
                                      </p:tavLst>
                                    </p:anim>
                                    <p:animEffect transition="out" filter="fade">
                                      <p:cBhvr>
                                        <p:cTn id="20" dur="2000"/>
                                        <p:tgtEl>
                                          <p:spTgt spid="9"/>
                                        </p:tgtEl>
                                      </p:cBhvr>
                                    </p:animEffect>
                                    <p:set>
                                      <p:cBhvr>
                                        <p:cTn id="21" dur="1" fill="hold">
                                          <p:stCondLst>
                                            <p:cond delay="1999"/>
                                          </p:stCondLst>
                                        </p:cTn>
                                        <p:tgtEl>
                                          <p:spTgt spid="9"/>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2A824F-0784-97B9-5182-61F6EA8A2ED4}"/>
              </a:ext>
            </a:extLst>
          </p:cNvPr>
          <p:cNvPicPr>
            <a:picLocks noChangeAspect="1"/>
          </p:cNvPicPr>
          <p:nvPr/>
        </p:nvPicPr>
        <p:blipFill>
          <a:blip r:embed="rId2"/>
          <a:stretch>
            <a:fillRect/>
          </a:stretch>
        </p:blipFill>
        <p:spPr>
          <a:xfrm>
            <a:off x="413549" y="161079"/>
            <a:ext cx="11364911" cy="6458851"/>
          </a:xfrm>
          <a:prstGeom prst="rect">
            <a:avLst/>
          </a:prstGeom>
        </p:spPr>
      </p:pic>
      <p:sp>
        <p:nvSpPr>
          <p:cNvPr id="3" name="Sun 2">
            <a:extLst>
              <a:ext uri="{FF2B5EF4-FFF2-40B4-BE49-F238E27FC236}">
                <a16:creationId xmlns:a16="http://schemas.microsoft.com/office/drawing/2014/main" id="{D5CED15B-5DB9-4DDA-03A1-8E5455837245}"/>
              </a:ext>
            </a:extLst>
          </p:cNvPr>
          <p:cNvSpPr/>
          <p:nvPr/>
        </p:nvSpPr>
        <p:spPr>
          <a:xfrm>
            <a:off x="1807028" y="1273629"/>
            <a:ext cx="4114800" cy="4114800"/>
          </a:xfrm>
          <a:prstGeom prst="sun">
            <a:avLst/>
          </a:prstGeom>
          <a:solidFill>
            <a:srgbClr val="FFC000"/>
          </a:solidFill>
          <a:ln w="12700" cap="flat" cmpd="sng" algn="ctr">
            <a:solidFill>
              <a:srgbClr val="FF0000"/>
            </a:solidFill>
            <a:prstDash val="solid"/>
            <a:miter lim="800000"/>
          </a:ln>
          <a:effectLst/>
        </p:spPr>
        <p:txBody>
          <a:bodyPr rtlCol="0" anchor="ctr"/>
          <a:lstStyle/>
          <a:p>
            <a:pPr lvl="0" algn="ctr">
              <a:defRPr/>
            </a:pPr>
            <a:r>
              <a:rPr lang="en-US" sz="3200" b="1" kern="0">
                <a:solidFill>
                  <a:srgbClr val="FF0000"/>
                </a:solidFill>
                <a:latin typeface="Times New Roman" panose="02020603050405020304" pitchFamily="18" charset="0"/>
                <a:cs typeface="Times New Roman" panose="02020603050405020304" pitchFamily="18" charset="0"/>
              </a:rPr>
              <a:t>Hoạt động 2</a:t>
            </a:r>
          </a:p>
        </p:txBody>
      </p:sp>
      <p:sp>
        <p:nvSpPr>
          <p:cNvPr id="4" name="TextBox 3">
            <a:extLst>
              <a:ext uri="{FF2B5EF4-FFF2-40B4-BE49-F238E27FC236}">
                <a16:creationId xmlns:a16="http://schemas.microsoft.com/office/drawing/2014/main" id="{A4ED5D93-6321-7569-9545-8E158DFA9491}"/>
              </a:ext>
            </a:extLst>
          </p:cNvPr>
          <p:cNvSpPr txBox="1"/>
          <p:nvPr/>
        </p:nvSpPr>
        <p:spPr>
          <a:xfrm>
            <a:off x="5921829" y="2204481"/>
            <a:ext cx="4658971" cy="1938992"/>
          </a:xfrm>
          <a:prstGeom prst="rect">
            <a:avLst/>
          </a:prstGeom>
          <a:noFill/>
        </p:spPr>
        <p:txBody>
          <a:bodyPr wrap="square">
            <a:spAutoFit/>
          </a:bodyPr>
          <a:lstStyle/>
          <a:p>
            <a:pPr algn="ctr"/>
            <a:r>
              <a:rPr lang="en-US" sz="6000" b="1" dirty="0"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Hình</a:t>
            </a:r>
            <a:r>
              <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dirty="0"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thành</a:t>
            </a:r>
            <a:r>
              <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dirty="0"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kiến</a:t>
            </a:r>
            <a:r>
              <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dirty="0"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thức</a:t>
            </a:r>
            <a:endPar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07161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
          <p:cNvPicPr preferRelativeResize="0"/>
          <p:nvPr/>
        </p:nvPicPr>
        <p:blipFill rotWithShape="1">
          <a:blip r:embed="rId3">
            <a:alphaModFix/>
          </a:blip>
          <a:srcRect/>
          <a:stretch/>
        </p:blipFill>
        <p:spPr>
          <a:xfrm>
            <a:off x="2205" y="1240"/>
            <a:ext cx="12187592" cy="6855520"/>
          </a:xfrm>
          <a:prstGeom prst="rect">
            <a:avLst/>
          </a:prstGeom>
          <a:noFill/>
          <a:ln>
            <a:noFill/>
          </a:ln>
        </p:spPr>
      </p:pic>
      <p:pic>
        <p:nvPicPr>
          <p:cNvPr id="110" name="Google Shape;110;p2"/>
          <p:cNvPicPr preferRelativeResize="0"/>
          <p:nvPr/>
        </p:nvPicPr>
        <p:blipFill rotWithShape="1">
          <a:blip r:embed="rId4">
            <a:alphaModFix/>
          </a:blip>
          <a:srcRect/>
          <a:stretch/>
        </p:blipFill>
        <p:spPr>
          <a:xfrm flipH="1">
            <a:off x="9810687" y="4975678"/>
            <a:ext cx="2379111" cy="1969937"/>
          </a:xfrm>
          <a:prstGeom prst="rect">
            <a:avLst/>
          </a:prstGeom>
          <a:noFill/>
          <a:ln>
            <a:noFill/>
          </a:ln>
        </p:spPr>
      </p:pic>
      <p:pic>
        <p:nvPicPr>
          <p:cNvPr id="111" name="Google Shape;111;p2"/>
          <p:cNvPicPr preferRelativeResize="0"/>
          <p:nvPr/>
        </p:nvPicPr>
        <p:blipFill rotWithShape="1">
          <a:blip r:embed="rId5">
            <a:alphaModFix/>
          </a:blip>
          <a:srcRect/>
          <a:stretch/>
        </p:blipFill>
        <p:spPr>
          <a:xfrm>
            <a:off x="9810685" y="-176461"/>
            <a:ext cx="2464803" cy="2031348"/>
          </a:xfrm>
          <a:prstGeom prst="rect">
            <a:avLst/>
          </a:prstGeom>
          <a:noFill/>
          <a:ln>
            <a:noFill/>
          </a:ln>
        </p:spPr>
      </p:pic>
      <p:pic>
        <p:nvPicPr>
          <p:cNvPr id="112" name="Google Shape;112;p2"/>
          <p:cNvPicPr preferRelativeResize="0"/>
          <p:nvPr/>
        </p:nvPicPr>
        <p:blipFill rotWithShape="1">
          <a:blip r:embed="rId6">
            <a:alphaModFix/>
          </a:blip>
          <a:srcRect/>
          <a:stretch/>
        </p:blipFill>
        <p:spPr>
          <a:xfrm flipH="1">
            <a:off x="248241" y="4579906"/>
            <a:ext cx="2039435" cy="2387843"/>
          </a:xfrm>
          <a:prstGeom prst="rect">
            <a:avLst/>
          </a:prstGeom>
          <a:noFill/>
          <a:ln>
            <a:noFill/>
          </a:ln>
        </p:spPr>
      </p:pic>
      <p:pic>
        <p:nvPicPr>
          <p:cNvPr id="113" name="Google Shape;113;p2"/>
          <p:cNvPicPr preferRelativeResize="0"/>
          <p:nvPr/>
        </p:nvPicPr>
        <p:blipFill rotWithShape="1">
          <a:blip r:embed="rId7">
            <a:alphaModFix/>
          </a:blip>
          <a:srcRect/>
          <a:stretch/>
        </p:blipFill>
        <p:spPr>
          <a:xfrm rot="582822">
            <a:off x="-92556" y="-98557"/>
            <a:ext cx="2543299" cy="1716804"/>
          </a:xfrm>
          <a:prstGeom prst="rect">
            <a:avLst/>
          </a:prstGeom>
          <a:noFill/>
          <a:ln>
            <a:noFill/>
          </a:ln>
        </p:spPr>
      </p:pic>
      <p:grpSp>
        <p:nvGrpSpPr>
          <p:cNvPr id="114" name="Google Shape;114;p2"/>
          <p:cNvGrpSpPr/>
          <p:nvPr/>
        </p:nvGrpSpPr>
        <p:grpSpPr>
          <a:xfrm>
            <a:off x="3862899" y="1700204"/>
            <a:ext cx="7338119" cy="3767089"/>
            <a:chOff x="5567221" y="1841266"/>
            <a:chExt cx="3440756" cy="3112987"/>
          </a:xfrm>
        </p:grpSpPr>
        <p:sp>
          <p:nvSpPr>
            <p:cNvPr id="115" name="Google Shape;115;p2">
              <a:hlinkClick r:id="rId8" action="ppaction://hlinksldjump"/>
            </p:cNvPr>
            <p:cNvSpPr/>
            <p:nvPr/>
          </p:nvSpPr>
          <p:spPr>
            <a:xfrm>
              <a:off x="6263794" y="1860298"/>
              <a:ext cx="2603155" cy="432163"/>
            </a:xfrm>
            <a:custGeom>
              <a:avLst/>
              <a:gdLst/>
              <a:ahLst/>
              <a:cxnLst/>
              <a:rect l="l" t="t" r="r" b="b"/>
              <a:pathLst>
                <a:path w="2520280" h="1872208" extrusionOk="0">
                  <a:moveTo>
                    <a:pt x="0" y="1872208"/>
                  </a:moveTo>
                  <a:lnTo>
                    <a:pt x="2520280" y="1872208"/>
                  </a:lnTo>
                  <a:lnTo>
                    <a:pt x="0" y="1872208"/>
                  </a:lnTo>
                  <a:close/>
                  <a:moveTo>
                    <a:pt x="0" y="0"/>
                  </a:moveTo>
                  <a:lnTo>
                    <a:pt x="916" y="0"/>
                  </a:lnTo>
                  <a:lnTo>
                    <a:pt x="0" y="0"/>
                  </a:lnTo>
                  <a:close/>
                </a:path>
              </a:pathLst>
            </a:custGeom>
            <a:noFill/>
            <a:ln>
              <a:noFill/>
            </a:ln>
          </p:spPr>
          <p:txBody>
            <a:bodyPr spcFirstLastPara="1" wrap="square" lIns="0" tIns="0" rIns="0" bIns="0" anchor="ctr" anchorCtr="0">
              <a:spAutoFit/>
            </a:bodyPr>
            <a:lstStyle/>
            <a:p>
              <a:r>
                <a:rPr lang="en-US" altLang="zh-CN" sz="3399" b="1" dirty="0">
                  <a:solidFill>
                    <a:srgbClr val="6DC1B5"/>
                  </a:solidFill>
                  <a:latin typeface="Times New Roman" pitchFamily="18" charset="0"/>
                  <a:ea typeface="Microsoft Yahei"/>
                  <a:cs typeface="Times New Roman" pitchFamily="18" charset="0"/>
                  <a:sym typeface="Microsoft Yahei"/>
                </a:rPr>
                <a:t>Thế giới kĩ thuật số</a:t>
              </a:r>
              <a:endParaRPr sz="3399" b="1" dirty="0">
                <a:solidFill>
                  <a:srgbClr val="6DC1B5"/>
                </a:solidFill>
                <a:latin typeface="Times New Roman" pitchFamily="18" charset="0"/>
                <a:ea typeface="Microsoft Yahei"/>
                <a:cs typeface="Times New Roman" pitchFamily="18" charset="0"/>
                <a:sym typeface="Microsoft Yahei"/>
              </a:endParaRPr>
            </a:p>
          </p:txBody>
        </p:sp>
        <p:sp>
          <p:nvSpPr>
            <p:cNvPr id="116" name="Google Shape;116;p2">
              <a:hlinkClick r:id="" action="ppaction://noaction"/>
            </p:cNvPr>
            <p:cNvSpPr/>
            <p:nvPr/>
          </p:nvSpPr>
          <p:spPr>
            <a:xfrm>
              <a:off x="6272724" y="2570752"/>
              <a:ext cx="2735253" cy="1296793"/>
            </a:xfrm>
            <a:custGeom>
              <a:avLst/>
              <a:gdLst/>
              <a:ahLst/>
              <a:cxnLst/>
              <a:rect l="l" t="t" r="r" b="b"/>
              <a:pathLst>
                <a:path w="2520280" h="1872208" extrusionOk="0">
                  <a:moveTo>
                    <a:pt x="0" y="1872208"/>
                  </a:moveTo>
                  <a:lnTo>
                    <a:pt x="2520280" y="1872208"/>
                  </a:lnTo>
                  <a:lnTo>
                    <a:pt x="0" y="1872208"/>
                  </a:lnTo>
                  <a:close/>
                  <a:moveTo>
                    <a:pt x="0" y="0"/>
                  </a:moveTo>
                  <a:lnTo>
                    <a:pt x="916" y="0"/>
                  </a:lnTo>
                  <a:lnTo>
                    <a:pt x="0" y="0"/>
                  </a:lnTo>
                  <a:close/>
                </a:path>
              </a:pathLst>
            </a:custGeom>
            <a:noFill/>
            <a:ln>
              <a:noFill/>
            </a:ln>
          </p:spPr>
          <p:txBody>
            <a:bodyPr spcFirstLastPara="1" wrap="square" lIns="0" tIns="0" rIns="0" bIns="0" anchor="ctr" anchorCtr="0">
              <a:spAutoFit/>
            </a:bodyPr>
            <a:lstStyle/>
            <a:p>
              <a:pPr algn="just"/>
              <a:r>
                <a:rPr lang="en-US" sz="3399" b="1" dirty="0">
                  <a:solidFill>
                    <a:srgbClr val="6DC1B5"/>
                  </a:solidFill>
                  <a:latin typeface="Times New Roman" pitchFamily="18" charset="0"/>
                  <a:ea typeface="Microsoft Yahei"/>
                  <a:cs typeface="Times New Roman" pitchFamily="18" charset="0"/>
                  <a:sym typeface="Microsoft Yahei"/>
                </a:rPr>
                <a:t>Ứng dụng thực tế của máy tính trong khoa học kĩ thuật và đời sống</a:t>
              </a:r>
              <a:endParaRPr sz="3399" b="1" dirty="0">
                <a:solidFill>
                  <a:srgbClr val="6DC1B5"/>
                </a:solidFill>
                <a:latin typeface="Times New Roman" pitchFamily="18" charset="0"/>
                <a:ea typeface="Microsoft Yahei"/>
                <a:cs typeface="Times New Roman" pitchFamily="18" charset="0"/>
                <a:sym typeface="Microsoft Yahei"/>
              </a:endParaRPr>
            </a:p>
          </p:txBody>
        </p:sp>
        <p:sp>
          <p:nvSpPr>
            <p:cNvPr id="117" name="Google Shape;117;p2">
              <a:hlinkClick r:id="" action="ppaction://noaction"/>
            </p:cNvPr>
            <p:cNvSpPr/>
            <p:nvPr/>
          </p:nvSpPr>
          <p:spPr>
            <a:xfrm>
              <a:off x="6254864" y="4089724"/>
              <a:ext cx="2753113" cy="864529"/>
            </a:xfrm>
            <a:custGeom>
              <a:avLst/>
              <a:gdLst/>
              <a:ahLst/>
              <a:cxnLst/>
              <a:rect l="l" t="t" r="r" b="b"/>
              <a:pathLst>
                <a:path w="2520280" h="1872208" extrusionOk="0">
                  <a:moveTo>
                    <a:pt x="0" y="1872208"/>
                  </a:moveTo>
                  <a:lnTo>
                    <a:pt x="2520280" y="1872208"/>
                  </a:lnTo>
                  <a:lnTo>
                    <a:pt x="0" y="1872208"/>
                  </a:lnTo>
                  <a:close/>
                  <a:moveTo>
                    <a:pt x="0" y="0"/>
                  </a:moveTo>
                  <a:lnTo>
                    <a:pt x="916" y="0"/>
                  </a:lnTo>
                  <a:lnTo>
                    <a:pt x="0" y="0"/>
                  </a:lnTo>
                  <a:close/>
                </a:path>
              </a:pathLst>
            </a:custGeom>
            <a:noFill/>
            <a:ln>
              <a:noFill/>
            </a:ln>
          </p:spPr>
          <p:txBody>
            <a:bodyPr spcFirstLastPara="1" wrap="square" lIns="0" tIns="0" rIns="0" bIns="0" anchor="ctr" anchorCtr="0">
              <a:spAutoFit/>
            </a:bodyPr>
            <a:lstStyle/>
            <a:p>
              <a:r>
                <a:rPr lang="en-US" altLang="zh-CN" sz="3399" b="1" dirty="0">
                  <a:solidFill>
                    <a:srgbClr val="6DC1B5"/>
                  </a:solidFill>
                  <a:latin typeface="Times New Roman" pitchFamily="18" charset="0"/>
                  <a:ea typeface="Microsoft Yahei"/>
                  <a:cs typeface="Times New Roman" pitchFamily="18" charset="0"/>
                  <a:sym typeface="Microsoft Yahei"/>
                </a:rPr>
                <a:t>Tác động của công nghệ thông tin lên giáo dục và xã hội</a:t>
              </a:r>
              <a:endParaRPr sz="3399" b="1" dirty="0">
                <a:solidFill>
                  <a:srgbClr val="6DC1B5"/>
                </a:solidFill>
                <a:latin typeface="Times New Roman" pitchFamily="18" charset="0"/>
                <a:ea typeface="Microsoft Yahei"/>
                <a:cs typeface="Times New Roman" pitchFamily="18" charset="0"/>
                <a:sym typeface="Microsoft Yahei"/>
              </a:endParaRPr>
            </a:p>
          </p:txBody>
        </p:sp>
        <p:sp>
          <p:nvSpPr>
            <p:cNvPr id="119" name="Google Shape;119;p2"/>
            <p:cNvSpPr/>
            <p:nvPr/>
          </p:nvSpPr>
          <p:spPr>
            <a:xfrm>
              <a:off x="5572080" y="1841266"/>
              <a:ext cx="712554" cy="527372"/>
            </a:xfrm>
            <a:prstGeom prst="rect">
              <a:avLst/>
            </a:prstGeom>
            <a:noFill/>
            <a:ln>
              <a:noFill/>
            </a:ln>
          </p:spPr>
          <p:txBody>
            <a:bodyPr spcFirstLastPara="1" wrap="square" lIns="91404" tIns="45689" rIns="91404" bIns="45689" anchor="ctr" anchorCtr="0">
              <a:noAutofit/>
            </a:bodyPr>
            <a:lstStyle/>
            <a:p>
              <a:pPr algn="ctr"/>
              <a:r>
                <a:rPr lang="en-US" altLang="zh-CN" sz="3599" b="1" dirty="0">
                  <a:solidFill>
                    <a:srgbClr val="6DC1B5"/>
                  </a:solidFill>
                  <a:latin typeface="Times New Roman" pitchFamily="18" charset="0"/>
                  <a:ea typeface="Microsoft Yahei"/>
                  <a:cs typeface="Times New Roman" pitchFamily="18" charset="0"/>
                  <a:sym typeface="Microsoft Yahei"/>
                </a:rPr>
                <a:t>1</a:t>
              </a:r>
              <a:endParaRPr sz="3599" b="1" dirty="0">
                <a:solidFill>
                  <a:srgbClr val="6DC1B5"/>
                </a:solidFill>
                <a:latin typeface="Times New Roman" pitchFamily="18" charset="0"/>
                <a:ea typeface="Microsoft Yahei"/>
                <a:cs typeface="Times New Roman" pitchFamily="18" charset="0"/>
                <a:sym typeface="Microsoft Yahei"/>
              </a:endParaRPr>
            </a:p>
          </p:txBody>
        </p:sp>
        <p:sp>
          <p:nvSpPr>
            <p:cNvPr id="120" name="Google Shape;120;p2"/>
            <p:cNvSpPr/>
            <p:nvPr/>
          </p:nvSpPr>
          <p:spPr>
            <a:xfrm>
              <a:off x="5567221" y="2965929"/>
              <a:ext cx="712554" cy="527372"/>
            </a:xfrm>
            <a:prstGeom prst="rect">
              <a:avLst/>
            </a:prstGeom>
            <a:noFill/>
            <a:ln>
              <a:noFill/>
            </a:ln>
          </p:spPr>
          <p:txBody>
            <a:bodyPr spcFirstLastPara="1" wrap="square" lIns="91404" tIns="45689" rIns="91404" bIns="45689" anchor="ctr" anchorCtr="0">
              <a:noAutofit/>
            </a:bodyPr>
            <a:lstStyle/>
            <a:p>
              <a:pPr algn="ctr"/>
              <a:r>
                <a:rPr lang="en-US" altLang="zh-CN" sz="3599" b="1" dirty="0">
                  <a:solidFill>
                    <a:srgbClr val="6DC1B5"/>
                  </a:solidFill>
                  <a:latin typeface="Times New Roman" pitchFamily="18" charset="0"/>
                  <a:ea typeface="Microsoft Yahei"/>
                  <a:cs typeface="Times New Roman" pitchFamily="18" charset="0"/>
                  <a:sym typeface="Microsoft Yahei"/>
                </a:rPr>
                <a:t>2</a:t>
              </a:r>
              <a:endParaRPr sz="3599" b="1" dirty="0">
                <a:solidFill>
                  <a:srgbClr val="6DC1B5"/>
                </a:solidFill>
                <a:latin typeface="Times New Roman" pitchFamily="18" charset="0"/>
                <a:ea typeface="Microsoft Yahei"/>
                <a:cs typeface="Times New Roman" pitchFamily="18" charset="0"/>
                <a:sym typeface="Microsoft Yahei"/>
              </a:endParaRPr>
            </a:p>
          </p:txBody>
        </p:sp>
        <p:sp>
          <p:nvSpPr>
            <p:cNvPr id="121" name="Google Shape;121;p2"/>
            <p:cNvSpPr/>
            <p:nvPr/>
          </p:nvSpPr>
          <p:spPr>
            <a:xfrm>
              <a:off x="5567221" y="4309794"/>
              <a:ext cx="712554" cy="527372"/>
            </a:xfrm>
            <a:prstGeom prst="rect">
              <a:avLst/>
            </a:prstGeom>
            <a:noFill/>
            <a:ln>
              <a:noFill/>
            </a:ln>
          </p:spPr>
          <p:txBody>
            <a:bodyPr spcFirstLastPara="1" wrap="square" lIns="91404" tIns="45689" rIns="91404" bIns="45689" anchor="ctr" anchorCtr="0">
              <a:noAutofit/>
            </a:bodyPr>
            <a:lstStyle/>
            <a:p>
              <a:pPr algn="ctr"/>
              <a:r>
                <a:rPr lang="en-US" altLang="zh-CN" sz="3599" b="1" dirty="0">
                  <a:solidFill>
                    <a:srgbClr val="6DC1B5"/>
                  </a:solidFill>
                  <a:latin typeface="Times New Roman" pitchFamily="18" charset="0"/>
                  <a:ea typeface="Microsoft Yahei"/>
                  <a:cs typeface="Times New Roman" pitchFamily="18" charset="0"/>
                  <a:sym typeface="Microsoft Yahei"/>
                </a:rPr>
                <a:t>3</a:t>
              </a:r>
              <a:endParaRPr sz="3599" b="1" dirty="0">
                <a:solidFill>
                  <a:srgbClr val="6DC1B5"/>
                </a:solidFill>
                <a:latin typeface="Times New Roman" pitchFamily="18" charset="0"/>
                <a:ea typeface="Microsoft Yahei"/>
                <a:cs typeface="Times New Roman" pitchFamily="18" charset="0"/>
                <a:sym typeface="Microsoft Yahei"/>
              </a:endParaRPr>
            </a:p>
          </p:txBody>
        </p:sp>
      </p:grpSp>
      <p:sp>
        <p:nvSpPr>
          <p:cNvPr id="123" name="Google Shape;123;p2"/>
          <p:cNvSpPr/>
          <p:nvPr/>
        </p:nvSpPr>
        <p:spPr>
          <a:xfrm>
            <a:off x="1656755" y="2536216"/>
            <a:ext cx="2478344" cy="2033547"/>
          </a:xfrm>
          <a:prstGeom prst="ellipse">
            <a:avLst/>
          </a:prstGeom>
          <a:solidFill>
            <a:srgbClr val="6DC1B5"/>
          </a:solidFill>
          <a:ln w="28575"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algn="ctr"/>
            <a:r>
              <a:rPr lang="en-US" altLang="zh-CN" sz="3199" b="1" dirty="0">
                <a:solidFill>
                  <a:schemeClr val="lt1"/>
                </a:solidFill>
                <a:latin typeface="Times New Roman" pitchFamily="18" charset="0"/>
                <a:cs typeface="Times New Roman" pitchFamily="18" charset="0"/>
                <a:sym typeface="Arial"/>
              </a:rPr>
              <a:t>NỘI DUNG</a:t>
            </a:r>
            <a:endParaRPr sz="3199" dirty="0">
              <a:latin typeface="Times New Roman" pitchFamily="18" charset="0"/>
              <a:cs typeface="Times New Roman" pitchFamily="18" charset="0"/>
            </a:endParaRPr>
          </a:p>
        </p:txBody>
      </p:sp>
      <p:pic>
        <p:nvPicPr>
          <p:cNvPr id="124" name="Google Shape;124;p2"/>
          <p:cNvPicPr preferRelativeResize="0"/>
          <p:nvPr/>
        </p:nvPicPr>
        <p:blipFill rotWithShape="1">
          <a:blip r:embed="rId9">
            <a:alphaModFix/>
          </a:blip>
          <a:srcRect/>
          <a:stretch/>
        </p:blipFill>
        <p:spPr>
          <a:xfrm>
            <a:off x="1847211" y="1590421"/>
            <a:ext cx="1900676" cy="1574112"/>
          </a:xfrm>
          <a:prstGeom prst="rect">
            <a:avLst/>
          </a:prstGeom>
          <a:noFill/>
          <a:ln>
            <a:noFill/>
          </a:ln>
        </p:spPr>
      </p:pic>
    </p:spTree>
    <p:extLst>
      <p:ext uri="{BB962C8B-B14F-4D97-AF65-F5344CB8AC3E}">
        <p14:creationId xmlns:p14="http://schemas.microsoft.com/office/powerpoint/2010/main" val="314995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500"/>
                                        <p:tgtEl>
                                          <p:spTgt spid="123"/>
                                        </p:tgtEl>
                                        <p:attrNameLst>
                                          <p:attrName>ppt_w</p:attrName>
                                        </p:attrNameLst>
                                      </p:cBhvr>
                                      <p:tavLst>
                                        <p:tav tm="0">
                                          <p:val>
                                            <p:strVal val="0"/>
                                          </p:val>
                                        </p:tav>
                                        <p:tav tm="100000">
                                          <p:val>
                                            <p:strVal val="#ppt_w"/>
                                          </p:val>
                                        </p:tav>
                                      </p:tavLst>
                                    </p:anim>
                                    <p:anim calcmode="lin" valueType="num">
                                      <p:cBhvr additive="base">
                                        <p:cTn id="8" dur="500"/>
                                        <p:tgtEl>
                                          <p:spTgt spid="123"/>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1000"/>
                                        <p:tgtEl>
                                          <p:spTgt spid="124"/>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14"/>
                                        </p:tgtEl>
                                        <p:attrNameLst>
                                          <p:attrName>style.visibility</p:attrName>
                                        </p:attrNameLst>
                                      </p:cBhvr>
                                      <p:to>
                                        <p:strVal val="visible"/>
                                      </p:to>
                                    </p:set>
                                    <p:animEffect transition="in" filter="fade">
                                      <p:cBhvr>
                                        <p:cTn id="16"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3"/>
          <p:cNvPicPr preferRelativeResize="0"/>
          <p:nvPr/>
        </p:nvPicPr>
        <p:blipFill rotWithShape="1">
          <a:blip r:embed="rId3">
            <a:alphaModFix/>
          </a:blip>
          <a:srcRect/>
          <a:stretch/>
        </p:blipFill>
        <p:spPr>
          <a:xfrm>
            <a:off x="2205" y="1240"/>
            <a:ext cx="12187592" cy="6855520"/>
          </a:xfrm>
          <a:prstGeom prst="rect">
            <a:avLst/>
          </a:prstGeom>
          <a:noFill/>
          <a:ln>
            <a:noFill/>
          </a:ln>
        </p:spPr>
      </p:pic>
      <p:pic>
        <p:nvPicPr>
          <p:cNvPr id="152" name="Google Shape;152;p3"/>
          <p:cNvPicPr preferRelativeResize="0"/>
          <p:nvPr/>
        </p:nvPicPr>
        <p:blipFill rotWithShape="1">
          <a:blip r:embed="rId4">
            <a:alphaModFix/>
          </a:blip>
          <a:srcRect/>
          <a:stretch/>
        </p:blipFill>
        <p:spPr>
          <a:xfrm flipH="1">
            <a:off x="9467864" y="4970905"/>
            <a:ext cx="2721933" cy="1974711"/>
          </a:xfrm>
          <a:prstGeom prst="rect">
            <a:avLst/>
          </a:prstGeom>
          <a:noFill/>
          <a:ln>
            <a:noFill/>
          </a:ln>
        </p:spPr>
      </p:pic>
      <p:pic>
        <p:nvPicPr>
          <p:cNvPr id="153" name="Google Shape;153;p3"/>
          <p:cNvPicPr preferRelativeResize="0"/>
          <p:nvPr/>
        </p:nvPicPr>
        <p:blipFill rotWithShape="1">
          <a:blip r:embed="rId5">
            <a:alphaModFix/>
          </a:blip>
          <a:srcRect/>
          <a:stretch/>
        </p:blipFill>
        <p:spPr>
          <a:xfrm>
            <a:off x="9268220" y="-176460"/>
            <a:ext cx="3007269" cy="2252432"/>
          </a:xfrm>
          <a:prstGeom prst="rect">
            <a:avLst/>
          </a:prstGeom>
          <a:noFill/>
          <a:ln>
            <a:noFill/>
          </a:ln>
        </p:spPr>
      </p:pic>
      <p:pic>
        <p:nvPicPr>
          <p:cNvPr id="154" name="Google Shape;154;p3"/>
          <p:cNvPicPr preferRelativeResize="0"/>
          <p:nvPr/>
        </p:nvPicPr>
        <p:blipFill rotWithShape="1">
          <a:blip r:embed="rId6">
            <a:alphaModFix/>
          </a:blip>
          <a:srcRect/>
          <a:stretch/>
        </p:blipFill>
        <p:spPr>
          <a:xfrm flipH="1">
            <a:off x="248245" y="4398357"/>
            <a:ext cx="2267983" cy="2569393"/>
          </a:xfrm>
          <a:prstGeom prst="rect">
            <a:avLst/>
          </a:prstGeom>
          <a:noFill/>
          <a:ln>
            <a:noFill/>
          </a:ln>
        </p:spPr>
      </p:pic>
      <p:pic>
        <p:nvPicPr>
          <p:cNvPr id="155" name="Google Shape;155;p3"/>
          <p:cNvPicPr preferRelativeResize="0"/>
          <p:nvPr/>
        </p:nvPicPr>
        <p:blipFill rotWithShape="1">
          <a:blip r:embed="rId7">
            <a:alphaModFix/>
          </a:blip>
          <a:srcRect/>
          <a:stretch/>
        </p:blipFill>
        <p:spPr>
          <a:xfrm rot="582822">
            <a:off x="-206471" y="-62985"/>
            <a:ext cx="2980627" cy="1901130"/>
          </a:xfrm>
          <a:prstGeom prst="rect">
            <a:avLst/>
          </a:prstGeom>
          <a:noFill/>
          <a:ln>
            <a:noFill/>
          </a:ln>
        </p:spPr>
      </p:pic>
      <p:sp>
        <p:nvSpPr>
          <p:cNvPr id="158" name="Google Shape;158;p3"/>
          <p:cNvSpPr/>
          <p:nvPr/>
        </p:nvSpPr>
        <p:spPr>
          <a:xfrm>
            <a:off x="5513852" y="3121295"/>
            <a:ext cx="5654001" cy="615553"/>
          </a:xfrm>
          <a:prstGeom prst="rect">
            <a:avLst/>
          </a:prstGeom>
          <a:noFill/>
          <a:ln>
            <a:noFill/>
          </a:ln>
        </p:spPr>
        <p:txBody>
          <a:bodyPr spcFirstLastPara="1" wrap="square" lIns="0" tIns="0" rIns="0" bIns="0" anchor="t" anchorCtr="0">
            <a:spAutoFit/>
          </a:bodyPr>
          <a:lstStyle/>
          <a:p>
            <a:r>
              <a:rPr lang="en-US" altLang="zh-CN" sz="4000" b="1" dirty="0">
                <a:solidFill>
                  <a:srgbClr val="6DC1B5"/>
                </a:solidFill>
                <a:latin typeface="Times New Roman" pitchFamily="18" charset="0"/>
                <a:ea typeface="Microsoft Yahei"/>
                <a:cs typeface="Times New Roman" pitchFamily="18" charset="0"/>
                <a:sym typeface="Microsoft Yahei"/>
              </a:rPr>
              <a:t>Thế giới kĩ thuật số</a:t>
            </a:r>
            <a:endParaRPr lang="en-US" sz="4000" b="1" dirty="0">
              <a:solidFill>
                <a:srgbClr val="6DC1B5"/>
              </a:solidFill>
              <a:latin typeface="Times New Roman" pitchFamily="18" charset="0"/>
              <a:ea typeface="Microsoft Yahei"/>
              <a:cs typeface="Times New Roman" pitchFamily="18" charset="0"/>
              <a:sym typeface="Microsoft Yahei"/>
            </a:endParaRPr>
          </a:p>
        </p:txBody>
      </p:sp>
      <p:grpSp>
        <p:nvGrpSpPr>
          <p:cNvPr id="160" name="Google Shape;160;p3"/>
          <p:cNvGrpSpPr/>
          <p:nvPr/>
        </p:nvGrpSpPr>
        <p:grpSpPr>
          <a:xfrm>
            <a:off x="5513851" y="2708867"/>
            <a:ext cx="4287645" cy="1629149"/>
            <a:chOff x="2802618" y="3136900"/>
            <a:chExt cx="6578600" cy="1018073"/>
          </a:xfrm>
        </p:grpSpPr>
        <p:cxnSp>
          <p:nvCxnSpPr>
            <p:cNvPr id="161" name="Google Shape;161;p3"/>
            <p:cNvCxnSpPr/>
            <p:nvPr/>
          </p:nvCxnSpPr>
          <p:spPr>
            <a:xfrm>
              <a:off x="2802618" y="3136900"/>
              <a:ext cx="6578600" cy="0"/>
            </a:xfrm>
            <a:prstGeom prst="straightConnector1">
              <a:avLst/>
            </a:prstGeom>
            <a:noFill/>
            <a:ln w="9525" cap="flat" cmpd="sng">
              <a:solidFill>
                <a:srgbClr val="6DC1B5"/>
              </a:solidFill>
              <a:prstDash val="solid"/>
              <a:miter lim="800000"/>
              <a:headEnd type="none" w="sm" len="sm"/>
              <a:tailEnd type="none" w="sm" len="sm"/>
            </a:ln>
          </p:spPr>
        </p:cxnSp>
        <p:cxnSp>
          <p:nvCxnSpPr>
            <p:cNvPr id="162" name="Google Shape;162;p3"/>
            <p:cNvCxnSpPr/>
            <p:nvPr/>
          </p:nvCxnSpPr>
          <p:spPr>
            <a:xfrm>
              <a:off x="2802618" y="4154973"/>
              <a:ext cx="6578600" cy="0"/>
            </a:xfrm>
            <a:prstGeom prst="straightConnector1">
              <a:avLst/>
            </a:prstGeom>
            <a:noFill/>
            <a:ln w="9525" cap="flat" cmpd="sng">
              <a:solidFill>
                <a:srgbClr val="6DC1B5"/>
              </a:solidFill>
              <a:prstDash val="solid"/>
              <a:miter lim="800000"/>
              <a:headEnd type="none" w="sm" len="sm"/>
              <a:tailEnd type="none" w="sm" len="sm"/>
            </a:ln>
          </p:spPr>
        </p:cxnSp>
      </p:grpSp>
      <p:sp>
        <p:nvSpPr>
          <p:cNvPr id="13" name="Google Shape;156;p3"/>
          <p:cNvSpPr/>
          <p:nvPr/>
        </p:nvSpPr>
        <p:spPr>
          <a:xfrm>
            <a:off x="1999580" y="2364809"/>
            <a:ext cx="2025073" cy="2033547"/>
          </a:xfrm>
          <a:prstGeom prst="ellipse">
            <a:avLst/>
          </a:prstGeom>
          <a:solidFill>
            <a:srgbClr val="6DC1B5"/>
          </a:solidFill>
          <a:ln w="28575"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algn="ctr"/>
            <a:r>
              <a:rPr lang="en-US" altLang="zh-CN" sz="4399" b="1" dirty="0">
                <a:solidFill>
                  <a:schemeClr val="lt1"/>
                </a:solidFill>
                <a:latin typeface="Arial"/>
                <a:ea typeface="Arial"/>
                <a:cs typeface="Arial"/>
                <a:sym typeface="Arial"/>
              </a:rPr>
              <a:t>1</a:t>
            </a:r>
            <a:endParaRPr sz="1400" b="1" dirty="0">
              <a:solidFill>
                <a:schemeClr val="lt1"/>
              </a:solidFill>
              <a:latin typeface="Arial"/>
              <a:ea typeface="Arial"/>
              <a:cs typeface="Arial"/>
              <a:sym typeface="Arial"/>
            </a:endParaRPr>
          </a:p>
        </p:txBody>
      </p:sp>
      <p:pic>
        <p:nvPicPr>
          <p:cNvPr id="14" name="Google Shape;157;p3"/>
          <p:cNvPicPr preferRelativeResize="0"/>
          <p:nvPr/>
        </p:nvPicPr>
        <p:blipFill rotWithShape="1">
          <a:blip r:embed="rId8">
            <a:alphaModFix/>
          </a:blip>
          <a:srcRect/>
          <a:stretch/>
        </p:blipFill>
        <p:spPr>
          <a:xfrm>
            <a:off x="2209811" y="1607301"/>
            <a:ext cx="1666836" cy="1445929"/>
          </a:xfrm>
          <a:prstGeom prst="rect">
            <a:avLst/>
          </a:prstGeom>
          <a:noFill/>
          <a:ln>
            <a:noFill/>
          </a:ln>
        </p:spPr>
      </p:pic>
    </p:spTree>
    <p:extLst>
      <p:ext uri="{BB962C8B-B14F-4D97-AF65-F5344CB8AC3E}">
        <p14:creationId xmlns:p14="http://schemas.microsoft.com/office/powerpoint/2010/main" val="146733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ppt_w</p:attrName>
                                        </p:attrNameLst>
                                      </p:cBhvr>
                                      <p:tavLst>
                                        <p:tav tm="0">
                                          <p:val>
                                            <p:strVal val="0"/>
                                          </p:val>
                                        </p:tav>
                                        <p:tav tm="100000">
                                          <p:val>
                                            <p:strVal val="#ppt_w"/>
                                          </p:val>
                                        </p:tav>
                                      </p:tavLst>
                                    </p:anim>
                                    <p:anim calcmode="lin" valueType="num">
                                      <p:cBhvr additive="base">
                                        <p:cTn id="8" dur="500"/>
                                        <p:tgtEl>
                                          <p:spTgt spid="13"/>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158"/>
                                        </p:tgtEl>
                                        <p:attrNameLst>
                                          <p:attrName>style.visibility</p:attrName>
                                        </p:attrNameLst>
                                      </p:cBhvr>
                                      <p:to>
                                        <p:strVal val="visible"/>
                                      </p:to>
                                    </p:set>
                                    <p:anim calcmode="lin" valueType="num">
                                      <p:cBhvr additive="base">
                                        <p:cTn id="16" dur="500"/>
                                        <p:tgtEl>
                                          <p:spTgt spid="158"/>
                                        </p:tgtEl>
                                        <p:attrNameLst>
                                          <p:attrName>ppt_w</p:attrName>
                                        </p:attrNameLst>
                                      </p:cBhvr>
                                      <p:tavLst>
                                        <p:tav tm="0">
                                          <p:val>
                                            <p:strVal val="0"/>
                                          </p:val>
                                        </p:tav>
                                        <p:tav tm="100000">
                                          <p:val>
                                            <p:strVal val="#ppt_w"/>
                                          </p:val>
                                        </p:tav>
                                      </p:tavLst>
                                    </p:anim>
                                    <p:anim calcmode="lin" valueType="num">
                                      <p:cBhvr additive="base">
                                        <p:cTn id="17" dur="500"/>
                                        <p:tgtEl>
                                          <p:spTgt spid="15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OPL20U25GSXzBJYl68kk8uQGfFKzs7yb1M4KJWUiLk6ZEvGF+qCIPSnY57AbBFCvTW$2023.11$.25+K4lPs7H94VUqPe2XwIsfPRnrXQE//QTEXxb8/8N4CNc6FpgZahzpTjFhMzSA7T/nHJa11DE8Ng2TP3iAmRczFlmslSuUNOgUeb6yRvs0="/>
          <p:cNvSpPr/>
          <p:nvPr/>
        </p:nvSpPr>
        <p:spPr>
          <a:xfrm>
            <a:off x="335935" y="318334"/>
            <a:ext cx="4801314" cy="683264"/>
          </a:xfrm>
          <a:prstGeom prst="rect">
            <a:avLst/>
          </a:prstGeom>
          <a:noFill/>
          <a:ln>
            <a:noFill/>
          </a:ln>
        </p:spPr>
        <p:txBody>
          <a:bodyPr wrap="none">
            <a:spAutoFit/>
          </a:bodyPr>
          <a:lstStyle/>
          <a:p>
            <a:pPr marL="514350" indent="-514350" algn="just">
              <a:lnSpc>
                <a:spcPct val="120000"/>
              </a:lnSpc>
              <a:spcBef>
                <a:spcPts val="300"/>
              </a:spcBef>
              <a:spcAft>
                <a:spcPts val="300"/>
              </a:spcAft>
              <a:buAutoNum type="arabicPeriod"/>
            </a:pPr>
            <a:r>
              <a:rPr lang="en-US" sz="3200" b="1" dirty="0">
                <a:solidFill>
                  <a:srgbClr val="C00000"/>
                </a:solidFill>
                <a:latin typeface="Times New Roman" panose="02020603050405020304" pitchFamily="18" charset="0"/>
                <a:cs typeface="Times New Roman" panose="02020603050405020304" pitchFamily="18" charset="0"/>
              </a:rPr>
              <a:t>Thế giới kĩ thuật số </a:t>
            </a:r>
            <a:r>
              <a:rPr lang="en-US"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u="sng"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Google Shape;575;p17" descr="OPL20U25GSXzBJYl68kk8uQGfFKzs7yb1M4KJWUiLk6ZEvGF+qCIPSnY57AbBFCvTW$2023.11$.25+K4lPs7H94VUqPe2XwIsfPRnrXQE//QTEXxb8/8N4CNc6FpgZahzpTjFhMzSA7T/nHJa11DE8Ng2TP3iAmRczFlmslSuUNOgUeb6yRvs0="/>
          <p:cNvSpPr/>
          <p:nvPr/>
        </p:nvSpPr>
        <p:spPr>
          <a:xfrm rot="10800000" flipH="1">
            <a:off x="1431811" y="4324867"/>
            <a:ext cx="1088556" cy="1514498"/>
          </a:xfrm>
          <a:custGeom>
            <a:avLst/>
            <a:gdLst/>
            <a:ahLst/>
            <a:cxnLst/>
            <a:rect l="l" t="t" r="r" b="b"/>
            <a:pathLst>
              <a:path w="933" h="1182" extrusionOk="0">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5A5A5"/>
          </a:solidFill>
          <a:ln>
            <a:noFill/>
          </a:ln>
        </p:spPr>
        <p:txBody>
          <a:bodyPr spcFirstLastPara="1" wrap="square" lIns="62100" tIns="31050" rIns="62100" bIns="31050" anchor="ctr" anchorCtr="0">
            <a:noAutofit/>
          </a:bodyPr>
          <a:lstStyle/>
          <a:p>
            <a:pPr marL="0" marR="0" lvl="0" indent="0" algn="l" rtl="0">
              <a:spcBef>
                <a:spcPts val="0"/>
              </a:spcBef>
              <a:spcAft>
                <a:spcPts val="0"/>
              </a:spcAft>
              <a:buNone/>
            </a:pPr>
            <a:endParaRPr sz="900">
              <a:solidFill>
                <a:srgbClr val="000000"/>
              </a:solidFill>
              <a:latin typeface="Microsoft Yahei"/>
              <a:ea typeface="Microsoft Yahei"/>
              <a:cs typeface="Microsoft Yahei"/>
              <a:sym typeface="Microsoft Yahei"/>
            </a:endParaRPr>
          </a:p>
        </p:txBody>
      </p:sp>
      <p:sp>
        <p:nvSpPr>
          <p:cNvPr id="10" name="Google Shape;576;p17" descr="OPL20U25GSXzBJYl68kk8uQGfFKzs7yb1M4KJWUiLk6ZEvGF+qCIPSnY57AbBFCvTW$2023.11$.25+K4lPs7H94VUqPe2XwIsfPRnrXQE//QTEXxb8/8N4CNc6FpgZahzpTjFhMzSA7T/nHJa11DE8Ng2TP3iAmRczFlmslSuUNOgUeb6yRvs0="/>
          <p:cNvSpPr/>
          <p:nvPr/>
        </p:nvSpPr>
        <p:spPr>
          <a:xfrm rot="16200000">
            <a:off x="1742271" y="3877446"/>
            <a:ext cx="323536" cy="1293907"/>
          </a:xfrm>
          <a:custGeom>
            <a:avLst/>
            <a:gdLst/>
            <a:ahLst/>
            <a:cxnLst/>
            <a:rect l="l" t="t" r="r" b="b"/>
            <a:pathLst>
              <a:path w="142" h="604" extrusionOk="0">
                <a:moveTo>
                  <a:pt x="37" y="1"/>
                </a:moveTo>
                <a:lnTo>
                  <a:pt x="45" y="472"/>
                </a:lnTo>
                <a:lnTo>
                  <a:pt x="0" y="474"/>
                </a:lnTo>
                <a:lnTo>
                  <a:pt x="72" y="604"/>
                </a:lnTo>
                <a:lnTo>
                  <a:pt x="142" y="474"/>
                </a:lnTo>
                <a:lnTo>
                  <a:pt x="100" y="474"/>
                </a:lnTo>
                <a:lnTo>
                  <a:pt x="99" y="0"/>
                </a:lnTo>
                <a:lnTo>
                  <a:pt x="37" y="1"/>
                </a:lnTo>
                <a:close/>
              </a:path>
            </a:pathLst>
          </a:custGeom>
          <a:solidFill>
            <a:srgbClr val="A5A5A5"/>
          </a:solidFill>
          <a:ln>
            <a:noFill/>
          </a:ln>
        </p:spPr>
        <p:txBody>
          <a:bodyPr spcFirstLastPara="1" wrap="square" lIns="62100" tIns="31050" rIns="62100" bIns="31050" anchor="ctr" anchorCtr="0">
            <a:noAutofit/>
          </a:bodyPr>
          <a:lstStyle/>
          <a:p>
            <a:pPr marL="0" marR="0" lvl="0" indent="0" algn="l" rtl="0">
              <a:spcBef>
                <a:spcPts val="0"/>
              </a:spcBef>
              <a:spcAft>
                <a:spcPts val="0"/>
              </a:spcAft>
              <a:buNone/>
            </a:pPr>
            <a:endParaRPr sz="900">
              <a:solidFill>
                <a:srgbClr val="000000"/>
              </a:solidFill>
              <a:latin typeface="Microsoft Yahei"/>
              <a:ea typeface="Microsoft Yahei"/>
              <a:cs typeface="Microsoft Yahei"/>
              <a:sym typeface="Microsoft Yahei"/>
            </a:endParaRPr>
          </a:p>
        </p:txBody>
      </p:sp>
      <p:sp>
        <p:nvSpPr>
          <p:cNvPr id="11" name="Google Shape;577;p17" descr="OPL20U25GSXzBJYl68kk8uQGfFKzs7yb1M4KJWUiLk6ZEvGF+qCIPSnY57AbBFCvTW$2023.11$.25+K4lPs7H94VUqPe2XwIsfPRnrXQE//QTEXxb8/8N4CNc6FpgZahzpTjFhMzSA7T/nHJa11DE8Ng2TP3iAmRczFlmslSuUNOgUeb6yRvs0="/>
          <p:cNvSpPr/>
          <p:nvPr/>
        </p:nvSpPr>
        <p:spPr>
          <a:xfrm>
            <a:off x="1426539" y="3049340"/>
            <a:ext cx="1088556" cy="1754398"/>
          </a:xfrm>
          <a:custGeom>
            <a:avLst/>
            <a:gdLst/>
            <a:ahLst/>
            <a:cxnLst/>
            <a:rect l="l" t="t" r="r" b="b"/>
            <a:pathLst>
              <a:path w="933" h="1182" extrusionOk="0">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5A5A5"/>
          </a:solidFill>
          <a:ln>
            <a:noFill/>
          </a:ln>
        </p:spPr>
        <p:txBody>
          <a:bodyPr spcFirstLastPara="1" wrap="square" lIns="62100" tIns="31050" rIns="62100" bIns="31050" anchor="ctr" anchorCtr="0">
            <a:noAutofit/>
          </a:bodyPr>
          <a:lstStyle/>
          <a:p>
            <a:pPr marL="0" marR="0" lvl="0" indent="0" algn="l" rtl="0">
              <a:spcBef>
                <a:spcPts val="0"/>
              </a:spcBef>
              <a:spcAft>
                <a:spcPts val="0"/>
              </a:spcAft>
              <a:buNone/>
            </a:pPr>
            <a:endParaRPr sz="900">
              <a:solidFill>
                <a:srgbClr val="000000"/>
              </a:solidFill>
              <a:latin typeface="Microsoft Yahei"/>
              <a:ea typeface="Microsoft Yahei"/>
              <a:cs typeface="Microsoft Yahei"/>
              <a:sym typeface="Microsoft Yahei"/>
            </a:endParaRPr>
          </a:p>
        </p:txBody>
      </p:sp>
      <p:sp>
        <p:nvSpPr>
          <p:cNvPr id="12" name="Google Shape;578;p17" descr="OPL20U25GSXzBJYl68kk8uQGfFKzs7yb1M4KJWUiLk6ZEvGF+qCIPSnY57AbBFCvTW$2023.11$.25+K4lPs7H94VUqPe2XwIsfPRnrXQE//QTEXxb8/8N4CNc6FpgZahzpTjFhMzSA7T/nHJa11DE8Ng2TP3iAmRczFlmslSuUNOgUeb6yRvs0="/>
          <p:cNvSpPr/>
          <p:nvPr/>
        </p:nvSpPr>
        <p:spPr>
          <a:xfrm>
            <a:off x="2522389" y="2698165"/>
            <a:ext cx="9163051" cy="826604"/>
          </a:xfrm>
          <a:prstGeom prst="roundRect">
            <a:avLst>
              <a:gd name="adj" fmla="val 11505"/>
            </a:avLst>
          </a:prstGeom>
          <a:solidFill>
            <a:srgbClr val="6DC1B5"/>
          </a:solidFill>
          <a:ln>
            <a:noFill/>
          </a:ln>
        </p:spPr>
        <p:txBody>
          <a:bodyPr spcFirstLastPara="1" wrap="square" lIns="62100" tIns="31050" rIns="62100" bIns="31050" anchor="ctr" anchorCtr="0">
            <a:noAutofit/>
          </a:bodyPr>
          <a:lstStyle/>
          <a:p>
            <a:pPr>
              <a:lnSpc>
                <a:spcPct val="120000"/>
              </a:lnSpc>
            </a:pPr>
            <a:endParaRPr lang="en-US" sz="2800" dirty="0">
              <a:solidFill>
                <a:schemeClr val="bg1"/>
              </a:solidFill>
              <a:latin typeface="Times New Roman" pitchFamily="18" charset="0"/>
              <a:cs typeface="Times New Roman" pitchFamily="18" charset="0"/>
            </a:endParaRPr>
          </a:p>
          <a:p>
            <a:r>
              <a:rPr lang="en-US" sz="2800" dirty="0">
                <a:solidFill>
                  <a:schemeClr val="bg1"/>
                </a:solidFill>
                <a:latin typeface="Times New Roman" pitchFamily="18" charset="0"/>
                <a:cs typeface="Times New Roman" pitchFamily="18" charset="0"/>
              </a:rPr>
              <a:t>1. Thông tin đầu vào nào được ti vi tiếp nhận từ bộ điều khiển?</a:t>
            </a:r>
          </a:p>
          <a:p>
            <a:pPr>
              <a:lnSpc>
                <a:spcPct val="120000"/>
              </a:lnSpc>
            </a:pPr>
            <a:endParaRPr sz="2800" dirty="0">
              <a:solidFill>
                <a:schemeClr val="bg1"/>
              </a:solidFill>
              <a:latin typeface="Times New Roman" pitchFamily="18" charset="0"/>
              <a:ea typeface="Microsoft Yahei"/>
              <a:cs typeface="Times New Roman" pitchFamily="18" charset="0"/>
              <a:sym typeface="Microsoft Yahei"/>
            </a:endParaRPr>
          </a:p>
        </p:txBody>
      </p:sp>
      <p:sp>
        <p:nvSpPr>
          <p:cNvPr id="13" name="Google Shape;579;p17" descr="OPL20U25GSXzBJYl68kk8uQGfFKzs7yb1M4KJWUiLk6ZEvGF+qCIPSnY57AbBFCvTW$2023.11$.25+K4lPs7H94VUqPe2XwIsfPRnrXQE//QTEXxb8/8N4CNc6FpgZahzpTjFhMzSA7T/nHJa11DE8Ng2TP3iAmRczFlmslSuUNOgUeb6yRvs0="/>
          <p:cNvSpPr/>
          <p:nvPr/>
        </p:nvSpPr>
        <p:spPr>
          <a:xfrm>
            <a:off x="2522387" y="4035429"/>
            <a:ext cx="9163048" cy="764873"/>
          </a:xfrm>
          <a:prstGeom prst="roundRect">
            <a:avLst>
              <a:gd name="adj" fmla="val 11505"/>
            </a:avLst>
          </a:prstGeom>
          <a:solidFill>
            <a:srgbClr val="6DC1B5"/>
          </a:solidFill>
          <a:ln>
            <a:noFill/>
          </a:ln>
        </p:spPr>
        <p:txBody>
          <a:bodyPr spcFirstLastPara="1" wrap="square" lIns="62100" tIns="31050" rIns="62100" bIns="31050" anchor="ctr" anchorCtr="0">
            <a:noAutofit/>
          </a:bodyPr>
          <a:lstStyle/>
          <a:p>
            <a:pPr>
              <a:lnSpc>
                <a:spcPct val="120000"/>
              </a:lnSpc>
            </a:pPr>
            <a:r>
              <a:rPr lang="en-US" sz="2800" dirty="0">
                <a:solidFill>
                  <a:schemeClr val="bg1"/>
                </a:solidFill>
                <a:latin typeface="Times New Roman" pitchFamily="18" charset="0"/>
                <a:cs typeface="Times New Roman" pitchFamily="18" charset="0"/>
              </a:rPr>
              <a:t>2. Ti vi thể hiện sự thay đổi ở đầu ra như thế nào?</a:t>
            </a:r>
            <a:endParaRPr sz="2800" dirty="0">
              <a:solidFill>
                <a:schemeClr val="bg1"/>
              </a:solidFill>
              <a:latin typeface="Times New Roman" pitchFamily="18" charset="0"/>
              <a:ea typeface="Microsoft Yahei"/>
              <a:cs typeface="Times New Roman" pitchFamily="18" charset="0"/>
              <a:sym typeface="Microsoft Yahei"/>
            </a:endParaRPr>
          </a:p>
        </p:txBody>
      </p:sp>
      <p:sp>
        <p:nvSpPr>
          <p:cNvPr id="14" name="Google Shape;580;p17" descr="OPL20U25GSXzBJYl68kk8uQGfFKzs7yb1M4KJWUiLk6ZEvGF+qCIPSnY57AbBFCvTW$2023.11$.25+K4lPs7H94VUqPe2XwIsfPRnrXQE//QTEXxb8/8N4CNc6FpgZahzpTjFhMzSA7T/nHJa11DE8Ng2TP3iAmRczFlmslSuUNOgUeb6yRvs0="/>
          <p:cNvSpPr/>
          <p:nvPr/>
        </p:nvSpPr>
        <p:spPr>
          <a:xfrm>
            <a:off x="2522388" y="5335250"/>
            <a:ext cx="9163048" cy="740579"/>
          </a:xfrm>
          <a:prstGeom prst="roundRect">
            <a:avLst>
              <a:gd name="adj" fmla="val 11505"/>
            </a:avLst>
          </a:prstGeom>
          <a:solidFill>
            <a:srgbClr val="6DC1B5"/>
          </a:solidFill>
          <a:ln>
            <a:noFill/>
          </a:ln>
        </p:spPr>
        <p:txBody>
          <a:bodyPr spcFirstLastPara="1" wrap="square" lIns="62100" tIns="31050" rIns="62100" bIns="31050" anchor="ctr" anchorCtr="0">
            <a:noAutofit/>
          </a:bodyPr>
          <a:lstStyle/>
          <a:p>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00" dirty="0">
                <a:solidFill>
                  <a:schemeClr val="bg1"/>
                </a:solidFill>
                <a:latin typeface="Times New Roman" panose="02020603050405020304" pitchFamily="18" charset="0"/>
                <a:cs typeface="Times New Roman" panose="02020603050405020304" pitchFamily="18" charset="0"/>
              </a:rPr>
              <a:t>Ti vi có thực hiện thao tác xử lí thông tin không?</a:t>
            </a:r>
          </a:p>
        </p:txBody>
      </p:sp>
      <p:sp>
        <p:nvSpPr>
          <p:cNvPr id="15" name="Google Shape;581;p17" descr="OPL20U25GSXzBJYl68kk8uQGfFKzs7yb1M4KJWUiLk6ZEvGF+qCIPSnY57AbBFCvTW$2023.11$.25+K4lPs7H94VUqPe2XwIsfPRnrXQE//QTEXxb8/8N4CNc6FpgZahzpTjFhMzSA7T/nHJa11DE8Ng2TP3iAmRczFlmslSuUNOgUeb6yRvs0="/>
          <p:cNvSpPr/>
          <p:nvPr/>
        </p:nvSpPr>
        <p:spPr>
          <a:xfrm>
            <a:off x="435399" y="3759786"/>
            <a:ext cx="1531224" cy="1531224"/>
          </a:xfrm>
          <a:prstGeom prst="ellipse">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Microsoft Yahei"/>
              <a:ea typeface="Microsoft Yahei"/>
              <a:cs typeface="Microsoft Yahei"/>
              <a:sym typeface="Microsoft Yahei"/>
            </a:endParaRPr>
          </a:p>
        </p:txBody>
      </p:sp>
      <p:sp>
        <p:nvSpPr>
          <p:cNvPr id="16" name="Rectangle 15" descr="OPL20U25GSXzBJYl68kk8uQGfFKzs7yb1M4KJWUiLk6ZEvGF+qCIPSnY57AbBFCvTW$2023.11$.25+K4lPs7H94VUqPe2XwIsfPRnrXQE//QTEXxb8/8N4CNc6FpgZahzpTjFhMzSA7T/nHJa11DE8Ng2TP3iAmRczFlmslSuUNOgUeb6yRvs0="/>
          <p:cNvSpPr/>
          <p:nvPr/>
        </p:nvSpPr>
        <p:spPr>
          <a:xfrm>
            <a:off x="614200" y="3950068"/>
            <a:ext cx="1155145" cy="1015663"/>
          </a:xfrm>
          <a:prstGeom prst="rect">
            <a:avLst/>
          </a:prstGeom>
        </p:spPr>
        <p:txBody>
          <a:bodyPr wrap="square">
            <a:spAutoFit/>
          </a:bodyPr>
          <a:lstStyle/>
          <a:p>
            <a:pPr algn="ctr"/>
            <a:r>
              <a:rPr lang="en-US" sz="3000" b="1" dirty="0">
                <a:solidFill>
                  <a:srgbClr val="FF0000"/>
                </a:solidFill>
                <a:latin typeface="Times New Roman" panose="02020603050405020304" pitchFamily="18" charset="0"/>
                <a:ea typeface="Times New Roman" panose="02020603050405020304" pitchFamily="18" charset="0"/>
              </a:rPr>
              <a:t>Thảo luận </a:t>
            </a:r>
            <a:endParaRPr lang="en-US" sz="3000" b="1" dirty="0">
              <a:solidFill>
                <a:srgbClr val="FF0000"/>
              </a:solidFill>
            </a:endParaRPr>
          </a:p>
        </p:txBody>
      </p:sp>
      <p:sp>
        <p:nvSpPr>
          <p:cNvPr id="17" name="Rounded Rectangle 1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05:00</a:t>
            </a:r>
          </a:p>
        </p:txBody>
      </p:sp>
      <p:sp>
        <p:nvSpPr>
          <p:cNvPr id="18" name="Rounded Rectangle 1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04:59</a:t>
            </a:r>
          </a:p>
        </p:txBody>
      </p:sp>
      <p:sp>
        <p:nvSpPr>
          <p:cNvPr id="19" name="Rounded Rectangle 1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04:58</a:t>
            </a:r>
          </a:p>
        </p:txBody>
      </p:sp>
      <p:sp>
        <p:nvSpPr>
          <p:cNvPr id="20" name="Rounded Rectangle 1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04:57</a:t>
            </a:r>
          </a:p>
        </p:txBody>
      </p:sp>
      <p:sp>
        <p:nvSpPr>
          <p:cNvPr id="21" name="Rounded Rectangle 2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04:56</a:t>
            </a:r>
          </a:p>
        </p:txBody>
      </p:sp>
      <p:sp>
        <p:nvSpPr>
          <p:cNvPr id="22" name="Rounded Rectangle 2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04:55</a:t>
            </a:r>
          </a:p>
        </p:txBody>
      </p:sp>
      <p:sp>
        <p:nvSpPr>
          <p:cNvPr id="23" name="Rounded Rectangle 2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04:54</a:t>
            </a:r>
          </a:p>
        </p:txBody>
      </p:sp>
      <p:sp>
        <p:nvSpPr>
          <p:cNvPr id="24" name="Rounded Rectangle 2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04:53</a:t>
            </a:r>
          </a:p>
        </p:txBody>
      </p:sp>
      <p:sp>
        <p:nvSpPr>
          <p:cNvPr id="25" name="Rounded Rectangle 2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04:52</a:t>
            </a:r>
          </a:p>
        </p:txBody>
      </p:sp>
      <p:sp>
        <p:nvSpPr>
          <p:cNvPr id="26" name="Rounded Rectangle 2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04:51</a:t>
            </a:r>
          </a:p>
        </p:txBody>
      </p:sp>
      <p:sp>
        <p:nvSpPr>
          <p:cNvPr id="27" name="Rounded Rectangle 2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04:50</a:t>
            </a:r>
          </a:p>
        </p:txBody>
      </p:sp>
      <p:sp>
        <p:nvSpPr>
          <p:cNvPr id="28" name="Rounded Rectangle 2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04:49</a:t>
            </a:r>
          </a:p>
        </p:txBody>
      </p:sp>
      <p:sp>
        <p:nvSpPr>
          <p:cNvPr id="29" name="Rounded Rectangle 2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04:48</a:t>
            </a:r>
          </a:p>
        </p:txBody>
      </p:sp>
      <p:sp>
        <p:nvSpPr>
          <p:cNvPr id="30" name="Rounded Rectangle 2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04:47</a:t>
            </a:r>
          </a:p>
        </p:txBody>
      </p:sp>
      <p:sp>
        <p:nvSpPr>
          <p:cNvPr id="31" name="Rounded Rectangle 3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04:46</a:t>
            </a:r>
          </a:p>
        </p:txBody>
      </p:sp>
      <p:sp>
        <p:nvSpPr>
          <p:cNvPr id="32" name="Rounded Rectangle 3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04:45</a:t>
            </a:r>
          </a:p>
        </p:txBody>
      </p:sp>
      <p:sp>
        <p:nvSpPr>
          <p:cNvPr id="33" name="Rounded Rectangle 3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04:44</a:t>
            </a:r>
          </a:p>
        </p:txBody>
      </p:sp>
      <p:sp>
        <p:nvSpPr>
          <p:cNvPr id="34" name="Rounded Rectangle 3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04:43</a:t>
            </a:r>
          </a:p>
        </p:txBody>
      </p:sp>
      <p:sp>
        <p:nvSpPr>
          <p:cNvPr id="35" name="Rounded Rectangle 3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04:42</a:t>
            </a:r>
          </a:p>
        </p:txBody>
      </p:sp>
      <p:sp>
        <p:nvSpPr>
          <p:cNvPr id="36" name="Rounded Rectangle 3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04:41</a:t>
            </a:r>
          </a:p>
        </p:txBody>
      </p:sp>
      <p:sp>
        <p:nvSpPr>
          <p:cNvPr id="37" name="Rounded Rectangle 3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04:40</a:t>
            </a:r>
          </a:p>
        </p:txBody>
      </p:sp>
      <p:sp>
        <p:nvSpPr>
          <p:cNvPr id="38" name="Rounded Rectangle 3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04:39</a:t>
            </a:r>
          </a:p>
        </p:txBody>
      </p:sp>
      <p:sp>
        <p:nvSpPr>
          <p:cNvPr id="39" name="Rounded Rectangle 3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04:38</a:t>
            </a:r>
          </a:p>
        </p:txBody>
      </p:sp>
      <p:sp>
        <p:nvSpPr>
          <p:cNvPr id="40" name="Rounded Rectangle 3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04:37</a:t>
            </a:r>
          </a:p>
        </p:txBody>
      </p:sp>
      <p:sp>
        <p:nvSpPr>
          <p:cNvPr id="41" name="Rounded Rectangle 4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04:36</a:t>
            </a:r>
          </a:p>
        </p:txBody>
      </p:sp>
      <p:sp>
        <p:nvSpPr>
          <p:cNvPr id="42" name="Rounded Rectangle 4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04:35</a:t>
            </a:r>
          </a:p>
        </p:txBody>
      </p:sp>
      <p:sp>
        <p:nvSpPr>
          <p:cNvPr id="43" name="Rounded Rectangle 4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04:34</a:t>
            </a:r>
          </a:p>
        </p:txBody>
      </p:sp>
      <p:sp>
        <p:nvSpPr>
          <p:cNvPr id="44" name="Rounded Rectangle 4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04:33</a:t>
            </a:r>
          </a:p>
        </p:txBody>
      </p:sp>
      <p:sp>
        <p:nvSpPr>
          <p:cNvPr id="45" name="Rounded Rectangle 4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04:32</a:t>
            </a:r>
          </a:p>
        </p:txBody>
      </p:sp>
      <p:sp>
        <p:nvSpPr>
          <p:cNvPr id="46" name="Rounded Rectangle 4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04:31</a:t>
            </a:r>
          </a:p>
        </p:txBody>
      </p:sp>
      <p:sp>
        <p:nvSpPr>
          <p:cNvPr id="47" name="Rounded Rectangle 4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04:30</a:t>
            </a:r>
          </a:p>
        </p:txBody>
      </p:sp>
      <p:sp>
        <p:nvSpPr>
          <p:cNvPr id="48" name="Rounded Rectangle 4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04:29</a:t>
            </a:r>
          </a:p>
        </p:txBody>
      </p:sp>
      <p:sp>
        <p:nvSpPr>
          <p:cNvPr id="49" name="Rounded Rectangle 4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04:28</a:t>
            </a:r>
          </a:p>
        </p:txBody>
      </p:sp>
      <p:sp>
        <p:nvSpPr>
          <p:cNvPr id="50" name="Rounded Rectangle 4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04:27</a:t>
            </a:r>
          </a:p>
        </p:txBody>
      </p:sp>
      <p:sp>
        <p:nvSpPr>
          <p:cNvPr id="51" name="Rounded Rectangle 5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04:26</a:t>
            </a:r>
          </a:p>
        </p:txBody>
      </p:sp>
      <p:sp>
        <p:nvSpPr>
          <p:cNvPr id="52" name="Rounded Rectangle 5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04:25</a:t>
            </a:r>
          </a:p>
        </p:txBody>
      </p:sp>
      <p:sp>
        <p:nvSpPr>
          <p:cNvPr id="53" name="Rounded Rectangle 5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04:24</a:t>
            </a:r>
          </a:p>
        </p:txBody>
      </p:sp>
      <p:sp>
        <p:nvSpPr>
          <p:cNvPr id="54" name="Rounded Rectangle 5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04:23</a:t>
            </a:r>
          </a:p>
        </p:txBody>
      </p:sp>
      <p:sp>
        <p:nvSpPr>
          <p:cNvPr id="55" name="Rounded Rectangle 5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04:22</a:t>
            </a:r>
          </a:p>
        </p:txBody>
      </p:sp>
      <p:sp>
        <p:nvSpPr>
          <p:cNvPr id="56" name="Rounded Rectangle 5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04:21</a:t>
            </a:r>
          </a:p>
        </p:txBody>
      </p:sp>
      <p:sp>
        <p:nvSpPr>
          <p:cNvPr id="57" name="Rounded Rectangle 5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04:20</a:t>
            </a:r>
          </a:p>
        </p:txBody>
      </p:sp>
      <p:sp>
        <p:nvSpPr>
          <p:cNvPr id="58" name="Rounded Rectangle 5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04:19</a:t>
            </a:r>
          </a:p>
        </p:txBody>
      </p:sp>
      <p:sp>
        <p:nvSpPr>
          <p:cNvPr id="59" name="Rounded Rectangle 5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04:18</a:t>
            </a:r>
          </a:p>
        </p:txBody>
      </p:sp>
      <p:sp>
        <p:nvSpPr>
          <p:cNvPr id="60" name="Rounded Rectangle 5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04:17</a:t>
            </a:r>
          </a:p>
        </p:txBody>
      </p:sp>
      <p:sp>
        <p:nvSpPr>
          <p:cNvPr id="61" name="Rounded Rectangle 6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04:16</a:t>
            </a:r>
          </a:p>
        </p:txBody>
      </p:sp>
      <p:sp>
        <p:nvSpPr>
          <p:cNvPr id="62" name="Rounded Rectangle 6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04:15</a:t>
            </a:r>
          </a:p>
        </p:txBody>
      </p:sp>
      <p:sp>
        <p:nvSpPr>
          <p:cNvPr id="63" name="Rounded Rectangle 6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04:14</a:t>
            </a:r>
          </a:p>
        </p:txBody>
      </p:sp>
      <p:sp>
        <p:nvSpPr>
          <p:cNvPr id="64" name="Rounded Rectangle 6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04:13</a:t>
            </a:r>
          </a:p>
        </p:txBody>
      </p:sp>
      <p:sp>
        <p:nvSpPr>
          <p:cNvPr id="65" name="Rounded Rectangle 6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04:12</a:t>
            </a:r>
          </a:p>
        </p:txBody>
      </p:sp>
      <p:sp>
        <p:nvSpPr>
          <p:cNvPr id="66" name="Rounded Rectangle 6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04:11</a:t>
            </a:r>
          </a:p>
        </p:txBody>
      </p:sp>
      <p:sp>
        <p:nvSpPr>
          <p:cNvPr id="67" name="Rounded Rectangle 6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04:10</a:t>
            </a:r>
          </a:p>
        </p:txBody>
      </p:sp>
      <p:sp>
        <p:nvSpPr>
          <p:cNvPr id="68" name="Rounded Rectangle 6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04:09</a:t>
            </a:r>
          </a:p>
        </p:txBody>
      </p:sp>
      <p:sp>
        <p:nvSpPr>
          <p:cNvPr id="69" name="Rounded Rectangle 6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04:08</a:t>
            </a:r>
          </a:p>
        </p:txBody>
      </p:sp>
      <p:sp>
        <p:nvSpPr>
          <p:cNvPr id="70" name="Rounded Rectangle 6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04:07</a:t>
            </a:r>
          </a:p>
        </p:txBody>
      </p:sp>
      <p:sp>
        <p:nvSpPr>
          <p:cNvPr id="71" name="Rounded Rectangle 7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04:06</a:t>
            </a:r>
          </a:p>
        </p:txBody>
      </p:sp>
      <p:sp>
        <p:nvSpPr>
          <p:cNvPr id="72" name="Rounded Rectangle 7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04:05</a:t>
            </a:r>
          </a:p>
        </p:txBody>
      </p:sp>
      <p:sp>
        <p:nvSpPr>
          <p:cNvPr id="73" name="Rounded Rectangle 7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04:04</a:t>
            </a:r>
          </a:p>
        </p:txBody>
      </p:sp>
      <p:sp>
        <p:nvSpPr>
          <p:cNvPr id="74" name="Rounded Rectangle 7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04:03</a:t>
            </a:r>
          </a:p>
        </p:txBody>
      </p:sp>
      <p:sp>
        <p:nvSpPr>
          <p:cNvPr id="75" name="Rounded Rectangle 7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04:02</a:t>
            </a:r>
          </a:p>
        </p:txBody>
      </p:sp>
      <p:sp>
        <p:nvSpPr>
          <p:cNvPr id="76" name="Rounded Rectangle 7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04:01</a:t>
            </a:r>
          </a:p>
        </p:txBody>
      </p:sp>
      <p:sp>
        <p:nvSpPr>
          <p:cNvPr id="77" name="Rounded Rectangle 7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04:00</a:t>
            </a:r>
          </a:p>
        </p:txBody>
      </p:sp>
      <p:sp>
        <p:nvSpPr>
          <p:cNvPr id="78" name="Rounded Rectangle 7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03:59</a:t>
            </a:r>
          </a:p>
        </p:txBody>
      </p:sp>
      <p:sp>
        <p:nvSpPr>
          <p:cNvPr id="79" name="Rounded Rectangle 7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03:58</a:t>
            </a:r>
          </a:p>
        </p:txBody>
      </p:sp>
      <p:sp>
        <p:nvSpPr>
          <p:cNvPr id="80" name="Rounded Rectangle 7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03:57</a:t>
            </a:r>
          </a:p>
        </p:txBody>
      </p:sp>
      <p:sp>
        <p:nvSpPr>
          <p:cNvPr id="81" name="Rounded Rectangle 8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03:56</a:t>
            </a:r>
          </a:p>
        </p:txBody>
      </p:sp>
      <p:sp>
        <p:nvSpPr>
          <p:cNvPr id="82" name="Rounded Rectangle 8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03:55</a:t>
            </a:r>
          </a:p>
        </p:txBody>
      </p:sp>
      <p:sp>
        <p:nvSpPr>
          <p:cNvPr id="83" name="Rounded Rectangle 8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03:54</a:t>
            </a:r>
          </a:p>
        </p:txBody>
      </p:sp>
      <p:sp>
        <p:nvSpPr>
          <p:cNvPr id="84" name="Rounded Rectangle 8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03:53</a:t>
            </a:r>
          </a:p>
        </p:txBody>
      </p:sp>
      <p:sp>
        <p:nvSpPr>
          <p:cNvPr id="85" name="Rounded Rectangle 8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03:52</a:t>
            </a:r>
          </a:p>
        </p:txBody>
      </p:sp>
      <p:sp>
        <p:nvSpPr>
          <p:cNvPr id="86" name="Rounded Rectangle 8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03:51</a:t>
            </a:r>
          </a:p>
        </p:txBody>
      </p:sp>
      <p:sp>
        <p:nvSpPr>
          <p:cNvPr id="87" name="Rounded Rectangle 8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03:50</a:t>
            </a:r>
          </a:p>
        </p:txBody>
      </p:sp>
      <p:sp>
        <p:nvSpPr>
          <p:cNvPr id="88" name="Rounded Rectangle 8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03:49</a:t>
            </a:r>
          </a:p>
        </p:txBody>
      </p:sp>
      <p:sp>
        <p:nvSpPr>
          <p:cNvPr id="89" name="Rounded Rectangle 8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03:48</a:t>
            </a:r>
          </a:p>
        </p:txBody>
      </p:sp>
      <p:sp>
        <p:nvSpPr>
          <p:cNvPr id="90" name="Rounded Rectangle 8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03:47</a:t>
            </a:r>
          </a:p>
        </p:txBody>
      </p:sp>
      <p:sp>
        <p:nvSpPr>
          <p:cNvPr id="91" name="Rounded Rectangle 9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03:46</a:t>
            </a:r>
          </a:p>
        </p:txBody>
      </p:sp>
      <p:sp>
        <p:nvSpPr>
          <p:cNvPr id="92" name="Rounded Rectangle 9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03:45</a:t>
            </a:r>
          </a:p>
        </p:txBody>
      </p:sp>
      <p:sp>
        <p:nvSpPr>
          <p:cNvPr id="93" name="Rounded Rectangle 9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03:44</a:t>
            </a:r>
          </a:p>
        </p:txBody>
      </p:sp>
      <p:sp>
        <p:nvSpPr>
          <p:cNvPr id="94" name="Rounded Rectangle 9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03:43</a:t>
            </a:r>
          </a:p>
        </p:txBody>
      </p:sp>
      <p:sp>
        <p:nvSpPr>
          <p:cNvPr id="95" name="Rounded Rectangle 9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03:42</a:t>
            </a:r>
          </a:p>
        </p:txBody>
      </p:sp>
      <p:sp>
        <p:nvSpPr>
          <p:cNvPr id="96" name="Rounded Rectangle 9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03:41</a:t>
            </a:r>
          </a:p>
        </p:txBody>
      </p:sp>
      <p:sp>
        <p:nvSpPr>
          <p:cNvPr id="97" name="Rounded Rectangle 9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03:40</a:t>
            </a:r>
          </a:p>
        </p:txBody>
      </p:sp>
      <p:sp>
        <p:nvSpPr>
          <p:cNvPr id="98" name="Rounded Rectangle 9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03:39</a:t>
            </a:r>
          </a:p>
        </p:txBody>
      </p:sp>
      <p:sp>
        <p:nvSpPr>
          <p:cNvPr id="99" name="Rounded Rectangle 9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03:38</a:t>
            </a:r>
          </a:p>
        </p:txBody>
      </p:sp>
      <p:sp>
        <p:nvSpPr>
          <p:cNvPr id="100" name="Rounded Rectangle 9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03:37</a:t>
            </a:r>
          </a:p>
        </p:txBody>
      </p:sp>
      <p:sp>
        <p:nvSpPr>
          <p:cNvPr id="101" name="Rounded Rectangle 10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03:36</a:t>
            </a:r>
          </a:p>
        </p:txBody>
      </p:sp>
      <p:sp>
        <p:nvSpPr>
          <p:cNvPr id="102" name="Rounded Rectangle 10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03:35</a:t>
            </a:r>
          </a:p>
        </p:txBody>
      </p:sp>
      <p:sp>
        <p:nvSpPr>
          <p:cNvPr id="103" name="Rounded Rectangle 10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03:34</a:t>
            </a:r>
          </a:p>
        </p:txBody>
      </p:sp>
      <p:sp>
        <p:nvSpPr>
          <p:cNvPr id="104" name="Rounded Rectangle 10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03:33</a:t>
            </a:r>
          </a:p>
        </p:txBody>
      </p:sp>
      <p:sp>
        <p:nvSpPr>
          <p:cNvPr id="105" name="Rounded Rectangle 10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03:32</a:t>
            </a:r>
          </a:p>
        </p:txBody>
      </p:sp>
      <p:sp>
        <p:nvSpPr>
          <p:cNvPr id="106" name="Rounded Rectangle 10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03:31</a:t>
            </a:r>
          </a:p>
        </p:txBody>
      </p:sp>
      <p:sp>
        <p:nvSpPr>
          <p:cNvPr id="107" name="Rounded Rectangle 10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03:30</a:t>
            </a:r>
          </a:p>
        </p:txBody>
      </p:sp>
      <p:sp>
        <p:nvSpPr>
          <p:cNvPr id="108" name="Rounded Rectangle 10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03:29</a:t>
            </a:r>
          </a:p>
        </p:txBody>
      </p:sp>
      <p:sp>
        <p:nvSpPr>
          <p:cNvPr id="109" name="Rounded Rectangle 10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03:28</a:t>
            </a:r>
          </a:p>
        </p:txBody>
      </p:sp>
      <p:sp>
        <p:nvSpPr>
          <p:cNvPr id="110" name="Rounded Rectangle 10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03:27</a:t>
            </a:r>
          </a:p>
        </p:txBody>
      </p:sp>
      <p:sp>
        <p:nvSpPr>
          <p:cNvPr id="111" name="Rounded Rectangle 11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03:26</a:t>
            </a:r>
          </a:p>
        </p:txBody>
      </p:sp>
      <p:sp>
        <p:nvSpPr>
          <p:cNvPr id="112" name="Rounded Rectangle 11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03:25</a:t>
            </a:r>
          </a:p>
        </p:txBody>
      </p:sp>
      <p:sp>
        <p:nvSpPr>
          <p:cNvPr id="113" name="Rounded Rectangle 11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03:24</a:t>
            </a:r>
          </a:p>
        </p:txBody>
      </p:sp>
      <p:sp>
        <p:nvSpPr>
          <p:cNvPr id="114" name="Rounded Rectangle 11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03:23</a:t>
            </a:r>
          </a:p>
        </p:txBody>
      </p:sp>
      <p:sp>
        <p:nvSpPr>
          <p:cNvPr id="115" name="Rounded Rectangle 11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03:22</a:t>
            </a:r>
          </a:p>
        </p:txBody>
      </p:sp>
      <p:sp>
        <p:nvSpPr>
          <p:cNvPr id="116" name="Rounded Rectangle 11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03:21</a:t>
            </a:r>
          </a:p>
        </p:txBody>
      </p:sp>
      <p:sp>
        <p:nvSpPr>
          <p:cNvPr id="117" name="Rounded Rectangle 11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03:20</a:t>
            </a:r>
          </a:p>
        </p:txBody>
      </p:sp>
      <p:sp>
        <p:nvSpPr>
          <p:cNvPr id="118" name="Rounded Rectangle 11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03:19</a:t>
            </a:r>
          </a:p>
        </p:txBody>
      </p:sp>
      <p:sp>
        <p:nvSpPr>
          <p:cNvPr id="119" name="Rounded Rectangle 11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03:18</a:t>
            </a:r>
          </a:p>
        </p:txBody>
      </p:sp>
      <p:sp>
        <p:nvSpPr>
          <p:cNvPr id="120" name="Rounded Rectangle 11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03:17</a:t>
            </a:r>
          </a:p>
        </p:txBody>
      </p:sp>
      <p:sp>
        <p:nvSpPr>
          <p:cNvPr id="121" name="Rounded Rectangle 12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03:16</a:t>
            </a:r>
          </a:p>
        </p:txBody>
      </p:sp>
      <p:sp>
        <p:nvSpPr>
          <p:cNvPr id="122" name="Rounded Rectangle 12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03:15</a:t>
            </a:r>
          </a:p>
        </p:txBody>
      </p:sp>
      <p:sp>
        <p:nvSpPr>
          <p:cNvPr id="123" name="Rounded Rectangle 12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03:14</a:t>
            </a:r>
          </a:p>
        </p:txBody>
      </p:sp>
      <p:sp>
        <p:nvSpPr>
          <p:cNvPr id="124" name="Rounded Rectangle 12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03:13</a:t>
            </a:r>
          </a:p>
        </p:txBody>
      </p:sp>
      <p:sp>
        <p:nvSpPr>
          <p:cNvPr id="125" name="Rounded Rectangle 12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03:12</a:t>
            </a:r>
          </a:p>
        </p:txBody>
      </p:sp>
      <p:sp>
        <p:nvSpPr>
          <p:cNvPr id="126" name="Rounded Rectangle 12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03:11</a:t>
            </a:r>
          </a:p>
        </p:txBody>
      </p:sp>
      <p:sp>
        <p:nvSpPr>
          <p:cNvPr id="127" name="Rounded Rectangle 12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03:10</a:t>
            </a:r>
          </a:p>
        </p:txBody>
      </p:sp>
      <p:sp>
        <p:nvSpPr>
          <p:cNvPr id="128" name="Rounded Rectangle 12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03:09</a:t>
            </a:r>
          </a:p>
        </p:txBody>
      </p:sp>
      <p:sp>
        <p:nvSpPr>
          <p:cNvPr id="129" name="Rounded Rectangle 12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03:08</a:t>
            </a:r>
          </a:p>
        </p:txBody>
      </p:sp>
      <p:sp>
        <p:nvSpPr>
          <p:cNvPr id="130" name="Rounded Rectangle 12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03:07</a:t>
            </a:r>
          </a:p>
        </p:txBody>
      </p:sp>
      <p:sp>
        <p:nvSpPr>
          <p:cNvPr id="131" name="Rounded Rectangle 13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03:06</a:t>
            </a:r>
          </a:p>
        </p:txBody>
      </p:sp>
      <p:sp>
        <p:nvSpPr>
          <p:cNvPr id="132" name="Rounded Rectangle 13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03:05</a:t>
            </a:r>
          </a:p>
        </p:txBody>
      </p:sp>
      <p:sp>
        <p:nvSpPr>
          <p:cNvPr id="133" name="Rounded Rectangle 13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03:04</a:t>
            </a:r>
          </a:p>
        </p:txBody>
      </p:sp>
      <p:sp>
        <p:nvSpPr>
          <p:cNvPr id="134" name="Rounded Rectangle 13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03:03</a:t>
            </a:r>
          </a:p>
        </p:txBody>
      </p:sp>
      <p:sp>
        <p:nvSpPr>
          <p:cNvPr id="135" name="Rounded Rectangle 13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03:02</a:t>
            </a:r>
          </a:p>
        </p:txBody>
      </p:sp>
      <p:sp>
        <p:nvSpPr>
          <p:cNvPr id="136" name="Rounded Rectangle 13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03:01</a:t>
            </a:r>
          </a:p>
        </p:txBody>
      </p:sp>
      <p:sp>
        <p:nvSpPr>
          <p:cNvPr id="137" name="Rounded Rectangle 13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03:00</a:t>
            </a:r>
          </a:p>
        </p:txBody>
      </p:sp>
      <p:sp>
        <p:nvSpPr>
          <p:cNvPr id="138" name="Rounded Rectangle 13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02:59</a:t>
            </a:r>
          </a:p>
        </p:txBody>
      </p:sp>
      <p:sp>
        <p:nvSpPr>
          <p:cNvPr id="139" name="Rounded Rectangle 13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02:58</a:t>
            </a:r>
          </a:p>
        </p:txBody>
      </p:sp>
      <p:sp>
        <p:nvSpPr>
          <p:cNvPr id="140" name="Rounded Rectangle 13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02:57</a:t>
            </a:r>
          </a:p>
        </p:txBody>
      </p:sp>
      <p:sp>
        <p:nvSpPr>
          <p:cNvPr id="141" name="Rounded Rectangle 14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02:56</a:t>
            </a:r>
          </a:p>
        </p:txBody>
      </p:sp>
      <p:sp>
        <p:nvSpPr>
          <p:cNvPr id="142" name="Rounded Rectangle 14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02:55</a:t>
            </a:r>
          </a:p>
        </p:txBody>
      </p:sp>
      <p:sp>
        <p:nvSpPr>
          <p:cNvPr id="143" name="Rounded Rectangle 14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02:54</a:t>
            </a:r>
          </a:p>
        </p:txBody>
      </p:sp>
      <p:sp>
        <p:nvSpPr>
          <p:cNvPr id="144" name="Rounded Rectangle 14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02:53</a:t>
            </a:r>
          </a:p>
        </p:txBody>
      </p:sp>
      <p:sp>
        <p:nvSpPr>
          <p:cNvPr id="145" name="Rounded Rectangle 14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02:52</a:t>
            </a:r>
          </a:p>
        </p:txBody>
      </p:sp>
      <p:sp>
        <p:nvSpPr>
          <p:cNvPr id="146" name="Rounded Rectangle 14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02:51</a:t>
            </a:r>
          </a:p>
        </p:txBody>
      </p:sp>
      <p:sp>
        <p:nvSpPr>
          <p:cNvPr id="147" name="Rounded Rectangle 14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02:50</a:t>
            </a:r>
          </a:p>
        </p:txBody>
      </p:sp>
      <p:sp>
        <p:nvSpPr>
          <p:cNvPr id="148" name="Rounded Rectangle 14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02:49</a:t>
            </a:r>
          </a:p>
        </p:txBody>
      </p:sp>
      <p:sp>
        <p:nvSpPr>
          <p:cNvPr id="149" name="Rounded Rectangle 14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02:48</a:t>
            </a:r>
          </a:p>
        </p:txBody>
      </p:sp>
      <p:sp>
        <p:nvSpPr>
          <p:cNvPr id="150" name="Rounded Rectangle 14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02:47</a:t>
            </a:r>
          </a:p>
        </p:txBody>
      </p:sp>
      <p:sp>
        <p:nvSpPr>
          <p:cNvPr id="151" name="Rounded Rectangle 15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02:46</a:t>
            </a:r>
          </a:p>
        </p:txBody>
      </p:sp>
      <p:sp>
        <p:nvSpPr>
          <p:cNvPr id="152" name="Rounded Rectangle 15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02:45</a:t>
            </a:r>
          </a:p>
        </p:txBody>
      </p:sp>
      <p:sp>
        <p:nvSpPr>
          <p:cNvPr id="153" name="Rounded Rectangle 15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02:44</a:t>
            </a:r>
          </a:p>
        </p:txBody>
      </p:sp>
      <p:sp>
        <p:nvSpPr>
          <p:cNvPr id="154" name="Rounded Rectangle 15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02:43</a:t>
            </a:r>
          </a:p>
        </p:txBody>
      </p:sp>
      <p:sp>
        <p:nvSpPr>
          <p:cNvPr id="155" name="Rounded Rectangle 15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02:42</a:t>
            </a:r>
          </a:p>
        </p:txBody>
      </p:sp>
      <p:sp>
        <p:nvSpPr>
          <p:cNvPr id="156" name="Rounded Rectangle 15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02:41</a:t>
            </a:r>
          </a:p>
        </p:txBody>
      </p:sp>
      <p:sp>
        <p:nvSpPr>
          <p:cNvPr id="157" name="Rounded Rectangle 15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02:40</a:t>
            </a:r>
          </a:p>
        </p:txBody>
      </p:sp>
      <p:sp>
        <p:nvSpPr>
          <p:cNvPr id="158" name="Rounded Rectangle 15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02:39</a:t>
            </a:r>
          </a:p>
        </p:txBody>
      </p:sp>
      <p:sp>
        <p:nvSpPr>
          <p:cNvPr id="159" name="Rounded Rectangle 15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02:38</a:t>
            </a:r>
          </a:p>
        </p:txBody>
      </p:sp>
      <p:sp>
        <p:nvSpPr>
          <p:cNvPr id="160" name="Rounded Rectangle 15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02:37</a:t>
            </a:r>
          </a:p>
        </p:txBody>
      </p:sp>
      <p:sp>
        <p:nvSpPr>
          <p:cNvPr id="161" name="Rounded Rectangle 16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02:36</a:t>
            </a:r>
          </a:p>
        </p:txBody>
      </p:sp>
      <p:sp>
        <p:nvSpPr>
          <p:cNvPr id="162" name="Rounded Rectangle 16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02:35</a:t>
            </a:r>
          </a:p>
        </p:txBody>
      </p:sp>
      <p:sp>
        <p:nvSpPr>
          <p:cNvPr id="163" name="Rounded Rectangle 16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02:34</a:t>
            </a:r>
          </a:p>
        </p:txBody>
      </p:sp>
      <p:sp>
        <p:nvSpPr>
          <p:cNvPr id="164" name="Rounded Rectangle 16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02:33</a:t>
            </a:r>
          </a:p>
        </p:txBody>
      </p:sp>
      <p:sp>
        <p:nvSpPr>
          <p:cNvPr id="165" name="Rounded Rectangle 16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02:32</a:t>
            </a:r>
          </a:p>
        </p:txBody>
      </p:sp>
      <p:sp>
        <p:nvSpPr>
          <p:cNvPr id="166" name="Rounded Rectangle 16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02:31</a:t>
            </a:r>
          </a:p>
        </p:txBody>
      </p:sp>
      <p:sp>
        <p:nvSpPr>
          <p:cNvPr id="167" name="Rounded Rectangle 16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02:30</a:t>
            </a:r>
          </a:p>
        </p:txBody>
      </p:sp>
      <p:sp>
        <p:nvSpPr>
          <p:cNvPr id="168" name="Rounded Rectangle 16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02:29</a:t>
            </a:r>
          </a:p>
        </p:txBody>
      </p:sp>
      <p:sp>
        <p:nvSpPr>
          <p:cNvPr id="169" name="Rounded Rectangle 16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02:28</a:t>
            </a:r>
          </a:p>
        </p:txBody>
      </p:sp>
      <p:sp>
        <p:nvSpPr>
          <p:cNvPr id="170" name="Rounded Rectangle 16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02:27</a:t>
            </a:r>
          </a:p>
        </p:txBody>
      </p:sp>
      <p:sp>
        <p:nvSpPr>
          <p:cNvPr id="171" name="Rounded Rectangle 17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02:26</a:t>
            </a:r>
          </a:p>
        </p:txBody>
      </p:sp>
      <p:sp>
        <p:nvSpPr>
          <p:cNvPr id="172" name="Rounded Rectangle 17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02:25</a:t>
            </a:r>
          </a:p>
        </p:txBody>
      </p:sp>
      <p:sp>
        <p:nvSpPr>
          <p:cNvPr id="173" name="Rounded Rectangle 17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02:24</a:t>
            </a:r>
          </a:p>
        </p:txBody>
      </p:sp>
      <p:sp>
        <p:nvSpPr>
          <p:cNvPr id="174" name="Rounded Rectangle 17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02:23</a:t>
            </a:r>
          </a:p>
        </p:txBody>
      </p:sp>
      <p:sp>
        <p:nvSpPr>
          <p:cNvPr id="175" name="Rounded Rectangle 17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02:22</a:t>
            </a:r>
          </a:p>
        </p:txBody>
      </p:sp>
      <p:sp>
        <p:nvSpPr>
          <p:cNvPr id="176" name="Rounded Rectangle 17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02:21</a:t>
            </a:r>
          </a:p>
        </p:txBody>
      </p:sp>
      <p:sp>
        <p:nvSpPr>
          <p:cNvPr id="177" name="Rounded Rectangle 17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02:20</a:t>
            </a:r>
          </a:p>
        </p:txBody>
      </p:sp>
      <p:sp>
        <p:nvSpPr>
          <p:cNvPr id="178" name="Rounded Rectangle 17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02:19</a:t>
            </a:r>
          </a:p>
        </p:txBody>
      </p:sp>
      <p:sp>
        <p:nvSpPr>
          <p:cNvPr id="179" name="Rounded Rectangle 17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02:18</a:t>
            </a:r>
          </a:p>
        </p:txBody>
      </p:sp>
      <p:sp>
        <p:nvSpPr>
          <p:cNvPr id="180" name="Rounded Rectangle 17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02:17</a:t>
            </a:r>
          </a:p>
        </p:txBody>
      </p:sp>
      <p:sp>
        <p:nvSpPr>
          <p:cNvPr id="181" name="Rounded Rectangle 18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02:16</a:t>
            </a:r>
          </a:p>
        </p:txBody>
      </p:sp>
      <p:sp>
        <p:nvSpPr>
          <p:cNvPr id="182" name="Rounded Rectangle 18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02:15</a:t>
            </a:r>
          </a:p>
        </p:txBody>
      </p:sp>
      <p:sp>
        <p:nvSpPr>
          <p:cNvPr id="183" name="Rounded Rectangle 18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02:14</a:t>
            </a:r>
          </a:p>
        </p:txBody>
      </p:sp>
      <p:sp>
        <p:nvSpPr>
          <p:cNvPr id="184" name="Rounded Rectangle 18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02:13</a:t>
            </a:r>
          </a:p>
        </p:txBody>
      </p:sp>
      <p:sp>
        <p:nvSpPr>
          <p:cNvPr id="185" name="Rounded Rectangle 18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02:12</a:t>
            </a:r>
          </a:p>
        </p:txBody>
      </p:sp>
      <p:sp>
        <p:nvSpPr>
          <p:cNvPr id="186" name="Rounded Rectangle 18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02:11</a:t>
            </a:r>
          </a:p>
        </p:txBody>
      </p:sp>
      <p:sp>
        <p:nvSpPr>
          <p:cNvPr id="187" name="Rounded Rectangle 18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02:10</a:t>
            </a:r>
          </a:p>
        </p:txBody>
      </p:sp>
      <p:sp>
        <p:nvSpPr>
          <p:cNvPr id="188" name="Rounded Rectangle 18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02:09</a:t>
            </a:r>
          </a:p>
        </p:txBody>
      </p:sp>
      <p:sp>
        <p:nvSpPr>
          <p:cNvPr id="189" name="Rounded Rectangle 18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02:08</a:t>
            </a:r>
          </a:p>
        </p:txBody>
      </p:sp>
      <p:sp>
        <p:nvSpPr>
          <p:cNvPr id="190" name="Rounded Rectangle 18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02:07</a:t>
            </a:r>
          </a:p>
        </p:txBody>
      </p:sp>
      <p:sp>
        <p:nvSpPr>
          <p:cNvPr id="191" name="Rounded Rectangle 19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02:06</a:t>
            </a:r>
          </a:p>
        </p:txBody>
      </p:sp>
      <p:sp>
        <p:nvSpPr>
          <p:cNvPr id="192" name="Rounded Rectangle 19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02:05</a:t>
            </a:r>
          </a:p>
        </p:txBody>
      </p:sp>
      <p:sp>
        <p:nvSpPr>
          <p:cNvPr id="193" name="Rounded Rectangle 19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02:04</a:t>
            </a:r>
          </a:p>
        </p:txBody>
      </p:sp>
      <p:sp>
        <p:nvSpPr>
          <p:cNvPr id="194" name="Rounded Rectangle 19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02:03</a:t>
            </a:r>
          </a:p>
        </p:txBody>
      </p:sp>
      <p:sp>
        <p:nvSpPr>
          <p:cNvPr id="195" name="Rounded Rectangle 19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02:02</a:t>
            </a:r>
          </a:p>
        </p:txBody>
      </p:sp>
      <p:sp>
        <p:nvSpPr>
          <p:cNvPr id="196" name="Rounded Rectangle 19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02:01</a:t>
            </a:r>
          </a:p>
        </p:txBody>
      </p:sp>
      <p:sp>
        <p:nvSpPr>
          <p:cNvPr id="197" name="Rounded Rectangle 19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02:00</a:t>
            </a:r>
          </a:p>
        </p:txBody>
      </p:sp>
      <p:sp>
        <p:nvSpPr>
          <p:cNvPr id="198" name="Rounded Rectangle 19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01:59</a:t>
            </a:r>
          </a:p>
        </p:txBody>
      </p:sp>
      <p:sp>
        <p:nvSpPr>
          <p:cNvPr id="199" name="Rounded Rectangle 19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01:58</a:t>
            </a:r>
          </a:p>
        </p:txBody>
      </p:sp>
      <p:sp>
        <p:nvSpPr>
          <p:cNvPr id="200" name="Rounded Rectangle 19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01:57</a:t>
            </a:r>
          </a:p>
        </p:txBody>
      </p:sp>
      <p:sp>
        <p:nvSpPr>
          <p:cNvPr id="201" name="Rounded Rectangle 20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01:56</a:t>
            </a:r>
          </a:p>
        </p:txBody>
      </p:sp>
      <p:sp>
        <p:nvSpPr>
          <p:cNvPr id="202" name="Rounded Rectangle 20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01:55</a:t>
            </a:r>
          </a:p>
        </p:txBody>
      </p:sp>
      <p:sp>
        <p:nvSpPr>
          <p:cNvPr id="203" name="Rounded Rectangle 20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01:54</a:t>
            </a:r>
          </a:p>
        </p:txBody>
      </p:sp>
      <p:sp>
        <p:nvSpPr>
          <p:cNvPr id="204" name="Rounded Rectangle 20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01:53</a:t>
            </a:r>
          </a:p>
        </p:txBody>
      </p:sp>
      <p:sp>
        <p:nvSpPr>
          <p:cNvPr id="205" name="Rounded Rectangle 20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01:52</a:t>
            </a:r>
          </a:p>
        </p:txBody>
      </p:sp>
      <p:sp>
        <p:nvSpPr>
          <p:cNvPr id="206" name="Rounded Rectangle 20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01:51</a:t>
            </a:r>
          </a:p>
        </p:txBody>
      </p:sp>
      <p:sp>
        <p:nvSpPr>
          <p:cNvPr id="207" name="Rounded Rectangle 20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01:50</a:t>
            </a:r>
          </a:p>
        </p:txBody>
      </p:sp>
      <p:sp>
        <p:nvSpPr>
          <p:cNvPr id="208" name="Rounded Rectangle 20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01:49</a:t>
            </a:r>
          </a:p>
        </p:txBody>
      </p:sp>
      <p:sp>
        <p:nvSpPr>
          <p:cNvPr id="209" name="Rounded Rectangle 20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01:48</a:t>
            </a:r>
          </a:p>
        </p:txBody>
      </p:sp>
      <p:sp>
        <p:nvSpPr>
          <p:cNvPr id="210" name="Rounded Rectangle 20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01:47</a:t>
            </a:r>
          </a:p>
        </p:txBody>
      </p:sp>
      <p:sp>
        <p:nvSpPr>
          <p:cNvPr id="211" name="Rounded Rectangle 21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01:46</a:t>
            </a:r>
          </a:p>
        </p:txBody>
      </p:sp>
      <p:sp>
        <p:nvSpPr>
          <p:cNvPr id="212" name="Rounded Rectangle 21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01:45</a:t>
            </a:r>
          </a:p>
        </p:txBody>
      </p:sp>
      <p:sp>
        <p:nvSpPr>
          <p:cNvPr id="213" name="Rounded Rectangle 21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01:44</a:t>
            </a:r>
          </a:p>
        </p:txBody>
      </p:sp>
      <p:sp>
        <p:nvSpPr>
          <p:cNvPr id="214" name="Rounded Rectangle 21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01:43</a:t>
            </a:r>
          </a:p>
        </p:txBody>
      </p:sp>
      <p:sp>
        <p:nvSpPr>
          <p:cNvPr id="215" name="Rounded Rectangle 21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01:42</a:t>
            </a:r>
          </a:p>
        </p:txBody>
      </p:sp>
      <p:sp>
        <p:nvSpPr>
          <p:cNvPr id="216" name="Rounded Rectangle 21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01:41</a:t>
            </a:r>
          </a:p>
        </p:txBody>
      </p:sp>
      <p:sp>
        <p:nvSpPr>
          <p:cNvPr id="217" name="Rounded Rectangle 21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01:40</a:t>
            </a:r>
          </a:p>
        </p:txBody>
      </p:sp>
      <p:sp>
        <p:nvSpPr>
          <p:cNvPr id="218" name="Rounded Rectangle 21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01:39</a:t>
            </a:r>
          </a:p>
        </p:txBody>
      </p:sp>
      <p:sp>
        <p:nvSpPr>
          <p:cNvPr id="219" name="Rounded Rectangle 21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01:38</a:t>
            </a:r>
          </a:p>
        </p:txBody>
      </p:sp>
      <p:sp>
        <p:nvSpPr>
          <p:cNvPr id="220" name="Rounded Rectangle 21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01:37</a:t>
            </a:r>
          </a:p>
        </p:txBody>
      </p:sp>
      <p:sp>
        <p:nvSpPr>
          <p:cNvPr id="221" name="Rounded Rectangle 22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01:36</a:t>
            </a:r>
          </a:p>
        </p:txBody>
      </p:sp>
      <p:sp>
        <p:nvSpPr>
          <p:cNvPr id="222" name="Rounded Rectangle 22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01:35</a:t>
            </a:r>
          </a:p>
        </p:txBody>
      </p:sp>
      <p:sp>
        <p:nvSpPr>
          <p:cNvPr id="223" name="Rounded Rectangle 22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01:34</a:t>
            </a:r>
          </a:p>
        </p:txBody>
      </p:sp>
      <p:sp>
        <p:nvSpPr>
          <p:cNvPr id="224" name="Rounded Rectangle 22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01:33</a:t>
            </a:r>
          </a:p>
        </p:txBody>
      </p:sp>
      <p:sp>
        <p:nvSpPr>
          <p:cNvPr id="225" name="Rounded Rectangle 22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01:32</a:t>
            </a:r>
          </a:p>
        </p:txBody>
      </p:sp>
      <p:sp>
        <p:nvSpPr>
          <p:cNvPr id="226" name="Rounded Rectangle 22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01:31</a:t>
            </a:r>
          </a:p>
        </p:txBody>
      </p:sp>
      <p:sp>
        <p:nvSpPr>
          <p:cNvPr id="227" name="Rounded Rectangle 22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01:30</a:t>
            </a:r>
          </a:p>
        </p:txBody>
      </p:sp>
      <p:sp>
        <p:nvSpPr>
          <p:cNvPr id="228" name="Rounded Rectangle 22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01:29</a:t>
            </a:r>
          </a:p>
        </p:txBody>
      </p:sp>
      <p:sp>
        <p:nvSpPr>
          <p:cNvPr id="229" name="Rounded Rectangle 22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01:28</a:t>
            </a:r>
          </a:p>
        </p:txBody>
      </p:sp>
      <p:sp>
        <p:nvSpPr>
          <p:cNvPr id="230" name="Rounded Rectangle 22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01:27</a:t>
            </a:r>
          </a:p>
        </p:txBody>
      </p:sp>
      <p:sp>
        <p:nvSpPr>
          <p:cNvPr id="231" name="Rounded Rectangle 23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01:26</a:t>
            </a:r>
          </a:p>
        </p:txBody>
      </p:sp>
      <p:sp>
        <p:nvSpPr>
          <p:cNvPr id="232" name="Rounded Rectangle 23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01:25</a:t>
            </a:r>
          </a:p>
        </p:txBody>
      </p:sp>
      <p:sp>
        <p:nvSpPr>
          <p:cNvPr id="233" name="Rounded Rectangle 23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01:24</a:t>
            </a:r>
          </a:p>
        </p:txBody>
      </p:sp>
      <p:sp>
        <p:nvSpPr>
          <p:cNvPr id="234" name="Rounded Rectangle 23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01:23</a:t>
            </a:r>
          </a:p>
        </p:txBody>
      </p:sp>
      <p:sp>
        <p:nvSpPr>
          <p:cNvPr id="235" name="Rounded Rectangle 23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01:22</a:t>
            </a:r>
          </a:p>
        </p:txBody>
      </p:sp>
      <p:sp>
        <p:nvSpPr>
          <p:cNvPr id="236" name="Rounded Rectangle 23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01:21</a:t>
            </a:r>
          </a:p>
        </p:txBody>
      </p:sp>
      <p:sp>
        <p:nvSpPr>
          <p:cNvPr id="237" name="Rounded Rectangle 23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01:20</a:t>
            </a:r>
          </a:p>
        </p:txBody>
      </p:sp>
      <p:sp>
        <p:nvSpPr>
          <p:cNvPr id="238" name="Rounded Rectangle 23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01:19</a:t>
            </a:r>
          </a:p>
        </p:txBody>
      </p:sp>
      <p:sp>
        <p:nvSpPr>
          <p:cNvPr id="239" name="Rounded Rectangle 23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01:18</a:t>
            </a:r>
          </a:p>
        </p:txBody>
      </p:sp>
      <p:sp>
        <p:nvSpPr>
          <p:cNvPr id="240" name="Rounded Rectangle 23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01:17</a:t>
            </a:r>
          </a:p>
        </p:txBody>
      </p:sp>
      <p:sp>
        <p:nvSpPr>
          <p:cNvPr id="241" name="Rounded Rectangle 24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01:16</a:t>
            </a:r>
          </a:p>
        </p:txBody>
      </p:sp>
      <p:sp>
        <p:nvSpPr>
          <p:cNvPr id="242" name="Rounded Rectangle 24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01:15</a:t>
            </a:r>
          </a:p>
        </p:txBody>
      </p:sp>
      <p:sp>
        <p:nvSpPr>
          <p:cNvPr id="243" name="Rounded Rectangle 24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01:14</a:t>
            </a:r>
          </a:p>
        </p:txBody>
      </p:sp>
      <p:sp>
        <p:nvSpPr>
          <p:cNvPr id="244" name="Rounded Rectangle 24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01:13</a:t>
            </a:r>
          </a:p>
        </p:txBody>
      </p:sp>
      <p:sp>
        <p:nvSpPr>
          <p:cNvPr id="245" name="Rounded Rectangle 24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01:12</a:t>
            </a:r>
          </a:p>
        </p:txBody>
      </p:sp>
      <p:sp>
        <p:nvSpPr>
          <p:cNvPr id="246" name="Rounded Rectangle 24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01:11</a:t>
            </a:r>
          </a:p>
        </p:txBody>
      </p:sp>
      <p:sp>
        <p:nvSpPr>
          <p:cNvPr id="247" name="Rounded Rectangle 24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01:10</a:t>
            </a:r>
          </a:p>
        </p:txBody>
      </p:sp>
      <p:sp>
        <p:nvSpPr>
          <p:cNvPr id="248" name="Rounded Rectangle 24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01:09</a:t>
            </a:r>
          </a:p>
        </p:txBody>
      </p:sp>
      <p:sp>
        <p:nvSpPr>
          <p:cNvPr id="249" name="Rounded Rectangle 24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01:08</a:t>
            </a:r>
          </a:p>
        </p:txBody>
      </p:sp>
      <p:sp>
        <p:nvSpPr>
          <p:cNvPr id="250" name="Rounded Rectangle 24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01:07</a:t>
            </a:r>
          </a:p>
        </p:txBody>
      </p:sp>
      <p:sp>
        <p:nvSpPr>
          <p:cNvPr id="251" name="Rounded Rectangle 25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01:06</a:t>
            </a:r>
          </a:p>
        </p:txBody>
      </p:sp>
      <p:sp>
        <p:nvSpPr>
          <p:cNvPr id="252" name="Rounded Rectangle 25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01:05</a:t>
            </a:r>
          </a:p>
        </p:txBody>
      </p:sp>
      <p:sp>
        <p:nvSpPr>
          <p:cNvPr id="253" name="Rounded Rectangle 25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01:04</a:t>
            </a:r>
          </a:p>
        </p:txBody>
      </p:sp>
      <p:sp>
        <p:nvSpPr>
          <p:cNvPr id="254" name="Rounded Rectangle 25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01:03</a:t>
            </a:r>
          </a:p>
        </p:txBody>
      </p:sp>
      <p:sp>
        <p:nvSpPr>
          <p:cNvPr id="255" name="Rounded Rectangle 25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01:02</a:t>
            </a:r>
          </a:p>
        </p:txBody>
      </p:sp>
      <p:sp>
        <p:nvSpPr>
          <p:cNvPr id="256" name="Rounded Rectangle 25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01:01</a:t>
            </a:r>
          </a:p>
        </p:txBody>
      </p:sp>
      <p:sp>
        <p:nvSpPr>
          <p:cNvPr id="257" name="Rounded Rectangle 25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01:00</a:t>
            </a:r>
          </a:p>
        </p:txBody>
      </p:sp>
      <p:sp>
        <p:nvSpPr>
          <p:cNvPr id="258" name="Rounded Rectangle 25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00:59</a:t>
            </a:r>
          </a:p>
        </p:txBody>
      </p:sp>
      <p:sp>
        <p:nvSpPr>
          <p:cNvPr id="259" name="Rounded Rectangle 25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00:58</a:t>
            </a:r>
          </a:p>
        </p:txBody>
      </p:sp>
      <p:sp>
        <p:nvSpPr>
          <p:cNvPr id="260" name="Rounded Rectangle 25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00:57</a:t>
            </a:r>
          </a:p>
        </p:txBody>
      </p:sp>
      <p:sp>
        <p:nvSpPr>
          <p:cNvPr id="261" name="Rounded Rectangle 26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00:56</a:t>
            </a:r>
          </a:p>
        </p:txBody>
      </p:sp>
      <p:sp>
        <p:nvSpPr>
          <p:cNvPr id="262" name="Rounded Rectangle 26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00:55</a:t>
            </a:r>
          </a:p>
        </p:txBody>
      </p:sp>
      <p:sp>
        <p:nvSpPr>
          <p:cNvPr id="263" name="Rounded Rectangle 26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00:54</a:t>
            </a:r>
          </a:p>
        </p:txBody>
      </p:sp>
      <p:sp>
        <p:nvSpPr>
          <p:cNvPr id="264" name="Rounded Rectangle 26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00:53</a:t>
            </a:r>
          </a:p>
        </p:txBody>
      </p:sp>
      <p:sp>
        <p:nvSpPr>
          <p:cNvPr id="265" name="Rounded Rectangle 26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00:52</a:t>
            </a:r>
          </a:p>
        </p:txBody>
      </p:sp>
      <p:sp>
        <p:nvSpPr>
          <p:cNvPr id="266" name="Rounded Rectangle 26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00:51</a:t>
            </a:r>
          </a:p>
        </p:txBody>
      </p:sp>
      <p:sp>
        <p:nvSpPr>
          <p:cNvPr id="267" name="Rounded Rectangle 26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00:50</a:t>
            </a:r>
          </a:p>
        </p:txBody>
      </p:sp>
      <p:sp>
        <p:nvSpPr>
          <p:cNvPr id="268" name="Rounded Rectangle 26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00:49</a:t>
            </a:r>
          </a:p>
        </p:txBody>
      </p:sp>
      <p:sp>
        <p:nvSpPr>
          <p:cNvPr id="269" name="Rounded Rectangle 26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00:48</a:t>
            </a:r>
          </a:p>
        </p:txBody>
      </p:sp>
      <p:sp>
        <p:nvSpPr>
          <p:cNvPr id="270" name="Rounded Rectangle 26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00:47</a:t>
            </a:r>
          </a:p>
        </p:txBody>
      </p:sp>
      <p:sp>
        <p:nvSpPr>
          <p:cNvPr id="271" name="Rounded Rectangle 27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00:46</a:t>
            </a:r>
          </a:p>
        </p:txBody>
      </p:sp>
      <p:sp>
        <p:nvSpPr>
          <p:cNvPr id="272" name="Rounded Rectangle 27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00:45</a:t>
            </a:r>
          </a:p>
        </p:txBody>
      </p:sp>
      <p:sp>
        <p:nvSpPr>
          <p:cNvPr id="273" name="Rounded Rectangle 27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00:44</a:t>
            </a:r>
          </a:p>
        </p:txBody>
      </p:sp>
      <p:sp>
        <p:nvSpPr>
          <p:cNvPr id="274" name="Rounded Rectangle 27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00:43</a:t>
            </a:r>
          </a:p>
        </p:txBody>
      </p:sp>
      <p:sp>
        <p:nvSpPr>
          <p:cNvPr id="275" name="Rounded Rectangle 27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00:42</a:t>
            </a:r>
          </a:p>
        </p:txBody>
      </p:sp>
      <p:sp>
        <p:nvSpPr>
          <p:cNvPr id="276" name="Rounded Rectangle 27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00:41</a:t>
            </a:r>
          </a:p>
        </p:txBody>
      </p:sp>
      <p:sp>
        <p:nvSpPr>
          <p:cNvPr id="277" name="Rounded Rectangle 27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00:40</a:t>
            </a:r>
          </a:p>
        </p:txBody>
      </p:sp>
      <p:sp>
        <p:nvSpPr>
          <p:cNvPr id="278" name="Rounded Rectangle 27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00:39</a:t>
            </a:r>
          </a:p>
        </p:txBody>
      </p:sp>
      <p:sp>
        <p:nvSpPr>
          <p:cNvPr id="279" name="Rounded Rectangle 27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00:38</a:t>
            </a:r>
          </a:p>
        </p:txBody>
      </p:sp>
      <p:sp>
        <p:nvSpPr>
          <p:cNvPr id="280" name="Rounded Rectangle 27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00:37</a:t>
            </a:r>
          </a:p>
        </p:txBody>
      </p:sp>
      <p:sp>
        <p:nvSpPr>
          <p:cNvPr id="281" name="Rounded Rectangle 28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00:36</a:t>
            </a:r>
          </a:p>
        </p:txBody>
      </p:sp>
      <p:sp>
        <p:nvSpPr>
          <p:cNvPr id="282" name="Rounded Rectangle 28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00:35</a:t>
            </a:r>
          </a:p>
        </p:txBody>
      </p:sp>
      <p:sp>
        <p:nvSpPr>
          <p:cNvPr id="283" name="Rounded Rectangle 28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00:34</a:t>
            </a:r>
          </a:p>
        </p:txBody>
      </p:sp>
      <p:sp>
        <p:nvSpPr>
          <p:cNvPr id="284" name="Rounded Rectangle 28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00:33</a:t>
            </a:r>
          </a:p>
        </p:txBody>
      </p:sp>
      <p:sp>
        <p:nvSpPr>
          <p:cNvPr id="285" name="Rounded Rectangle 28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00:32</a:t>
            </a:r>
          </a:p>
        </p:txBody>
      </p:sp>
      <p:sp>
        <p:nvSpPr>
          <p:cNvPr id="286" name="Rounded Rectangle 28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00:31</a:t>
            </a:r>
          </a:p>
        </p:txBody>
      </p:sp>
      <p:sp>
        <p:nvSpPr>
          <p:cNvPr id="287" name="Rounded Rectangle 28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00:30</a:t>
            </a:r>
          </a:p>
        </p:txBody>
      </p:sp>
      <p:sp>
        <p:nvSpPr>
          <p:cNvPr id="288" name="Rounded Rectangle 28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00:29</a:t>
            </a:r>
          </a:p>
        </p:txBody>
      </p:sp>
      <p:sp>
        <p:nvSpPr>
          <p:cNvPr id="289" name="Rounded Rectangle 28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00:28</a:t>
            </a:r>
          </a:p>
        </p:txBody>
      </p:sp>
      <p:sp>
        <p:nvSpPr>
          <p:cNvPr id="290" name="Rounded Rectangle 28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00:27</a:t>
            </a:r>
          </a:p>
        </p:txBody>
      </p:sp>
      <p:sp>
        <p:nvSpPr>
          <p:cNvPr id="291" name="Rounded Rectangle 29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00:26</a:t>
            </a:r>
          </a:p>
        </p:txBody>
      </p:sp>
      <p:sp>
        <p:nvSpPr>
          <p:cNvPr id="292" name="Rounded Rectangle 29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00:25</a:t>
            </a:r>
          </a:p>
        </p:txBody>
      </p:sp>
      <p:sp>
        <p:nvSpPr>
          <p:cNvPr id="293" name="Rounded Rectangle 29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00:24</a:t>
            </a:r>
          </a:p>
        </p:txBody>
      </p:sp>
      <p:sp>
        <p:nvSpPr>
          <p:cNvPr id="294" name="Rounded Rectangle 29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00:23</a:t>
            </a:r>
          </a:p>
        </p:txBody>
      </p:sp>
      <p:sp>
        <p:nvSpPr>
          <p:cNvPr id="295" name="Rounded Rectangle 29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00:22</a:t>
            </a:r>
          </a:p>
        </p:txBody>
      </p:sp>
      <p:sp>
        <p:nvSpPr>
          <p:cNvPr id="296" name="Rounded Rectangle 29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00:21</a:t>
            </a:r>
          </a:p>
        </p:txBody>
      </p:sp>
      <p:sp>
        <p:nvSpPr>
          <p:cNvPr id="297" name="Rounded Rectangle 29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00:20</a:t>
            </a:r>
          </a:p>
        </p:txBody>
      </p:sp>
      <p:sp>
        <p:nvSpPr>
          <p:cNvPr id="298" name="Rounded Rectangle 29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00:19</a:t>
            </a:r>
          </a:p>
        </p:txBody>
      </p:sp>
      <p:sp>
        <p:nvSpPr>
          <p:cNvPr id="299" name="Rounded Rectangle 29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00:18</a:t>
            </a:r>
          </a:p>
        </p:txBody>
      </p:sp>
      <p:sp>
        <p:nvSpPr>
          <p:cNvPr id="300" name="Rounded Rectangle 29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00:17</a:t>
            </a:r>
          </a:p>
        </p:txBody>
      </p:sp>
      <p:sp>
        <p:nvSpPr>
          <p:cNvPr id="301" name="Rounded Rectangle 30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00:16</a:t>
            </a:r>
          </a:p>
        </p:txBody>
      </p:sp>
      <p:sp>
        <p:nvSpPr>
          <p:cNvPr id="302" name="Rounded Rectangle 30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00:15</a:t>
            </a:r>
          </a:p>
        </p:txBody>
      </p:sp>
      <p:sp>
        <p:nvSpPr>
          <p:cNvPr id="303" name="Rounded Rectangle 30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00:14</a:t>
            </a:r>
          </a:p>
        </p:txBody>
      </p:sp>
      <p:sp>
        <p:nvSpPr>
          <p:cNvPr id="304" name="Rounded Rectangle 30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00:13</a:t>
            </a:r>
          </a:p>
        </p:txBody>
      </p:sp>
      <p:sp>
        <p:nvSpPr>
          <p:cNvPr id="305" name="Rounded Rectangle 30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00:12</a:t>
            </a:r>
          </a:p>
        </p:txBody>
      </p:sp>
      <p:sp>
        <p:nvSpPr>
          <p:cNvPr id="306" name="Rounded Rectangle 30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00:11</a:t>
            </a:r>
          </a:p>
        </p:txBody>
      </p:sp>
      <p:sp>
        <p:nvSpPr>
          <p:cNvPr id="307" name="Rounded Rectangle 30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00:10</a:t>
            </a:r>
          </a:p>
        </p:txBody>
      </p:sp>
      <p:sp>
        <p:nvSpPr>
          <p:cNvPr id="308" name="Rounded Rectangle 307"/>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00:09</a:t>
            </a:r>
          </a:p>
        </p:txBody>
      </p:sp>
      <p:sp>
        <p:nvSpPr>
          <p:cNvPr id="309" name="Rounded Rectangle 308"/>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00:08</a:t>
            </a:r>
          </a:p>
        </p:txBody>
      </p:sp>
      <p:sp>
        <p:nvSpPr>
          <p:cNvPr id="310" name="Rounded Rectangle 309"/>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00:07</a:t>
            </a:r>
          </a:p>
        </p:txBody>
      </p:sp>
      <p:sp>
        <p:nvSpPr>
          <p:cNvPr id="311" name="Rounded Rectangle 310"/>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00:06</a:t>
            </a:r>
          </a:p>
        </p:txBody>
      </p:sp>
      <p:sp>
        <p:nvSpPr>
          <p:cNvPr id="312" name="Rounded Rectangle 311"/>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00:05</a:t>
            </a:r>
          </a:p>
        </p:txBody>
      </p:sp>
      <p:sp>
        <p:nvSpPr>
          <p:cNvPr id="313" name="Rounded Rectangle 312"/>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00:04</a:t>
            </a:r>
          </a:p>
        </p:txBody>
      </p:sp>
      <p:sp>
        <p:nvSpPr>
          <p:cNvPr id="314" name="Rounded Rectangle 313"/>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00:03</a:t>
            </a:r>
          </a:p>
        </p:txBody>
      </p:sp>
      <p:sp>
        <p:nvSpPr>
          <p:cNvPr id="315" name="Rounded Rectangle 314"/>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00:02</a:t>
            </a:r>
          </a:p>
        </p:txBody>
      </p:sp>
      <p:sp>
        <p:nvSpPr>
          <p:cNvPr id="316" name="Rounded Rectangle 315"/>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00:01</a:t>
            </a:r>
          </a:p>
        </p:txBody>
      </p:sp>
      <p:sp>
        <p:nvSpPr>
          <p:cNvPr id="317" name="Rounded Rectangle 316"/>
          <p:cNvSpPr/>
          <p:nvPr/>
        </p:nvSpPr>
        <p:spPr>
          <a:xfrm>
            <a:off x="5906112" y="191631"/>
            <a:ext cx="1732509" cy="885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imes New Roman" panose="02020603050405020304" pitchFamily="18" charset="0"/>
                <a:cs typeface="Times New Roman" panose="02020603050405020304" pitchFamily="18" charset="0"/>
              </a:rPr>
              <a:t>00:00</a:t>
            </a:r>
          </a:p>
        </p:txBody>
      </p:sp>
      <p:sp>
        <p:nvSpPr>
          <p:cNvPr id="318" name="Oval 317"/>
          <p:cNvSpPr/>
          <p:nvPr/>
        </p:nvSpPr>
        <p:spPr>
          <a:xfrm>
            <a:off x="7872676" y="478486"/>
            <a:ext cx="2701409" cy="598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endParaRPr lang="en-US" sz="3200" dirty="0">
              <a:latin typeface="Times New Roman" panose="02020603050405020304" pitchFamily="18" charset="0"/>
              <a:cs typeface="Times New Roman" panose="02020603050405020304" pitchFamily="18" charset="0"/>
            </a:endParaRPr>
          </a:p>
        </p:txBody>
      </p:sp>
      <p:sp>
        <p:nvSpPr>
          <p:cNvPr id="319" name="TextBox 318"/>
          <p:cNvSpPr txBox="1"/>
          <p:nvPr/>
        </p:nvSpPr>
        <p:spPr>
          <a:xfrm>
            <a:off x="946636" y="1567299"/>
            <a:ext cx="10793645" cy="584775"/>
          </a:xfrm>
          <a:prstGeom prst="rect">
            <a:avLst/>
          </a:prstGeom>
          <a:solidFill>
            <a:schemeClr val="accent6">
              <a:lumMod val="40000"/>
              <a:lumOff val="60000"/>
            </a:schemeClr>
          </a:solidFill>
        </p:spPr>
        <p:txBody>
          <a:bodyPr wrap="square" rtlCol="0">
            <a:spAutoFit/>
          </a:bodyPr>
          <a:lstStyle/>
          <a:p>
            <a:r>
              <a:rPr lang="en-US" sz="3200" dirty="0">
                <a:latin typeface="Times New Roman" panose="02020603050405020304" pitchFamily="18" charset="0"/>
                <a:cs typeface="Times New Roman" panose="02020603050405020304" pitchFamily="18" charset="0"/>
              </a:rPr>
              <a:t>Hầu hết ti vi được sử dụng hiện nay là ti vi kĩ thuật số.</a:t>
            </a:r>
            <a:endParaRPr lang="en-US" sz="3200"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320" name="Picture 319" descr="OPL20U25GSXzBJYl68kk8uQGfFKzs7yb1M4KJWUiLk6ZEvGF+qCIPSnY57AbBFCvTW$2023.11$.25+K4lPs7H94VUqPe2XwIsfPRnrXQE//QTEXxb8/8N4CNc6FpgZahzpTjFhMzSA7T/nHJa11DE8Ng2TP3iAmRczFlmslSuUNOgUeb6yRvs0="/>
          <p:cNvPicPr>
            <a:picLocks noChangeAspect="1"/>
          </p:cNvPicPr>
          <p:nvPr/>
        </p:nvPicPr>
        <p:blipFill>
          <a:blip r:embed="rId4"/>
          <a:stretch>
            <a:fillRect/>
          </a:stretch>
        </p:blipFill>
        <p:spPr>
          <a:xfrm>
            <a:off x="10795817" y="30192"/>
            <a:ext cx="1350891" cy="1350890"/>
          </a:xfrm>
          <a:prstGeom prst="rect">
            <a:avLst/>
          </a:prstGeom>
        </p:spPr>
      </p:pic>
    </p:spTree>
    <p:extLst>
      <p:ext uri="{BB962C8B-B14F-4D97-AF65-F5344CB8AC3E}">
        <p14:creationId xmlns:p14="http://schemas.microsoft.com/office/powerpoint/2010/main" val="40537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318"/>
                    </p:tgtEl>
                  </p:cond>
                </p:stCondLst>
                <p:endSync evt="end" delay="0">
                  <p:rtn val="all"/>
                </p:endSync>
                <p:childTnLst>
                  <p:par>
                    <p:cTn id="38" fill="hold">
                      <p:stCondLst>
                        <p:cond delay="0"/>
                      </p:stCondLst>
                      <p:childTnLst>
                        <p:par>
                          <p:cTn id="39" fill="hold">
                            <p:stCondLst>
                              <p:cond delay="0"/>
                            </p:stCondLst>
                            <p:childTnLst>
                              <p:par>
                                <p:cTn id="40" presetID="4" presetClass="exit" presetSubtype="16" fill="hold" grpId="0" nodeType="clickEffect">
                                  <p:stCondLst>
                                    <p:cond delay="0"/>
                                  </p:stCondLst>
                                  <p:childTnLst>
                                    <p:animEffect transition="out" filter="box(in)">
                                      <p:cBhvr>
                                        <p:cTn id="41" dur="500"/>
                                        <p:tgtEl>
                                          <p:spTgt spid="318"/>
                                        </p:tgtEl>
                                      </p:cBhvr>
                                    </p:animEffect>
                                    <p:set>
                                      <p:cBhvr>
                                        <p:cTn id="42" dur="1" fill="hold">
                                          <p:stCondLst>
                                            <p:cond delay="499"/>
                                          </p:stCondLst>
                                        </p:cTn>
                                        <p:tgtEl>
                                          <p:spTgt spid="318"/>
                                        </p:tgtEl>
                                        <p:attrNameLst>
                                          <p:attrName>style.visibility</p:attrName>
                                        </p:attrNameLst>
                                      </p:cBhvr>
                                      <p:to>
                                        <p:strVal val="hidden"/>
                                      </p:to>
                                    </p:set>
                                  </p:childTnLst>
                                </p:cTn>
                              </p:par>
                            </p:childTnLst>
                          </p:cTn>
                        </p:par>
                        <p:par>
                          <p:cTn id="43" fill="hold">
                            <p:stCondLst>
                              <p:cond delay="500"/>
                            </p:stCondLst>
                            <p:childTnLst>
                              <p:par>
                                <p:cTn id="44" presetID="11" presetClass="entr" presetSubtype="0" fill="hold" grpId="0" nodeType="afterEffect">
                                  <p:stCondLst>
                                    <p:cond delay="0"/>
                                  </p:stCondLst>
                                  <p:childTnLst>
                                    <p:set>
                                      <p:cBhvr>
                                        <p:cTn id="45" dur="1000">
                                          <p:stCondLst>
                                            <p:cond delay="0"/>
                                          </p:stCondLst>
                                        </p:cTn>
                                        <p:tgtEl>
                                          <p:spTgt spid="17"/>
                                        </p:tgtEl>
                                        <p:attrNameLst>
                                          <p:attrName>style.visibility</p:attrName>
                                        </p:attrNameLst>
                                      </p:cBhvr>
                                      <p:to>
                                        <p:strVal val="visible"/>
                                      </p:to>
                                    </p:set>
                                  </p:childTnLst>
                                </p:cTn>
                              </p:par>
                            </p:childTnLst>
                          </p:cTn>
                        </p:par>
                        <p:par>
                          <p:cTn id="46" fill="hold">
                            <p:stCondLst>
                              <p:cond delay="1500"/>
                            </p:stCondLst>
                            <p:childTnLst>
                              <p:par>
                                <p:cTn id="47" presetID="11" presetClass="entr" presetSubtype="0" fill="hold" grpId="0" nodeType="afterEffect">
                                  <p:stCondLst>
                                    <p:cond delay="0"/>
                                  </p:stCondLst>
                                  <p:childTnLst>
                                    <p:set>
                                      <p:cBhvr>
                                        <p:cTn id="48" dur="1000">
                                          <p:stCondLst>
                                            <p:cond delay="0"/>
                                          </p:stCondLst>
                                        </p:cTn>
                                        <p:tgtEl>
                                          <p:spTgt spid="18"/>
                                        </p:tgtEl>
                                        <p:attrNameLst>
                                          <p:attrName>style.visibility</p:attrName>
                                        </p:attrNameLst>
                                      </p:cBhvr>
                                      <p:to>
                                        <p:strVal val="visible"/>
                                      </p:to>
                                    </p:set>
                                  </p:childTnLst>
                                </p:cTn>
                              </p:par>
                            </p:childTnLst>
                          </p:cTn>
                        </p:par>
                        <p:par>
                          <p:cTn id="49" fill="hold">
                            <p:stCondLst>
                              <p:cond delay="2500"/>
                            </p:stCondLst>
                            <p:childTnLst>
                              <p:par>
                                <p:cTn id="50" presetID="11" presetClass="entr" presetSubtype="0" fill="hold" grpId="0" nodeType="afterEffect">
                                  <p:stCondLst>
                                    <p:cond delay="0"/>
                                  </p:stCondLst>
                                  <p:childTnLst>
                                    <p:set>
                                      <p:cBhvr>
                                        <p:cTn id="51" dur="1000">
                                          <p:stCondLst>
                                            <p:cond delay="0"/>
                                          </p:stCondLst>
                                        </p:cTn>
                                        <p:tgtEl>
                                          <p:spTgt spid="19"/>
                                        </p:tgtEl>
                                        <p:attrNameLst>
                                          <p:attrName>style.visibility</p:attrName>
                                        </p:attrNameLst>
                                      </p:cBhvr>
                                      <p:to>
                                        <p:strVal val="visible"/>
                                      </p:to>
                                    </p:set>
                                  </p:childTnLst>
                                </p:cTn>
                              </p:par>
                            </p:childTnLst>
                          </p:cTn>
                        </p:par>
                        <p:par>
                          <p:cTn id="52" fill="hold">
                            <p:stCondLst>
                              <p:cond delay="3500"/>
                            </p:stCondLst>
                            <p:childTnLst>
                              <p:par>
                                <p:cTn id="53" presetID="11" presetClass="entr" presetSubtype="0" fill="hold" grpId="0" nodeType="afterEffect">
                                  <p:stCondLst>
                                    <p:cond delay="0"/>
                                  </p:stCondLst>
                                  <p:childTnLst>
                                    <p:set>
                                      <p:cBhvr>
                                        <p:cTn id="54" dur="1000">
                                          <p:stCondLst>
                                            <p:cond delay="0"/>
                                          </p:stCondLst>
                                        </p:cTn>
                                        <p:tgtEl>
                                          <p:spTgt spid="20"/>
                                        </p:tgtEl>
                                        <p:attrNameLst>
                                          <p:attrName>style.visibility</p:attrName>
                                        </p:attrNameLst>
                                      </p:cBhvr>
                                      <p:to>
                                        <p:strVal val="visible"/>
                                      </p:to>
                                    </p:set>
                                  </p:childTnLst>
                                </p:cTn>
                              </p:par>
                            </p:childTnLst>
                          </p:cTn>
                        </p:par>
                        <p:par>
                          <p:cTn id="55" fill="hold">
                            <p:stCondLst>
                              <p:cond delay="4500"/>
                            </p:stCondLst>
                            <p:childTnLst>
                              <p:par>
                                <p:cTn id="56" presetID="11" presetClass="entr" presetSubtype="0" fill="hold" grpId="0" nodeType="afterEffect">
                                  <p:stCondLst>
                                    <p:cond delay="0"/>
                                  </p:stCondLst>
                                  <p:childTnLst>
                                    <p:set>
                                      <p:cBhvr>
                                        <p:cTn id="57" dur="1000">
                                          <p:stCondLst>
                                            <p:cond delay="0"/>
                                          </p:stCondLst>
                                        </p:cTn>
                                        <p:tgtEl>
                                          <p:spTgt spid="21"/>
                                        </p:tgtEl>
                                        <p:attrNameLst>
                                          <p:attrName>style.visibility</p:attrName>
                                        </p:attrNameLst>
                                      </p:cBhvr>
                                      <p:to>
                                        <p:strVal val="visible"/>
                                      </p:to>
                                    </p:set>
                                  </p:childTnLst>
                                </p:cTn>
                              </p:par>
                            </p:childTnLst>
                          </p:cTn>
                        </p:par>
                        <p:par>
                          <p:cTn id="58" fill="hold">
                            <p:stCondLst>
                              <p:cond delay="5500"/>
                            </p:stCondLst>
                            <p:childTnLst>
                              <p:par>
                                <p:cTn id="59" presetID="11" presetClass="entr" presetSubtype="0" fill="hold" grpId="0" nodeType="afterEffect">
                                  <p:stCondLst>
                                    <p:cond delay="0"/>
                                  </p:stCondLst>
                                  <p:childTnLst>
                                    <p:set>
                                      <p:cBhvr>
                                        <p:cTn id="60" dur="1000">
                                          <p:stCondLst>
                                            <p:cond delay="0"/>
                                          </p:stCondLst>
                                        </p:cTn>
                                        <p:tgtEl>
                                          <p:spTgt spid="22"/>
                                        </p:tgtEl>
                                        <p:attrNameLst>
                                          <p:attrName>style.visibility</p:attrName>
                                        </p:attrNameLst>
                                      </p:cBhvr>
                                      <p:to>
                                        <p:strVal val="visible"/>
                                      </p:to>
                                    </p:set>
                                  </p:childTnLst>
                                </p:cTn>
                              </p:par>
                            </p:childTnLst>
                          </p:cTn>
                        </p:par>
                        <p:par>
                          <p:cTn id="61" fill="hold">
                            <p:stCondLst>
                              <p:cond delay="6500"/>
                            </p:stCondLst>
                            <p:childTnLst>
                              <p:par>
                                <p:cTn id="62" presetID="11" presetClass="entr" presetSubtype="0" fill="hold" grpId="0" nodeType="afterEffect">
                                  <p:stCondLst>
                                    <p:cond delay="0"/>
                                  </p:stCondLst>
                                  <p:childTnLst>
                                    <p:set>
                                      <p:cBhvr>
                                        <p:cTn id="63" dur="1000">
                                          <p:stCondLst>
                                            <p:cond delay="0"/>
                                          </p:stCondLst>
                                        </p:cTn>
                                        <p:tgtEl>
                                          <p:spTgt spid="23"/>
                                        </p:tgtEl>
                                        <p:attrNameLst>
                                          <p:attrName>style.visibility</p:attrName>
                                        </p:attrNameLst>
                                      </p:cBhvr>
                                      <p:to>
                                        <p:strVal val="visible"/>
                                      </p:to>
                                    </p:set>
                                  </p:childTnLst>
                                </p:cTn>
                              </p:par>
                            </p:childTnLst>
                          </p:cTn>
                        </p:par>
                        <p:par>
                          <p:cTn id="64" fill="hold">
                            <p:stCondLst>
                              <p:cond delay="7500"/>
                            </p:stCondLst>
                            <p:childTnLst>
                              <p:par>
                                <p:cTn id="65" presetID="11" presetClass="entr" presetSubtype="0" fill="hold" grpId="0" nodeType="afterEffect">
                                  <p:stCondLst>
                                    <p:cond delay="0"/>
                                  </p:stCondLst>
                                  <p:childTnLst>
                                    <p:set>
                                      <p:cBhvr>
                                        <p:cTn id="66" dur="1000">
                                          <p:stCondLst>
                                            <p:cond delay="0"/>
                                          </p:stCondLst>
                                        </p:cTn>
                                        <p:tgtEl>
                                          <p:spTgt spid="24"/>
                                        </p:tgtEl>
                                        <p:attrNameLst>
                                          <p:attrName>style.visibility</p:attrName>
                                        </p:attrNameLst>
                                      </p:cBhvr>
                                      <p:to>
                                        <p:strVal val="visible"/>
                                      </p:to>
                                    </p:set>
                                  </p:childTnLst>
                                </p:cTn>
                              </p:par>
                            </p:childTnLst>
                          </p:cTn>
                        </p:par>
                        <p:par>
                          <p:cTn id="67" fill="hold">
                            <p:stCondLst>
                              <p:cond delay="8500"/>
                            </p:stCondLst>
                            <p:childTnLst>
                              <p:par>
                                <p:cTn id="68" presetID="11" presetClass="entr" presetSubtype="0" fill="hold" grpId="0" nodeType="afterEffect">
                                  <p:stCondLst>
                                    <p:cond delay="0"/>
                                  </p:stCondLst>
                                  <p:childTnLst>
                                    <p:set>
                                      <p:cBhvr>
                                        <p:cTn id="69" dur="1000">
                                          <p:stCondLst>
                                            <p:cond delay="0"/>
                                          </p:stCondLst>
                                        </p:cTn>
                                        <p:tgtEl>
                                          <p:spTgt spid="25"/>
                                        </p:tgtEl>
                                        <p:attrNameLst>
                                          <p:attrName>style.visibility</p:attrName>
                                        </p:attrNameLst>
                                      </p:cBhvr>
                                      <p:to>
                                        <p:strVal val="visible"/>
                                      </p:to>
                                    </p:set>
                                  </p:childTnLst>
                                </p:cTn>
                              </p:par>
                            </p:childTnLst>
                          </p:cTn>
                        </p:par>
                        <p:par>
                          <p:cTn id="70" fill="hold">
                            <p:stCondLst>
                              <p:cond delay="9500"/>
                            </p:stCondLst>
                            <p:childTnLst>
                              <p:par>
                                <p:cTn id="71" presetID="11" presetClass="entr" presetSubtype="0" fill="hold" grpId="0" nodeType="afterEffect">
                                  <p:stCondLst>
                                    <p:cond delay="0"/>
                                  </p:stCondLst>
                                  <p:childTnLst>
                                    <p:set>
                                      <p:cBhvr>
                                        <p:cTn id="72" dur="1000">
                                          <p:stCondLst>
                                            <p:cond delay="0"/>
                                          </p:stCondLst>
                                        </p:cTn>
                                        <p:tgtEl>
                                          <p:spTgt spid="26"/>
                                        </p:tgtEl>
                                        <p:attrNameLst>
                                          <p:attrName>style.visibility</p:attrName>
                                        </p:attrNameLst>
                                      </p:cBhvr>
                                      <p:to>
                                        <p:strVal val="visible"/>
                                      </p:to>
                                    </p:set>
                                  </p:childTnLst>
                                </p:cTn>
                              </p:par>
                            </p:childTnLst>
                          </p:cTn>
                        </p:par>
                        <p:par>
                          <p:cTn id="73" fill="hold">
                            <p:stCondLst>
                              <p:cond delay="10500"/>
                            </p:stCondLst>
                            <p:childTnLst>
                              <p:par>
                                <p:cTn id="74" presetID="11" presetClass="entr" presetSubtype="0" fill="hold" grpId="0" nodeType="afterEffect">
                                  <p:stCondLst>
                                    <p:cond delay="0"/>
                                  </p:stCondLst>
                                  <p:childTnLst>
                                    <p:set>
                                      <p:cBhvr>
                                        <p:cTn id="75" dur="1000">
                                          <p:stCondLst>
                                            <p:cond delay="0"/>
                                          </p:stCondLst>
                                        </p:cTn>
                                        <p:tgtEl>
                                          <p:spTgt spid="27"/>
                                        </p:tgtEl>
                                        <p:attrNameLst>
                                          <p:attrName>style.visibility</p:attrName>
                                        </p:attrNameLst>
                                      </p:cBhvr>
                                      <p:to>
                                        <p:strVal val="visible"/>
                                      </p:to>
                                    </p:set>
                                  </p:childTnLst>
                                </p:cTn>
                              </p:par>
                            </p:childTnLst>
                          </p:cTn>
                        </p:par>
                        <p:par>
                          <p:cTn id="76" fill="hold">
                            <p:stCondLst>
                              <p:cond delay="11500"/>
                            </p:stCondLst>
                            <p:childTnLst>
                              <p:par>
                                <p:cTn id="77" presetID="11" presetClass="entr" presetSubtype="0" fill="hold" grpId="0" nodeType="afterEffect">
                                  <p:stCondLst>
                                    <p:cond delay="0"/>
                                  </p:stCondLst>
                                  <p:childTnLst>
                                    <p:set>
                                      <p:cBhvr>
                                        <p:cTn id="78" dur="1000">
                                          <p:stCondLst>
                                            <p:cond delay="0"/>
                                          </p:stCondLst>
                                        </p:cTn>
                                        <p:tgtEl>
                                          <p:spTgt spid="28"/>
                                        </p:tgtEl>
                                        <p:attrNameLst>
                                          <p:attrName>style.visibility</p:attrName>
                                        </p:attrNameLst>
                                      </p:cBhvr>
                                      <p:to>
                                        <p:strVal val="visible"/>
                                      </p:to>
                                    </p:set>
                                  </p:childTnLst>
                                </p:cTn>
                              </p:par>
                            </p:childTnLst>
                          </p:cTn>
                        </p:par>
                        <p:par>
                          <p:cTn id="79" fill="hold">
                            <p:stCondLst>
                              <p:cond delay="12500"/>
                            </p:stCondLst>
                            <p:childTnLst>
                              <p:par>
                                <p:cTn id="80" presetID="11" presetClass="entr" presetSubtype="0" fill="hold" grpId="0" nodeType="afterEffect">
                                  <p:stCondLst>
                                    <p:cond delay="0"/>
                                  </p:stCondLst>
                                  <p:childTnLst>
                                    <p:set>
                                      <p:cBhvr>
                                        <p:cTn id="81" dur="1000">
                                          <p:stCondLst>
                                            <p:cond delay="0"/>
                                          </p:stCondLst>
                                        </p:cTn>
                                        <p:tgtEl>
                                          <p:spTgt spid="29"/>
                                        </p:tgtEl>
                                        <p:attrNameLst>
                                          <p:attrName>style.visibility</p:attrName>
                                        </p:attrNameLst>
                                      </p:cBhvr>
                                      <p:to>
                                        <p:strVal val="visible"/>
                                      </p:to>
                                    </p:set>
                                  </p:childTnLst>
                                </p:cTn>
                              </p:par>
                            </p:childTnLst>
                          </p:cTn>
                        </p:par>
                        <p:par>
                          <p:cTn id="82" fill="hold">
                            <p:stCondLst>
                              <p:cond delay="13500"/>
                            </p:stCondLst>
                            <p:childTnLst>
                              <p:par>
                                <p:cTn id="83" presetID="11" presetClass="entr" presetSubtype="0" fill="hold" grpId="0" nodeType="afterEffect">
                                  <p:stCondLst>
                                    <p:cond delay="0"/>
                                  </p:stCondLst>
                                  <p:childTnLst>
                                    <p:set>
                                      <p:cBhvr>
                                        <p:cTn id="84" dur="1000">
                                          <p:stCondLst>
                                            <p:cond delay="0"/>
                                          </p:stCondLst>
                                        </p:cTn>
                                        <p:tgtEl>
                                          <p:spTgt spid="30"/>
                                        </p:tgtEl>
                                        <p:attrNameLst>
                                          <p:attrName>style.visibility</p:attrName>
                                        </p:attrNameLst>
                                      </p:cBhvr>
                                      <p:to>
                                        <p:strVal val="visible"/>
                                      </p:to>
                                    </p:set>
                                  </p:childTnLst>
                                </p:cTn>
                              </p:par>
                            </p:childTnLst>
                          </p:cTn>
                        </p:par>
                        <p:par>
                          <p:cTn id="85" fill="hold">
                            <p:stCondLst>
                              <p:cond delay="14500"/>
                            </p:stCondLst>
                            <p:childTnLst>
                              <p:par>
                                <p:cTn id="86" presetID="11" presetClass="entr" presetSubtype="0" fill="hold" grpId="0" nodeType="afterEffect">
                                  <p:stCondLst>
                                    <p:cond delay="0"/>
                                  </p:stCondLst>
                                  <p:childTnLst>
                                    <p:set>
                                      <p:cBhvr>
                                        <p:cTn id="87" dur="1000">
                                          <p:stCondLst>
                                            <p:cond delay="0"/>
                                          </p:stCondLst>
                                        </p:cTn>
                                        <p:tgtEl>
                                          <p:spTgt spid="31"/>
                                        </p:tgtEl>
                                        <p:attrNameLst>
                                          <p:attrName>style.visibility</p:attrName>
                                        </p:attrNameLst>
                                      </p:cBhvr>
                                      <p:to>
                                        <p:strVal val="visible"/>
                                      </p:to>
                                    </p:set>
                                  </p:childTnLst>
                                </p:cTn>
                              </p:par>
                            </p:childTnLst>
                          </p:cTn>
                        </p:par>
                        <p:par>
                          <p:cTn id="88" fill="hold">
                            <p:stCondLst>
                              <p:cond delay="15500"/>
                            </p:stCondLst>
                            <p:childTnLst>
                              <p:par>
                                <p:cTn id="89" presetID="11" presetClass="entr" presetSubtype="0" fill="hold" grpId="0" nodeType="afterEffect">
                                  <p:stCondLst>
                                    <p:cond delay="0"/>
                                  </p:stCondLst>
                                  <p:childTnLst>
                                    <p:set>
                                      <p:cBhvr>
                                        <p:cTn id="90" dur="1000">
                                          <p:stCondLst>
                                            <p:cond delay="0"/>
                                          </p:stCondLst>
                                        </p:cTn>
                                        <p:tgtEl>
                                          <p:spTgt spid="32"/>
                                        </p:tgtEl>
                                        <p:attrNameLst>
                                          <p:attrName>style.visibility</p:attrName>
                                        </p:attrNameLst>
                                      </p:cBhvr>
                                      <p:to>
                                        <p:strVal val="visible"/>
                                      </p:to>
                                    </p:set>
                                  </p:childTnLst>
                                </p:cTn>
                              </p:par>
                            </p:childTnLst>
                          </p:cTn>
                        </p:par>
                        <p:par>
                          <p:cTn id="91" fill="hold">
                            <p:stCondLst>
                              <p:cond delay="16500"/>
                            </p:stCondLst>
                            <p:childTnLst>
                              <p:par>
                                <p:cTn id="92" presetID="11" presetClass="entr" presetSubtype="0" fill="hold" grpId="0" nodeType="afterEffect">
                                  <p:stCondLst>
                                    <p:cond delay="0"/>
                                  </p:stCondLst>
                                  <p:childTnLst>
                                    <p:set>
                                      <p:cBhvr>
                                        <p:cTn id="93" dur="1000">
                                          <p:stCondLst>
                                            <p:cond delay="0"/>
                                          </p:stCondLst>
                                        </p:cTn>
                                        <p:tgtEl>
                                          <p:spTgt spid="33"/>
                                        </p:tgtEl>
                                        <p:attrNameLst>
                                          <p:attrName>style.visibility</p:attrName>
                                        </p:attrNameLst>
                                      </p:cBhvr>
                                      <p:to>
                                        <p:strVal val="visible"/>
                                      </p:to>
                                    </p:set>
                                  </p:childTnLst>
                                </p:cTn>
                              </p:par>
                            </p:childTnLst>
                          </p:cTn>
                        </p:par>
                        <p:par>
                          <p:cTn id="94" fill="hold">
                            <p:stCondLst>
                              <p:cond delay="17500"/>
                            </p:stCondLst>
                            <p:childTnLst>
                              <p:par>
                                <p:cTn id="95" presetID="11" presetClass="entr" presetSubtype="0" fill="hold" grpId="0" nodeType="afterEffect">
                                  <p:stCondLst>
                                    <p:cond delay="0"/>
                                  </p:stCondLst>
                                  <p:childTnLst>
                                    <p:set>
                                      <p:cBhvr>
                                        <p:cTn id="96" dur="1000">
                                          <p:stCondLst>
                                            <p:cond delay="0"/>
                                          </p:stCondLst>
                                        </p:cTn>
                                        <p:tgtEl>
                                          <p:spTgt spid="34"/>
                                        </p:tgtEl>
                                        <p:attrNameLst>
                                          <p:attrName>style.visibility</p:attrName>
                                        </p:attrNameLst>
                                      </p:cBhvr>
                                      <p:to>
                                        <p:strVal val="visible"/>
                                      </p:to>
                                    </p:set>
                                  </p:childTnLst>
                                </p:cTn>
                              </p:par>
                            </p:childTnLst>
                          </p:cTn>
                        </p:par>
                        <p:par>
                          <p:cTn id="97" fill="hold">
                            <p:stCondLst>
                              <p:cond delay="18500"/>
                            </p:stCondLst>
                            <p:childTnLst>
                              <p:par>
                                <p:cTn id="98" presetID="11" presetClass="entr" presetSubtype="0" fill="hold" grpId="0" nodeType="afterEffect">
                                  <p:stCondLst>
                                    <p:cond delay="0"/>
                                  </p:stCondLst>
                                  <p:childTnLst>
                                    <p:set>
                                      <p:cBhvr>
                                        <p:cTn id="99" dur="1000">
                                          <p:stCondLst>
                                            <p:cond delay="0"/>
                                          </p:stCondLst>
                                        </p:cTn>
                                        <p:tgtEl>
                                          <p:spTgt spid="35"/>
                                        </p:tgtEl>
                                        <p:attrNameLst>
                                          <p:attrName>style.visibility</p:attrName>
                                        </p:attrNameLst>
                                      </p:cBhvr>
                                      <p:to>
                                        <p:strVal val="visible"/>
                                      </p:to>
                                    </p:set>
                                  </p:childTnLst>
                                </p:cTn>
                              </p:par>
                            </p:childTnLst>
                          </p:cTn>
                        </p:par>
                        <p:par>
                          <p:cTn id="100" fill="hold">
                            <p:stCondLst>
                              <p:cond delay="19500"/>
                            </p:stCondLst>
                            <p:childTnLst>
                              <p:par>
                                <p:cTn id="101" presetID="11" presetClass="entr" presetSubtype="0" fill="hold" grpId="0" nodeType="afterEffect">
                                  <p:stCondLst>
                                    <p:cond delay="0"/>
                                  </p:stCondLst>
                                  <p:childTnLst>
                                    <p:set>
                                      <p:cBhvr>
                                        <p:cTn id="102" dur="1000">
                                          <p:stCondLst>
                                            <p:cond delay="0"/>
                                          </p:stCondLst>
                                        </p:cTn>
                                        <p:tgtEl>
                                          <p:spTgt spid="36"/>
                                        </p:tgtEl>
                                        <p:attrNameLst>
                                          <p:attrName>style.visibility</p:attrName>
                                        </p:attrNameLst>
                                      </p:cBhvr>
                                      <p:to>
                                        <p:strVal val="visible"/>
                                      </p:to>
                                    </p:set>
                                  </p:childTnLst>
                                </p:cTn>
                              </p:par>
                            </p:childTnLst>
                          </p:cTn>
                        </p:par>
                        <p:par>
                          <p:cTn id="103" fill="hold">
                            <p:stCondLst>
                              <p:cond delay="20500"/>
                            </p:stCondLst>
                            <p:childTnLst>
                              <p:par>
                                <p:cTn id="104" presetID="11" presetClass="entr" presetSubtype="0" fill="hold" grpId="0" nodeType="afterEffect">
                                  <p:stCondLst>
                                    <p:cond delay="0"/>
                                  </p:stCondLst>
                                  <p:childTnLst>
                                    <p:set>
                                      <p:cBhvr>
                                        <p:cTn id="105" dur="1000">
                                          <p:stCondLst>
                                            <p:cond delay="0"/>
                                          </p:stCondLst>
                                        </p:cTn>
                                        <p:tgtEl>
                                          <p:spTgt spid="37"/>
                                        </p:tgtEl>
                                        <p:attrNameLst>
                                          <p:attrName>style.visibility</p:attrName>
                                        </p:attrNameLst>
                                      </p:cBhvr>
                                      <p:to>
                                        <p:strVal val="visible"/>
                                      </p:to>
                                    </p:set>
                                  </p:childTnLst>
                                </p:cTn>
                              </p:par>
                            </p:childTnLst>
                          </p:cTn>
                        </p:par>
                        <p:par>
                          <p:cTn id="106" fill="hold">
                            <p:stCondLst>
                              <p:cond delay="21500"/>
                            </p:stCondLst>
                            <p:childTnLst>
                              <p:par>
                                <p:cTn id="107" presetID="11" presetClass="entr" presetSubtype="0" fill="hold" grpId="0" nodeType="afterEffect">
                                  <p:stCondLst>
                                    <p:cond delay="0"/>
                                  </p:stCondLst>
                                  <p:childTnLst>
                                    <p:set>
                                      <p:cBhvr>
                                        <p:cTn id="108" dur="1000">
                                          <p:stCondLst>
                                            <p:cond delay="0"/>
                                          </p:stCondLst>
                                        </p:cTn>
                                        <p:tgtEl>
                                          <p:spTgt spid="38"/>
                                        </p:tgtEl>
                                        <p:attrNameLst>
                                          <p:attrName>style.visibility</p:attrName>
                                        </p:attrNameLst>
                                      </p:cBhvr>
                                      <p:to>
                                        <p:strVal val="visible"/>
                                      </p:to>
                                    </p:set>
                                  </p:childTnLst>
                                </p:cTn>
                              </p:par>
                            </p:childTnLst>
                          </p:cTn>
                        </p:par>
                        <p:par>
                          <p:cTn id="109" fill="hold">
                            <p:stCondLst>
                              <p:cond delay="22500"/>
                            </p:stCondLst>
                            <p:childTnLst>
                              <p:par>
                                <p:cTn id="110" presetID="11" presetClass="entr" presetSubtype="0" fill="hold" grpId="0" nodeType="afterEffect">
                                  <p:stCondLst>
                                    <p:cond delay="0"/>
                                  </p:stCondLst>
                                  <p:childTnLst>
                                    <p:set>
                                      <p:cBhvr>
                                        <p:cTn id="111" dur="1000">
                                          <p:stCondLst>
                                            <p:cond delay="0"/>
                                          </p:stCondLst>
                                        </p:cTn>
                                        <p:tgtEl>
                                          <p:spTgt spid="39"/>
                                        </p:tgtEl>
                                        <p:attrNameLst>
                                          <p:attrName>style.visibility</p:attrName>
                                        </p:attrNameLst>
                                      </p:cBhvr>
                                      <p:to>
                                        <p:strVal val="visible"/>
                                      </p:to>
                                    </p:set>
                                  </p:childTnLst>
                                </p:cTn>
                              </p:par>
                            </p:childTnLst>
                          </p:cTn>
                        </p:par>
                        <p:par>
                          <p:cTn id="112" fill="hold">
                            <p:stCondLst>
                              <p:cond delay="23500"/>
                            </p:stCondLst>
                            <p:childTnLst>
                              <p:par>
                                <p:cTn id="113" presetID="11" presetClass="entr" presetSubtype="0" fill="hold" grpId="0" nodeType="afterEffect">
                                  <p:stCondLst>
                                    <p:cond delay="0"/>
                                  </p:stCondLst>
                                  <p:childTnLst>
                                    <p:set>
                                      <p:cBhvr>
                                        <p:cTn id="114" dur="1000">
                                          <p:stCondLst>
                                            <p:cond delay="0"/>
                                          </p:stCondLst>
                                        </p:cTn>
                                        <p:tgtEl>
                                          <p:spTgt spid="40"/>
                                        </p:tgtEl>
                                        <p:attrNameLst>
                                          <p:attrName>style.visibility</p:attrName>
                                        </p:attrNameLst>
                                      </p:cBhvr>
                                      <p:to>
                                        <p:strVal val="visible"/>
                                      </p:to>
                                    </p:set>
                                  </p:childTnLst>
                                </p:cTn>
                              </p:par>
                            </p:childTnLst>
                          </p:cTn>
                        </p:par>
                        <p:par>
                          <p:cTn id="115" fill="hold">
                            <p:stCondLst>
                              <p:cond delay="24500"/>
                            </p:stCondLst>
                            <p:childTnLst>
                              <p:par>
                                <p:cTn id="116" presetID="11" presetClass="entr" presetSubtype="0" fill="hold" grpId="0" nodeType="afterEffect">
                                  <p:stCondLst>
                                    <p:cond delay="0"/>
                                  </p:stCondLst>
                                  <p:childTnLst>
                                    <p:set>
                                      <p:cBhvr>
                                        <p:cTn id="117" dur="1000">
                                          <p:stCondLst>
                                            <p:cond delay="0"/>
                                          </p:stCondLst>
                                        </p:cTn>
                                        <p:tgtEl>
                                          <p:spTgt spid="41"/>
                                        </p:tgtEl>
                                        <p:attrNameLst>
                                          <p:attrName>style.visibility</p:attrName>
                                        </p:attrNameLst>
                                      </p:cBhvr>
                                      <p:to>
                                        <p:strVal val="visible"/>
                                      </p:to>
                                    </p:set>
                                  </p:childTnLst>
                                </p:cTn>
                              </p:par>
                            </p:childTnLst>
                          </p:cTn>
                        </p:par>
                        <p:par>
                          <p:cTn id="118" fill="hold">
                            <p:stCondLst>
                              <p:cond delay="25500"/>
                            </p:stCondLst>
                            <p:childTnLst>
                              <p:par>
                                <p:cTn id="119" presetID="11" presetClass="entr" presetSubtype="0" fill="hold" grpId="0" nodeType="afterEffect">
                                  <p:stCondLst>
                                    <p:cond delay="0"/>
                                  </p:stCondLst>
                                  <p:childTnLst>
                                    <p:set>
                                      <p:cBhvr>
                                        <p:cTn id="120" dur="1000">
                                          <p:stCondLst>
                                            <p:cond delay="0"/>
                                          </p:stCondLst>
                                        </p:cTn>
                                        <p:tgtEl>
                                          <p:spTgt spid="42"/>
                                        </p:tgtEl>
                                        <p:attrNameLst>
                                          <p:attrName>style.visibility</p:attrName>
                                        </p:attrNameLst>
                                      </p:cBhvr>
                                      <p:to>
                                        <p:strVal val="visible"/>
                                      </p:to>
                                    </p:set>
                                  </p:childTnLst>
                                </p:cTn>
                              </p:par>
                            </p:childTnLst>
                          </p:cTn>
                        </p:par>
                        <p:par>
                          <p:cTn id="121" fill="hold">
                            <p:stCondLst>
                              <p:cond delay="26500"/>
                            </p:stCondLst>
                            <p:childTnLst>
                              <p:par>
                                <p:cTn id="122" presetID="11" presetClass="entr" presetSubtype="0" fill="hold" grpId="0" nodeType="afterEffect">
                                  <p:stCondLst>
                                    <p:cond delay="0"/>
                                  </p:stCondLst>
                                  <p:childTnLst>
                                    <p:set>
                                      <p:cBhvr>
                                        <p:cTn id="123" dur="1000">
                                          <p:stCondLst>
                                            <p:cond delay="0"/>
                                          </p:stCondLst>
                                        </p:cTn>
                                        <p:tgtEl>
                                          <p:spTgt spid="43"/>
                                        </p:tgtEl>
                                        <p:attrNameLst>
                                          <p:attrName>style.visibility</p:attrName>
                                        </p:attrNameLst>
                                      </p:cBhvr>
                                      <p:to>
                                        <p:strVal val="visible"/>
                                      </p:to>
                                    </p:set>
                                  </p:childTnLst>
                                </p:cTn>
                              </p:par>
                            </p:childTnLst>
                          </p:cTn>
                        </p:par>
                        <p:par>
                          <p:cTn id="124" fill="hold">
                            <p:stCondLst>
                              <p:cond delay="27500"/>
                            </p:stCondLst>
                            <p:childTnLst>
                              <p:par>
                                <p:cTn id="125" presetID="11" presetClass="entr" presetSubtype="0" fill="hold" grpId="0" nodeType="afterEffect">
                                  <p:stCondLst>
                                    <p:cond delay="0"/>
                                  </p:stCondLst>
                                  <p:childTnLst>
                                    <p:set>
                                      <p:cBhvr>
                                        <p:cTn id="126" dur="1000">
                                          <p:stCondLst>
                                            <p:cond delay="0"/>
                                          </p:stCondLst>
                                        </p:cTn>
                                        <p:tgtEl>
                                          <p:spTgt spid="44"/>
                                        </p:tgtEl>
                                        <p:attrNameLst>
                                          <p:attrName>style.visibility</p:attrName>
                                        </p:attrNameLst>
                                      </p:cBhvr>
                                      <p:to>
                                        <p:strVal val="visible"/>
                                      </p:to>
                                    </p:set>
                                  </p:childTnLst>
                                </p:cTn>
                              </p:par>
                            </p:childTnLst>
                          </p:cTn>
                        </p:par>
                        <p:par>
                          <p:cTn id="127" fill="hold">
                            <p:stCondLst>
                              <p:cond delay="28500"/>
                            </p:stCondLst>
                            <p:childTnLst>
                              <p:par>
                                <p:cTn id="128" presetID="11" presetClass="entr" presetSubtype="0" fill="hold" grpId="0" nodeType="afterEffect">
                                  <p:stCondLst>
                                    <p:cond delay="0"/>
                                  </p:stCondLst>
                                  <p:childTnLst>
                                    <p:set>
                                      <p:cBhvr>
                                        <p:cTn id="129" dur="1000">
                                          <p:stCondLst>
                                            <p:cond delay="0"/>
                                          </p:stCondLst>
                                        </p:cTn>
                                        <p:tgtEl>
                                          <p:spTgt spid="45"/>
                                        </p:tgtEl>
                                        <p:attrNameLst>
                                          <p:attrName>style.visibility</p:attrName>
                                        </p:attrNameLst>
                                      </p:cBhvr>
                                      <p:to>
                                        <p:strVal val="visible"/>
                                      </p:to>
                                    </p:set>
                                  </p:childTnLst>
                                </p:cTn>
                              </p:par>
                            </p:childTnLst>
                          </p:cTn>
                        </p:par>
                        <p:par>
                          <p:cTn id="130" fill="hold">
                            <p:stCondLst>
                              <p:cond delay="29500"/>
                            </p:stCondLst>
                            <p:childTnLst>
                              <p:par>
                                <p:cTn id="131" presetID="11" presetClass="entr" presetSubtype="0" fill="hold" grpId="0" nodeType="afterEffect">
                                  <p:stCondLst>
                                    <p:cond delay="0"/>
                                  </p:stCondLst>
                                  <p:childTnLst>
                                    <p:set>
                                      <p:cBhvr>
                                        <p:cTn id="132" dur="1000">
                                          <p:stCondLst>
                                            <p:cond delay="0"/>
                                          </p:stCondLst>
                                        </p:cTn>
                                        <p:tgtEl>
                                          <p:spTgt spid="46"/>
                                        </p:tgtEl>
                                        <p:attrNameLst>
                                          <p:attrName>style.visibility</p:attrName>
                                        </p:attrNameLst>
                                      </p:cBhvr>
                                      <p:to>
                                        <p:strVal val="visible"/>
                                      </p:to>
                                    </p:set>
                                  </p:childTnLst>
                                </p:cTn>
                              </p:par>
                            </p:childTnLst>
                          </p:cTn>
                        </p:par>
                        <p:par>
                          <p:cTn id="133" fill="hold">
                            <p:stCondLst>
                              <p:cond delay="30500"/>
                            </p:stCondLst>
                            <p:childTnLst>
                              <p:par>
                                <p:cTn id="134" presetID="11" presetClass="entr" presetSubtype="0" fill="hold" grpId="0" nodeType="afterEffect">
                                  <p:stCondLst>
                                    <p:cond delay="0"/>
                                  </p:stCondLst>
                                  <p:childTnLst>
                                    <p:set>
                                      <p:cBhvr>
                                        <p:cTn id="135" dur="1000">
                                          <p:stCondLst>
                                            <p:cond delay="0"/>
                                          </p:stCondLst>
                                        </p:cTn>
                                        <p:tgtEl>
                                          <p:spTgt spid="47"/>
                                        </p:tgtEl>
                                        <p:attrNameLst>
                                          <p:attrName>style.visibility</p:attrName>
                                        </p:attrNameLst>
                                      </p:cBhvr>
                                      <p:to>
                                        <p:strVal val="visible"/>
                                      </p:to>
                                    </p:set>
                                  </p:childTnLst>
                                </p:cTn>
                              </p:par>
                            </p:childTnLst>
                          </p:cTn>
                        </p:par>
                        <p:par>
                          <p:cTn id="136" fill="hold">
                            <p:stCondLst>
                              <p:cond delay="31500"/>
                            </p:stCondLst>
                            <p:childTnLst>
                              <p:par>
                                <p:cTn id="137" presetID="11" presetClass="entr" presetSubtype="0" fill="hold" grpId="0" nodeType="afterEffect">
                                  <p:stCondLst>
                                    <p:cond delay="0"/>
                                  </p:stCondLst>
                                  <p:childTnLst>
                                    <p:set>
                                      <p:cBhvr>
                                        <p:cTn id="138" dur="1000">
                                          <p:stCondLst>
                                            <p:cond delay="0"/>
                                          </p:stCondLst>
                                        </p:cTn>
                                        <p:tgtEl>
                                          <p:spTgt spid="48"/>
                                        </p:tgtEl>
                                        <p:attrNameLst>
                                          <p:attrName>style.visibility</p:attrName>
                                        </p:attrNameLst>
                                      </p:cBhvr>
                                      <p:to>
                                        <p:strVal val="visible"/>
                                      </p:to>
                                    </p:set>
                                  </p:childTnLst>
                                </p:cTn>
                              </p:par>
                            </p:childTnLst>
                          </p:cTn>
                        </p:par>
                        <p:par>
                          <p:cTn id="139" fill="hold">
                            <p:stCondLst>
                              <p:cond delay="32500"/>
                            </p:stCondLst>
                            <p:childTnLst>
                              <p:par>
                                <p:cTn id="140" presetID="11" presetClass="entr" presetSubtype="0" fill="hold" grpId="0" nodeType="afterEffect">
                                  <p:stCondLst>
                                    <p:cond delay="0"/>
                                  </p:stCondLst>
                                  <p:childTnLst>
                                    <p:set>
                                      <p:cBhvr>
                                        <p:cTn id="141" dur="1000">
                                          <p:stCondLst>
                                            <p:cond delay="0"/>
                                          </p:stCondLst>
                                        </p:cTn>
                                        <p:tgtEl>
                                          <p:spTgt spid="49"/>
                                        </p:tgtEl>
                                        <p:attrNameLst>
                                          <p:attrName>style.visibility</p:attrName>
                                        </p:attrNameLst>
                                      </p:cBhvr>
                                      <p:to>
                                        <p:strVal val="visible"/>
                                      </p:to>
                                    </p:set>
                                  </p:childTnLst>
                                </p:cTn>
                              </p:par>
                            </p:childTnLst>
                          </p:cTn>
                        </p:par>
                        <p:par>
                          <p:cTn id="142" fill="hold">
                            <p:stCondLst>
                              <p:cond delay="33500"/>
                            </p:stCondLst>
                            <p:childTnLst>
                              <p:par>
                                <p:cTn id="143" presetID="11" presetClass="entr" presetSubtype="0" fill="hold" grpId="0" nodeType="afterEffect">
                                  <p:stCondLst>
                                    <p:cond delay="0"/>
                                  </p:stCondLst>
                                  <p:childTnLst>
                                    <p:set>
                                      <p:cBhvr>
                                        <p:cTn id="144" dur="1000">
                                          <p:stCondLst>
                                            <p:cond delay="0"/>
                                          </p:stCondLst>
                                        </p:cTn>
                                        <p:tgtEl>
                                          <p:spTgt spid="50"/>
                                        </p:tgtEl>
                                        <p:attrNameLst>
                                          <p:attrName>style.visibility</p:attrName>
                                        </p:attrNameLst>
                                      </p:cBhvr>
                                      <p:to>
                                        <p:strVal val="visible"/>
                                      </p:to>
                                    </p:set>
                                  </p:childTnLst>
                                </p:cTn>
                              </p:par>
                            </p:childTnLst>
                          </p:cTn>
                        </p:par>
                        <p:par>
                          <p:cTn id="145" fill="hold">
                            <p:stCondLst>
                              <p:cond delay="34500"/>
                            </p:stCondLst>
                            <p:childTnLst>
                              <p:par>
                                <p:cTn id="146" presetID="11" presetClass="entr" presetSubtype="0" fill="hold" grpId="0" nodeType="afterEffect">
                                  <p:stCondLst>
                                    <p:cond delay="0"/>
                                  </p:stCondLst>
                                  <p:childTnLst>
                                    <p:set>
                                      <p:cBhvr>
                                        <p:cTn id="147" dur="1000">
                                          <p:stCondLst>
                                            <p:cond delay="0"/>
                                          </p:stCondLst>
                                        </p:cTn>
                                        <p:tgtEl>
                                          <p:spTgt spid="51"/>
                                        </p:tgtEl>
                                        <p:attrNameLst>
                                          <p:attrName>style.visibility</p:attrName>
                                        </p:attrNameLst>
                                      </p:cBhvr>
                                      <p:to>
                                        <p:strVal val="visible"/>
                                      </p:to>
                                    </p:set>
                                  </p:childTnLst>
                                </p:cTn>
                              </p:par>
                            </p:childTnLst>
                          </p:cTn>
                        </p:par>
                        <p:par>
                          <p:cTn id="148" fill="hold">
                            <p:stCondLst>
                              <p:cond delay="35500"/>
                            </p:stCondLst>
                            <p:childTnLst>
                              <p:par>
                                <p:cTn id="149" presetID="11" presetClass="entr" presetSubtype="0" fill="hold" grpId="0" nodeType="afterEffect">
                                  <p:stCondLst>
                                    <p:cond delay="0"/>
                                  </p:stCondLst>
                                  <p:childTnLst>
                                    <p:set>
                                      <p:cBhvr>
                                        <p:cTn id="150" dur="1000">
                                          <p:stCondLst>
                                            <p:cond delay="0"/>
                                          </p:stCondLst>
                                        </p:cTn>
                                        <p:tgtEl>
                                          <p:spTgt spid="52"/>
                                        </p:tgtEl>
                                        <p:attrNameLst>
                                          <p:attrName>style.visibility</p:attrName>
                                        </p:attrNameLst>
                                      </p:cBhvr>
                                      <p:to>
                                        <p:strVal val="visible"/>
                                      </p:to>
                                    </p:set>
                                  </p:childTnLst>
                                </p:cTn>
                              </p:par>
                            </p:childTnLst>
                          </p:cTn>
                        </p:par>
                        <p:par>
                          <p:cTn id="151" fill="hold">
                            <p:stCondLst>
                              <p:cond delay="36500"/>
                            </p:stCondLst>
                            <p:childTnLst>
                              <p:par>
                                <p:cTn id="152" presetID="11" presetClass="entr" presetSubtype="0" fill="hold" grpId="0" nodeType="afterEffect">
                                  <p:stCondLst>
                                    <p:cond delay="0"/>
                                  </p:stCondLst>
                                  <p:childTnLst>
                                    <p:set>
                                      <p:cBhvr>
                                        <p:cTn id="153" dur="1000">
                                          <p:stCondLst>
                                            <p:cond delay="0"/>
                                          </p:stCondLst>
                                        </p:cTn>
                                        <p:tgtEl>
                                          <p:spTgt spid="53"/>
                                        </p:tgtEl>
                                        <p:attrNameLst>
                                          <p:attrName>style.visibility</p:attrName>
                                        </p:attrNameLst>
                                      </p:cBhvr>
                                      <p:to>
                                        <p:strVal val="visible"/>
                                      </p:to>
                                    </p:set>
                                  </p:childTnLst>
                                </p:cTn>
                              </p:par>
                            </p:childTnLst>
                          </p:cTn>
                        </p:par>
                        <p:par>
                          <p:cTn id="154" fill="hold">
                            <p:stCondLst>
                              <p:cond delay="37500"/>
                            </p:stCondLst>
                            <p:childTnLst>
                              <p:par>
                                <p:cTn id="155" presetID="11" presetClass="entr" presetSubtype="0" fill="hold" grpId="0" nodeType="afterEffect">
                                  <p:stCondLst>
                                    <p:cond delay="0"/>
                                  </p:stCondLst>
                                  <p:childTnLst>
                                    <p:set>
                                      <p:cBhvr>
                                        <p:cTn id="156" dur="1000">
                                          <p:stCondLst>
                                            <p:cond delay="0"/>
                                          </p:stCondLst>
                                        </p:cTn>
                                        <p:tgtEl>
                                          <p:spTgt spid="54"/>
                                        </p:tgtEl>
                                        <p:attrNameLst>
                                          <p:attrName>style.visibility</p:attrName>
                                        </p:attrNameLst>
                                      </p:cBhvr>
                                      <p:to>
                                        <p:strVal val="visible"/>
                                      </p:to>
                                    </p:set>
                                  </p:childTnLst>
                                </p:cTn>
                              </p:par>
                            </p:childTnLst>
                          </p:cTn>
                        </p:par>
                        <p:par>
                          <p:cTn id="157" fill="hold">
                            <p:stCondLst>
                              <p:cond delay="38500"/>
                            </p:stCondLst>
                            <p:childTnLst>
                              <p:par>
                                <p:cTn id="158" presetID="11" presetClass="entr" presetSubtype="0" fill="hold" grpId="0" nodeType="afterEffect">
                                  <p:stCondLst>
                                    <p:cond delay="0"/>
                                  </p:stCondLst>
                                  <p:childTnLst>
                                    <p:set>
                                      <p:cBhvr>
                                        <p:cTn id="159" dur="1000">
                                          <p:stCondLst>
                                            <p:cond delay="0"/>
                                          </p:stCondLst>
                                        </p:cTn>
                                        <p:tgtEl>
                                          <p:spTgt spid="55"/>
                                        </p:tgtEl>
                                        <p:attrNameLst>
                                          <p:attrName>style.visibility</p:attrName>
                                        </p:attrNameLst>
                                      </p:cBhvr>
                                      <p:to>
                                        <p:strVal val="visible"/>
                                      </p:to>
                                    </p:set>
                                  </p:childTnLst>
                                </p:cTn>
                              </p:par>
                            </p:childTnLst>
                          </p:cTn>
                        </p:par>
                        <p:par>
                          <p:cTn id="160" fill="hold">
                            <p:stCondLst>
                              <p:cond delay="39500"/>
                            </p:stCondLst>
                            <p:childTnLst>
                              <p:par>
                                <p:cTn id="161" presetID="11" presetClass="entr" presetSubtype="0" fill="hold" grpId="0" nodeType="afterEffect">
                                  <p:stCondLst>
                                    <p:cond delay="0"/>
                                  </p:stCondLst>
                                  <p:childTnLst>
                                    <p:set>
                                      <p:cBhvr>
                                        <p:cTn id="162" dur="1000">
                                          <p:stCondLst>
                                            <p:cond delay="0"/>
                                          </p:stCondLst>
                                        </p:cTn>
                                        <p:tgtEl>
                                          <p:spTgt spid="56"/>
                                        </p:tgtEl>
                                        <p:attrNameLst>
                                          <p:attrName>style.visibility</p:attrName>
                                        </p:attrNameLst>
                                      </p:cBhvr>
                                      <p:to>
                                        <p:strVal val="visible"/>
                                      </p:to>
                                    </p:set>
                                  </p:childTnLst>
                                </p:cTn>
                              </p:par>
                            </p:childTnLst>
                          </p:cTn>
                        </p:par>
                        <p:par>
                          <p:cTn id="163" fill="hold">
                            <p:stCondLst>
                              <p:cond delay="40500"/>
                            </p:stCondLst>
                            <p:childTnLst>
                              <p:par>
                                <p:cTn id="164" presetID="11" presetClass="entr" presetSubtype="0" fill="hold" grpId="0" nodeType="afterEffect">
                                  <p:stCondLst>
                                    <p:cond delay="0"/>
                                  </p:stCondLst>
                                  <p:childTnLst>
                                    <p:set>
                                      <p:cBhvr>
                                        <p:cTn id="165" dur="1000">
                                          <p:stCondLst>
                                            <p:cond delay="0"/>
                                          </p:stCondLst>
                                        </p:cTn>
                                        <p:tgtEl>
                                          <p:spTgt spid="57"/>
                                        </p:tgtEl>
                                        <p:attrNameLst>
                                          <p:attrName>style.visibility</p:attrName>
                                        </p:attrNameLst>
                                      </p:cBhvr>
                                      <p:to>
                                        <p:strVal val="visible"/>
                                      </p:to>
                                    </p:set>
                                  </p:childTnLst>
                                </p:cTn>
                              </p:par>
                            </p:childTnLst>
                          </p:cTn>
                        </p:par>
                        <p:par>
                          <p:cTn id="166" fill="hold">
                            <p:stCondLst>
                              <p:cond delay="41500"/>
                            </p:stCondLst>
                            <p:childTnLst>
                              <p:par>
                                <p:cTn id="167" presetID="11" presetClass="entr" presetSubtype="0" fill="hold" grpId="0" nodeType="afterEffect">
                                  <p:stCondLst>
                                    <p:cond delay="0"/>
                                  </p:stCondLst>
                                  <p:childTnLst>
                                    <p:set>
                                      <p:cBhvr>
                                        <p:cTn id="168" dur="1000">
                                          <p:stCondLst>
                                            <p:cond delay="0"/>
                                          </p:stCondLst>
                                        </p:cTn>
                                        <p:tgtEl>
                                          <p:spTgt spid="58"/>
                                        </p:tgtEl>
                                        <p:attrNameLst>
                                          <p:attrName>style.visibility</p:attrName>
                                        </p:attrNameLst>
                                      </p:cBhvr>
                                      <p:to>
                                        <p:strVal val="visible"/>
                                      </p:to>
                                    </p:set>
                                  </p:childTnLst>
                                </p:cTn>
                              </p:par>
                            </p:childTnLst>
                          </p:cTn>
                        </p:par>
                        <p:par>
                          <p:cTn id="169" fill="hold">
                            <p:stCondLst>
                              <p:cond delay="42500"/>
                            </p:stCondLst>
                            <p:childTnLst>
                              <p:par>
                                <p:cTn id="170" presetID="11" presetClass="entr" presetSubtype="0" fill="hold" grpId="0" nodeType="afterEffect">
                                  <p:stCondLst>
                                    <p:cond delay="0"/>
                                  </p:stCondLst>
                                  <p:childTnLst>
                                    <p:set>
                                      <p:cBhvr>
                                        <p:cTn id="171" dur="1000">
                                          <p:stCondLst>
                                            <p:cond delay="0"/>
                                          </p:stCondLst>
                                        </p:cTn>
                                        <p:tgtEl>
                                          <p:spTgt spid="59"/>
                                        </p:tgtEl>
                                        <p:attrNameLst>
                                          <p:attrName>style.visibility</p:attrName>
                                        </p:attrNameLst>
                                      </p:cBhvr>
                                      <p:to>
                                        <p:strVal val="visible"/>
                                      </p:to>
                                    </p:set>
                                  </p:childTnLst>
                                </p:cTn>
                              </p:par>
                            </p:childTnLst>
                          </p:cTn>
                        </p:par>
                        <p:par>
                          <p:cTn id="172" fill="hold">
                            <p:stCondLst>
                              <p:cond delay="43500"/>
                            </p:stCondLst>
                            <p:childTnLst>
                              <p:par>
                                <p:cTn id="173" presetID="11" presetClass="entr" presetSubtype="0" fill="hold" grpId="0" nodeType="afterEffect">
                                  <p:stCondLst>
                                    <p:cond delay="0"/>
                                  </p:stCondLst>
                                  <p:childTnLst>
                                    <p:set>
                                      <p:cBhvr>
                                        <p:cTn id="174" dur="1000">
                                          <p:stCondLst>
                                            <p:cond delay="0"/>
                                          </p:stCondLst>
                                        </p:cTn>
                                        <p:tgtEl>
                                          <p:spTgt spid="60"/>
                                        </p:tgtEl>
                                        <p:attrNameLst>
                                          <p:attrName>style.visibility</p:attrName>
                                        </p:attrNameLst>
                                      </p:cBhvr>
                                      <p:to>
                                        <p:strVal val="visible"/>
                                      </p:to>
                                    </p:set>
                                  </p:childTnLst>
                                </p:cTn>
                              </p:par>
                            </p:childTnLst>
                          </p:cTn>
                        </p:par>
                        <p:par>
                          <p:cTn id="175" fill="hold">
                            <p:stCondLst>
                              <p:cond delay="44500"/>
                            </p:stCondLst>
                            <p:childTnLst>
                              <p:par>
                                <p:cTn id="176" presetID="11" presetClass="entr" presetSubtype="0" fill="hold" grpId="0" nodeType="afterEffect">
                                  <p:stCondLst>
                                    <p:cond delay="0"/>
                                  </p:stCondLst>
                                  <p:childTnLst>
                                    <p:set>
                                      <p:cBhvr>
                                        <p:cTn id="177" dur="1000">
                                          <p:stCondLst>
                                            <p:cond delay="0"/>
                                          </p:stCondLst>
                                        </p:cTn>
                                        <p:tgtEl>
                                          <p:spTgt spid="61"/>
                                        </p:tgtEl>
                                        <p:attrNameLst>
                                          <p:attrName>style.visibility</p:attrName>
                                        </p:attrNameLst>
                                      </p:cBhvr>
                                      <p:to>
                                        <p:strVal val="visible"/>
                                      </p:to>
                                    </p:set>
                                  </p:childTnLst>
                                </p:cTn>
                              </p:par>
                            </p:childTnLst>
                          </p:cTn>
                        </p:par>
                        <p:par>
                          <p:cTn id="178" fill="hold">
                            <p:stCondLst>
                              <p:cond delay="45500"/>
                            </p:stCondLst>
                            <p:childTnLst>
                              <p:par>
                                <p:cTn id="179" presetID="11" presetClass="entr" presetSubtype="0" fill="hold" grpId="0" nodeType="afterEffect">
                                  <p:stCondLst>
                                    <p:cond delay="0"/>
                                  </p:stCondLst>
                                  <p:childTnLst>
                                    <p:set>
                                      <p:cBhvr>
                                        <p:cTn id="180" dur="1000">
                                          <p:stCondLst>
                                            <p:cond delay="0"/>
                                          </p:stCondLst>
                                        </p:cTn>
                                        <p:tgtEl>
                                          <p:spTgt spid="62"/>
                                        </p:tgtEl>
                                        <p:attrNameLst>
                                          <p:attrName>style.visibility</p:attrName>
                                        </p:attrNameLst>
                                      </p:cBhvr>
                                      <p:to>
                                        <p:strVal val="visible"/>
                                      </p:to>
                                    </p:set>
                                  </p:childTnLst>
                                </p:cTn>
                              </p:par>
                            </p:childTnLst>
                          </p:cTn>
                        </p:par>
                        <p:par>
                          <p:cTn id="181" fill="hold">
                            <p:stCondLst>
                              <p:cond delay="46500"/>
                            </p:stCondLst>
                            <p:childTnLst>
                              <p:par>
                                <p:cTn id="182" presetID="11" presetClass="entr" presetSubtype="0" fill="hold" grpId="0" nodeType="afterEffect">
                                  <p:stCondLst>
                                    <p:cond delay="0"/>
                                  </p:stCondLst>
                                  <p:childTnLst>
                                    <p:set>
                                      <p:cBhvr>
                                        <p:cTn id="183" dur="1000">
                                          <p:stCondLst>
                                            <p:cond delay="0"/>
                                          </p:stCondLst>
                                        </p:cTn>
                                        <p:tgtEl>
                                          <p:spTgt spid="63"/>
                                        </p:tgtEl>
                                        <p:attrNameLst>
                                          <p:attrName>style.visibility</p:attrName>
                                        </p:attrNameLst>
                                      </p:cBhvr>
                                      <p:to>
                                        <p:strVal val="visible"/>
                                      </p:to>
                                    </p:set>
                                  </p:childTnLst>
                                </p:cTn>
                              </p:par>
                            </p:childTnLst>
                          </p:cTn>
                        </p:par>
                        <p:par>
                          <p:cTn id="184" fill="hold">
                            <p:stCondLst>
                              <p:cond delay="47500"/>
                            </p:stCondLst>
                            <p:childTnLst>
                              <p:par>
                                <p:cTn id="185" presetID="11" presetClass="entr" presetSubtype="0" fill="hold" grpId="0" nodeType="afterEffect">
                                  <p:stCondLst>
                                    <p:cond delay="0"/>
                                  </p:stCondLst>
                                  <p:childTnLst>
                                    <p:set>
                                      <p:cBhvr>
                                        <p:cTn id="186" dur="1000">
                                          <p:stCondLst>
                                            <p:cond delay="0"/>
                                          </p:stCondLst>
                                        </p:cTn>
                                        <p:tgtEl>
                                          <p:spTgt spid="64"/>
                                        </p:tgtEl>
                                        <p:attrNameLst>
                                          <p:attrName>style.visibility</p:attrName>
                                        </p:attrNameLst>
                                      </p:cBhvr>
                                      <p:to>
                                        <p:strVal val="visible"/>
                                      </p:to>
                                    </p:set>
                                  </p:childTnLst>
                                </p:cTn>
                              </p:par>
                            </p:childTnLst>
                          </p:cTn>
                        </p:par>
                        <p:par>
                          <p:cTn id="187" fill="hold">
                            <p:stCondLst>
                              <p:cond delay="48500"/>
                            </p:stCondLst>
                            <p:childTnLst>
                              <p:par>
                                <p:cTn id="188" presetID="11" presetClass="entr" presetSubtype="0" fill="hold" grpId="0" nodeType="afterEffect">
                                  <p:stCondLst>
                                    <p:cond delay="0"/>
                                  </p:stCondLst>
                                  <p:childTnLst>
                                    <p:set>
                                      <p:cBhvr>
                                        <p:cTn id="189" dur="1000">
                                          <p:stCondLst>
                                            <p:cond delay="0"/>
                                          </p:stCondLst>
                                        </p:cTn>
                                        <p:tgtEl>
                                          <p:spTgt spid="65"/>
                                        </p:tgtEl>
                                        <p:attrNameLst>
                                          <p:attrName>style.visibility</p:attrName>
                                        </p:attrNameLst>
                                      </p:cBhvr>
                                      <p:to>
                                        <p:strVal val="visible"/>
                                      </p:to>
                                    </p:set>
                                  </p:childTnLst>
                                </p:cTn>
                              </p:par>
                            </p:childTnLst>
                          </p:cTn>
                        </p:par>
                        <p:par>
                          <p:cTn id="190" fill="hold">
                            <p:stCondLst>
                              <p:cond delay="49500"/>
                            </p:stCondLst>
                            <p:childTnLst>
                              <p:par>
                                <p:cTn id="191" presetID="11" presetClass="entr" presetSubtype="0" fill="hold" grpId="0" nodeType="afterEffect">
                                  <p:stCondLst>
                                    <p:cond delay="0"/>
                                  </p:stCondLst>
                                  <p:childTnLst>
                                    <p:set>
                                      <p:cBhvr>
                                        <p:cTn id="192" dur="1000">
                                          <p:stCondLst>
                                            <p:cond delay="0"/>
                                          </p:stCondLst>
                                        </p:cTn>
                                        <p:tgtEl>
                                          <p:spTgt spid="66"/>
                                        </p:tgtEl>
                                        <p:attrNameLst>
                                          <p:attrName>style.visibility</p:attrName>
                                        </p:attrNameLst>
                                      </p:cBhvr>
                                      <p:to>
                                        <p:strVal val="visible"/>
                                      </p:to>
                                    </p:set>
                                  </p:childTnLst>
                                </p:cTn>
                              </p:par>
                            </p:childTnLst>
                          </p:cTn>
                        </p:par>
                        <p:par>
                          <p:cTn id="193" fill="hold">
                            <p:stCondLst>
                              <p:cond delay="50500"/>
                            </p:stCondLst>
                            <p:childTnLst>
                              <p:par>
                                <p:cTn id="194" presetID="11" presetClass="entr" presetSubtype="0" fill="hold" grpId="0" nodeType="afterEffect">
                                  <p:stCondLst>
                                    <p:cond delay="0"/>
                                  </p:stCondLst>
                                  <p:childTnLst>
                                    <p:set>
                                      <p:cBhvr>
                                        <p:cTn id="195" dur="1000">
                                          <p:stCondLst>
                                            <p:cond delay="0"/>
                                          </p:stCondLst>
                                        </p:cTn>
                                        <p:tgtEl>
                                          <p:spTgt spid="67"/>
                                        </p:tgtEl>
                                        <p:attrNameLst>
                                          <p:attrName>style.visibility</p:attrName>
                                        </p:attrNameLst>
                                      </p:cBhvr>
                                      <p:to>
                                        <p:strVal val="visible"/>
                                      </p:to>
                                    </p:set>
                                  </p:childTnLst>
                                </p:cTn>
                              </p:par>
                            </p:childTnLst>
                          </p:cTn>
                        </p:par>
                        <p:par>
                          <p:cTn id="196" fill="hold">
                            <p:stCondLst>
                              <p:cond delay="51500"/>
                            </p:stCondLst>
                            <p:childTnLst>
                              <p:par>
                                <p:cTn id="197" presetID="11" presetClass="entr" presetSubtype="0" fill="hold" grpId="0" nodeType="afterEffect">
                                  <p:stCondLst>
                                    <p:cond delay="0"/>
                                  </p:stCondLst>
                                  <p:childTnLst>
                                    <p:set>
                                      <p:cBhvr>
                                        <p:cTn id="198" dur="1000">
                                          <p:stCondLst>
                                            <p:cond delay="0"/>
                                          </p:stCondLst>
                                        </p:cTn>
                                        <p:tgtEl>
                                          <p:spTgt spid="68"/>
                                        </p:tgtEl>
                                        <p:attrNameLst>
                                          <p:attrName>style.visibility</p:attrName>
                                        </p:attrNameLst>
                                      </p:cBhvr>
                                      <p:to>
                                        <p:strVal val="visible"/>
                                      </p:to>
                                    </p:set>
                                  </p:childTnLst>
                                </p:cTn>
                              </p:par>
                            </p:childTnLst>
                          </p:cTn>
                        </p:par>
                        <p:par>
                          <p:cTn id="199" fill="hold">
                            <p:stCondLst>
                              <p:cond delay="52500"/>
                            </p:stCondLst>
                            <p:childTnLst>
                              <p:par>
                                <p:cTn id="200" presetID="11" presetClass="entr" presetSubtype="0" fill="hold" grpId="0" nodeType="afterEffect">
                                  <p:stCondLst>
                                    <p:cond delay="0"/>
                                  </p:stCondLst>
                                  <p:childTnLst>
                                    <p:set>
                                      <p:cBhvr>
                                        <p:cTn id="201" dur="1000">
                                          <p:stCondLst>
                                            <p:cond delay="0"/>
                                          </p:stCondLst>
                                        </p:cTn>
                                        <p:tgtEl>
                                          <p:spTgt spid="69"/>
                                        </p:tgtEl>
                                        <p:attrNameLst>
                                          <p:attrName>style.visibility</p:attrName>
                                        </p:attrNameLst>
                                      </p:cBhvr>
                                      <p:to>
                                        <p:strVal val="visible"/>
                                      </p:to>
                                    </p:set>
                                  </p:childTnLst>
                                </p:cTn>
                              </p:par>
                            </p:childTnLst>
                          </p:cTn>
                        </p:par>
                        <p:par>
                          <p:cTn id="202" fill="hold">
                            <p:stCondLst>
                              <p:cond delay="53500"/>
                            </p:stCondLst>
                            <p:childTnLst>
                              <p:par>
                                <p:cTn id="203" presetID="11" presetClass="entr" presetSubtype="0" fill="hold" grpId="0" nodeType="afterEffect">
                                  <p:stCondLst>
                                    <p:cond delay="0"/>
                                  </p:stCondLst>
                                  <p:childTnLst>
                                    <p:set>
                                      <p:cBhvr>
                                        <p:cTn id="204" dur="1000">
                                          <p:stCondLst>
                                            <p:cond delay="0"/>
                                          </p:stCondLst>
                                        </p:cTn>
                                        <p:tgtEl>
                                          <p:spTgt spid="70"/>
                                        </p:tgtEl>
                                        <p:attrNameLst>
                                          <p:attrName>style.visibility</p:attrName>
                                        </p:attrNameLst>
                                      </p:cBhvr>
                                      <p:to>
                                        <p:strVal val="visible"/>
                                      </p:to>
                                    </p:set>
                                  </p:childTnLst>
                                </p:cTn>
                              </p:par>
                            </p:childTnLst>
                          </p:cTn>
                        </p:par>
                        <p:par>
                          <p:cTn id="205" fill="hold">
                            <p:stCondLst>
                              <p:cond delay="54500"/>
                            </p:stCondLst>
                            <p:childTnLst>
                              <p:par>
                                <p:cTn id="206" presetID="11" presetClass="entr" presetSubtype="0" fill="hold" grpId="0" nodeType="afterEffect">
                                  <p:stCondLst>
                                    <p:cond delay="0"/>
                                  </p:stCondLst>
                                  <p:childTnLst>
                                    <p:set>
                                      <p:cBhvr>
                                        <p:cTn id="207" dur="1000">
                                          <p:stCondLst>
                                            <p:cond delay="0"/>
                                          </p:stCondLst>
                                        </p:cTn>
                                        <p:tgtEl>
                                          <p:spTgt spid="71"/>
                                        </p:tgtEl>
                                        <p:attrNameLst>
                                          <p:attrName>style.visibility</p:attrName>
                                        </p:attrNameLst>
                                      </p:cBhvr>
                                      <p:to>
                                        <p:strVal val="visible"/>
                                      </p:to>
                                    </p:set>
                                  </p:childTnLst>
                                </p:cTn>
                              </p:par>
                            </p:childTnLst>
                          </p:cTn>
                        </p:par>
                        <p:par>
                          <p:cTn id="208" fill="hold">
                            <p:stCondLst>
                              <p:cond delay="55500"/>
                            </p:stCondLst>
                            <p:childTnLst>
                              <p:par>
                                <p:cTn id="209" presetID="11" presetClass="entr" presetSubtype="0" fill="hold" grpId="0" nodeType="afterEffect">
                                  <p:stCondLst>
                                    <p:cond delay="0"/>
                                  </p:stCondLst>
                                  <p:childTnLst>
                                    <p:set>
                                      <p:cBhvr>
                                        <p:cTn id="210" dur="1000">
                                          <p:stCondLst>
                                            <p:cond delay="0"/>
                                          </p:stCondLst>
                                        </p:cTn>
                                        <p:tgtEl>
                                          <p:spTgt spid="72"/>
                                        </p:tgtEl>
                                        <p:attrNameLst>
                                          <p:attrName>style.visibility</p:attrName>
                                        </p:attrNameLst>
                                      </p:cBhvr>
                                      <p:to>
                                        <p:strVal val="visible"/>
                                      </p:to>
                                    </p:set>
                                  </p:childTnLst>
                                </p:cTn>
                              </p:par>
                            </p:childTnLst>
                          </p:cTn>
                        </p:par>
                        <p:par>
                          <p:cTn id="211" fill="hold">
                            <p:stCondLst>
                              <p:cond delay="56500"/>
                            </p:stCondLst>
                            <p:childTnLst>
                              <p:par>
                                <p:cTn id="212" presetID="11" presetClass="entr" presetSubtype="0" fill="hold" grpId="0" nodeType="afterEffect">
                                  <p:stCondLst>
                                    <p:cond delay="0"/>
                                  </p:stCondLst>
                                  <p:childTnLst>
                                    <p:set>
                                      <p:cBhvr>
                                        <p:cTn id="213" dur="1000">
                                          <p:stCondLst>
                                            <p:cond delay="0"/>
                                          </p:stCondLst>
                                        </p:cTn>
                                        <p:tgtEl>
                                          <p:spTgt spid="73"/>
                                        </p:tgtEl>
                                        <p:attrNameLst>
                                          <p:attrName>style.visibility</p:attrName>
                                        </p:attrNameLst>
                                      </p:cBhvr>
                                      <p:to>
                                        <p:strVal val="visible"/>
                                      </p:to>
                                    </p:set>
                                  </p:childTnLst>
                                </p:cTn>
                              </p:par>
                            </p:childTnLst>
                          </p:cTn>
                        </p:par>
                        <p:par>
                          <p:cTn id="214" fill="hold">
                            <p:stCondLst>
                              <p:cond delay="57500"/>
                            </p:stCondLst>
                            <p:childTnLst>
                              <p:par>
                                <p:cTn id="215" presetID="11" presetClass="entr" presetSubtype="0" fill="hold" grpId="0" nodeType="afterEffect">
                                  <p:stCondLst>
                                    <p:cond delay="0"/>
                                  </p:stCondLst>
                                  <p:childTnLst>
                                    <p:set>
                                      <p:cBhvr>
                                        <p:cTn id="216" dur="1000">
                                          <p:stCondLst>
                                            <p:cond delay="0"/>
                                          </p:stCondLst>
                                        </p:cTn>
                                        <p:tgtEl>
                                          <p:spTgt spid="74"/>
                                        </p:tgtEl>
                                        <p:attrNameLst>
                                          <p:attrName>style.visibility</p:attrName>
                                        </p:attrNameLst>
                                      </p:cBhvr>
                                      <p:to>
                                        <p:strVal val="visible"/>
                                      </p:to>
                                    </p:set>
                                  </p:childTnLst>
                                </p:cTn>
                              </p:par>
                            </p:childTnLst>
                          </p:cTn>
                        </p:par>
                        <p:par>
                          <p:cTn id="217" fill="hold">
                            <p:stCondLst>
                              <p:cond delay="58500"/>
                            </p:stCondLst>
                            <p:childTnLst>
                              <p:par>
                                <p:cTn id="218" presetID="11" presetClass="entr" presetSubtype="0" fill="hold" grpId="0" nodeType="afterEffect">
                                  <p:stCondLst>
                                    <p:cond delay="0"/>
                                  </p:stCondLst>
                                  <p:childTnLst>
                                    <p:set>
                                      <p:cBhvr>
                                        <p:cTn id="219" dur="1000">
                                          <p:stCondLst>
                                            <p:cond delay="0"/>
                                          </p:stCondLst>
                                        </p:cTn>
                                        <p:tgtEl>
                                          <p:spTgt spid="75"/>
                                        </p:tgtEl>
                                        <p:attrNameLst>
                                          <p:attrName>style.visibility</p:attrName>
                                        </p:attrNameLst>
                                      </p:cBhvr>
                                      <p:to>
                                        <p:strVal val="visible"/>
                                      </p:to>
                                    </p:set>
                                  </p:childTnLst>
                                </p:cTn>
                              </p:par>
                            </p:childTnLst>
                          </p:cTn>
                        </p:par>
                        <p:par>
                          <p:cTn id="220" fill="hold">
                            <p:stCondLst>
                              <p:cond delay="59500"/>
                            </p:stCondLst>
                            <p:childTnLst>
                              <p:par>
                                <p:cTn id="221" presetID="11" presetClass="entr" presetSubtype="0" fill="hold" grpId="0" nodeType="afterEffect">
                                  <p:stCondLst>
                                    <p:cond delay="0"/>
                                  </p:stCondLst>
                                  <p:childTnLst>
                                    <p:set>
                                      <p:cBhvr>
                                        <p:cTn id="222" dur="1000">
                                          <p:stCondLst>
                                            <p:cond delay="0"/>
                                          </p:stCondLst>
                                        </p:cTn>
                                        <p:tgtEl>
                                          <p:spTgt spid="76"/>
                                        </p:tgtEl>
                                        <p:attrNameLst>
                                          <p:attrName>style.visibility</p:attrName>
                                        </p:attrNameLst>
                                      </p:cBhvr>
                                      <p:to>
                                        <p:strVal val="visible"/>
                                      </p:to>
                                    </p:set>
                                  </p:childTnLst>
                                </p:cTn>
                              </p:par>
                            </p:childTnLst>
                          </p:cTn>
                        </p:par>
                        <p:par>
                          <p:cTn id="223" fill="hold">
                            <p:stCondLst>
                              <p:cond delay="60500"/>
                            </p:stCondLst>
                            <p:childTnLst>
                              <p:par>
                                <p:cTn id="224" presetID="11" presetClass="entr" presetSubtype="0" fill="hold" grpId="0" nodeType="afterEffect">
                                  <p:stCondLst>
                                    <p:cond delay="0"/>
                                  </p:stCondLst>
                                  <p:childTnLst>
                                    <p:set>
                                      <p:cBhvr>
                                        <p:cTn id="225" dur="1000">
                                          <p:stCondLst>
                                            <p:cond delay="0"/>
                                          </p:stCondLst>
                                        </p:cTn>
                                        <p:tgtEl>
                                          <p:spTgt spid="77"/>
                                        </p:tgtEl>
                                        <p:attrNameLst>
                                          <p:attrName>style.visibility</p:attrName>
                                        </p:attrNameLst>
                                      </p:cBhvr>
                                      <p:to>
                                        <p:strVal val="visible"/>
                                      </p:to>
                                    </p:set>
                                  </p:childTnLst>
                                </p:cTn>
                              </p:par>
                            </p:childTnLst>
                          </p:cTn>
                        </p:par>
                        <p:par>
                          <p:cTn id="226" fill="hold">
                            <p:stCondLst>
                              <p:cond delay="61500"/>
                            </p:stCondLst>
                            <p:childTnLst>
                              <p:par>
                                <p:cTn id="227" presetID="11" presetClass="entr" presetSubtype="0" fill="hold" grpId="0" nodeType="afterEffect">
                                  <p:stCondLst>
                                    <p:cond delay="0"/>
                                  </p:stCondLst>
                                  <p:childTnLst>
                                    <p:set>
                                      <p:cBhvr>
                                        <p:cTn id="228" dur="1000">
                                          <p:stCondLst>
                                            <p:cond delay="0"/>
                                          </p:stCondLst>
                                        </p:cTn>
                                        <p:tgtEl>
                                          <p:spTgt spid="78"/>
                                        </p:tgtEl>
                                        <p:attrNameLst>
                                          <p:attrName>style.visibility</p:attrName>
                                        </p:attrNameLst>
                                      </p:cBhvr>
                                      <p:to>
                                        <p:strVal val="visible"/>
                                      </p:to>
                                    </p:set>
                                  </p:childTnLst>
                                </p:cTn>
                              </p:par>
                            </p:childTnLst>
                          </p:cTn>
                        </p:par>
                        <p:par>
                          <p:cTn id="229" fill="hold">
                            <p:stCondLst>
                              <p:cond delay="62500"/>
                            </p:stCondLst>
                            <p:childTnLst>
                              <p:par>
                                <p:cTn id="230" presetID="11" presetClass="entr" presetSubtype="0" fill="hold" grpId="0" nodeType="afterEffect">
                                  <p:stCondLst>
                                    <p:cond delay="0"/>
                                  </p:stCondLst>
                                  <p:childTnLst>
                                    <p:set>
                                      <p:cBhvr>
                                        <p:cTn id="231" dur="1000">
                                          <p:stCondLst>
                                            <p:cond delay="0"/>
                                          </p:stCondLst>
                                        </p:cTn>
                                        <p:tgtEl>
                                          <p:spTgt spid="79"/>
                                        </p:tgtEl>
                                        <p:attrNameLst>
                                          <p:attrName>style.visibility</p:attrName>
                                        </p:attrNameLst>
                                      </p:cBhvr>
                                      <p:to>
                                        <p:strVal val="visible"/>
                                      </p:to>
                                    </p:set>
                                  </p:childTnLst>
                                </p:cTn>
                              </p:par>
                            </p:childTnLst>
                          </p:cTn>
                        </p:par>
                        <p:par>
                          <p:cTn id="232" fill="hold">
                            <p:stCondLst>
                              <p:cond delay="63500"/>
                            </p:stCondLst>
                            <p:childTnLst>
                              <p:par>
                                <p:cTn id="233" presetID="11" presetClass="entr" presetSubtype="0" fill="hold" grpId="0" nodeType="afterEffect">
                                  <p:stCondLst>
                                    <p:cond delay="0"/>
                                  </p:stCondLst>
                                  <p:childTnLst>
                                    <p:set>
                                      <p:cBhvr>
                                        <p:cTn id="234" dur="1000">
                                          <p:stCondLst>
                                            <p:cond delay="0"/>
                                          </p:stCondLst>
                                        </p:cTn>
                                        <p:tgtEl>
                                          <p:spTgt spid="80"/>
                                        </p:tgtEl>
                                        <p:attrNameLst>
                                          <p:attrName>style.visibility</p:attrName>
                                        </p:attrNameLst>
                                      </p:cBhvr>
                                      <p:to>
                                        <p:strVal val="visible"/>
                                      </p:to>
                                    </p:set>
                                  </p:childTnLst>
                                </p:cTn>
                              </p:par>
                            </p:childTnLst>
                          </p:cTn>
                        </p:par>
                        <p:par>
                          <p:cTn id="235" fill="hold">
                            <p:stCondLst>
                              <p:cond delay="64500"/>
                            </p:stCondLst>
                            <p:childTnLst>
                              <p:par>
                                <p:cTn id="236" presetID="11" presetClass="entr" presetSubtype="0" fill="hold" grpId="0" nodeType="afterEffect">
                                  <p:stCondLst>
                                    <p:cond delay="0"/>
                                  </p:stCondLst>
                                  <p:childTnLst>
                                    <p:set>
                                      <p:cBhvr>
                                        <p:cTn id="237" dur="1000">
                                          <p:stCondLst>
                                            <p:cond delay="0"/>
                                          </p:stCondLst>
                                        </p:cTn>
                                        <p:tgtEl>
                                          <p:spTgt spid="81"/>
                                        </p:tgtEl>
                                        <p:attrNameLst>
                                          <p:attrName>style.visibility</p:attrName>
                                        </p:attrNameLst>
                                      </p:cBhvr>
                                      <p:to>
                                        <p:strVal val="visible"/>
                                      </p:to>
                                    </p:set>
                                  </p:childTnLst>
                                </p:cTn>
                              </p:par>
                            </p:childTnLst>
                          </p:cTn>
                        </p:par>
                        <p:par>
                          <p:cTn id="238" fill="hold">
                            <p:stCondLst>
                              <p:cond delay="65500"/>
                            </p:stCondLst>
                            <p:childTnLst>
                              <p:par>
                                <p:cTn id="239" presetID="11" presetClass="entr" presetSubtype="0" fill="hold" grpId="0" nodeType="afterEffect">
                                  <p:stCondLst>
                                    <p:cond delay="0"/>
                                  </p:stCondLst>
                                  <p:childTnLst>
                                    <p:set>
                                      <p:cBhvr>
                                        <p:cTn id="240" dur="1000">
                                          <p:stCondLst>
                                            <p:cond delay="0"/>
                                          </p:stCondLst>
                                        </p:cTn>
                                        <p:tgtEl>
                                          <p:spTgt spid="82"/>
                                        </p:tgtEl>
                                        <p:attrNameLst>
                                          <p:attrName>style.visibility</p:attrName>
                                        </p:attrNameLst>
                                      </p:cBhvr>
                                      <p:to>
                                        <p:strVal val="visible"/>
                                      </p:to>
                                    </p:set>
                                  </p:childTnLst>
                                </p:cTn>
                              </p:par>
                            </p:childTnLst>
                          </p:cTn>
                        </p:par>
                        <p:par>
                          <p:cTn id="241" fill="hold">
                            <p:stCondLst>
                              <p:cond delay="66500"/>
                            </p:stCondLst>
                            <p:childTnLst>
                              <p:par>
                                <p:cTn id="242" presetID="11" presetClass="entr" presetSubtype="0" fill="hold" grpId="0" nodeType="afterEffect">
                                  <p:stCondLst>
                                    <p:cond delay="0"/>
                                  </p:stCondLst>
                                  <p:childTnLst>
                                    <p:set>
                                      <p:cBhvr>
                                        <p:cTn id="243" dur="1000">
                                          <p:stCondLst>
                                            <p:cond delay="0"/>
                                          </p:stCondLst>
                                        </p:cTn>
                                        <p:tgtEl>
                                          <p:spTgt spid="83"/>
                                        </p:tgtEl>
                                        <p:attrNameLst>
                                          <p:attrName>style.visibility</p:attrName>
                                        </p:attrNameLst>
                                      </p:cBhvr>
                                      <p:to>
                                        <p:strVal val="visible"/>
                                      </p:to>
                                    </p:set>
                                  </p:childTnLst>
                                </p:cTn>
                              </p:par>
                            </p:childTnLst>
                          </p:cTn>
                        </p:par>
                        <p:par>
                          <p:cTn id="244" fill="hold">
                            <p:stCondLst>
                              <p:cond delay="67500"/>
                            </p:stCondLst>
                            <p:childTnLst>
                              <p:par>
                                <p:cTn id="245" presetID="11" presetClass="entr" presetSubtype="0" fill="hold" grpId="0" nodeType="afterEffect">
                                  <p:stCondLst>
                                    <p:cond delay="0"/>
                                  </p:stCondLst>
                                  <p:childTnLst>
                                    <p:set>
                                      <p:cBhvr>
                                        <p:cTn id="246" dur="1000">
                                          <p:stCondLst>
                                            <p:cond delay="0"/>
                                          </p:stCondLst>
                                        </p:cTn>
                                        <p:tgtEl>
                                          <p:spTgt spid="84"/>
                                        </p:tgtEl>
                                        <p:attrNameLst>
                                          <p:attrName>style.visibility</p:attrName>
                                        </p:attrNameLst>
                                      </p:cBhvr>
                                      <p:to>
                                        <p:strVal val="visible"/>
                                      </p:to>
                                    </p:set>
                                  </p:childTnLst>
                                </p:cTn>
                              </p:par>
                            </p:childTnLst>
                          </p:cTn>
                        </p:par>
                        <p:par>
                          <p:cTn id="247" fill="hold">
                            <p:stCondLst>
                              <p:cond delay="68500"/>
                            </p:stCondLst>
                            <p:childTnLst>
                              <p:par>
                                <p:cTn id="248" presetID="11" presetClass="entr" presetSubtype="0" fill="hold" grpId="0" nodeType="afterEffect">
                                  <p:stCondLst>
                                    <p:cond delay="0"/>
                                  </p:stCondLst>
                                  <p:childTnLst>
                                    <p:set>
                                      <p:cBhvr>
                                        <p:cTn id="249" dur="1000">
                                          <p:stCondLst>
                                            <p:cond delay="0"/>
                                          </p:stCondLst>
                                        </p:cTn>
                                        <p:tgtEl>
                                          <p:spTgt spid="85"/>
                                        </p:tgtEl>
                                        <p:attrNameLst>
                                          <p:attrName>style.visibility</p:attrName>
                                        </p:attrNameLst>
                                      </p:cBhvr>
                                      <p:to>
                                        <p:strVal val="visible"/>
                                      </p:to>
                                    </p:set>
                                  </p:childTnLst>
                                </p:cTn>
                              </p:par>
                            </p:childTnLst>
                          </p:cTn>
                        </p:par>
                        <p:par>
                          <p:cTn id="250" fill="hold">
                            <p:stCondLst>
                              <p:cond delay="69500"/>
                            </p:stCondLst>
                            <p:childTnLst>
                              <p:par>
                                <p:cTn id="251" presetID="11" presetClass="entr" presetSubtype="0" fill="hold" grpId="0" nodeType="afterEffect">
                                  <p:stCondLst>
                                    <p:cond delay="0"/>
                                  </p:stCondLst>
                                  <p:childTnLst>
                                    <p:set>
                                      <p:cBhvr>
                                        <p:cTn id="252" dur="1000">
                                          <p:stCondLst>
                                            <p:cond delay="0"/>
                                          </p:stCondLst>
                                        </p:cTn>
                                        <p:tgtEl>
                                          <p:spTgt spid="86"/>
                                        </p:tgtEl>
                                        <p:attrNameLst>
                                          <p:attrName>style.visibility</p:attrName>
                                        </p:attrNameLst>
                                      </p:cBhvr>
                                      <p:to>
                                        <p:strVal val="visible"/>
                                      </p:to>
                                    </p:set>
                                  </p:childTnLst>
                                </p:cTn>
                              </p:par>
                            </p:childTnLst>
                          </p:cTn>
                        </p:par>
                        <p:par>
                          <p:cTn id="253" fill="hold">
                            <p:stCondLst>
                              <p:cond delay="70500"/>
                            </p:stCondLst>
                            <p:childTnLst>
                              <p:par>
                                <p:cTn id="254" presetID="11" presetClass="entr" presetSubtype="0" fill="hold" grpId="0" nodeType="afterEffect">
                                  <p:stCondLst>
                                    <p:cond delay="0"/>
                                  </p:stCondLst>
                                  <p:childTnLst>
                                    <p:set>
                                      <p:cBhvr>
                                        <p:cTn id="255" dur="1000">
                                          <p:stCondLst>
                                            <p:cond delay="0"/>
                                          </p:stCondLst>
                                        </p:cTn>
                                        <p:tgtEl>
                                          <p:spTgt spid="87"/>
                                        </p:tgtEl>
                                        <p:attrNameLst>
                                          <p:attrName>style.visibility</p:attrName>
                                        </p:attrNameLst>
                                      </p:cBhvr>
                                      <p:to>
                                        <p:strVal val="visible"/>
                                      </p:to>
                                    </p:set>
                                  </p:childTnLst>
                                </p:cTn>
                              </p:par>
                            </p:childTnLst>
                          </p:cTn>
                        </p:par>
                        <p:par>
                          <p:cTn id="256" fill="hold">
                            <p:stCondLst>
                              <p:cond delay="71500"/>
                            </p:stCondLst>
                            <p:childTnLst>
                              <p:par>
                                <p:cTn id="257" presetID="11" presetClass="entr" presetSubtype="0" fill="hold" grpId="0" nodeType="afterEffect">
                                  <p:stCondLst>
                                    <p:cond delay="0"/>
                                  </p:stCondLst>
                                  <p:childTnLst>
                                    <p:set>
                                      <p:cBhvr>
                                        <p:cTn id="258" dur="1000">
                                          <p:stCondLst>
                                            <p:cond delay="0"/>
                                          </p:stCondLst>
                                        </p:cTn>
                                        <p:tgtEl>
                                          <p:spTgt spid="88"/>
                                        </p:tgtEl>
                                        <p:attrNameLst>
                                          <p:attrName>style.visibility</p:attrName>
                                        </p:attrNameLst>
                                      </p:cBhvr>
                                      <p:to>
                                        <p:strVal val="visible"/>
                                      </p:to>
                                    </p:set>
                                  </p:childTnLst>
                                </p:cTn>
                              </p:par>
                            </p:childTnLst>
                          </p:cTn>
                        </p:par>
                        <p:par>
                          <p:cTn id="259" fill="hold">
                            <p:stCondLst>
                              <p:cond delay="72500"/>
                            </p:stCondLst>
                            <p:childTnLst>
                              <p:par>
                                <p:cTn id="260" presetID="11" presetClass="entr" presetSubtype="0" fill="hold" grpId="0" nodeType="afterEffect">
                                  <p:stCondLst>
                                    <p:cond delay="0"/>
                                  </p:stCondLst>
                                  <p:childTnLst>
                                    <p:set>
                                      <p:cBhvr>
                                        <p:cTn id="261" dur="1000">
                                          <p:stCondLst>
                                            <p:cond delay="0"/>
                                          </p:stCondLst>
                                        </p:cTn>
                                        <p:tgtEl>
                                          <p:spTgt spid="89"/>
                                        </p:tgtEl>
                                        <p:attrNameLst>
                                          <p:attrName>style.visibility</p:attrName>
                                        </p:attrNameLst>
                                      </p:cBhvr>
                                      <p:to>
                                        <p:strVal val="visible"/>
                                      </p:to>
                                    </p:set>
                                  </p:childTnLst>
                                </p:cTn>
                              </p:par>
                            </p:childTnLst>
                          </p:cTn>
                        </p:par>
                        <p:par>
                          <p:cTn id="262" fill="hold">
                            <p:stCondLst>
                              <p:cond delay="73500"/>
                            </p:stCondLst>
                            <p:childTnLst>
                              <p:par>
                                <p:cTn id="263" presetID="11" presetClass="entr" presetSubtype="0" fill="hold" grpId="0" nodeType="afterEffect">
                                  <p:stCondLst>
                                    <p:cond delay="0"/>
                                  </p:stCondLst>
                                  <p:childTnLst>
                                    <p:set>
                                      <p:cBhvr>
                                        <p:cTn id="264" dur="1000">
                                          <p:stCondLst>
                                            <p:cond delay="0"/>
                                          </p:stCondLst>
                                        </p:cTn>
                                        <p:tgtEl>
                                          <p:spTgt spid="90"/>
                                        </p:tgtEl>
                                        <p:attrNameLst>
                                          <p:attrName>style.visibility</p:attrName>
                                        </p:attrNameLst>
                                      </p:cBhvr>
                                      <p:to>
                                        <p:strVal val="visible"/>
                                      </p:to>
                                    </p:set>
                                  </p:childTnLst>
                                </p:cTn>
                              </p:par>
                            </p:childTnLst>
                          </p:cTn>
                        </p:par>
                        <p:par>
                          <p:cTn id="265" fill="hold">
                            <p:stCondLst>
                              <p:cond delay="74500"/>
                            </p:stCondLst>
                            <p:childTnLst>
                              <p:par>
                                <p:cTn id="266" presetID="11" presetClass="entr" presetSubtype="0" fill="hold" grpId="0" nodeType="afterEffect">
                                  <p:stCondLst>
                                    <p:cond delay="0"/>
                                  </p:stCondLst>
                                  <p:childTnLst>
                                    <p:set>
                                      <p:cBhvr>
                                        <p:cTn id="267" dur="1000">
                                          <p:stCondLst>
                                            <p:cond delay="0"/>
                                          </p:stCondLst>
                                        </p:cTn>
                                        <p:tgtEl>
                                          <p:spTgt spid="91"/>
                                        </p:tgtEl>
                                        <p:attrNameLst>
                                          <p:attrName>style.visibility</p:attrName>
                                        </p:attrNameLst>
                                      </p:cBhvr>
                                      <p:to>
                                        <p:strVal val="visible"/>
                                      </p:to>
                                    </p:set>
                                  </p:childTnLst>
                                </p:cTn>
                              </p:par>
                            </p:childTnLst>
                          </p:cTn>
                        </p:par>
                        <p:par>
                          <p:cTn id="268" fill="hold">
                            <p:stCondLst>
                              <p:cond delay="75500"/>
                            </p:stCondLst>
                            <p:childTnLst>
                              <p:par>
                                <p:cTn id="269" presetID="11" presetClass="entr" presetSubtype="0" fill="hold" grpId="0" nodeType="afterEffect">
                                  <p:stCondLst>
                                    <p:cond delay="0"/>
                                  </p:stCondLst>
                                  <p:childTnLst>
                                    <p:set>
                                      <p:cBhvr>
                                        <p:cTn id="270" dur="1000">
                                          <p:stCondLst>
                                            <p:cond delay="0"/>
                                          </p:stCondLst>
                                        </p:cTn>
                                        <p:tgtEl>
                                          <p:spTgt spid="92"/>
                                        </p:tgtEl>
                                        <p:attrNameLst>
                                          <p:attrName>style.visibility</p:attrName>
                                        </p:attrNameLst>
                                      </p:cBhvr>
                                      <p:to>
                                        <p:strVal val="visible"/>
                                      </p:to>
                                    </p:set>
                                  </p:childTnLst>
                                </p:cTn>
                              </p:par>
                            </p:childTnLst>
                          </p:cTn>
                        </p:par>
                        <p:par>
                          <p:cTn id="271" fill="hold">
                            <p:stCondLst>
                              <p:cond delay="76500"/>
                            </p:stCondLst>
                            <p:childTnLst>
                              <p:par>
                                <p:cTn id="272" presetID="11" presetClass="entr" presetSubtype="0" fill="hold" grpId="0" nodeType="afterEffect">
                                  <p:stCondLst>
                                    <p:cond delay="0"/>
                                  </p:stCondLst>
                                  <p:childTnLst>
                                    <p:set>
                                      <p:cBhvr>
                                        <p:cTn id="273" dur="1000">
                                          <p:stCondLst>
                                            <p:cond delay="0"/>
                                          </p:stCondLst>
                                        </p:cTn>
                                        <p:tgtEl>
                                          <p:spTgt spid="93"/>
                                        </p:tgtEl>
                                        <p:attrNameLst>
                                          <p:attrName>style.visibility</p:attrName>
                                        </p:attrNameLst>
                                      </p:cBhvr>
                                      <p:to>
                                        <p:strVal val="visible"/>
                                      </p:to>
                                    </p:set>
                                  </p:childTnLst>
                                </p:cTn>
                              </p:par>
                            </p:childTnLst>
                          </p:cTn>
                        </p:par>
                        <p:par>
                          <p:cTn id="274" fill="hold">
                            <p:stCondLst>
                              <p:cond delay="77500"/>
                            </p:stCondLst>
                            <p:childTnLst>
                              <p:par>
                                <p:cTn id="275" presetID="11" presetClass="entr" presetSubtype="0" fill="hold" grpId="0" nodeType="afterEffect">
                                  <p:stCondLst>
                                    <p:cond delay="0"/>
                                  </p:stCondLst>
                                  <p:childTnLst>
                                    <p:set>
                                      <p:cBhvr>
                                        <p:cTn id="276" dur="1000">
                                          <p:stCondLst>
                                            <p:cond delay="0"/>
                                          </p:stCondLst>
                                        </p:cTn>
                                        <p:tgtEl>
                                          <p:spTgt spid="94"/>
                                        </p:tgtEl>
                                        <p:attrNameLst>
                                          <p:attrName>style.visibility</p:attrName>
                                        </p:attrNameLst>
                                      </p:cBhvr>
                                      <p:to>
                                        <p:strVal val="visible"/>
                                      </p:to>
                                    </p:set>
                                  </p:childTnLst>
                                </p:cTn>
                              </p:par>
                            </p:childTnLst>
                          </p:cTn>
                        </p:par>
                        <p:par>
                          <p:cTn id="277" fill="hold">
                            <p:stCondLst>
                              <p:cond delay="78500"/>
                            </p:stCondLst>
                            <p:childTnLst>
                              <p:par>
                                <p:cTn id="278" presetID="11" presetClass="entr" presetSubtype="0" fill="hold" grpId="0" nodeType="afterEffect">
                                  <p:stCondLst>
                                    <p:cond delay="0"/>
                                  </p:stCondLst>
                                  <p:childTnLst>
                                    <p:set>
                                      <p:cBhvr>
                                        <p:cTn id="279" dur="1000">
                                          <p:stCondLst>
                                            <p:cond delay="0"/>
                                          </p:stCondLst>
                                        </p:cTn>
                                        <p:tgtEl>
                                          <p:spTgt spid="95"/>
                                        </p:tgtEl>
                                        <p:attrNameLst>
                                          <p:attrName>style.visibility</p:attrName>
                                        </p:attrNameLst>
                                      </p:cBhvr>
                                      <p:to>
                                        <p:strVal val="visible"/>
                                      </p:to>
                                    </p:set>
                                  </p:childTnLst>
                                </p:cTn>
                              </p:par>
                            </p:childTnLst>
                          </p:cTn>
                        </p:par>
                        <p:par>
                          <p:cTn id="280" fill="hold">
                            <p:stCondLst>
                              <p:cond delay="79500"/>
                            </p:stCondLst>
                            <p:childTnLst>
                              <p:par>
                                <p:cTn id="281" presetID="11" presetClass="entr" presetSubtype="0" fill="hold" grpId="0" nodeType="afterEffect">
                                  <p:stCondLst>
                                    <p:cond delay="0"/>
                                  </p:stCondLst>
                                  <p:childTnLst>
                                    <p:set>
                                      <p:cBhvr>
                                        <p:cTn id="282" dur="1000">
                                          <p:stCondLst>
                                            <p:cond delay="0"/>
                                          </p:stCondLst>
                                        </p:cTn>
                                        <p:tgtEl>
                                          <p:spTgt spid="96"/>
                                        </p:tgtEl>
                                        <p:attrNameLst>
                                          <p:attrName>style.visibility</p:attrName>
                                        </p:attrNameLst>
                                      </p:cBhvr>
                                      <p:to>
                                        <p:strVal val="visible"/>
                                      </p:to>
                                    </p:set>
                                  </p:childTnLst>
                                </p:cTn>
                              </p:par>
                            </p:childTnLst>
                          </p:cTn>
                        </p:par>
                        <p:par>
                          <p:cTn id="283" fill="hold">
                            <p:stCondLst>
                              <p:cond delay="80500"/>
                            </p:stCondLst>
                            <p:childTnLst>
                              <p:par>
                                <p:cTn id="284" presetID="11" presetClass="entr" presetSubtype="0" fill="hold" grpId="0" nodeType="afterEffect">
                                  <p:stCondLst>
                                    <p:cond delay="0"/>
                                  </p:stCondLst>
                                  <p:childTnLst>
                                    <p:set>
                                      <p:cBhvr>
                                        <p:cTn id="285" dur="1000">
                                          <p:stCondLst>
                                            <p:cond delay="0"/>
                                          </p:stCondLst>
                                        </p:cTn>
                                        <p:tgtEl>
                                          <p:spTgt spid="97"/>
                                        </p:tgtEl>
                                        <p:attrNameLst>
                                          <p:attrName>style.visibility</p:attrName>
                                        </p:attrNameLst>
                                      </p:cBhvr>
                                      <p:to>
                                        <p:strVal val="visible"/>
                                      </p:to>
                                    </p:set>
                                  </p:childTnLst>
                                </p:cTn>
                              </p:par>
                            </p:childTnLst>
                          </p:cTn>
                        </p:par>
                        <p:par>
                          <p:cTn id="286" fill="hold">
                            <p:stCondLst>
                              <p:cond delay="81500"/>
                            </p:stCondLst>
                            <p:childTnLst>
                              <p:par>
                                <p:cTn id="287" presetID="11" presetClass="entr" presetSubtype="0" fill="hold" grpId="0" nodeType="afterEffect">
                                  <p:stCondLst>
                                    <p:cond delay="0"/>
                                  </p:stCondLst>
                                  <p:childTnLst>
                                    <p:set>
                                      <p:cBhvr>
                                        <p:cTn id="288" dur="1000">
                                          <p:stCondLst>
                                            <p:cond delay="0"/>
                                          </p:stCondLst>
                                        </p:cTn>
                                        <p:tgtEl>
                                          <p:spTgt spid="98"/>
                                        </p:tgtEl>
                                        <p:attrNameLst>
                                          <p:attrName>style.visibility</p:attrName>
                                        </p:attrNameLst>
                                      </p:cBhvr>
                                      <p:to>
                                        <p:strVal val="visible"/>
                                      </p:to>
                                    </p:set>
                                  </p:childTnLst>
                                </p:cTn>
                              </p:par>
                            </p:childTnLst>
                          </p:cTn>
                        </p:par>
                        <p:par>
                          <p:cTn id="289" fill="hold">
                            <p:stCondLst>
                              <p:cond delay="82500"/>
                            </p:stCondLst>
                            <p:childTnLst>
                              <p:par>
                                <p:cTn id="290" presetID="11" presetClass="entr" presetSubtype="0" fill="hold" grpId="0" nodeType="afterEffect">
                                  <p:stCondLst>
                                    <p:cond delay="0"/>
                                  </p:stCondLst>
                                  <p:childTnLst>
                                    <p:set>
                                      <p:cBhvr>
                                        <p:cTn id="291" dur="1000">
                                          <p:stCondLst>
                                            <p:cond delay="0"/>
                                          </p:stCondLst>
                                        </p:cTn>
                                        <p:tgtEl>
                                          <p:spTgt spid="99"/>
                                        </p:tgtEl>
                                        <p:attrNameLst>
                                          <p:attrName>style.visibility</p:attrName>
                                        </p:attrNameLst>
                                      </p:cBhvr>
                                      <p:to>
                                        <p:strVal val="visible"/>
                                      </p:to>
                                    </p:set>
                                  </p:childTnLst>
                                </p:cTn>
                              </p:par>
                            </p:childTnLst>
                          </p:cTn>
                        </p:par>
                        <p:par>
                          <p:cTn id="292" fill="hold">
                            <p:stCondLst>
                              <p:cond delay="83500"/>
                            </p:stCondLst>
                            <p:childTnLst>
                              <p:par>
                                <p:cTn id="293" presetID="11" presetClass="entr" presetSubtype="0" fill="hold" grpId="0" nodeType="afterEffect">
                                  <p:stCondLst>
                                    <p:cond delay="0"/>
                                  </p:stCondLst>
                                  <p:childTnLst>
                                    <p:set>
                                      <p:cBhvr>
                                        <p:cTn id="294" dur="1000">
                                          <p:stCondLst>
                                            <p:cond delay="0"/>
                                          </p:stCondLst>
                                        </p:cTn>
                                        <p:tgtEl>
                                          <p:spTgt spid="100"/>
                                        </p:tgtEl>
                                        <p:attrNameLst>
                                          <p:attrName>style.visibility</p:attrName>
                                        </p:attrNameLst>
                                      </p:cBhvr>
                                      <p:to>
                                        <p:strVal val="visible"/>
                                      </p:to>
                                    </p:set>
                                  </p:childTnLst>
                                </p:cTn>
                              </p:par>
                            </p:childTnLst>
                          </p:cTn>
                        </p:par>
                        <p:par>
                          <p:cTn id="295" fill="hold">
                            <p:stCondLst>
                              <p:cond delay="84500"/>
                            </p:stCondLst>
                            <p:childTnLst>
                              <p:par>
                                <p:cTn id="296" presetID="11" presetClass="entr" presetSubtype="0" fill="hold" grpId="0" nodeType="afterEffect">
                                  <p:stCondLst>
                                    <p:cond delay="0"/>
                                  </p:stCondLst>
                                  <p:childTnLst>
                                    <p:set>
                                      <p:cBhvr>
                                        <p:cTn id="297" dur="1000">
                                          <p:stCondLst>
                                            <p:cond delay="0"/>
                                          </p:stCondLst>
                                        </p:cTn>
                                        <p:tgtEl>
                                          <p:spTgt spid="101"/>
                                        </p:tgtEl>
                                        <p:attrNameLst>
                                          <p:attrName>style.visibility</p:attrName>
                                        </p:attrNameLst>
                                      </p:cBhvr>
                                      <p:to>
                                        <p:strVal val="visible"/>
                                      </p:to>
                                    </p:set>
                                  </p:childTnLst>
                                </p:cTn>
                              </p:par>
                            </p:childTnLst>
                          </p:cTn>
                        </p:par>
                        <p:par>
                          <p:cTn id="298" fill="hold">
                            <p:stCondLst>
                              <p:cond delay="85500"/>
                            </p:stCondLst>
                            <p:childTnLst>
                              <p:par>
                                <p:cTn id="299" presetID="11" presetClass="entr" presetSubtype="0" fill="hold" grpId="0" nodeType="afterEffect">
                                  <p:stCondLst>
                                    <p:cond delay="0"/>
                                  </p:stCondLst>
                                  <p:childTnLst>
                                    <p:set>
                                      <p:cBhvr>
                                        <p:cTn id="300" dur="1000">
                                          <p:stCondLst>
                                            <p:cond delay="0"/>
                                          </p:stCondLst>
                                        </p:cTn>
                                        <p:tgtEl>
                                          <p:spTgt spid="102"/>
                                        </p:tgtEl>
                                        <p:attrNameLst>
                                          <p:attrName>style.visibility</p:attrName>
                                        </p:attrNameLst>
                                      </p:cBhvr>
                                      <p:to>
                                        <p:strVal val="visible"/>
                                      </p:to>
                                    </p:set>
                                  </p:childTnLst>
                                </p:cTn>
                              </p:par>
                            </p:childTnLst>
                          </p:cTn>
                        </p:par>
                        <p:par>
                          <p:cTn id="301" fill="hold">
                            <p:stCondLst>
                              <p:cond delay="86500"/>
                            </p:stCondLst>
                            <p:childTnLst>
                              <p:par>
                                <p:cTn id="302" presetID="11" presetClass="entr" presetSubtype="0" fill="hold" grpId="0" nodeType="afterEffect">
                                  <p:stCondLst>
                                    <p:cond delay="0"/>
                                  </p:stCondLst>
                                  <p:childTnLst>
                                    <p:set>
                                      <p:cBhvr>
                                        <p:cTn id="303" dur="1000">
                                          <p:stCondLst>
                                            <p:cond delay="0"/>
                                          </p:stCondLst>
                                        </p:cTn>
                                        <p:tgtEl>
                                          <p:spTgt spid="103"/>
                                        </p:tgtEl>
                                        <p:attrNameLst>
                                          <p:attrName>style.visibility</p:attrName>
                                        </p:attrNameLst>
                                      </p:cBhvr>
                                      <p:to>
                                        <p:strVal val="visible"/>
                                      </p:to>
                                    </p:set>
                                  </p:childTnLst>
                                </p:cTn>
                              </p:par>
                            </p:childTnLst>
                          </p:cTn>
                        </p:par>
                        <p:par>
                          <p:cTn id="304" fill="hold">
                            <p:stCondLst>
                              <p:cond delay="87500"/>
                            </p:stCondLst>
                            <p:childTnLst>
                              <p:par>
                                <p:cTn id="305" presetID="11" presetClass="entr" presetSubtype="0" fill="hold" grpId="0" nodeType="afterEffect">
                                  <p:stCondLst>
                                    <p:cond delay="0"/>
                                  </p:stCondLst>
                                  <p:childTnLst>
                                    <p:set>
                                      <p:cBhvr>
                                        <p:cTn id="306" dur="1000">
                                          <p:stCondLst>
                                            <p:cond delay="0"/>
                                          </p:stCondLst>
                                        </p:cTn>
                                        <p:tgtEl>
                                          <p:spTgt spid="104"/>
                                        </p:tgtEl>
                                        <p:attrNameLst>
                                          <p:attrName>style.visibility</p:attrName>
                                        </p:attrNameLst>
                                      </p:cBhvr>
                                      <p:to>
                                        <p:strVal val="visible"/>
                                      </p:to>
                                    </p:set>
                                  </p:childTnLst>
                                </p:cTn>
                              </p:par>
                            </p:childTnLst>
                          </p:cTn>
                        </p:par>
                        <p:par>
                          <p:cTn id="307" fill="hold">
                            <p:stCondLst>
                              <p:cond delay="88500"/>
                            </p:stCondLst>
                            <p:childTnLst>
                              <p:par>
                                <p:cTn id="308" presetID="11" presetClass="entr" presetSubtype="0" fill="hold" grpId="0" nodeType="afterEffect">
                                  <p:stCondLst>
                                    <p:cond delay="0"/>
                                  </p:stCondLst>
                                  <p:childTnLst>
                                    <p:set>
                                      <p:cBhvr>
                                        <p:cTn id="309" dur="1000">
                                          <p:stCondLst>
                                            <p:cond delay="0"/>
                                          </p:stCondLst>
                                        </p:cTn>
                                        <p:tgtEl>
                                          <p:spTgt spid="105"/>
                                        </p:tgtEl>
                                        <p:attrNameLst>
                                          <p:attrName>style.visibility</p:attrName>
                                        </p:attrNameLst>
                                      </p:cBhvr>
                                      <p:to>
                                        <p:strVal val="visible"/>
                                      </p:to>
                                    </p:set>
                                  </p:childTnLst>
                                </p:cTn>
                              </p:par>
                            </p:childTnLst>
                          </p:cTn>
                        </p:par>
                        <p:par>
                          <p:cTn id="310" fill="hold">
                            <p:stCondLst>
                              <p:cond delay="89500"/>
                            </p:stCondLst>
                            <p:childTnLst>
                              <p:par>
                                <p:cTn id="311" presetID="11" presetClass="entr" presetSubtype="0" fill="hold" grpId="0" nodeType="afterEffect">
                                  <p:stCondLst>
                                    <p:cond delay="0"/>
                                  </p:stCondLst>
                                  <p:childTnLst>
                                    <p:set>
                                      <p:cBhvr>
                                        <p:cTn id="312" dur="1000">
                                          <p:stCondLst>
                                            <p:cond delay="0"/>
                                          </p:stCondLst>
                                        </p:cTn>
                                        <p:tgtEl>
                                          <p:spTgt spid="106"/>
                                        </p:tgtEl>
                                        <p:attrNameLst>
                                          <p:attrName>style.visibility</p:attrName>
                                        </p:attrNameLst>
                                      </p:cBhvr>
                                      <p:to>
                                        <p:strVal val="visible"/>
                                      </p:to>
                                    </p:set>
                                  </p:childTnLst>
                                </p:cTn>
                              </p:par>
                            </p:childTnLst>
                          </p:cTn>
                        </p:par>
                        <p:par>
                          <p:cTn id="313" fill="hold">
                            <p:stCondLst>
                              <p:cond delay="90500"/>
                            </p:stCondLst>
                            <p:childTnLst>
                              <p:par>
                                <p:cTn id="314" presetID="11" presetClass="entr" presetSubtype="0" fill="hold" grpId="0" nodeType="afterEffect">
                                  <p:stCondLst>
                                    <p:cond delay="0"/>
                                  </p:stCondLst>
                                  <p:childTnLst>
                                    <p:set>
                                      <p:cBhvr>
                                        <p:cTn id="315" dur="1000">
                                          <p:stCondLst>
                                            <p:cond delay="0"/>
                                          </p:stCondLst>
                                        </p:cTn>
                                        <p:tgtEl>
                                          <p:spTgt spid="107"/>
                                        </p:tgtEl>
                                        <p:attrNameLst>
                                          <p:attrName>style.visibility</p:attrName>
                                        </p:attrNameLst>
                                      </p:cBhvr>
                                      <p:to>
                                        <p:strVal val="visible"/>
                                      </p:to>
                                    </p:set>
                                  </p:childTnLst>
                                </p:cTn>
                              </p:par>
                            </p:childTnLst>
                          </p:cTn>
                        </p:par>
                        <p:par>
                          <p:cTn id="316" fill="hold">
                            <p:stCondLst>
                              <p:cond delay="91500"/>
                            </p:stCondLst>
                            <p:childTnLst>
                              <p:par>
                                <p:cTn id="317" presetID="11" presetClass="entr" presetSubtype="0" fill="hold" grpId="0" nodeType="afterEffect">
                                  <p:stCondLst>
                                    <p:cond delay="0"/>
                                  </p:stCondLst>
                                  <p:childTnLst>
                                    <p:set>
                                      <p:cBhvr>
                                        <p:cTn id="318" dur="1000">
                                          <p:stCondLst>
                                            <p:cond delay="0"/>
                                          </p:stCondLst>
                                        </p:cTn>
                                        <p:tgtEl>
                                          <p:spTgt spid="108"/>
                                        </p:tgtEl>
                                        <p:attrNameLst>
                                          <p:attrName>style.visibility</p:attrName>
                                        </p:attrNameLst>
                                      </p:cBhvr>
                                      <p:to>
                                        <p:strVal val="visible"/>
                                      </p:to>
                                    </p:set>
                                  </p:childTnLst>
                                </p:cTn>
                              </p:par>
                            </p:childTnLst>
                          </p:cTn>
                        </p:par>
                        <p:par>
                          <p:cTn id="319" fill="hold">
                            <p:stCondLst>
                              <p:cond delay="92500"/>
                            </p:stCondLst>
                            <p:childTnLst>
                              <p:par>
                                <p:cTn id="320" presetID="11" presetClass="entr" presetSubtype="0" fill="hold" grpId="0" nodeType="afterEffect">
                                  <p:stCondLst>
                                    <p:cond delay="0"/>
                                  </p:stCondLst>
                                  <p:childTnLst>
                                    <p:set>
                                      <p:cBhvr>
                                        <p:cTn id="321" dur="1000">
                                          <p:stCondLst>
                                            <p:cond delay="0"/>
                                          </p:stCondLst>
                                        </p:cTn>
                                        <p:tgtEl>
                                          <p:spTgt spid="109"/>
                                        </p:tgtEl>
                                        <p:attrNameLst>
                                          <p:attrName>style.visibility</p:attrName>
                                        </p:attrNameLst>
                                      </p:cBhvr>
                                      <p:to>
                                        <p:strVal val="visible"/>
                                      </p:to>
                                    </p:set>
                                  </p:childTnLst>
                                </p:cTn>
                              </p:par>
                            </p:childTnLst>
                          </p:cTn>
                        </p:par>
                        <p:par>
                          <p:cTn id="322" fill="hold">
                            <p:stCondLst>
                              <p:cond delay="93500"/>
                            </p:stCondLst>
                            <p:childTnLst>
                              <p:par>
                                <p:cTn id="323" presetID="11" presetClass="entr" presetSubtype="0" fill="hold" grpId="0" nodeType="afterEffect">
                                  <p:stCondLst>
                                    <p:cond delay="0"/>
                                  </p:stCondLst>
                                  <p:childTnLst>
                                    <p:set>
                                      <p:cBhvr>
                                        <p:cTn id="324" dur="1000">
                                          <p:stCondLst>
                                            <p:cond delay="0"/>
                                          </p:stCondLst>
                                        </p:cTn>
                                        <p:tgtEl>
                                          <p:spTgt spid="110"/>
                                        </p:tgtEl>
                                        <p:attrNameLst>
                                          <p:attrName>style.visibility</p:attrName>
                                        </p:attrNameLst>
                                      </p:cBhvr>
                                      <p:to>
                                        <p:strVal val="visible"/>
                                      </p:to>
                                    </p:set>
                                  </p:childTnLst>
                                </p:cTn>
                              </p:par>
                            </p:childTnLst>
                          </p:cTn>
                        </p:par>
                        <p:par>
                          <p:cTn id="325" fill="hold">
                            <p:stCondLst>
                              <p:cond delay="94500"/>
                            </p:stCondLst>
                            <p:childTnLst>
                              <p:par>
                                <p:cTn id="326" presetID="11" presetClass="entr" presetSubtype="0" fill="hold" grpId="0" nodeType="afterEffect">
                                  <p:stCondLst>
                                    <p:cond delay="0"/>
                                  </p:stCondLst>
                                  <p:childTnLst>
                                    <p:set>
                                      <p:cBhvr>
                                        <p:cTn id="327" dur="1000">
                                          <p:stCondLst>
                                            <p:cond delay="0"/>
                                          </p:stCondLst>
                                        </p:cTn>
                                        <p:tgtEl>
                                          <p:spTgt spid="111"/>
                                        </p:tgtEl>
                                        <p:attrNameLst>
                                          <p:attrName>style.visibility</p:attrName>
                                        </p:attrNameLst>
                                      </p:cBhvr>
                                      <p:to>
                                        <p:strVal val="visible"/>
                                      </p:to>
                                    </p:set>
                                  </p:childTnLst>
                                </p:cTn>
                              </p:par>
                            </p:childTnLst>
                          </p:cTn>
                        </p:par>
                        <p:par>
                          <p:cTn id="328" fill="hold">
                            <p:stCondLst>
                              <p:cond delay="95500"/>
                            </p:stCondLst>
                            <p:childTnLst>
                              <p:par>
                                <p:cTn id="329" presetID="11" presetClass="entr" presetSubtype="0" fill="hold" grpId="0" nodeType="afterEffect">
                                  <p:stCondLst>
                                    <p:cond delay="0"/>
                                  </p:stCondLst>
                                  <p:childTnLst>
                                    <p:set>
                                      <p:cBhvr>
                                        <p:cTn id="330" dur="1000">
                                          <p:stCondLst>
                                            <p:cond delay="0"/>
                                          </p:stCondLst>
                                        </p:cTn>
                                        <p:tgtEl>
                                          <p:spTgt spid="112"/>
                                        </p:tgtEl>
                                        <p:attrNameLst>
                                          <p:attrName>style.visibility</p:attrName>
                                        </p:attrNameLst>
                                      </p:cBhvr>
                                      <p:to>
                                        <p:strVal val="visible"/>
                                      </p:to>
                                    </p:set>
                                  </p:childTnLst>
                                </p:cTn>
                              </p:par>
                            </p:childTnLst>
                          </p:cTn>
                        </p:par>
                        <p:par>
                          <p:cTn id="331" fill="hold">
                            <p:stCondLst>
                              <p:cond delay="96500"/>
                            </p:stCondLst>
                            <p:childTnLst>
                              <p:par>
                                <p:cTn id="332" presetID="11" presetClass="entr" presetSubtype="0" fill="hold" grpId="0" nodeType="afterEffect">
                                  <p:stCondLst>
                                    <p:cond delay="0"/>
                                  </p:stCondLst>
                                  <p:childTnLst>
                                    <p:set>
                                      <p:cBhvr>
                                        <p:cTn id="333" dur="1000">
                                          <p:stCondLst>
                                            <p:cond delay="0"/>
                                          </p:stCondLst>
                                        </p:cTn>
                                        <p:tgtEl>
                                          <p:spTgt spid="113"/>
                                        </p:tgtEl>
                                        <p:attrNameLst>
                                          <p:attrName>style.visibility</p:attrName>
                                        </p:attrNameLst>
                                      </p:cBhvr>
                                      <p:to>
                                        <p:strVal val="visible"/>
                                      </p:to>
                                    </p:set>
                                  </p:childTnLst>
                                </p:cTn>
                              </p:par>
                            </p:childTnLst>
                          </p:cTn>
                        </p:par>
                        <p:par>
                          <p:cTn id="334" fill="hold">
                            <p:stCondLst>
                              <p:cond delay="97500"/>
                            </p:stCondLst>
                            <p:childTnLst>
                              <p:par>
                                <p:cTn id="335" presetID="11" presetClass="entr" presetSubtype="0" fill="hold" grpId="0" nodeType="afterEffect">
                                  <p:stCondLst>
                                    <p:cond delay="0"/>
                                  </p:stCondLst>
                                  <p:childTnLst>
                                    <p:set>
                                      <p:cBhvr>
                                        <p:cTn id="336" dur="1000">
                                          <p:stCondLst>
                                            <p:cond delay="0"/>
                                          </p:stCondLst>
                                        </p:cTn>
                                        <p:tgtEl>
                                          <p:spTgt spid="114"/>
                                        </p:tgtEl>
                                        <p:attrNameLst>
                                          <p:attrName>style.visibility</p:attrName>
                                        </p:attrNameLst>
                                      </p:cBhvr>
                                      <p:to>
                                        <p:strVal val="visible"/>
                                      </p:to>
                                    </p:set>
                                  </p:childTnLst>
                                </p:cTn>
                              </p:par>
                            </p:childTnLst>
                          </p:cTn>
                        </p:par>
                        <p:par>
                          <p:cTn id="337" fill="hold">
                            <p:stCondLst>
                              <p:cond delay="98500"/>
                            </p:stCondLst>
                            <p:childTnLst>
                              <p:par>
                                <p:cTn id="338" presetID="11" presetClass="entr" presetSubtype="0" fill="hold" grpId="0" nodeType="afterEffect">
                                  <p:stCondLst>
                                    <p:cond delay="0"/>
                                  </p:stCondLst>
                                  <p:childTnLst>
                                    <p:set>
                                      <p:cBhvr>
                                        <p:cTn id="339" dur="1000">
                                          <p:stCondLst>
                                            <p:cond delay="0"/>
                                          </p:stCondLst>
                                        </p:cTn>
                                        <p:tgtEl>
                                          <p:spTgt spid="115"/>
                                        </p:tgtEl>
                                        <p:attrNameLst>
                                          <p:attrName>style.visibility</p:attrName>
                                        </p:attrNameLst>
                                      </p:cBhvr>
                                      <p:to>
                                        <p:strVal val="visible"/>
                                      </p:to>
                                    </p:set>
                                  </p:childTnLst>
                                </p:cTn>
                              </p:par>
                            </p:childTnLst>
                          </p:cTn>
                        </p:par>
                        <p:par>
                          <p:cTn id="340" fill="hold">
                            <p:stCondLst>
                              <p:cond delay="99500"/>
                            </p:stCondLst>
                            <p:childTnLst>
                              <p:par>
                                <p:cTn id="341" presetID="11" presetClass="entr" presetSubtype="0" fill="hold" grpId="0" nodeType="afterEffect">
                                  <p:stCondLst>
                                    <p:cond delay="0"/>
                                  </p:stCondLst>
                                  <p:childTnLst>
                                    <p:set>
                                      <p:cBhvr>
                                        <p:cTn id="342" dur="1000">
                                          <p:stCondLst>
                                            <p:cond delay="0"/>
                                          </p:stCondLst>
                                        </p:cTn>
                                        <p:tgtEl>
                                          <p:spTgt spid="116"/>
                                        </p:tgtEl>
                                        <p:attrNameLst>
                                          <p:attrName>style.visibility</p:attrName>
                                        </p:attrNameLst>
                                      </p:cBhvr>
                                      <p:to>
                                        <p:strVal val="visible"/>
                                      </p:to>
                                    </p:set>
                                  </p:childTnLst>
                                </p:cTn>
                              </p:par>
                            </p:childTnLst>
                          </p:cTn>
                        </p:par>
                        <p:par>
                          <p:cTn id="343" fill="hold">
                            <p:stCondLst>
                              <p:cond delay="100500"/>
                            </p:stCondLst>
                            <p:childTnLst>
                              <p:par>
                                <p:cTn id="344" presetID="11" presetClass="entr" presetSubtype="0" fill="hold" grpId="0" nodeType="afterEffect">
                                  <p:stCondLst>
                                    <p:cond delay="0"/>
                                  </p:stCondLst>
                                  <p:childTnLst>
                                    <p:set>
                                      <p:cBhvr>
                                        <p:cTn id="345" dur="1000">
                                          <p:stCondLst>
                                            <p:cond delay="0"/>
                                          </p:stCondLst>
                                        </p:cTn>
                                        <p:tgtEl>
                                          <p:spTgt spid="117"/>
                                        </p:tgtEl>
                                        <p:attrNameLst>
                                          <p:attrName>style.visibility</p:attrName>
                                        </p:attrNameLst>
                                      </p:cBhvr>
                                      <p:to>
                                        <p:strVal val="visible"/>
                                      </p:to>
                                    </p:set>
                                  </p:childTnLst>
                                </p:cTn>
                              </p:par>
                            </p:childTnLst>
                          </p:cTn>
                        </p:par>
                        <p:par>
                          <p:cTn id="346" fill="hold">
                            <p:stCondLst>
                              <p:cond delay="101500"/>
                            </p:stCondLst>
                            <p:childTnLst>
                              <p:par>
                                <p:cTn id="347" presetID="11" presetClass="entr" presetSubtype="0" fill="hold" grpId="0" nodeType="afterEffect">
                                  <p:stCondLst>
                                    <p:cond delay="0"/>
                                  </p:stCondLst>
                                  <p:childTnLst>
                                    <p:set>
                                      <p:cBhvr>
                                        <p:cTn id="348" dur="1000">
                                          <p:stCondLst>
                                            <p:cond delay="0"/>
                                          </p:stCondLst>
                                        </p:cTn>
                                        <p:tgtEl>
                                          <p:spTgt spid="118"/>
                                        </p:tgtEl>
                                        <p:attrNameLst>
                                          <p:attrName>style.visibility</p:attrName>
                                        </p:attrNameLst>
                                      </p:cBhvr>
                                      <p:to>
                                        <p:strVal val="visible"/>
                                      </p:to>
                                    </p:set>
                                  </p:childTnLst>
                                </p:cTn>
                              </p:par>
                            </p:childTnLst>
                          </p:cTn>
                        </p:par>
                        <p:par>
                          <p:cTn id="349" fill="hold">
                            <p:stCondLst>
                              <p:cond delay="102500"/>
                            </p:stCondLst>
                            <p:childTnLst>
                              <p:par>
                                <p:cTn id="350" presetID="11" presetClass="entr" presetSubtype="0" fill="hold" grpId="0" nodeType="afterEffect">
                                  <p:stCondLst>
                                    <p:cond delay="0"/>
                                  </p:stCondLst>
                                  <p:childTnLst>
                                    <p:set>
                                      <p:cBhvr>
                                        <p:cTn id="351" dur="1000">
                                          <p:stCondLst>
                                            <p:cond delay="0"/>
                                          </p:stCondLst>
                                        </p:cTn>
                                        <p:tgtEl>
                                          <p:spTgt spid="119"/>
                                        </p:tgtEl>
                                        <p:attrNameLst>
                                          <p:attrName>style.visibility</p:attrName>
                                        </p:attrNameLst>
                                      </p:cBhvr>
                                      <p:to>
                                        <p:strVal val="visible"/>
                                      </p:to>
                                    </p:set>
                                  </p:childTnLst>
                                </p:cTn>
                              </p:par>
                            </p:childTnLst>
                          </p:cTn>
                        </p:par>
                        <p:par>
                          <p:cTn id="352" fill="hold">
                            <p:stCondLst>
                              <p:cond delay="103500"/>
                            </p:stCondLst>
                            <p:childTnLst>
                              <p:par>
                                <p:cTn id="353" presetID="11" presetClass="entr" presetSubtype="0" fill="hold" grpId="0" nodeType="afterEffect">
                                  <p:stCondLst>
                                    <p:cond delay="0"/>
                                  </p:stCondLst>
                                  <p:childTnLst>
                                    <p:set>
                                      <p:cBhvr>
                                        <p:cTn id="354" dur="1000">
                                          <p:stCondLst>
                                            <p:cond delay="0"/>
                                          </p:stCondLst>
                                        </p:cTn>
                                        <p:tgtEl>
                                          <p:spTgt spid="120"/>
                                        </p:tgtEl>
                                        <p:attrNameLst>
                                          <p:attrName>style.visibility</p:attrName>
                                        </p:attrNameLst>
                                      </p:cBhvr>
                                      <p:to>
                                        <p:strVal val="visible"/>
                                      </p:to>
                                    </p:set>
                                  </p:childTnLst>
                                </p:cTn>
                              </p:par>
                            </p:childTnLst>
                          </p:cTn>
                        </p:par>
                        <p:par>
                          <p:cTn id="355" fill="hold">
                            <p:stCondLst>
                              <p:cond delay="104500"/>
                            </p:stCondLst>
                            <p:childTnLst>
                              <p:par>
                                <p:cTn id="356" presetID="11" presetClass="entr" presetSubtype="0" fill="hold" grpId="0" nodeType="afterEffect">
                                  <p:stCondLst>
                                    <p:cond delay="0"/>
                                  </p:stCondLst>
                                  <p:childTnLst>
                                    <p:set>
                                      <p:cBhvr>
                                        <p:cTn id="357" dur="1000">
                                          <p:stCondLst>
                                            <p:cond delay="0"/>
                                          </p:stCondLst>
                                        </p:cTn>
                                        <p:tgtEl>
                                          <p:spTgt spid="121"/>
                                        </p:tgtEl>
                                        <p:attrNameLst>
                                          <p:attrName>style.visibility</p:attrName>
                                        </p:attrNameLst>
                                      </p:cBhvr>
                                      <p:to>
                                        <p:strVal val="visible"/>
                                      </p:to>
                                    </p:set>
                                  </p:childTnLst>
                                </p:cTn>
                              </p:par>
                            </p:childTnLst>
                          </p:cTn>
                        </p:par>
                        <p:par>
                          <p:cTn id="358" fill="hold">
                            <p:stCondLst>
                              <p:cond delay="105500"/>
                            </p:stCondLst>
                            <p:childTnLst>
                              <p:par>
                                <p:cTn id="359" presetID="11" presetClass="entr" presetSubtype="0" fill="hold" grpId="0" nodeType="afterEffect">
                                  <p:stCondLst>
                                    <p:cond delay="0"/>
                                  </p:stCondLst>
                                  <p:childTnLst>
                                    <p:set>
                                      <p:cBhvr>
                                        <p:cTn id="360" dur="1000">
                                          <p:stCondLst>
                                            <p:cond delay="0"/>
                                          </p:stCondLst>
                                        </p:cTn>
                                        <p:tgtEl>
                                          <p:spTgt spid="122"/>
                                        </p:tgtEl>
                                        <p:attrNameLst>
                                          <p:attrName>style.visibility</p:attrName>
                                        </p:attrNameLst>
                                      </p:cBhvr>
                                      <p:to>
                                        <p:strVal val="visible"/>
                                      </p:to>
                                    </p:set>
                                  </p:childTnLst>
                                </p:cTn>
                              </p:par>
                            </p:childTnLst>
                          </p:cTn>
                        </p:par>
                        <p:par>
                          <p:cTn id="361" fill="hold">
                            <p:stCondLst>
                              <p:cond delay="106500"/>
                            </p:stCondLst>
                            <p:childTnLst>
                              <p:par>
                                <p:cTn id="362" presetID="11" presetClass="entr" presetSubtype="0" fill="hold" grpId="0" nodeType="afterEffect">
                                  <p:stCondLst>
                                    <p:cond delay="0"/>
                                  </p:stCondLst>
                                  <p:childTnLst>
                                    <p:set>
                                      <p:cBhvr>
                                        <p:cTn id="363" dur="1000">
                                          <p:stCondLst>
                                            <p:cond delay="0"/>
                                          </p:stCondLst>
                                        </p:cTn>
                                        <p:tgtEl>
                                          <p:spTgt spid="123"/>
                                        </p:tgtEl>
                                        <p:attrNameLst>
                                          <p:attrName>style.visibility</p:attrName>
                                        </p:attrNameLst>
                                      </p:cBhvr>
                                      <p:to>
                                        <p:strVal val="visible"/>
                                      </p:to>
                                    </p:set>
                                  </p:childTnLst>
                                </p:cTn>
                              </p:par>
                            </p:childTnLst>
                          </p:cTn>
                        </p:par>
                        <p:par>
                          <p:cTn id="364" fill="hold">
                            <p:stCondLst>
                              <p:cond delay="107500"/>
                            </p:stCondLst>
                            <p:childTnLst>
                              <p:par>
                                <p:cTn id="365" presetID="11" presetClass="entr" presetSubtype="0" fill="hold" grpId="0" nodeType="afterEffect">
                                  <p:stCondLst>
                                    <p:cond delay="0"/>
                                  </p:stCondLst>
                                  <p:childTnLst>
                                    <p:set>
                                      <p:cBhvr>
                                        <p:cTn id="366" dur="1000">
                                          <p:stCondLst>
                                            <p:cond delay="0"/>
                                          </p:stCondLst>
                                        </p:cTn>
                                        <p:tgtEl>
                                          <p:spTgt spid="124"/>
                                        </p:tgtEl>
                                        <p:attrNameLst>
                                          <p:attrName>style.visibility</p:attrName>
                                        </p:attrNameLst>
                                      </p:cBhvr>
                                      <p:to>
                                        <p:strVal val="visible"/>
                                      </p:to>
                                    </p:set>
                                  </p:childTnLst>
                                </p:cTn>
                              </p:par>
                            </p:childTnLst>
                          </p:cTn>
                        </p:par>
                        <p:par>
                          <p:cTn id="367" fill="hold">
                            <p:stCondLst>
                              <p:cond delay="108500"/>
                            </p:stCondLst>
                            <p:childTnLst>
                              <p:par>
                                <p:cTn id="368" presetID="11" presetClass="entr" presetSubtype="0" fill="hold" grpId="0" nodeType="afterEffect">
                                  <p:stCondLst>
                                    <p:cond delay="0"/>
                                  </p:stCondLst>
                                  <p:childTnLst>
                                    <p:set>
                                      <p:cBhvr>
                                        <p:cTn id="369" dur="1000">
                                          <p:stCondLst>
                                            <p:cond delay="0"/>
                                          </p:stCondLst>
                                        </p:cTn>
                                        <p:tgtEl>
                                          <p:spTgt spid="125"/>
                                        </p:tgtEl>
                                        <p:attrNameLst>
                                          <p:attrName>style.visibility</p:attrName>
                                        </p:attrNameLst>
                                      </p:cBhvr>
                                      <p:to>
                                        <p:strVal val="visible"/>
                                      </p:to>
                                    </p:set>
                                  </p:childTnLst>
                                </p:cTn>
                              </p:par>
                            </p:childTnLst>
                          </p:cTn>
                        </p:par>
                        <p:par>
                          <p:cTn id="370" fill="hold">
                            <p:stCondLst>
                              <p:cond delay="109500"/>
                            </p:stCondLst>
                            <p:childTnLst>
                              <p:par>
                                <p:cTn id="371" presetID="11" presetClass="entr" presetSubtype="0" fill="hold" grpId="0" nodeType="afterEffect">
                                  <p:stCondLst>
                                    <p:cond delay="0"/>
                                  </p:stCondLst>
                                  <p:childTnLst>
                                    <p:set>
                                      <p:cBhvr>
                                        <p:cTn id="372" dur="1000">
                                          <p:stCondLst>
                                            <p:cond delay="0"/>
                                          </p:stCondLst>
                                        </p:cTn>
                                        <p:tgtEl>
                                          <p:spTgt spid="126"/>
                                        </p:tgtEl>
                                        <p:attrNameLst>
                                          <p:attrName>style.visibility</p:attrName>
                                        </p:attrNameLst>
                                      </p:cBhvr>
                                      <p:to>
                                        <p:strVal val="visible"/>
                                      </p:to>
                                    </p:set>
                                  </p:childTnLst>
                                </p:cTn>
                              </p:par>
                            </p:childTnLst>
                          </p:cTn>
                        </p:par>
                        <p:par>
                          <p:cTn id="373" fill="hold">
                            <p:stCondLst>
                              <p:cond delay="110500"/>
                            </p:stCondLst>
                            <p:childTnLst>
                              <p:par>
                                <p:cTn id="374" presetID="11" presetClass="entr" presetSubtype="0" fill="hold" grpId="0" nodeType="afterEffect">
                                  <p:stCondLst>
                                    <p:cond delay="0"/>
                                  </p:stCondLst>
                                  <p:childTnLst>
                                    <p:set>
                                      <p:cBhvr>
                                        <p:cTn id="375" dur="1000">
                                          <p:stCondLst>
                                            <p:cond delay="0"/>
                                          </p:stCondLst>
                                        </p:cTn>
                                        <p:tgtEl>
                                          <p:spTgt spid="127"/>
                                        </p:tgtEl>
                                        <p:attrNameLst>
                                          <p:attrName>style.visibility</p:attrName>
                                        </p:attrNameLst>
                                      </p:cBhvr>
                                      <p:to>
                                        <p:strVal val="visible"/>
                                      </p:to>
                                    </p:set>
                                  </p:childTnLst>
                                </p:cTn>
                              </p:par>
                            </p:childTnLst>
                          </p:cTn>
                        </p:par>
                        <p:par>
                          <p:cTn id="376" fill="hold">
                            <p:stCondLst>
                              <p:cond delay="111500"/>
                            </p:stCondLst>
                            <p:childTnLst>
                              <p:par>
                                <p:cTn id="377" presetID="11" presetClass="entr" presetSubtype="0" fill="hold" grpId="0" nodeType="afterEffect">
                                  <p:stCondLst>
                                    <p:cond delay="0"/>
                                  </p:stCondLst>
                                  <p:childTnLst>
                                    <p:set>
                                      <p:cBhvr>
                                        <p:cTn id="378" dur="1000">
                                          <p:stCondLst>
                                            <p:cond delay="0"/>
                                          </p:stCondLst>
                                        </p:cTn>
                                        <p:tgtEl>
                                          <p:spTgt spid="128"/>
                                        </p:tgtEl>
                                        <p:attrNameLst>
                                          <p:attrName>style.visibility</p:attrName>
                                        </p:attrNameLst>
                                      </p:cBhvr>
                                      <p:to>
                                        <p:strVal val="visible"/>
                                      </p:to>
                                    </p:set>
                                  </p:childTnLst>
                                </p:cTn>
                              </p:par>
                            </p:childTnLst>
                          </p:cTn>
                        </p:par>
                        <p:par>
                          <p:cTn id="379" fill="hold">
                            <p:stCondLst>
                              <p:cond delay="112500"/>
                            </p:stCondLst>
                            <p:childTnLst>
                              <p:par>
                                <p:cTn id="380" presetID="11" presetClass="entr" presetSubtype="0" fill="hold" grpId="0" nodeType="afterEffect">
                                  <p:stCondLst>
                                    <p:cond delay="0"/>
                                  </p:stCondLst>
                                  <p:childTnLst>
                                    <p:set>
                                      <p:cBhvr>
                                        <p:cTn id="381" dur="1000">
                                          <p:stCondLst>
                                            <p:cond delay="0"/>
                                          </p:stCondLst>
                                        </p:cTn>
                                        <p:tgtEl>
                                          <p:spTgt spid="129"/>
                                        </p:tgtEl>
                                        <p:attrNameLst>
                                          <p:attrName>style.visibility</p:attrName>
                                        </p:attrNameLst>
                                      </p:cBhvr>
                                      <p:to>
                                        <p:strVal val="visible"/>
                                      </p:to>
                                    </p:set>
                                  </p:childTnLst>
                                </p:cTn>
                              </p:par>
                            </p:childTnLst>
                          </p:cTn>
                        </p:par>
                        <p:par>
                          <p:cTn id="382" fill="hold">
                            <p:stCondLst>
                              <p:cond delay="113500"/>
                            </p:stCondLst>
                            <p:childTnLst>
                              <p:par>
                                <p:cTn id="383" presetID="11" presetClass="entr" presetSubtype="0" fill="hold" grpId="0" nodeType="afterEffect">
                                  <p:stCondLst>
                                    <p:cond delay="0"/>
                                  </p:stCondLst>
                                  <p:childTnLst>
                                    <p:set>
                                      <p:cBhvr>
                                        <p:cTn id="384" dur="1000">
                                          <p:stCondLst>
                                            <p:cond delay="0"/>
                                          </p:stCondLst>
                                        </p:cTn>
                                        <p:tgtEl>
                                          <p:spTgt spid="130"/>
                                        </p:tgtEl>
                                        <p:attrNameLst>
                                          <p:attrName>style.visibility</p:attrName>
                                        </p:attrNameLst>
                                      </p:cBhvr>
                                      <p:to>
                                        <p:strVal val="visible"/>
                                      </p:to>
                                    </p:set>
                                  </p:childTnLst>
                                </p:cTn>
                              </p:par>
                            </p:childTnLst>
                          </p:cTn>
                        </p:par>
                        <p:par>
                          <p:cTn id="385" fill="hold">
                            <p:stCondLst>
                              <p:cond delay="114500"/>
                            </p:stCondLst>
                            <p:childTnLst>
                              <p:par>
                                <p:cTn id="386" presetID="11" presetClass="entr" presetSubtype="0" fill="hold" grpId="0" nodeType="afterEffect">
                                  <p:stCondLst>
                                    <p:cond delay="0"/>
                                  </p:stCondLst>
                                  <p:childTnLst>
                                    <p:set>
                                      <p:cBhvr>
                                        <p:cTn id="387" dur="1000">
                                          <p:stCondLst>
                                            <p:cond delay="0"/>
                                          </p:stCondLst>
                                        </p:cTn>
                                        <p:tgtEl>
                                          <p:spTgt spid="131"/>
                                        </p:tgtEl>
                                        <p:attrNameLst>
                                          <p:attrName>style.visibility</p:attrName>
                                        </p:attrNameLst>
                                      </p:cBhvr>
                                      <p:to>
                                        <p:strVal val="visible"/>
                                      </p:to>
                                    </p:set>
                                  </p:childTnLst>
                                </p:cTn>
                              </p:par>
                            </p:childTnLst>
                          </p:cTn>
                        </p:par>
                        <p:par>
                          <p:cTn id="388" fill="hold">
                            <p:stCondLst>
                              <p:cond delay="115500"/>
                            </p:stCondLst>
                            <p:childTnLst>
                              <p:par>
                                <p:cTn id="389" presetID="11" presetClass="entr" presetSubtype="0" fill="hold" grpId="0" nodeType="afterEffect">
                                  <p:stCondLst>
                                    <p:cond delay="0"/>
                                  </p:stCondLst>
                                  <p:childTnLst>
                                    <p:set>
                                      <p:cBhvr>
                                        <p:cTn id="390" dur="1000">
                                          <p:stCondLst>
                                            <p:cond delay="0"/>
                                          </p:stCondLst>
                                        </p:cTn>
                                        <p:tgtEl>
                                          <p:spTgt spid="132"/>
                                        </p:tgtEl>
                                        <p:attrNameLst>
                                          <p:attrName>style.visibility</p:attrName>
                                        </p:attrNameLst>
                                      </p:cBhvr>
                                      <p:to>
                                        <p:strVal val="visible"/>
                                      </p:to>
                                    </p:set>
                                  </p:childTnLst>
                                </p:cTn>
                              </p:par>
                            </p:childTnLst>
                          </p:cTn>
                        </p:par>
                        <p:par>
                          <p:cTn id="391" fill="hold">
                            <p:stCondLst>
                              <p:cond delay="116500"/>
                            </p:stCondLst>
                            <p:childTnLst>
                              <p:par>
                                <p:cTn id="392" presetID="11" presetClass="entr" presetSubtype="0" fill="hold" grpId="0" nodeType="afterEffect">
                                  <p:stCondLst>
                                    <p:cond delay="0"/>
                                  </p:stCondLst>
                                  <p:childTnLst>
                                    <p:set>
                                      <p:cBhvr>
                                        <p:cTn id="393" dur="1000">
                                          <p:stCondLst>
                                            <p:cond delay="0"/>
                                          </p:stCondLst>
                                        </p:cTn>
                                        <p:tgtEl>
                                          <p:spTgt spid="133"/>
                                        </p:tgtEl>
                                        <p:attrNameLst>
                                          <p:attrName>style.visibility</p:attrName>
                                        </p:attrNameLst>
                                      </p:cBhvr>
                                      <p:to>
                                        <p:strVal val="visible"/>
                                      </p:to>
                                    </p:set>
                                  </p:childTnLst>
                                </p:cTn>
                              </p:par>
                            </p:childTnLst>
                          </p:cTn>
                        </p:par>
                        <p:par>
                          <p:cTn id="394" fill="hold">
                            <p:stCondLst>
                              <p:cond delay="117500"/>
                            </p:stCondLst>
                            <p:childTnLst>
                              <p:par>
                                <p:cTn id="395" presetID="11" presetClass="entr" presetSubtype="0" fill="hold" grpId="0" nodeType="afterEffect">
                                  <p:stCondLst>
                                    <p:cond delay="0"/>
                                  </p:stCondLst>
                                  <p:childTnLst>
                                    <p:set>
                                      <p:cBhvr>
                                        <p:cTn id="396" dur="1000">
                                          <p:stCondLst>
                                            <p:cond delay="0"/>
                                          </p:stCondLst>
                                        </p:cTn>
                                        <p:tgtEl>
                                          <p:spTgt spid="134"/>
                                        </p:tgtEl>
                                        <p:attrNameLst>
                                          <p:attrName>style.visibility</p:attrName>
                                        </p:attrNameLst>
                                      </p:cBhvr>
                                      <p:to>
                                        <p:strVal val="visible"/>
                                      </p:to>
                                    </p:set>
                                  </p:childTnLst>
                                </p:cTn>
                              </p:par>
                            </p:childTnLst>
                          </p:cTn>
                        </p:par>
                        <p:par>
                          <p:cTn id="397" fill="hold">
                            <p:stCondLst>
                              <p:cond delay="118500"/>
                            </p:stCondLst>
                            <p:childTnLst>
                              <p:par>
                                <p:cTn id="398" presetID="11" presetClass="entr" presetSubtype="0" fill="hold" grpId="0" nodeType="afterEffect">
                                  <p:stCondLst>
                                    <p:cond delay="0"/>
                                  </p:stCondLst>
                                  <p:childTnLst>
                                    <p:set>
                                      <p:cBhvr>
                                        <p:cTn id="399" dur="1000">
                                          <p:stCondLst>
                                            <p:cond delay="0"/>
                                          </p:stCondLst>
                                        </p:cTn>
                                        <p:tgtEl>
                                          <p:spTgt spid="135"/>
                                        </p:tgtEl>
                                        <p:attrNameLst>
                                          <p:attrName>style.visibility</p:attrName>
                                        </p:attrNameLst>
                                      </p:cBhvr>
                                      <p:to>
                                        <p:strVal val="visible"/>
                                      </p:to>
                                    </p:set>
                                  </p:childTnLst>
                                </p:cTn>
                              </p:par>
                            </p:childTnLst>
                          </p:cTn>
                        </p:par>
                        <p:par>
                          <p:cTn id="400" fill="hold">
                            <p:stCondLst>
                              <p:cond delay="119500"/>
                            </p:stCondLst>
                            <p:childTnLst>
                              <p:par>
                                <p:cTn id="401" presetID="11" presetClass="entr" presetSubtype="0" fill="hold" grpId="0" nodeType="afterEffect">
                                  <p:stCondLst>
                                    <p:cond delay="0"/>
                                  </p:stCondLst>
                                  <p:childTnLst>
                                    <p:set>
                                      <p:cBhvr>
                                        <p:cTn id="402" dur="1000">
                                          <p:stCondLst>
                                            <p:cond delay="0"/>
                                          </p:stCondLst>
                                        </p:cTn>
                                        <p:tgtEl>
                                          <p:spTgt spid="136"/>
                                        </p:tgtEl>
                                        <p:attrNameLst>
                                          <p:attrName>style.visibility</p:attrName>
                                        </p:attrNameLst>
                                      </p:cBhvr>
                                      <p:to>
                                        <p:strVal val="visible"/>
                                      </p:to>
                                    </p:set>
                                  </p:childTnLst>
                                </p:cTn>
                              </p:par>
                            </p:childTnLst>
                          </p:cTn>
                        </p:par>
                        <p:par>
                          <p:cTn id="403" fill="hold">
                            <p:stCondLst>
                              <p:cond delay="120500"/>
                            </p:stCondLst>
                            <p:childTnLst>
                              <p:par>
                                <p:cTn id="404" presetID="11" presetClass="entr" presetSubtype="0" fill="hold" grpId="0" nodeType="afterEffect">
                                  <p:stCondLst>
                                    <p:cond delay="0"/>
                                  </p:stCondLst>
                                  <p:childTnLst>
                                    <p:set>
                                      <p:cBhvr>
                                        <p:cTn id="405" dur="1000">
                                          <p:stCondLst>
                                            <p:cond delay="0"/>
                                          </p:stCondLst>
                                        </p:cTn>
                                        <p:tgtEl>
                                          <p:spTgt spid="137"/>
                                        </p:tgtEl>
                                        <p:attrNameLst>
                                          <p:attrName>style.visibility</p:attrName>
                                        </p:attrNameLst>
                                      </p:cBhvr>
                                      <p:to>
                                        <p:strVal val="visible"/>
                                      </p:to>
                                    </p:set>
                                  </p:childTnLst>
                                </p:cTn>
                              </p:par>
                            </p:childTnLst>
                          </p:cTn>
                        </p:par>
                        <p:par>
                          <p:cTn id="406" fill="hold">
                            <p:stCondLst>
                              <p:cond delay="121500"/>
                            </p:stCondLst>
                            <p:childTnLst>
                              <p:par>
                                <p:cTn id="407" presetID="11" presetClass="entr" presetSubtype="0" fill="hold" grpId="0" nodeType="afterEffect">
                                  <p:stCondLst>
                                    <p:cond delay="0"/>
                                  </p:stCondLst>
                                  <p:childTnLst>
                                    <p:set>
                                      <p:cBhvr>
                                        <p:cTn id="408" dur="1000">
                                          <p:stCondLst>
                                            <p:cond delay="0"/>
                                          </p:stCondLst>
                                        </p:cTn>
                                        <p:tgtEl>
                                          <p:spTgt spid="138"/>
                                        </p:tgtEl>
                                        <p:attrNameLst>
                                          <p:attrName>style.visibility</p:attrName>
                                        </p:attrNameLst>
                                      </p:cBhvr>
                                      <p:to>
                                        <p:strVal val="visible"/>
                                      </p:to>
                                    </p:set>
                                  </p:childTnLst>
                                </p:cTn>
                              </p:par>
                            </p:childTnLst>
                          </p:cTn>
                        </p:par>
                        <p:par>
                          <p:cTn id="409" fill="hold">
                            <p:stCondLst>
                              <p:cond delay="122500"/>
                            </p:stCondLst>
                            <p:childTnLst>
                              <p:par>
                                <p:cTn id="410" presetID="11" presetClass="entr" presetSubtype="0" fill="hold" grpId="0" nodeType="afterEffect">
                                  <p:stCondLst>
                                    <p:cond delay="0"/>
                                  </p:stCondLst>
                                  <p:childTnLst>
                                    <p:set>
                                      <p:cBhvr>
                                        <p:cTn id="411" dur="1000">
                                          <p:stCondLst>
                                            <p:cond delay="0"/>
                                          </p:stCondLst>
                                        </p:cTn>
                                        <p:tgtEl>
                                          <p:spTgt spid="139"/>
                                        </p:tgtEl>
                                        <p:attrNameLst>
                                          <p:attrName>style.visibility</p:attrName>
                                        </p:attrNameLst>
                                      </p:cBhvr>
                                      <p:to>
                                        <p:strVal val="visible"/>
                                      </p:to>
                                    </p:set>
                                  </p:childTnLst>
                                </p:cTn>
                              </p:par>
                            </p:childTnLst>
                          </p:cTn>
                        </p:par>
                        <p:par>
                          <p:cTn id="412" fill="hold">
                            <p:stCondLst>
                              <p:cond delay="123500"/>
                            </p:stCondLst>
                            <p:childTnLst>
                              <p:par>
                                <p:cTn id="413" presetID="11" presetClass="entr" presetSubtype="0" fill="hold" grpId="0" nodeType="afterEffect">
                                  <p:stCondLst>
                                    <p:cond delay="0"/>
                                  </p:stCondLst>
                                  <p:childTnLst>
                                    <p:set>
                                      <p:cBhvr>
                                        <p:cTn id="414" dur="1000">
                                          <p:stCondLst>
                                            <p:cond delay="0"/>
                                          </p:stCondLst>
                                        </p:cTn>
                                        <p:tgtEl>
                                          <p:spTgt spid="140"/>
                                        </p:tgtEl>
                                        <p:attrNameLst>
                                          <p:attrName>style.visibility</p:attrName>
                                        </p:attrNameLst>
                                      </p:cBhvr>
                                      <p:to>
                                        <p:strVal val="visible"/>
                                      </p:to>
                                    </p:set>
                                  </p:childTnLst>
                                </p:cTn>
                              </p:par>
                            </p:childTnLst>
                          </p:cTn>
                        </p:par>
                        <p:par>
                          <p:cTn id="415" fill="hold">
                            <p:stCondLst>
                              <p:cond delay="124500"/>
                            </p:stCondLst>
                            <p:childTnLst>
                              <p:par>
                                <p:cTn id="416" presetID="11" presetClass="entr" presetSubtype="0" fill="hold" grpId="0" nodeType="afterEffect">
                                  <p:stCondLst>
                                    <p:cond delay="0"/>
                                  </p:stCondLst>
                                  <p:childTnLst>
                                    <p:set>
                                      <p:cBhvr>
                                        <p:cTn id="417" dur="1000">
                                          <p:stCondLst>
                                            <p:cond delay="0"/>
                                          </p:stCondLst>
                                        </p:cTn>
                                        <p:tgtEl>
                                          <p:spTgt spid="141"/>
                                        </p:tgtEl>
                                        <p:attrNameLst>
                                          <p:attrName>style.visibility</p:attrName>
                                        </p:attrNameLst>
                                      </p:cBhvr>
                                      <p:to>
                                        <p:strVal val="visible"/>
                                      </p:to>
                                    </p:set>
                                  </p:childTnLst>
                                </p:cTn>
                              </p:par>
                            </p:childTnLst>
                          </p:cTn>
                        </p:par>
                        <p:par>
                          <p:cTn id="418" fill="hold">
                            <p:stCondLst>
                              <p:cond delay="125500"/>
                            </p:stCondLst>
                            <p:childTnLst>
                              <p:par>
                                <p:cTn id="419" presetID="11" presetClass="entr" presetSubtype="0" fill="hold" grpId="0" nodeType="afterEffect">
                                  <p:stCondLst>
                                    <p:cond delay="0"/>
                                  </p:stCondLst>
                                  <p:childTnLst>
                                    <p:set>
                                      <p:cBhvr>
                                        <p:cTn id="420" dur="1000">
                                          <p:stCondLst>
                                            <p:cond delay="0"/>
                                          </p:stCondLst>
                                        </p:cTn>
                                        <p:tgtEl>
                                          <p:spTgt spid="142"/>
                                        </p:tgtEl>
                                        <p:attrNameLst>
                                          <p:attrName>style.visibility</p:attrName>
                                        </p:attrNameLst>
                                      </p:cBhvr>
                                      <p:to>
                                        <p:strVal val="visible"/>
                                      </p:to>
                                    </p:set>
                                  </p:childTnLst>
                                </p:cTn>
                              </p:par>
                            </p:childTnLst>
                          </p:cTn>
                        </p:par>
                        <p:par>
                          <p:cTn id="421" fill="hold">
                            <p:stCondLst>
                              <p:cond delay="126500"/>
                            </p:stCondLst>
                            <p:childTnLst>
                              <p:par>
                                <p:cTn id="422" presetID="11" presetClass="entr" presetSubtype="0" fill="hold" grpId="0" nodeType="afterEffect">
                                  <p:stCondLst>
                                    <p:cond delay="0"/>
                                  </p:stCondLst>
                                  <p:childTnLst>
                                    <p:set>
                                      <p:cBhvr>
                                        <p:cTn id="423" dur="1000">
                                          <p:stCondLst>
                                            <p:cond delay="0"/>
                                          </p:stCondLst>
                                        </p:cTn>
                                        <p:tgtEl>
                                          <p:spTgt spid="143"/>
                                        </p:tgtEl>
                                        <p:attrNameLst>
                                          <p:attrName>style.visibility</p:attrName>
                                        </p:attrNameLst>
                                      </p:cBhvr>
                                      <p:to>
                                        <p:strVal val="visible"/>
                                      </p:to>
                                    </p:set>
                                  </p:childTnLst>
                                </p:cTn>
                              </p:par>
                            </p:childTnLst>
                          </p:cTn>
                        </p:par>
                        <p:par>
                          <p:cTn id="424" fill="hold">
                            <p:stCondLst>
                              <p:cond delay="127500"/>
                            </p:stCondLst>
                            <p:childTnLst>
                              <p:par>
                                <p:cTn id="425" presetID="11" presetClass="entr" presetSubtype="0" fill="hold" grpId="0" nodeType="afterEffect">
                                  <p:stCondLst>
                                    <p:cond delay="0"/>
                                  </p:stCondLst>
                                  <p:childTnLst>
                                    <p:set>
                                      <p:cBhvr>
                                        <p:cTn id="426" dur="1000">
                                          <p:stCondLst>
                                            <p:cond delay="0"/>
                                          </p:stCondLst>
                                        </p:cTn>
                                        <p:tgtEl>
                                          <p:spTgt spid="144"/>
                                        </p:tgtEl>
                                        <p:attrNameLst>
                                          <p:attrName>style.visibility</p:attrName>
                                        </p:attrNameLst>
                                      </p:cBhvr>
                                      <p:to>
                                        <p:strVal val="visible"/>
                                      </p:to>
                                    </p:set>
                                  </p:childTnLst>
                                </p:cTn>
                              </p:par>
                            </p:childTnLst>
                          </p:cTn>
                        </p:par>
                        <p:par>
                          <p:cTn id="427" fill="hold">
                            <p:stCondLst>
                              <p:cond delay="128500"/>
                            </p:stCondLst>
                            <p:childTnLst>
                              <p:par>
                                <p:cTn id="428" presetID="11" presetClass="entr" presetSubtype="0" fill="hold" grpId="0" nodeType="afterEffect">
                                  <p:stCondLst>
                                    <p:cond delay="0"/>
                                  </p:stCondLst>
                                  <p:childTnLst>
                                    <p:set>
                                      <p:cBhvr>
                                        <p:cTn id="429" dur="1000">
                                          <p:stCondLst>
                                            <p:cond delay="0"/>
                                          </p:stCondLst>
                                        </p:cTn>
                                        <p:tgtEl>
                                          <p:spTgt spid="145"/>
                                        </p:tgtEl>
                                        <p:attrNameLst>
                                          <p:attrName>style.visibility</p:attrName>
                                        </p:attrNameLst>
                                      </p:cBhvr>
                                      <p:to>
                                        <p:strVal val="visible"/>
                                      </p:to>
                                    </p:set>
                                  </p:childTnLst>
                                </p:cTn>
                              </p:par>
                            </p:childTnLst>
                          </p:cTn>
                        </p:par>
                        <p:par>
                          <p:cTn id="430" fill="hold">
                            <p:stCondLst>
                              <p:cond delay="129500"/>
                            </p:stCondLst>
                            <p:childTnLst>
                              <p:par>
                                <p:cTn id="431" presetID="11" presetClass="entr" presetSubtype="0" fill="hold" grpId="0" nodeType="afterEffect">
                                  <p:stCondLst>
                                    <p:cond delay="0"/>
                                  </p:stCondLst>
                                  <p:childTnLst>
                                    <p:set>
                                      <p:cBhvr>
                                        <p:cTn id="432" dur="1000">
                                          <p:stCondLst>
                                            <p:cond delay="0"/>
                                          </p:stCondLst>
                                        </p:cTn>
                                        <p:tgtEl>
                                          <p:spTgt spid="146"/>
                                        </p:tgtEl>
                                        <p:attrNameLst>
                                          <p:attrName>style.visibility</p:attrName>
                                        </p:attrNameLst>
                                      </p:cBhvr>
                                      <p:to>
                                        <p:strVal val="visible"/>
                                      </p:to>
                                    </p:set>
                                  </p:childTnLst>
                                </p:cTn>
                              </p:par>
                            </p:childTnLst>
                          </p:cTn>
                        </p:par>
                        <p:par>
                          <p:cTn id="433" fill="hold">
                            <p:stCondLst>
                              <p:cond delay="130500"/>
                            </p:stCondLst>
                            <p:childTnLst>
                              <p:par>
                                <p:cTn id="434" presetID="11" presetClass="entr" presetSubtype="0" fill="hold" grpId="0" nodeType="afterEffect">
                                  <p:stCondLst>
                                    <p:cond delay="0"/>
                                  </p:stCondLst>
                                  <p:childTnLst>
                                    <p:set>
                                      <p:cBhvr>
                                        <p:cTn id="435" dur="1000">
                                          <p:stCondLst>
                                            <p:cond delay="0"/>
                                          </p:stCondLst>
                                        </p:cTn>
                                        <p:tgtEl>
                                          <p:spTgt spid="147"/>
                                        </p:tgtEl>
                                        <p:attrNameLst>
                                          <p:attrName>style.visibility</p:attrName>
                                        </p:attrNameLst>
                                      </p:cBhvr>
                                      <p:to>
                                        <p:strVal val="visible"/>
                                      </p:to>
                                    </p:set>
                                  </p:childTnLst>
                                </p:cTn>
                              </p:par>
                            </p:childTnLst>
                          </p:cTn>
                        </p:par>
                        <p:par>
                          <p:cTn id="436" fill="hold">
                            <p:stCondLst>
                              <p:cond delay="131500"/>
                            </p:stCondLst>
                            <p:childTnLst>
                              <p:par>
                                <p:cTn id="437" presetID="11" presetClass="entr" presetSubtype="0" fill="hold" grpId="0" nodeType="afterEffect">
                                  <p:stCondLst>
                                    <p:cond delay="0"/>
                                  </p:stCondLst>
                                  <p:childTnLst>
                                    <p:set>
                                      <p:cBhvr>
                                        <p:cTn id="438" dur="1000">
                                          <p:stCondLst>
                                            <p:cond delay="0"/>
                                          </p:stCondLst>
                                        </p:cTn>
                                        <p:tgtEl>
                                          <p:spTgt spid="148"/>
                                        </p:tgtEl>
                                        <p:attrNameLst>
                                          <p:attrName>style.visibility</p:attrName>
                                        </p:attrNameLst>
                                      </p:cBhvr>
                                      <p:to>
                                        <p:strVal val="visible"/>
                                      </p:to>
                                    </p:set>
                                  </p:childTnLst>
                                </p:cTn>
                              </p:par>
                            </p:childTnLst>
                          </p:cTn>
                        </p:par>
                        <p:par>
                          <p:cTn id="439" fill="hold">
                            <p:stCondLst>
                              <p:cond delay="132500"/>
                            </p:stCondLst>
                            <p:childTnLst>
                              <p:par>
                                <p:cTn id="440" presetID="11" presetClass="entr" presetSubtype="0" fill="hold" grpId="0" nodeType="afterEffect">
                                  <p:stCondLst>
                                    <p:cond delay="0"/>
                                  </p:stCondLst>
                                  <p:childTnLst>
                                    <p:set>
                                      <p:cBhvr>
                                        <p:cTn id="441" dur="1000">
                                          <p:stCondLst>
                                            <p:cond delay="0"/>
                                          </p:stCondLst>
                                        </p:cTn>
                                        <p:tgtEl>
                                          <p:spTgt spid="149"/>
                                        </p:tgtEl>
                                        <p:attrNameLst>
                                          <p:attrName>style.visibility</p:attrName>
                                        </p:attrNameLst>
                                      </p:cBhvr>
                                      <p:to>
                                        <p:strVal val="visible"/>
                                      </p:to>
                                    </p:set>
                                  </p:childTnLst>
                                </p:cTn>
                              </p:par>
                            </p:childTnLst>
                          </p:cTn>
                        </p:par>
                        <p:par>
                          <p:cTn id="442" fill="hold">
                            <p:stCondLst>
                              <p:cond delay="133500"/>
                            </p:stCondLst>
                            <p:childTnLst>
                              <p:par>
                                <p:cTn id="443" presetID="11" presetClass="entr" presetSubtype="0" fill="hold" grpId="0" nodeType="afterEffect">
                                  <p:stCondLst>
                                    <p:cond delay="0"/>
                                  </p:stCondLst>
                                  <p:childTnLst>
                                    <p:set>
                                      <p:cBhvr>
                                        <p:cTn id="444" dur="1000">
                                          <p:stCondLst>
                                            <p:cond delay="0"/>
                                          </p:stCondLst>
                                        </p:cTn>
                                        <p:tgtEl>
                                          <p:spTgt spid="150"/>
                                        </p:tgtEl>
                                        <p:attrNameLst>
                                          <p:attrName>style.visibility</p:attrName>
                                        </p:attrNameLst>
                                      </p:cBhvr>
                                      <p:to>
                                        <p:strVal val="visible"/>
                                      </p:to>
                                    </p:set>
                                  </p:childTnLst>
                                </p:cTn>
                              </p:par>
                            </p:childTnLst>
                          </p:cTn>
                        </p:par>
                        <p:par>
                          <p:cTn id="445" fill="hold">
                            <p:stCondLst>
                              <p:cond delay="134500"/>
                            </p:stCondLst>
                            <p:childTnLst>
                              <p:par>
                                <p:cTn id="446" presetID="11" presetClass="entr" presetSubtype="0" fill="hold" grpId="0" nodeType="afterEffect">
                                  <p:stCondLst>
                                    <p:cond delay="0"/>
                                  </p:stCondLst>
                                  <p:childTnLst>
                                    <p:set>
                                      <p:cBhvr>
                                        <p:cTn id="447" dur="1000">
                                          <p:stCondLst>
                                            <p:cond delay="0"/>
                                          </p:stCondLst>
                                        </p:cTn>
                                        <p:tgtEl>
                                          <p:spTgt spid="151"/>
                                        </p:tgtEl>
                                        <p:attrNameLst>
                                          <p:attrName>style.visibility</p:attrName>
                                        </p:attrNameLst>
                                      </p:cBhvr>
                                      <p:to>
                                        <p:strVal val="visible"/>
                                      </p:to>
                                    </p:set>
                                  </p:childTnLst>
                                </p:cTn>
                              </p:par>
                            </p:childTnLst>
                          </p:cTn>
                        </p:par>
                        <p:par>
                          <p:cTn id="448" fill="hold">
                            <p:stCondLst>
                              <p:cond delay="135500"/>
                            </p:stCondLst>
                            <p:childTnLst>
                              <p:par>
                                <p:cTn id="449" presetID="11" presetClass="entr" presetSubtype="0" fill="hold" grpId="0" nodeType="afterEffect">
                                  <p:stCondLst>
                                    <p:cond delay="0"/>
                                  </p:stCondLst>
                                  <p:childTnLst>
                                    <p:set>
                                      <p:cBhvr>
                                        <p:cTn id="450" dur="1000">
                                          <p:stCondLst>
                                            <p:cond delay="0"/>
                                          </p:stCondLst>
                                        </p:cTn>
                                        <p:tgtEl>
                                          <p:spTgt spid="152"/>
                                        </p:tgtEl>
                                        <p:attrNameLst>
                                          <p:attrName>style.visibility</p:attrName>
                                        </p:attrNameLst>
                                      </p:cBhvr>
                                      <p:to>
                                        <p:strVal val="visible"/>
                                      </p:to>
                                    </p:set>
                                  </p:childTnLst>
                                </p:cTn>
                              </p:par>
                            </p:childTnLst>
                          </p:cTn>
                        </p:par>
                        <p:par>
                          <p:cTn id="451" fill="hold">
                            <p:stCondLst>
                              <p:cond delay="136500"/>
                            </p:stCondLst>
                            <p:childTnLst>
                              <p:par>
                                <p:cTn id="452" presetID="11" presetClass="entr" presetSubtype="0" fill="hold" grpId="0" nodeType="afterEffect">
                                  <p:stCondLst>
                                    <p:cond delay="0"/>
                                  </p:stCondLst>
                                  <p:childTnLst>
                                    <p:set>
                                      <p:cBhvr>
                                        <p:cTn id="453" dur="1000">
                                          <p:stCondLst>
                                            <p:cond delay="0"/>
                                          </p:stCondLst>
                                        </p:cTn>
                                        <p:tgtEl>
                                          <p:spTgt spid="153"/>
                                        </p:tgtEl>
                                        <p:attrNameLst>
                                          <p:attrName>style.visibility</p:attrName>
                                        </p:attrNameLst>
                                      </p:cBhvr>
                                      <p:to>
                                        <p:strVal val="visible"/>
                                      </p:to>
                                    </p:set>
                                  </p:childTnLst>
                                </p:cTn>
                              </p:par>
                            </p:childTnLst>
                          </p:cTn>
                        </p:par>
                        <p:par>
                          <p:cTn id="454" fill="hold">
                            <p:stCondLst>
                              <p:cond delay="137500"/>
                            </p:stCondLst>
                            <p:childTnLst>
                              <p:par>
                                <p:cTn id="455" presetID="11" presetClass="entr" presetSubtype="0" fill="hold" grpId="0" nodeType="afterEffect">
                                  <p:stCondLst>
                                    <p:cond delay="0"/>
                                  </p:stCondLst>
                                  <p:childTnLst>
                                    <p:set>
                                      <p:cBhvr>
                                        <p:cTn id="456" dur="1000">
                                          <p:stCondLst>
                                            <p:cond delay="0"/>
                                          </p:stCondLst>
                                        </p:cTn>
                                        <p:tgtEl>
                                          <p:spTgt spid="154"/>
                                        </p:tgtEl>
                                        <p:attrNameLst>
                                          <p:attrName>style.visibility</p:attrName>
                                        </p:attrNameLst>
                                      </p:cBhvr>
                                      <p:to>
                                        <p:strVal val="visible"/>
                                      </p:to>
                                    </p:set>
                                  </p:childTnLst>
                                </p:cTn>
                              </p:par>
                            </p:childTnLst>
                          </p:cTn>
                        </p:par>
                        <p:par>
                          <p:cTn id="457" fill="hold">
                            <p:stCondLst>
                              <p:cond delay="138500"/>
                            </p:stCondLst>
                            <p:childTnLst>
                              <p:par>
                                <p:cTn id="458" presetID="11" presetClass="entr" presetSubtype="0" fill="hold" grpId="0" nodeType="afterEffect">
                                  <p:stCondLst>
                                    <p:cond delay="0"/>
                                  </p:stCondLst>
                                  <p:childTnLst>
                                    <p:set>
                                      <p:cBhvr>
                                        <p:cTn id="459" dur="1000">
                                          <p:stCondLst>
                                            <p:cond delay="0"/>
                                          </p:stCondLst>
                                        </p:cTn>
                                        <p:tgtEl>
                                          <p:spTgt spid="155"/>
                                        </p:tgtEl>
                                        <p:attrNameLst>
                                          <p:attrName>style.visibility</p:attrName>
                                        </p:attrNameLst>
                                      </p:cBhvr>
                                      <p:to>
                                        <p:strVal val="visible"/>
                                      </p:to>
                                    </p:set>
                                  </p:childTnLst>
                                </p:cTn>
                              </p:par>
                            </p:childTnLst>
                          </p:cTn>
                        </p:par>
                        <p:par>
                          <p:cTn id="460" fill="hold">
                            <p:stCondLst>
                              <p:cond delay="139500"/>
                            </p:stCondLst>
                            <p:childTnLst>
                              <p:par>
                                <p:cTn id="461" presetID="11" presetClass="entr" presetSubtype="0" fill="hold" grpId="0" nodeType="afterEffect">
                                  <p:stCondLst>
                                    <p:cond delay="0"/>
                                  </p:stCondLst>
                                  <p:childTnLst>
                                    <p:set>
                                      <p:cBhvr>
                                        <p:cTn id="462" dur="1000">
                                          <p:stCondLst>
                                            <p:cond delay="0"/>
                                          </p:stCondLst>
                                        </p:cTn>
                                        <p:tgtEl>
                                          <p:spTgt spid="156"/>
                                        </p:tgtEl>
                                        <p:attrNameLst>
                                          <p:attrName>style.visibility</p:attrName>
                                        </p:attrNameLst>
                                      </p:cBhvr>
                                      <p:to>
                                        <p:strVal val="visible"/>
                                      </p:to>
                                    </p:set>
                                  </p:childTnLst>
                                </p:cTn>
                              </p:par>
                            </p:childTnLst>
                          </p:cTn>
                        </p:par>
                        <p:par>
                          <p:cTn id="463" fill="hold">
                            <p:stCondLst>
                              <p:cond delay="140500"/>
                            </p:stCondLst>
                            <p:childTnLst>
                              <p:par>
                                <p:cTn id="464" presetID="11" presetClass="entr" presetSubtype="0" fill="hold" grpId="0" nodeType="afterEffect">
                                  <p:stCondLst>
                                    <p:cond delay="0"/>
                                  </p:stCondLst>
                                  <p:childTnLst>
                                    <p:set>
                                      <p:cBhvr>
                                        <p:cTn id="465" dur="1000">
                                          <p:stCondLst>
                                            <p:cond delay="0"/>
                                          </p:stCondLst>
                                        </p:cTn>
                                        <p:tgtEl>
                                          <p:spTgt spid="157"/>
                                        </p:tgtEl>
                                        <p:attrNameLst>
                                          <p:attrName>style.visibility</p:attrName>
                                        </p:attrNameLst>
                                      </p:cBhvr>
                                      <p:to>
                                        <p:strVal val="visible"/>
                                      </p:to>
                                    </p:set>
                                  </p:childTnLst>
                                </p:cTn>
                              </p:par>
                            </p:childTnLst>
                          </p:cTn>
                        </p:par>
                        <p:par>
                          <p:cTn id="466" fill="hold">
                            <p:stCondLst>
                              <p:cond delay="141500"/>
                            </p:stCondLst>
                            <p:childTnLst>
                              <p:par>
                                <p:cTn id="467" presetID="11" presetClass="entr" presetSubtype="0" fill="hold" grpId="0" nodeType="afterEffect">
                                  <p:stCondLst>
                                    <p:cond delay="0"/>
                                  </p:stCondLst>
                                  <p:childTnLst>
                                    <p:set>
                                      <p:cBhvr>
                                        <p:cTn id="468" dur="1000">
                                          <p:stCondLst>
                                            <p:cond delay="0"/>
                                          </p:stCondLst>
                                        </p:cTn>
                                        <p:tgtEl>
                                          <p:spTgt spid="158"/>
                                        </p:tgtEl>
                                        <p:attrNameLst>
                                          <p:attrName>style.visibility</p:attrName>
                                        </p:attrNameLst>
                                      </p:cBhvr>
                                      <p:to>
                                        <p:strVal val="visible"/>
                                      </p:to>
                                    </p:set>
                                  </p:childTnLst>
                                </p:cTn>
                              </p:par>
                            </p:childTnLst>
                          </p:cTn>
                        </p:par>
                        <p:par>
                          <p:cTn id="469" fill="hold">
                            <p:stCondLst>
                              <p:cond delay="142500"/>
                            </p:stCondLst>
                            <p:childTnLst>
                              <p:par>
                                <p:cTn id="470" presetID="11" presetClass="entr" presetSubtype="0" fill="hold" grpId="0" nodeType="afterEffect">
                                  <p:stCondLst>
                                    <p:cond delay="0"/>
                                  </p:stCondLst>
                                  <p:childTnLst>
                                    <p:set>
                                      <p:cBhvr>
                                        <p:cTn id="471" dur="1000">
                                          <p:stCondLst>
                                            <p:cond delay="0"/>
                                          </p:stCondLst>
                                        </p:cTn>
                                        <p:tgtEl>
                                          <p:spTgt spid="159"/>
                                        </p:tgtEl>
                                        <p:attrNameLst>
                                          <p:attrName>style.visibility</p:attrName>
                                        </p:attrNameLst>
                                      </p:cBhvr>
                                      <p:to>
                                        <p:strVal val="visible"/>
                                      </p:to>
                                    </p:set>
                                  </p:childTnLst>
                                </p:cTn>
                              </p:par>
                            </p:childTnLst>
                          </p:cTn>
                        </p:par>
                        <p:par>
                          <p:cTn id="472" fill="hold">
                            <p:stCondLst>
                              <p:cond delay="143500"/>
                            </p:stCondLst>
                            <p:childTnLst>
                              <p:par>
                                <p:cTn id="473" presetID="11" presetClass="entr" presetSubtype="0" fill="hold" grpId="0" nodeType="afterEffect">
                                  <p:stCondLst>
                                    <p:cond delay="0"/>
                                  </p:stCondLst>
                                  <p:childTnLst>
                                    <p:set>
                                      <p:cBhvr>
                                        <p:cTn id="474" dur="1000">
                                          <p:stCondLst>
                                            <p:cond delay="0"/>
                                          </p:stCondLst>
                                        </p:cTn>
                                        <p:tgtEl>
                                          <p:spTgt spid="160"/>
                                        </p:tgtEl>
                                        <p:attrNameLst>
                                          <p:attrName>style.visibility</p:attrName>
                                        </p:attrNameLst>
                                      </p:cBhvr>
                                      <p:to>
                                        <p:strVal val="visible"/>
                                      </p:to>
                                    </p:set>
                                  </p:childTnLst>
                                </p:cTn>
                              </p:par>
                            </p:childTnLst>
                          </p:cTn>
                        </p:par>
                        <p:par>
                          <p:cTn id="475" fill="hold">
                            <p:stCondLst>
                              <p:cond delay="144500"/>
                            </p:stCondLst>
                            <p:childTnLst>
                              <p:par>
                                <p:cTn id="476" presetID="11" presetClass="entr" presetSubtype="0" fill="hold" grpId="0" nodeType="afterEffect">
                                  <p:stCondLst>
                                    <p:cond delay="0"/>
                                  </p:stCondLst>
                                  <p:childTnLst>
                                    <p:set>
                                      <p:cBhvr>
                                        <p:cTn id="477" dur="1000">
                                          <p:stCondLst>
                                            <p:cond delay="0"/>
                                          </p:stCondLst>
                                        </p:cTn>
                                        <p:tgtEl>
                                          <p:spTgt spid="161"/>
                                        </p:tgtEl>
                                        <p:attrNameLst>
                                          <p:attrName>style.visibility</p:attrName>
                                        </p:attrNameLst>
                                      </p:cBhvr>
                                      <p:to>
                                        <p:strVal val="visible"/>
                                      </p:to>
                                    </p:set>
                                  </p:childTnLst>
                                </p:cTn>
                              </p:par>
                            </p:childTnLst>
                          </p:cTn>
                        </p:par>
                        <p:par>
                          <p:cTn id="478" fill="hold">
                            <p:stCondLst>
                              <p:cond delay="145500"/>
                            </p:stCondLst>
                            <p:childTnLst>
                              <p:par>
                                <p:cTn id="479" presetID="11" presetClass="entr" presetSubtype="0" fill="hold" grpId="0" nodeType="afterEffect">
                                  <p:stCondLst>
                                    <p:cond delay="0"/>
                                  </p:stCondLst>
                                  <p:childTnLst>
                                    <p:set>
                                      <p:cBhvr>
                                        <p:cTn id="480" dur="1000">
                                          <p:stCondLst>
                                            <p:cond delay="0"/>
                                          </p:stCondLst>
                                        </p:cTn>
                                        <p:tgtEl>
                                          <p:spTgt spid="162"/>
                                        </p:tgtEl>
                                        <p:attrNameLst>
                                          <p:attrName>style.visibility</p:attrName>
                                        </p:attrNameLst>
                                      </p:cBhvr>
                                      <p:to>
                                        <p:strVal val="visible"/>
                                      </p:to>
                                    </p:set>
                                  </p:childTnLst>
                                </p:cTn>
                              </p:par>
                            </p:childTnLst>
                          </p:cTn>
                        </p:par>
                        <p:par>
                          <p:cTn id="481" fill="hold">
                            <p:stCondLst>
                              <p:cond delay="146500"/>
                            </p:stCondLst>
                            <p:childTnLst>
                              <p:par>
                                <p:cTn id="482" presetID="11" presetClass="entr" presetSubtype="0" fill="hold" grpId="0" nodeType="afterEffect">
                                  <p:stCondLst>
                                    <p:cond delay="0"/>
                                  </p:stCondLst>
                                  <p:childTnLst>
                                    <p:set>
                                      <p:cBhvr>
                                        <p:cTn id="483" dur="1000">
                                          <p:stCondLst>
                                            <p:cond delay="0"/>
                                          </p:stCondLst>
                                        </p:cTn>
                                        <p:tgtEl>
                                          <p:spTgt spid="163"/>
                                        </p:tgtEl>
                                        <p:attrNameLst>
                                          <p:attrName>style.visibility</p:attrName>
                                        </p:attrNameLst>
                                      </p:cBhvr>
                                      <p:to>
                                        <p:strVal val="visible"/>
                                      </p:to>
                                    </p:set>
                                  </p:childTnLst>
                                </p:cTn>
                              </p:par>
                            </p:childTnLst>
                          </p:cTn>
                        </p:par>
                        <p:par>
                          <p:cTn id="484" fill="hold">
                            <p:stCondLst>
                              <p:cond delay="147500"/>
                            </p:stCondLst>
                            <p:childTnLst>
                              <p:par>
                                <p:cTn id="485" presetID="11" presetClass="entr" presetSubtype="0" fill="hold" grpId="0" nodeType="afterEffect">
                                  <p:stCondLst>
                                    <p:cond delay="0"/>
                                  </p:stCondLst>
                                  <p:childTnLst>
                                    <p:set>
                                      <p:cBhvr>
                                        <p:cTn id="486" dur="1000">
                                          <p:stCondLst>
                                            <p:cond delay="0"/>
                                          </p:stCondLst>
                                        </p:cTn>
                                        <p:tgtEl>
                                          <p:spTgt spid="164"/>
                                        </p:tgtEl>
                                        <p:attrNameLst>
                                          <p:attrName>style.visibility</p:attrName>
                                        </p:attrNameLst>
                                      </p:cBhvr>
                                      <p:to>
                                        <p:strVal val="visible"/>
                                      </p:to>
                                    </p:set>
                                  </p:childTnLst>
                                </p:cTn>
                              </p:par>
                            </p:childTnLst>
                          </p:cTn>
                        </p:par>
                        <p:par>
                          <p:cTn id="487" fill="hold">
                            <p:stCondLst>
                              <p:cond delay="148500"/>
                            </p:stCondLst>
                            <p:childTnLst>
                              <p:par>
                                <p:cTn id="488" presetID="11" presetClass="entr" presetSubtype="0" fill="hold" grpId="0" nodeType="afterEffect">
                                  <p:stCondLst>
                                    <p:cond delay="0"/>
                                  </p:stCondLst>
                                  <p:childTnLst>
                                    <p:set>
                                      <p:cBhvr>
                                        <p:cTn id="489" dur="1000">
                                          <p:stCondLst>
                                            <p:cond delay="0"/>
                                          </p:stCondLst>
                                        </p:cTn>
                                        <p:tgtEl>
                                          <p:spTgt spid="165"/>
                                        </p:tgtEl>
                                        <p:attrNameLst>
                                          <p:attrName>style.visibility</p:attrName>
                                        </p:attrNameLst>
                                      </p:cBhvr>
                                      <p:to>
                                        <p:strVal val="visible"/>
                                      </p:to>
                                    </p:set>
                                  </p:childTnLst>
                                </p:cTn>
                              </p:par>
                            </p:childTnLst>
                          </p:cTn>
                        </p:par>
                        <p:par>
                          <p:cTn id="490" fill="hold">
                            <p:stCondLst>
                              <p:cond delay="149500"/>
                            </p:stCondLst>
                            <p:childTnLst>
                              <p:par>
                                <p:cTn id="491" presetID="11" presetClass="entr" presetSubtype="0" fill="hold" grpId="0" nodeType="afterEffect">
                                  <p:stCondLst>
                                    <p:cond delay="0"/>
                                  </p:stCondLst>
                                  <p:childTnLst>
                                    <p:set>
                                      <p:cBhvr>
                                        <p:cTn id="492" dur="1000">
                                          <p:stCondLst>
                                            <p:cond delay="0"/>
                                          </p:stCondLst>
                                        </p:cTn>
                                        <p:tgtEl>
                                          <p:spTgt spid="166"/>
                                        </p:tgtEl>
                                        <p:attrNameLst>
                                          <p:attrName>style.visibility</p:attrName>
                                        </p:attrNameLst>
                                      </p:cBhvr>
                                      <p:to>
                                        <p:strVal val="visible"/>
                                      </p:to>
                                    </p:set>
                                  </p:childTnLst>
                                </p:cTn>
                              </p:par>
                            </p:childTnLst>
                          </p:cTn>
                        </p:par>
                        <p:par>
                          <p:cTn id="493" fill="hold">
                            <p:stCondLst>
                              <p:cond delay="150500"/>
                            </p:stCondLst>
                            <p:childTnLst>
                              <p:par>
                                <p:cTn id="494" presetID="11" presetClass="entr" presetSubtype="0" fill="hold" grpId="0" nodeType="afterEffect">
                                  <p:stCondLst>
                                    <p:cond delay="0"/>
                                  </p:stCondLst>
                                  <p:childTnLst>
                                    <p:set>
                                      <p:cBhvr>
                                        <p:cTn id="495" dur="1000">
                                          <p:stCondLst>
                                            <p:cond delay="0"/>
                                          </p:stCondLst>
                                        </p:cTn>
                                        <p:tgtEl>
                                          <p:spTgt spid="167"/>
                                        </p:tgtEl>
                                        <p:attrNameLst>
                                          <p:attrName>style.visibility</p:attrName>
                                        </p:attrNameLst>
                                      </p:cBhvr>
                                      <p:to>
                                        <p:strVal val="visible"/>
                                      </p:to>
                                    </p:set>
                                  </p:childTnLst>
                                </p:cTn>
                              </p:par>
                            </p:childTnLst>
                          </p:cTn>
                        </p:par>
                        <p:par>
                          <p:cTn id="496" fill="hold">
                            <p:stCondLst>
                              <p:cond delay="151500"/>
                            </p:stCondLst>
                            <p:childTnLst>
                              <p:par>
                                <p:cTn id="497" presetID="11" presetClass="entr" presetSubtype="0" fill="hold" grpId="0" nodeType="afterEffect">
                                  <p:stCondLst>
                                    <p:cond delay="0"/>
                                  </p:stCondLst>
                                  <p:childTnLst>
                                    <p:set>
                                      <p:cBhvr>
                                        <p:cTn id="498" dur="1000">
                                          <p:stCondLst>
                                            <p:cond delay="0"/>
                                          </p:stCondLst>
                                        </p:cTn>
                                        <p:tgtEl>
                                          <p:spTgt spid="168"/>
                                        </p:tgtEl>
                                        <p:attrNameLst>
                                          <p:attrName>style.visibility</p:attrName>
                                        </p:attrNameLst>
                                      </p:cBhvr>
                                      <p:to>
                                        <p:strVal val="visible"/>
                                      </p:to>
                                    </p:set>
                                  </p:childTnLst>
                                </p:cTn>
                              </p:par>
                            </p:childTnLst>
                          </p:cTn>
                        </p:par>
                        <p:par>
                          <p:cTn id="499" fill="hold">
                            <p:stCondLst>
                              <p:cond delay="152500"/>
                            </p:stCondLst>
                            <p:childTnLst>
                              <p:par>
                                <p:cTn id="500" presetID="11" presetClass="entr" presetSubtype="0" fill="hold" grpId="0" nodeType="afterEffect">
                                  <p:stCondLst>
                                    <p:cond delay="0"/>
                                  </p:stCondLst>
                                  <p:childTnLst>
                                    <p:set>
                                      <p:cBhvr>
                                        <p:cTn id="501" dur="1000">
                                          <p:stCondLst>
                                            <p:cond delay="0"/>
                                          </p:stCondLst>
                                        </p:cTn>
                                        <p:tgtEl>
                                          <p:spTgt spid="169"/>
                                        </p:tgtEl>
                                        <p:attrNameLst>
                                          <p:attrName>style.visibility</p:attrName>
                                        </p:attrNameLst>
                                      </p:cBhvr>
                                      <p:to>
                                        <p:strVal val="visible"/>
                                      </p:to>
                                    </p:set>
                                  </p:childTnLst>
                                </p:cTn>
                              </p:par>
                            </p:childTnLst>
                          </p:cTn>
                        </p:par>
                        <p:par>
                          <p:cTn id="502" fill="hold">
                            <p:stCondLst>
                              <p:cond delay="153500"/>
                            </p:stCondLst>
                            <p:childTnLst>
                              <p:par>
                                <p:cTn id="503" presetID="11" presetClass="entr" presetSubtype="0" fill="hold" grpId="0" nodeType="afterEffect">
                                  <p:stCondLst>
                                    <p:cond delay="0"/>
                                  </p:stCondLst>
                                  <p:childTnLst>
                                    <p:set>
                                      <p:cBhvr>
                                        <p:cTn id="504" dur="1000">
                                          <p:stCondLst>
                                            <p:cond delay="0"/>
                                          </p:stCondLst>
                                        </p:cTn>
                                        <p:tgtEl>
                                          <p:spTgt spid="170"/>
                                        </p:tgtEl>
                                        <p:attrNameLst>
                                          <p:attrName>style.visibility</p:attrName>
                                        </p:attrNameLst>
                                      </p:cBhvr>
                                      <p:to>
                                        <p:strVal val="visible"/>
                                      </p:to>
                                    </p:set>
                                  </p:childTnLst>
                                </p:cTn>
                              </p:par>
                            </p:childTnLst>
                          </p:cTn>
                        </p:par>
                        <p:par>
                          <p:cTn id="505" fill="hold">
                            <p:stCondLst>
                              <p:cond delay="154500"/>
                            </p:stCondLst>
                            <p:childTnLst>
                              <p:par>
                                <p:cTn id="506" presetID="11" presetClass="entr" presetSubtype="0" fill="hold" grpId="0" nodeType="afterEffect">
                                  <p:stCondLst>
                                    <p:cond delay="0"/>
                                  </p:stCondLst>
                                  <p:childTnLst>
                                    <p:set>
                                      <p:cBhvr>
                                        <p:cTn id="507" dur="1000">
                                          <p:stCondLst>
                                            <p:cond delay="0"/>
                                          </p:stCondLst>
                                        </p:cTn>
                                        <p:tgtEl>
                                          <p:spTgt spid="171"/>
                                        </p:tgtEl>
                                        <p:attrNameLst>
                                          <p:attrName>style.visibility</p:attrName>
                                        </p:attrNameLst>
                                      </p:cBhvr>
                                      <p:to>
                                        <p:strVal val="visible"/>
                                      </p:to>
                                    </p:set>
                                  </p:childTnLst>
                                </p:cTn>
                              </p:par>
                            </p:childTnLst>
                          </p:cTn>
                        </p:par>
                        <p:par>
                          <p:cTn id="508" fill="hold">
                            <p:stCondLst>
                              <p:cond delay="155500"/>
                            </p:stCondLst>
                            <p:childTnLst>
                              <p:par>
                                <p:cTn id="509" presetID="11" presetClass="entr" presetSubtype="0" fill="hold" grpId="0" nodeType="afterEffect">
                                  <p:stCondLst>
                                    <p:cond delay="0"/>
                                  </p:stCondLst>
                                  <p:childTnLst>
                                    <p:set>
                                      <p:cBhvr>
                                        <p:cTn id="510" dur="1000">
                                          <p:stCondLst>
                                            <p:cond delay="0"/>
                                          </p:stCondLst>
                                        </p:cTn>
                                        <p:tgtEl>
                                          <p:spTgt spid="172"/>
                                        </p:tgtEl>
                                        <p:attrNameLst>
                                          <p:attrName>style.visibility</p:attrName>
                                        </p:attrNameLst>
                                      </p:cBhvr>
                                      <p:to>
                                        <p:strVal val="visible"/>
                                      </p:to>
                                    </p:set>
                                  </p:childTnLst>
                                </p:cTn>
                              </p:par>
                            </p:childTnLst>
                          </p:cTn>
                        </p:par>
                        <p:par>
                          <p:cTn id="511" fill="hold">
                            <p:stCondLst>
                              <p:cond delay="156500"/>
                            </p:stCondLst>
                            <p:childTnLst>
                              <p:par>
                                <p:cTn id="512" presetID="11" presetClass="entr" presetSubtype="0" fill="hold" grpId="0" nodeType="afterEffect">
                                  <p:stCondLst>
                                    <p:cond delay="0"/>
                                  </p:stCondLst>
                                  <p:childTnLst>
                                    <p:set>
                                      <p:cBhvr>
                                        <p:cTn id="513" dur="1000">
                                          <p:stCondLst>
                                            <p:cond delay="0"/>
                                          </p:stCondLst>
                                        </p:cTn>
                                        <p:tgtEl>
                                          <p:spTgt spid="173"/>
                                        </p:tgtEl>
                                        <p:attrNameLst>
                                          <p:attrName>style.visibility</p:attrName>
                                        </p:attrNameLst>
                                      </p:cBhvr>
                                      <p:to>
                                        <p:strVal val="visible"/>
                                      </p:to>
                                    </p:set>
                                  </p:childTnLst>
                                </p:cTn>
                              </p:par>
                            </p:childTnLst>
                          </p:cTn>
                        </p:par>
                        <p:par>
                          <p:cTn id="514" fill="hold">
                            <p:stCondLst>
                              <p:cond delay="157500"/>
                            </p:stCondLst>
                            <p:childTnLst>
                              <p:par>
                                <p:cTn id="515" presetID="11" presetClass="entr" presetSubtype="0" fill="hold" grpId="0" nodeType="afterEffect">
                                  <p:stCondLst>
                                    <p:cond delay="0"/>
                                  </p:stCondLst>
                                  <p:childTnLst>
                                    <p:set>
                                      <p:cBhvr>
                                        <p:cTn id="516" dur="1000">
                                          <p:stCondLst>
                                            <p:cond delay="0"/>
                                          </p:stCondLst>
                                        </p:cTn>
                                        <p:tgtEl>
                                          <p:spTgt spid="174"/>
                                        </p:tgtEl>
                                        <p:attrNameLst>
                                          <p:attrName>style.visibility</p:attrName>
                                        </p:attrNameLst>
                                      </p:cBhvr>
                                      <p:to>
                                        <p:strVal val="visible"/>
                                      </p:to>
                                    </p:set>
                                  </p:childTnLst>
                                </p:cTn>
                              </p:par>
                            </p:childTnLst>
                          </p:cTn>
                        </p:par>
                        <p:par>
                          <p:cTn id="517" fill="hold">
                            <p:stCondLst>
                              <p:cond delay="158500"/>
                            </p:stCondLst>
                            <p:childTnLst>
                              <p:par>
                                <p:cTn id="518" presetID="11" presetClass="entr" presetSubtype="0" fill="hold" grpId="0" nodeType="afterEffect">
                                  <p:stCondLst>
                                    <p:cond delay="0"/>
                                  </p:stCondLst>
                                  <p:childTnLst>
                                    <p:set>
                                      <p:cBhvr>
                                        <p:cTn id="519" dur="1000">
                                          <p:stCondLst>
                                            <p:cond delay="0"/>
                                          </p:stCondLst>
                                        </p:cTn>
                                        <p:tgtEl>
                                          <p:spTgt spid="175"/>
                                        </p:tgtEl>
                                        <p:attrNameLst>
                                          <p:attrName>style.visibility</p:attrName>
                                        </p:attrNameLst>
                                      </p:cBhvr>
                                      <p:to>
                                        <p:strVal val="visible"/>
                                      </p:to>
                                    </p:set>
                                  </p:childTnLst>
                                </p:cTn>
                              </p:par>
                            </p:childTnLst>
                          </p:cTn>
                        </p:par>
                        <p:par>
                          <p:cTn id="520" fill="hold">
                            <p:stCondLst>
                              <p:cond delay="159500"/>
                            </p:stCondLst>
                            <p:childTnLst>
                              <p:par>
                                <p:cTn id="521" presetID="11" presetClass="entr" presetSubtype="0" fill="hold" grpId="0" nodeType="afterEffect">
                                  <p:stCondLst>
                                    <p:cond delay="0"/>
                                  </p:stCondLst>
                                  <p:childTnLst>
                                    <p:set>
                                      <p:cBhvr>
                                        <p:cTn id="522" dur="1000">
                                          <p:stCondLst>
                                            <p:cond delay="0"/>
                                          </p:stCondLst>
                                        </p:cTn>
                                        <p:tgtEl>
                                          <p:spTgt spid="176"/>
                                        </p:tgtEl>
                                        <p:attrNameLst>
                                          <p:attrName>style.visibility</p:attrName>
                                        </p:attrNameLst>
                                      </p:cBhvr>
                                      <p:to>
                                        <p:strVal val="visible"/>
                                      </p:to>
                                    </p:set>
                                  </p:childTnLst>
                                </p:cTn>
                              </p:par>
                            </p:childTnLst>
                          </p:cTn>
                        </p:par>
                        <p:par>
                          <p:cTn id="523" fill="hold">
                            <p:stCondLst>
                              <p:cond delay="160500"/>
                            </p:stCondLst>
                            <p:childTnLst>
                              <p:par>
                                <p:cTn id="524" presetID="11" presetClass="entr" presetSubtype="0" fill="hold" grpId="0" nodeType="afterEffect">
                                  <p:stCondLst>
                                    <p:cond delay="0"/>
                                  </p:stCondLst>
                                  <p:childTnLst>
                                    <p:set>
                                      <p:cBhvr>
                                        <p:cTn id="525" dur="1000">
                                          <p:stCondLst>
                                            <p:cond delay="0"/>
                                          </p:stCondLst>
                                        </p:cTn>
                                        <p:tgtEl>
                                          <p:spTgt spid="177"/>
                                        </p:tgtEl>
                                        <p:attrNameLst>
                                          <p:attrName>style.visibility</p:attrName>
                                        </p:attrNameLst>
                                      </p:cBhvr>
                                      <p:to>
                                        <p:strVal val="visible"/>
                                      </p:to>
                                    </p:set>
                                  </p:childTnLst>
                                </p:cTn>
                              </p:par>
                            </p:childTnLst>
                          </p:cTn>
                        </p:par>
                        <p:par>
                          <p:cTn id="526" fill="hold">
                            <p:stCondLst>
                              <p:cond delay="161500"/>
                            </p:stCondLst>
                            <p:childTnLst>
                              <p:par>
                                <p:cTn id="527" presetID="11" presetClass="entr" presetSubtype="0" fill="hold" grpId="0" nodeType="afterEffect">
                                  <p:stCondLst>
                                    <p:cond delay="0"/>
                                  </p:stCondLst>
                                  <p:childTnLst>
                                    <p:set>
                                      <p:cBhvr>
                                        <p:cTn id="528" dur="1000">
                                          <p:stCondLst>
                                            <p:cond delay="0"/>
                                          </p:stCondLst>
                                        </p:cTn>
                                        <p:tgtEl>
                                          <p:spTgt spid="178"/>
                                        </p:tgtEl>
                                        <p:attrNameLst>
                                          <p:attrName>style.visibility</p:attrName>
                                        </p:attrNameLst>
                                      </p:cBhvr>
                                      <p:to>
                                        <p:strVal val="visible"/>
                                      </p:to>
                                    </p:set>
                                  </p:childTnLst>
                                </p:cTn>
                              </p:par>
                            </p:childTnLst>
                          </p:cTn>
                        </p:par>
                        <p:par>
                          <p:cTn id="529" fill="hold">
                            <p:stCondLst>
                              <p:cond delay="162500"/>
                            </p:stCondLst>
                            <p:childTnLst>
                              <p:par>
                                <p:cTn id="530" presetID="11" presetClass="entr" presetSubtype="0" fill="hold" grpId="0" nodeType="afterEffect">
                                  <p:stCondLst>
                                    <p:cond delay="0"/>
                                  </p:stCondLst>
                                  <p:childTnLst>
                                    <p:set>
                                      <p:cBhvr>
                                        <p:cTn id="531" dur="1000">
                                          <p:stCondLst>
                                            <p:cond delay="0"/>
                                          </p:stCondLst>
                                        </p:cTn>
                                        <p:tgtEl>
                                          <p:spTgt spid="179"/>
                                        </p:tgtEl>
                                        <p:attrNameLst>
                                          <p:attrName>style.visibility</p:attrName>
                                        </p:attrNameLst>
                                      </p:cBhvr>
                                      <p:to>
                                        <p:strVal val="visible"/>
                                      </p:to>
                                    </p:set>
                                  </p:childTnLst>
                                </p:cTn>
                              </p:par>
                            </p:childTnLst>
                          </p:cTn>
                        </p:par>
                        <p:par>
                          <p:cTn id="532" fill="hold">
                            <p:stCondLst>
                              <p:cond delay="163500"/>
                            </p:stCondLst>
                            <p:childTnLst>
                              <p:par>
                                <p:cTn id="533" presetID="11" presetClass="entr" presetSubtype="0" fill="hold" grpId="0" nodeType="afterEffect">
                                  <p:stCondLst>
                                    <p:cond delay="0"/>
                                  </p:stCondLst>
                                  <p:childTnLst>
                                    <p:set>
                                      <p:cBhvr>
                                        <p:cTn id="534" dur="1000">
                                          <p:stCondLst>
                                            <p:cond delay="0"/>
                                          </p:stCondLst>
                                        </p:cTn>
                                        <p:tgtEl>
                                          <p:spTgt spid="180"/>
                                        </p:tgtEl>
                                        <p:attrNameLst>
                                          <p:attrName>style.visibility</p:attrName>
                                        </p:attrNameLst>
                                      </p:cBhvr>
                                      <p:to>
                                        <p:strVal val="visible"/>
                                      </p:to>
                                    </p:set>
                                  </p:childTnLst>
                                </p:cTn>
                              </p:par>
                            </p:childTnLst>
                          </p:cTn>
                        </p:par>
                        <p:par>
                          <p:cTn id="535" fill="hold">
                            <p:stCondLst>
                              <p:cond delay="164500"/>
                            </p:stCondLst>
                            <p:childTnLst>
                              <p:par>
                                <p:cTn id="536" presetID="11" presetClass="entr" presetSubtype="0" fill="hold" grpId="0" nodeType="afterEffect">
                                  <p:stCondLst>
                                    <p:cond delay="0"/>
                                  </p:stCondLst>
                                  <p:childTnLst>
                                    <p:set>
                                      <p:cBhvr>
                                        <p:cTn id="537" dur="1000">
                                          <p:stCondLst>
                                            <p:cond delay="0"/>
                                          </p:stCondLst>
                                        </p:cTn>
                                        <p:tgtEl>
                                          <p:spTgt spid="181"/>
                                        </p:tgtEl>
                                        <p:attrNameLst>
                                          <p:attrName>style.visibility</p:attrName>
                                        </p:attrNameLst>
                                      </p:cBhvr>
                                      <p:to>
                                        <p:strVal val="visible"/>
                                      </p:to>
                                    </p:set>
                                  </p:childTnLst>
                                </p:cTn>
                              </p:par>
                            </p:childTnLst>
                          </p:cTn>
                        </p:par>
                        <p:par>
                          <p:cTn id="538" fill="hold">
                            <p:stCondLst>
                              <p:cond delay="165500"/>
                            </p:stCondLst>
                            <p:childTnLst>
                              <p:par>
                                <p:cTn id="539" presetID="11" presetClass="entr" presetSubtype="0" fill="hold" grpId="0" nodeType="afterEffect">
                                  <p:stCondLst>
                                    <p:cond delay="0"/>
                                  </p:stCondLst>
                                  <p:childTnLst>
                                    <p:set>
                                      <p:cBhvr>
                                        <p:cTn id="540" dur="1000">
                                          <p:stCondLst>
                                            <p:cond delay="0"/>
                                          </p:stCondLst>
                                        </p:cTn>
                                        <p:tgtEl>
                                          <p:spTgt spid="182"/>
                                        </p:tgtEl>
                                        <p:attrNameLst>
                                          <p:attrName>style.visibility</p:attrName>
                                        </p:attrNameLst>
                                      </p:cBhvr>
                                      <p:to>
                                        <p:strVal val="visible"/>
                                      </p:to>
                                    </p:set>
                                  </p:childTnLst>
                                </p:cTn>
                              </p:par>
                            </p:childTnLst>
                          </p:cTn>
                        </p:par>
                        <p:par>
                          <p:cTn id="541" fill="hold">
                            <p:stCondLst>
                              <p:cond delay="166500"/>
                            </p:stCondLst>
                            <p:childTnLst>
                              <p:par>
                                <p:cTn id="542" presetID="11" presetClass="entr" presetSubtype="0" fill="hold" grpId="0" nodeType="afterEffect">
                                  <p:stCondLst>
                                    <p:cond delay="0"/>
                                  </p:stCondLst>
                                  <p:childTnLst>
                                    <p:set>
                                      <p:cBhvr>
                                        <p:cTn id="543" dur="1000">
                                          <p:stCondLst>
                                            <p:cond delay="0"/>
                                          </p:stCondLst>
                                        </p:cTn>
                                        <p:tgtEl>
                                          <p:spTgt spid="183"/>
                                        </p:tgtEl>
                                        <p:attrNameLst>
                                          <p:attrName>style.visibility</p:attrName>
                                        </p:attrNameLst>
                                      </p:cBhvr>
                                      <p:to>
                                        <p:strVal val="visible"/>
                                      </p:to>
                                    </p:set>
                                  </p:childTnLst>
                                </p:cTn>
                              </p:par>
                            </p:childTnLst>
                          </p:cTn>
                        </p:par>
                        <p:par>
                          <p:cTn id="544" fill="hold">
                            <p:stCondLst>
                              <p:cond delay="167500"/>
                            </p:stCondLst>
                            <p:childTnLst>
                              <p:par>
                                <p:cTn id="545" presetID="11" presetClass="entr" presetSubtype="0" fill="hold" grpId="0" nodeType="afterEffect">
                                  <p:stCondLst>
                                    <p:cond delay="0"/>
                                  </p:stCondLst>
                                  <p:childTnLst>
                                    <p:set>
                                      <p:cBhvr>
                                        <p:cTn id="546" dur="1000">
                                          <p:stCondLst>
                                            <p:cond delay="0"/>
                                          </p:stCondLst>
                                        </p:cTn>
                                        <p:tgtEl>
                                          <p:spTgt spid="184"/>
                                        </p:tgtEl>
                                        <p:attrNameLst>
                                          <p:attrName>style.visibility</p:attrName>
                                        </p:attrNameLst>
                                      </p:cBhvr>
                                      <p:to>
                                        <p:strVal val="visible"/>
                                      </p:to>
                                    </p:set>
                                  </p:childTnLst>
                                </p:cTn>
                              </p:par>
                            </p:childTnLst>
                          </p:cTn>
                        </p:par>
                        <p:par>
                          <p:cTn id="547" fill="hold">
                            <p:stCondLst>
                              <p:cond delay="168500"/>
                            </p:stCondLst>
                            <p:childTnLst>
                              <p:par>
                                <p:cTn id="548" presetID="11" presetClass="entr" presetSubtype="0" fill="hold" grpId="0" nodeType="afterEffect">
                                  <p:stCondLst>
                                    <p:cond delay="0"/>
                                  </p:stCondLst>
                                  <p:childTnLst>
                                    <p:set>
                                      <p:cBhvr>
                                        <p:cTn id="549" dur="1000">
                                          <p:stCondLst>
                                            <p:cond delay="0"/>
                                          </p:stCondLst>
                                        </p:cTn>
                                        <p:tgtEl>
                                          <p:spTgt spid="185"/>
                                        </p:tgtEl>
                                        <p:attrNameLst>
                                          <p:attrName>style.visibility</p:attrName>
                                        </p:attrNameLst>
                                      </p:cBhvr>
                                      <p:to>
                                        <p:strVal val="visible"/>
                                      </p:to>
                                    </p:set>
                                  </p:childTnLst>
                                </p:cTn>
                              </p:par>
                            </p:childTnLst>
                          </p:cTn>
                        </p:par>
                        <p:par>
                          <p:cTn id="550" fill="hold">
                            <p:stCondLst>
                              <p:cond delay="169500"/>
                            </p:stCondLst>
                            <p:childTnLst>
                              <p:par>
                                <p:cTn id="551" presetID="11" presetClass="entr" presetSubtype="0" fill="hold" grpId="0" nodeType="afterEffect">
                                  <p:stCondLst>
                                    <p:cond delay="0"/>
                                  </p:stCondLst>
                                  <p:childTnLst>
                                    <p:set>
                                      <p:cBhvr>
                                        <p:cTn id="552" dur="1000">
                                          <p:stCondLst>
                                            <p:cond delay="0"/>
                                          </p:stCondLst>
                                        </p:cTn>
                                        <p:tgtEl>
                                          <p:spTgt spid="186"/>
                                        </p:tgtEl>
                                        <p:attrNameLst>
                                          <p:attrName>style.visibility</p:attrName>
                                        </p:attrNameLst>
                                      </p:cBhvr>
                                      <p:to>
                                        <p:strVal val="visible"/>
                                      </p:to>
                                    </p:set>
                                  </p:childTnLst>
                                </p:cTn>
                              </p:par>
                            </p:childTnLst>
                          </p:cTn>
                        </p:par>
                        <p:par>
                          <p:cTn id="553" fill="hold">
                            <p:stCondLst>
                              <p:cond delay="170500"/>
                            </p:stCondLst>
                            <p:childTnLst>
                              <p:par>
                                <p:cTn id="554" presetID="11" presetClass="entr" presetSubtype="0" fill="hold" grpId="0" nodeType="afterEffect">
                                  <p:stCondLst>
                                    <p:cond delay="0"/>
                                  </p:stCondLst>
                                  <p:childTnLst>
                                    <p:set>
                                      <p:cBhvr>
                                        <p:cTn id="555" dur="1000">
                                          <p:stCondLst>
                                            <p:cond delay="0"/>
                                          </p:stCondLst>
                                        </p:cTn>
                                        <p:tgtEl>
                                          <p:spTgt spid="187"/>
                                        </p:tgtEl>
                                        <p:attrNameLst>
                                          <p:attrName>style.visibility</p:attrName>
                                        </p:attrNameLst>
                                      </p:cBhvr>
                                      <p:to>
                                        <p:strVal val="visible"/>
                                      </p:to>
                                    </p:set>
                                  </p:childTnLst>
                                </p:cTn>
                              </p:par>
                            </p:childTnLst>
                          </p:cTn>
                        </p:par>
                        <p:par>
                          <p:cTn id="556" fill="hold">
                            <p:stCondLst>
                              <p:cond delay="171500"/>
                            </p:stCondLst>
                            <p:childTnLst>
                              <p:par>
                                <p:cTn id="557" presetID="11" presetClass="entr" presetSubtype="0" fill="hold" grpId="0" nodeType="afterEffect">
                                  <p:stCondLst>
                                    <p:cond delay="0"/>
                                  </p:stCondLst>
                                  <p:childTnLst>
                                    <p:set>
                                      <p:cBhvr>
                                        <p:cTn id="558" dur="1000">
                                          <p:stCondLst>
                                            <p:cond delay="0"/>
                                          </p:stCondLst>
                                        </p:cTn>
                                        <p:tgtEl>
                                          <p:spTgt spid="188"/>
                                        </p:tgtEl>
                                        <p:attrNameLst>
                                          <p:attrName>style.visibility</p:attrName>
                                        </p:attrNameLst>
                                      </p:cBhvr>
                                      <p:to>
                                        <p:strVal val="visible"/>
                                      </p:to>
                                    </p:set>
                                  </p:childTnLst>
                                </p:cTn>
                              </p:par>
                            </p:childTnLst>
                          </p:cTn>
                        </p:par>
                        <p:par>
                          <p:cTn id="559" fill="hold">
                            <p:stCondLst>
                              <p:cond delay="172500"/>
                            </p:stCondLst>
                            <p:childTnLst>
                              <p:par>
                                <p:cTn id="560" presetID="11" presetClass="entr" presetSubtype="0" fill="hold" grpId="0" nodeType="afterEffect">
                                  <p:stCondLst>
                                    <p:cond delay="0"/>
                                  </p:stCondLst>
                                  <p:childTnLst>
                                    <p:set>
                                      <p:cBhvr>
                                        <p:cTn id="561" dur="1000">
                                          <p:stCondLst>
                                            <p:cond delay="0"/>
                                          </p:stCondLst>
                                        </p:cTn>
                                        <p:tgtEl>
                                          <p:spTgt spid="189"/>
                                        </p:tgtEl>
                                        <p:attrNameLst>
                                          <p:attrName>style.visibility</p:attrName>
                                        </p:attrNameLst>
                                      </p:cBhvr>
                                      <p:to>
                                        <p:strVal val="visible"/>
                                      </p:to>
                                    </p:set>
                                  </p:childTnLst>
                                </p:cTn>
                              </p:par>
                            </p:childTnLst>
                          </p:cTn>
                        </p:par>
                        <p:par>
                          <p:cTn id="562" fill="hold">
                            <p:stCondLst>
                              <p:cond delay="173500"/>
                            </p:stCondLst>
                            <p:childTnLst>
                              <p:par>
                                <p:cTn id="563" presetID="11" presetClass="entr" presetSubtype="0" fill="hold" grpId="0" nodeType="afterEffect">
                                  <p:stCondLst>
                                    <p:cond delay="0"/>
                                  </p:stCondLst>
                                  <p:childTnLst>
                                    <p:set>
                                      <p:cBhvr>
                                        <p:cTn id="564" dur="1000">
                                          <p:stCondLst>
                                            <p:cond delay="0"/>
                                          </p:stCondLst>
                                        </p:cTn>
                                        <p:tgtEl>
                                          <p:spTgt spid="190"/>
                                        </p:tgtEl>
                                        <p:attrNameLst>
                                          <p:attrName>style.visibility</p:attrName>
                                        </p:attrNameLst>
                                      </p:cBhvr>
                                      <p:to>
                                        <p:strVal val="visible"/>
                                      </p:to>
                                    </p:set>
                                  </p:childTnLst>
                                </p:cTn>
                              </p:par>
                            </p:childTnLst>
                          </p:cTn>
                        </p:par>
                        <p:par>
                          <p:cTn id="565" fill="hold">
                            <p:stCondLst>
                              <p:cond delay="174500"/>
                            </p:stCondLst>
                            <p:childTnLst>
                              <p:par>
                                <p:cTn id="566" presetID="11" presetClass="entr" presetSubtype="0" fill="hold" grpId="0" nodeType="afterEffect">
                                  <p:stCondLst>
                                    <p:cond delay="0"/>
                                  </p:stCondLst>
                                  <p:childTnLst>
                                    <p:set>
                                      <p:cBhvr>
                                        <p:cTn id="567" dur="1000">
                                          <p:stCondLst>
                                            <p:cond delay="0"/>
                                          </p:stCondLst>
                                        </p:cTn>
                                        <p:tgtEl>
                                          <p:spTgt spid="191"/>
                                        </p:tgtEl>
                                        <p:attrNameLst>
                                          <p:attrName>style.visibility</p:attrName>
                                        </p:attrNameLst>
                                      </p:cBhvr>
                                      <p:to>
                                        <p:strVal val="visible"/>
                                      </p:to>
                                    </p:set>
                                  </p:childTnLst>
                                </p:cTn>
                              </p:par>
                            </p:childTnLst>
                          </p:cTn>
                        </p:par>
                        <p:par>
                          <p:cTn id="568" fill="hold">
                            <p:stCondLst>
                              <p:cond delay="175500"/>
                            </p:stCondLst>
                            <p:childTnLst>
                              <p:par>
                                <p:cTn id="569" presetID="11" presetClass="entr" presetSubtype="0" fill="hold" grpId="0" nodeType="afterEffect">
                                  <p:stCondLst>
                                    <p:cond delay="0"/>
                                  </p:stCondLst>
                                  <p:childTnLst>
                                    <p:set>
                                      <p:cBhvr>
                                        <p:cTn id="570" dur="1000">
                                          <p:stCondLst>
                                            <p:cond delay="0"/>
                                          </p:stCondLst>
                                        </p:cTn>
                                        <p:tgtEl>
                                          <p:spTgt spid="192"/>
                                        </p:tgtEl>
                                        <p:attrNameLst>
                                          <p:attrName>style.visibility</p:attrName>
                                        </p:attrNameLst>
                                      </p:cBhvr>
                                      <p:to>
                                        <p:strVal val="visible"/>
                                      </p:to>
                                    </p:set>
                                  </p:childTnLst>
                                </p:cTn>
                              </p:par>
                            </p:childTnLst>
                          </p:cTn>
                        </p:par>
                        <p:par>
                          <p:cTn id="571" fill="hold">
                            <p:stCondLst>
                              <p:cond delay="176500"/>
                            </p:stCondLst>
                            <p:childTnLst>
                              <p:par>
                                <p:cTn id="572" presetID="11" presetClass="entr" presetSubtype="0" fill="hold" grpId="0" nodeType="afterEffect">
                                  <p:stCondLst>
                                    <p:cond delay="0"/>
                                  </p:stCondLst>
                                  <p:childTnLst>
                                    <p:set>
                                      <p:cBhvr>
                                        <p:cTn id="573" dur="1000">
                                          <p:stCondLst>
                                            <p:cond delay="0"/>
                                          </p:stCondLst>
                                        </p:cTn>
                                        <p:tgtEl>
                                          <p:spTgt spid="193"/>
                                        </p:tgtEl>
                                        <p:attrNameLst>
                                          <p:attrName>style.visibility</p:attrName>
                                        </p:attrNameLst>
                                      </p:cBhvr>
                                      <p:to>
                                        <p:strVal val="visible"/>
                                      </p:to>
                                    </p:set>
                                  </p:childTnLst>
                                </p:cTn>
                              </p:par>
                            </p:childTnLst>
                          </p:cTn>
                        </p:par>
                        <p:par>
                          <p:cTn id="574" fill="hold">
                            <p:stCondLst>
                              <p:cond delay="177500"/>
                            </p:stCondLst>
                            <p:childTnLst>
                              <p:par>
                                <p:cTn id="575" presetID="11" presetClass="entr" presetSubtype="0" fill="hold" grpId="0" nodeType="afterEffect">
                                  <p:stCondLst>
                                    <p:cond delay="0"/>
                                  </p:stCondLst>
                                  <p:childTnLst>
                                    <p:set>
                                      <p:cBhvr>
                                        <p:cTn id="576" dur="1000">
                                          <p:stCondLst>
                                            <p:cond delay="0"/>
                                          </p:stCondLst>
                                        </p:cTn>
                                        <p:tgtEl>
                                          <p:spTgt spid="194"/>
                                        </p:tgtEl>
                                        <p:attrNameLst>
                                          <p:attrName>style.visibility</p:attrName>
                                        </p:attrNameLst>
                                      </p:cBhvr>
                                      <p:to>
                                        <p:strVal val="visible"/>
                                      </p:to>
                                    </p:set>
                                  </p:childTnLst>
                                </p:cTn>
                              </p:par>
                            </p:childTnLst>
                          </p:cTn>
                        </p:par>
                        <p:par>
                          <p:cTn id="577" fill="hold">
                            <p:stCondLst>
                              <p:cond delay="178500"/>
                            </p:stCondLst>
                            <p:childTnLst>
                              <p:par>
                                <p:cTn id="578" presetID="11" presetClass="entr" presetSubtype="0" fill="hold" grpId="0" nodeType="afterEffect">
                                  <p:stCondLst>
                                    <p:cond delay="0"/>
                                  </p:stCondLst>
                                  <p:childTnLst>
                                    <p:set>
                                      <p:cBhvr>
                                        <p:cTn id="579" dur="1000">
                                          <p:stCondLst>
                                            <p:cond delay="0"/>
                                          </p:stCondLst>
                                        </p:cTn>
                                        <p:tgtEl>
                                          <p:spTgt spid="195"/>
                                        </p:tgtEl>
                                        <p:attrNameLst>
                                          <p:attrName>style.visibility</p:attrName>
                                        </p:attrNameLst>
                                      </p:cBhvr>
                                      <p:to>
                                        <p:strVal val="visible"/>
                                      </p:to>
                                    </p:set>
                                  </p:childTnLst>
                                </p:cTn>
                              </p:par>
                            </p:childTnLst>
                          </p:cTn>
                        </p:par>
                        <p:par>
                          <p:cTn id="580" fill="hold">
                            <p:stCondLst>
                              <p:cond delay="179500"/>
                            </p:stCondLst>
                            <p:childTnLst>
                              <p:par>
                                <p:cTn id="581" presetID="11" presetClass="entr" presetSubtype="0" fill="hold" grpId="0" nodeType="afterEffect">
                                  <p:stCondLst>
                                    <p:cond delay="0"/>
                                  </p:stCondLst>
                                  <p:childTnLst>
                                    <p:set>
                                      <p:cBhvr>
                                        <p:cTn id="582" dur="1000">
                                          <p:stCondLst>
                                            <p:cond delay="0"/>
                                          </p:stCondLst>
                                        </p:cTn>
                                        <p:tgtEl>
                                          <p:spTgt spid="196"/>
                                        </p:tgtEl>
                                        <p:attrNameLst>
                                          <p:attrName>style.visibility</p:attrName>
                                        </p:attrNameLst>
                                      </p:cBhvr>
                                      <p:to>
                                        <p:strVal val="visible"/>
                                      </p:to>
                                    </p:set>
                                  </p:childTnLst>
                                </p:cTn>
                              </p:par>
                            </p:childTnLst>
                          </p:cTn>
                        </p:par>
                        <p:par>
                          <p:cTn id="583" fill="hold">
                            <p:stCondLst>
                              <p:cond delay="180500"/>
                            </p:stCondLst>
                            <p:childTnLst>
                              <p:par>
                                <p:cTn id="584" presetID="11" presetClass="entr" presetSubtype="0" fill="hold" grpId="0" nodeType="afterEffect">
                                  <p:stCondLst>
                                    <p:cond delay="0"/>
                                  </p:stCondLst>
                                  <p:childTnLst>
                                    <p:set>
                                      <p:cBhvr>
                                        <p:cTn id="585" dur="1000">
                                          <p:stCondLst>
                                            <p:cond delay="0"/>
                                          </p:stCondLst>
                                        </p:cTn>
                                        <p:tgtEl>
                                          <p:spTgt spid="197"/>
                                        </p:tgtEl>
                                        <p:attrNameLst>
                                          <p:attrName>style.visibility</p:attrName>
                                        </p:attrNameLst>
                                      </p:cBhvr>
                                      <p:to>
                                        <p:strVal val="visible"/>
                                      </p:to>
                                    </p:set>
                                  </p:childTnLst>
                                </p:cTn>
                              </p:par>
                            </p:childTnLst>
                          </p:cTn>
                        </p:par>
                        <p:par>
                          <p:cTn id="586" fill="hold">
                            <p:stCondLst>
                              <p:cond delay="181500"/>
                            </p:stCondLst>
                            <p:childTnLst>
                              <p:par>
                                <p:cTn id="587" presetID="11" presetClass="entr" presetSubtype="0" fill="hold" grpId="0" nodeType="afterEffect">
                                  <p:stCondLst>
                                    <p:cond delay="0"/>
                                  </p:stCondLst>
                                  <p:childTnLst>
                                    <p:set>
                                      <p:cBhvr>
                                        <p:cTn id="588" dur="1000">
                                          <p:stCondLst>
                                            <p:cond delay="0"/>
                                          </p:stCondLst>
                                        </p:cTn>
                                        <p:tgtEl>
                                          <p:spTgt spid="198"/>
                                        </p:tgtEl>
                                        <p:attrNameLst>
                                          <p:attrName>style.visibility</p:attrName>
                                        </p:attrNameLst>
                                      </p:cBhvr>
                                      <p:to>
                                        <p:strVal val="visible"/>
                                      </p:to>
                                    </p:set>
                                  </p:childTnLst>
                                </p:cTn>
                              </p:par>
                            </p:childTnLst>
                          </p:cTn>
                        </p:par>
                        <p:par>
                          <p:cTn id="589" fill="hold">
                            <p:stCondLst>
                              <p:cond delay="182500"/>
                            </p:stCondLst>
                            <p:childTnLst>
                              <p:par>
                                <p:cTn id="590" presetID="11" presetClass="entr" presetSubtype="0" fill="hold" grpId="0" nodeType="afterEffect">
                                  <p:stCondLst>
                                    <p:cond delay="0"/>
                                  </p:stCondLst>
                                  <p:childTnLst>
                                    <p:set>
                                      <p:cBhvr>
                                        <p:cTn id="591" dur="1000">
                                          <p:stCondLst>
                                            <p:cond delay="0"/>
                                          </p:stCondLst>
                                        </p:cTn>
                                        <p:tgtEl>
                                          <p:spTgt spid="199"/>
                                        </p:tgtEl>
                                        <p:attrNameLst>
                                          <p:attrName>style.visibility</p:attrName>
                                        </p:attrNameLst>
                                      </p:cBhvr>
                                      <p:to>
                                        <p:strVal val="visible"/>
                                      </p:to>
                                    </p:set>
                                  </p:childTnLst>
                                </p:cTn>
                              </p:par>
                            </p:childTnLst>
                          </p:cTn>
                        </p:par>
                        <p:par>
                          <p:cTn id="592" fill="hold">
                            <p:stCondLst>
                              <p:cond delay="183500"/>
                            </p:stCondLst>
                            <p:childTnLst>
                              <p:par>
                                <p:cTn id="593" presetID="11" presetClass="entr" presetSubtype="0" fill="hold" grpId="0" nodeType="afterEffect">
                                  <p:stCondLst>
                                    <p:cond delay="0"/>
                                  </p:stCondLst>
                                  <p:childTnLst>
                                    <p:set>
                                      <p:cBhvr>
                                        <p:cTn id="594" dur="1000">
                                          <p:stCondLst>
                                            <p:cond delay="0"/>
                                          </p:stCondLst>
                                        </p:cTn>
                                        <p:tgtEl>
                                          <p:spTgt spid="200"/>
                                        </p:tgtEl>
                                        <p:attrNameLst>
                                          <p:attrName>style.visibility</p:attrName>
                                        </p:attrNameLst>
                                      </p:cBhvr>
                                      <p:to>
                                        <p:strVal val="visible"/>
                                      </p:to>
                                    </p:set>
                                  </p:childTnLst>
                                </p:cTn>
                              </p:par>
                            </p:childTnLst>
                          </p:cTn>
                        </p:par>
                        <p:par>
                          <p:cTn id="595" fill="hold">
                            <p:stCondLst>
                              <p:cond delay="184500"/>
                            </p:stCondLst>
                            <p:childTnLst>
                              <p:par>
                                <p:cTn id="596" presetID="11" presetClass="entr" presetSubtype="0" fill="hold" grpId="0" nodeType="afterEffect">
                                  <p:stCondLst>
                                    <p:cond delay="0"/>
                                  </p:stCondLst>
                                  <p:childTnLst>
                                    <p:set>
                                      <p:cBhvr>
                                        <p:cTn id="597" dur="1000">
                                          <p:stCondLst>
                                            <p:cond delay="0"/>
                                          </p:stCondLst>
                                        </p:cTn>
                                        <p:tgtEl>
                                          <p:spTgt spid="201"/>
                                        </p:tgtEl>
                                        <p:attrNameLst>
                                          <p:attrName>style.visibility</p:attrName>
                                        </p:attrNameLst>
                                      </p:cBhvr>
                                      <p:to>
                                        <p:strVal val="visible"/>
                                      </p:to>
                                    </p:set>
                                  </p:childTnLst>
                                </p:cTn>
                              </p:par>
                            </p:childTnLst>
                          </p:cTn>
                        </p:par>
                        <p:par>
                          <p:cTn id="598" fill="hold">
                            <p:stCondLst>
                              <p:cond delay="185500"/>
                            </p:stCondLst>
                            <p:childTnLst>
                              <p:par>
                                <p:cTn id="599" presetID="11" presetClass="entr" presetSubtype="0" fill="hold" grpId="0" nodeType="afterEffect">
                                  <p:stCondLst>
                                    <p:cond delay="0"/>
                                  </p:stCondLst>
                                  <p:childTnLst>
                                    <p:set>
                                      <p:cBhvr>
                                        <p:cTn id="600" dur="1000">
                                          <p:stCondLst>
                                            <p:cond delay="0"/>
                                          </p:stCondLst>
                                        </p:cTn>
                                        <p:tgtEl>
                                          <p:spTgt spid="202"/>
                                        </p:tgtEl>
                                        <p:attrNameLst>
                                          <p:attrName>style.visibility</p:attrName>
                                        </p:attrNameLst>
                                      </p:cBhvr>
                                      <p:to>
                                        <p:strVal val="visible"/>
                                      </p:to>
                                    </p:set>
                                  </p:childTnLst>
                                </p:cTn>
                              </p:par>
                            </p:childTnLst>
                          </p:cTn>
                        </p:par>
                        <p:par>
                          <p:cTn id="601" fill="hold">
                            <p:stCondLst>
                              <p:cond delay="186500"/>
                            </p:stCondLst>
                            <p:childTnLst>
                              <p:par>
                                <p:cTn id="602" presetID="11" presetClass="entr" presetSubtype="0" fill="hold" grpId="0" nodeType="afterEffect">
                                  <p:stCondLst>
                                    <p:cond delay="0"/>
                                  </p:stCondLst>
                                  <p:childTnLst>
                                    <p:set>
                                      <p:cBhvr>
                                        <p:cTn id="603" dur="1000">
                                          <p:stCondLst>
                                            <p:cond delay="0"/>
                                          </p:stCondLst>
                                        </p:cTn>
                                        <p:tgtEl>
                                          <p:spTgt spid="203"/>
                                        </p:tgtEl>
                                        <p:attrNameLst>
                                          <p:attrName>style.visibility</p:attrName>
                                        </p:attrNameLst>
                                      </p:cBhvr>
                                      <p:to>
                                        <p:strVal val="visible"/>
                                      </p:to>
                                    </p:set>
                                  </p:childTnLst>
                                </p:cTn>
                              </p:par>
                            </p:childTnLst>
                          </p:cTn>
                        </p:par>
                        <p:par>
                          <p:cTn id="604" fill="hold">
                            <p:stCondLst>
                              <p:cond delay="187500"/>
                            </p:stCondLst>
                            <p:childTnLst>
                              <p:par>
                                <p:cTn id="605" presetID="11" presetClass="entr" presetSubtype="0" fill="hold" grpId="0" nodeType="afterEffect">
                                  <p:stCondLst>
                                    <p:cond delay="0"/>
                                  </p:stCondLst>
                                  <p:childTnLst>
                                    <p:set>
                                      <p:cBhvr>
                                        <p:cTn id="606" dur="1000">
                                          <p:stCondLst>
                                            <p:cond delay="0"/>
                                          </p:stCondLst>
                                        </p:cTn>
                                        <p:tgtEl>
                                          <p:spTgt spid="204"/>
                                        </p:tgtEl>
                                        <p:attrNameLst>
                                          <p:attrName>style.visibility</p:attrName>
                                        </p:attrNameLst>
                                      </p:cBhvr>
                                      <p:to>
                                        <p:strVal val="visible"/>
                                      </p:to>
                                    </p:set>
                                  </p:childTnLst>
                                </p:cTn>
                              </p:par>
                            </p:childTnLst>
                          </p:cTn>
                        </p:par>
                        <p:par>
                          <p:cTn id="607" fill="hold">
                            <p:stCondLst>
                              <p:cond delay="188500"/>
                            </p:stCondLst>
                            <p:childTnLst>
                              <p:par>
                                <p:cTn id="608" presetID="11" presetClass="entr" presetSubtype="0" fill="hold" grpId="0" nodeType="afterEffect">
                                  <p:stCondLst>
                                    <p:cond delay="0"/>
                                  </p:stCondLst>
                                  <p:childTnLst>
                                    <p:set>
                                      <p:cBhvr>
                                        <p:cTn id="609" dur="1000">
                                          <p:stCondLst>
                                            <p:cond delay="0"/>
                                          </p:stCondLst>
                                        </p:cTn>
                                        <p:tgtEl>
                                          <p:spTgt spid="205"/>
                                        </p:tgtEl>
                                        <p:attrNameLst>
                                          <p:attrName>style.visibility</p:attrName>
                                        </p:attrNameLst>
                                      </p:cBhvr>
                                      <p:to>
                                        <p:strVal val="visible"/>
                                      </p:to>
                                    </p:set>
                                  </p:childTnLst>
                                </p:cTn>
                              </p:par>
                            </p:childTnLst>
                          </p:cTn>
                        </p:par>
                        <p:par>
                          <p:cTn id="610" fill="hold">
                            <p:stCondLst>
                              <p:cond delay="189500"/>
                            </p:stCondLst>
                            <p:childTnLst>
                              <p:par>
                                <p:cTn id="611" presetID="11" presetClass="entr" presetSubtype="0" fill="hold" grpId="0" nodeType="afterEffect">
                                  <p:stCondLst>
                                    <p:cond delay="0"/>
                                  </p:stCondLst>
                                  <p:childTnLst>
                                    <p:set>
                                      <p:cBhvr>
                                        <p:cTn id="612" dur="1000">
                                          <p:stCondLst>
                                            <p:cond delay="0"/>
                                          </p:stCondLst>
                                        </p:cTn>
                                        <p:tgtEl>
                                          <p:spTgt spid="206"/>
                                        </p:tgtEl>
                                        <p:attrNameLst>
                                          <p:attrName>style.visibility</p:attrName>
                                        </p:attrNameLst>
                                      </p:cBhvr>
                                      <p:to>
                                        <p:strVal val="visible"/>
                                      </p:to>
                                    </p:set>
                                  </p:childTnLst>
                                </p:cTn>
                              </p:par>
                            </p:childTnLst>
                          </p:cTn>
                        </p:par>
                        <p:par>
                          <p:cTn id="613" fill="hold">
                            <p:stCondLst>
                              <p:cond delay="190500"/>
                            </p:stCondLst>
                            <p:childTnLst>
                              <p:par>
                                <p:cTn id="614" presetID="11" presetClass="entr" presetSubtype="0" fill="hold" grpId="0" nodeType="afterEffect">
                                  <p:stCondLst>
                                    <p:cond delay="0"/>
                                  </p:stCondLst>
                                  <p:childTnLst>
                                    <p:set>
                                      <p:cBhvr>
                                        <p:cTn id="615" dur="1000">
                                          <p:stCondLst>
                                            <p:cond delay="0"/>
                                          </p:stCondLst>
                                        </p:cTn>
                                        <p:tgtEl>
                                          <p:spTgt spid="207"/>
                                        </p:tgtEl>
                                        <p:attrNameLst>
                                          <p:attrName>style.visibility</p:attrName>
                                        </p:attrNameLst>
                                      </p:cBhvr>
                                      <p:to>
                                        <p:strVal val="visible"/>
                                      </p:to>
                                    </p:set>
                                  </p:childTnLst>
                                </p:cTn>
                              </p:par>
                            </p:childTnLst>
                          </p:cTn>
                        </p:par>
                        <p:par>
                          <p:cTn id="616" fill="hold">
                            <p:stCondLst>
                              <p:cond delay="191500"/>
                            </p:stCondLst>
                            <p:childTnLst>
                              <p:par>
                                <p:cTn id="617" presetID="11" presetClass="entr" presetSubtype="0" fill="hold" grpId="0" nodeType="afterEffect">
                                  <p:stCondLst>
                                    <p:cond delay="0"/>
                                  </p:stCondLst>
                                  <p:childTnLst>
                                    <p:set>
                                      <p:cBhvr>
                                        <p:cTn id="618" dur="1000">
                                          <p:stCondLst>
                                            <p:cond delay="0"/>
                                          </p:stCondLst>
                                        </p:cTn>
                                        <p:tgtEl>
                                          <p:spTgt spid="208"/>
                                        </p:tgtEl>
                                        <p:attrNameLst>
                                          <p:attrName>style.visibility</p:attrName>
                                        </p:attrNameLst>
                                      </p:cBhvr>
                                      <p:to>
                                        <p:strVal val="visible"/>
                                      </p:to>
                                    </p:set>
                                  </p:childTnLst>
                                </p:cTn>
                              </p:par>
                            </p:childTnLst>
                          </p:cTn>
                        </p:par>
                        <p:par>
                          <p:cTn id="619" fill="hold">
                            <p:stCondLst>
                              <p:cond delay="192500"/>
                            </p:stCondLst>
                            <p:childTnLst>
                              <p:par>
                                <p:cTn id="620" presetID="11" presetClass="entr" presetSubtype="0" fill="hold" grpId="0" nodeType="afterEffect">
                                  <p:stCondLst>
                                    <p:cond delay="0"/>
                                  </p:stCondLst>
                                  <p:childTnLst>
                                    <p:set>
                                      <p:cBhvr>
                                        <p:cTn id="621" dur="1000">
                                          <p:stCondLst>
                                            <p:cond delay="0"/>
                                          </p:stCondLst>
                                        </p:cTn>
                                        <p:tgtEl>
                                          <p:spTgt spid="209"/>
                                        </p:tgtEl>
                                        <p:attrNameLst>
                                          <p:attrName>style.visibility</p:attrName>
                                        </p:attrNameLst>
                                      </p:cBhvr>
                                      <p:to>
                                        <p:strVal val="visible"/>
                                      </p:to>
                                    </p:set>
                                  </p:childTnLst>
                                </p:cTn>
                              </p:par>
                            </p:childTnLst>
                          </p:cTn>
                        </p:par>
                        <p:par>
                          <p:cTn id="622" fill="hold">
                            <p:stCondLst>
                              <p:cond delay="193500"/>
                            </p:stCondLst>
                            <p:childTnLst>
                              <p:par>
                                <p:cTn id="623" presetID="11" presetClass="entr" presetSubtype="0" fill="hold" grpId="0" nodeType="afterEffect">
                                  <p:stCondLst>
                                    <p:cond delay="0"/>
                                  </p:stCondLst>
                                  <p:childTnLst>
                                    <p:set>
                                      <p:cBhvr>
                                        <p:cTn id="624" dur="1000">
                                          <p:stCondLst>
                                            <p:cond delay="0"/>
                                          </p:stCondLst>
                                        </p:cTn>
                                        <p:tgtEl>
                                          <p:spTgt spid="210"/>
                                        </p:tgtEl>
                                        <p:attrNameLst>
                                          <p:attrName>style.visibility</p:attrName>
                                        </p:attrNameLst>
                                      </p:cBhvr>
                                      <p:to>
                                        <p:strVal val="visible"/>
                                      </p:to>
                                    </p:set>
                                  </p:childTnLst>
                                </p:cTn>
                              </p:par>
                            </p:childTnLst>
                          </p:cTn>
                        </p:par>
                        <p:par>
                          <p:cTn id="625" fill="hold">
                            <p:stCondLst>
                              <p:cond delay="194500"/>
                            </p:stCondLst>
                            <p:childTnLst>
                              <p:par>
                                <p:cTn id="626" presetID="11" presetClass="entr" presetSubtype="0" fill="hold" grpId="0" nodeType="afterEffect">
                                  <p:stCondLst>
                                    <p:cond delay="0"/>
                                  </p:stCondLst>
                                  <p:childTnLst>
                                    <p:set>
                                      <p:cBhvr>
                                        <p:cTn id="627" dur="1000">
                                          <p:stCondLst>
                                            <p:cond delay="0"/>
                                          </p:stCondLst>
                                        </p:cTn>
                                        <p:tgtEl>
                                          <p:spTgt spid="211"/>
                                        </p:tgtEl>
                                        <p:attrNameLst>
                                          <p:attrName>style.visibility</p:attrName>
                                        </p:attrNameLst>
                                      </p:cBhvr>
                                      <p:to>
                                        <p:strVal val="visible"/>
                                      </p:to>
                                    </p:set>
                                  </p:childTnLst>
                                </p:cTn>
                              </p:par>
                            </p:childTnLst>
                          </p:cTn>
                        </p:par>
                        <p:par>
                          <p:cTn id="628" fill="hold">
                            <p:stCondLst>
                              <p:cond delay="195500"/>
                            </p:stCondLst>
                            <p:childTnLst>
                              <p:par>
                                <p:cTn id="629" presetID="11" presetClass="entr" presetSubtype="0" fill="hold" grpId="0" nodeType="afterEffect">
                                  <p:stCondLst>
                                    <p:cond delay="0"/>
                                  </p:stCondLst>
                                  <p:childTnLst>
                                    <p:set>
                                      <p:cBhvr>
                                        <p:cTn id="630" dur="1000">
                                          <p:stCondLst>
                                            <p:cond delay="0"/>
                                          </p:stCondLst>
                                        </p:cTn>
                                        <p:tgtEl>
                                          <p:spTgt spid="212"/>
                                        </p:tgtEl>
                                        <p:attrNameLst>
                                          <p:attrName>style.visibility</p:attrName>
                                        </p:attrNameLst>
                                      </p:cBhvr>
                                      <p:to>
                                        <p:strVal val="visible"/>
                                      </p:to>
                                    </p:set>
                                  </p:childTnLst>
                                </p:cTn>
                              </p:par>
                            </p:childTnLst>
                          </p:cTn>
                        </p:par>
                        <p:par>
                          <p:cTn id="631" fill="hold">
                            <p:stCondLst>
                              <p:cond delay="196500"/>
                            </p:stCondLst>
                            <p:childTnLst>
                              <p:par>
                                <p:cTn id="632" presetID="11" presetClass="entr" presetSubtype="0" fill="hold" grpId="0" nodeType="afterEffect">
                                  <p:stCondLst>
                                    <p:cond delay="0"/>
                                  </p:stCondLst>
                                  <p:childTnLst>
                                    <p:set>
                                      <p:cBhvr>
                                        <p:cTn id="633" dur="1000">
                                          <p:stCondLst>
                                            <p:cond delay="0"/>
                                          </p:stCondLst>
                                        </p:cTn>
                                        <p:tgtEl>
                                          <p:spTgt spid="213"/>
                                        </p:tgtEl>
                                        <p:attrNameLst>
                                          <p:attrName>style.visibility</p:attrName>
                                        </p:attrNameLst>
                                      </p:cBhvr>
                                      <p:to>
                                        <p:strVal val="visible"/>
                                      </p:to>
                                    </p:set>
                                  </p:childTnLst>
                                </p:cTn>
                              </p:par>
                            </p:childTnLst>
                          </p:cTn>
                        </p:par>
                        <p:par>
                          <p:cTn id="634" fill="hold">
                            <p:stCondLst>
                              <p:cond delay="197500"/>
                            </p:stCondLst>
                            <p:childTnLst>
                              <p:par>
                                <p:cTn id="635" presetID="11" presetClass="entr" presetSubtype="0" fill="hold" grpId="0" nodeType="afterEffect">
                                  <p:stCondLst>
                                    <p:cond delay="0"/>
                                  </p:stCondLst>
                                  <p:childTnLst>
                                    <p:set>
                                      <p:cBhvr>
                                        <p:cTn id="636" dur="1000">
                                          <p:stCondLst>
                                            <p:cond delay="0"/>
                                          </p:stCondLst>
                                        </p:cTn>
                                        <p:tgtEl>
                                          <p:spTgt spid="214"/>
                                        </p:tgtEl>
                                        <p:attrNameLst>
                                          <p:attrName>style.visibility</p:attrName>
                                        </p:attrNameLst>
                                      </p:cBhvr>
                                      <p:to>
                                        <p:strVal val="visible"/>
                                      </p:to>
                                    </p:set>
                                  </p:childTnLst>
                                </p:cTn>
                              </p:par>
                            </p:childTnLst>
                          </p:cTn>
                        </p:par>
                        <p:par>
                          <p:cTn id="637" fill="hold">
                            <p:stCondLst>
                              <p:cond delay="198500"/>
                            </p:stCondLst>
                            <p:childTnLst>
                              <p:par>
                                <p:cTn id="638" presetID="11" presetClass="entr" presetSubtype="0" fill="hold" grpId="0" nodeType="afterEffect">
                                  <p:stCondLst>
                                    <p:cond delay="0"/>
                                  </p:stCondLst>
                                  <p:childTnLst>
                                    <p:set>
                                      <p:cBhvr>
                                        <p:cTn id="639" dur="1000">
                                          <p:stCondLst>
                                            <p:cond delay="0"/>
                                          </p:stCondLst>
                                        </p:cTn>
                                        <p:tgtEl>
                                          <p:spTgt spid="215"/>
                                        </p:tgtEl>
                                        <p:attrNameLst>
                                          <p:attrName>style.visibility</p:attrName>
                                        </p:attrNameLst>
                                      </p:cBhvr>
                                      <p:to>
                                        <p:strVal val="visible"/>
                                      </p:to>
                                    </p:set>
                                  </p:childTnLst>
                                </p:cTn>
                              </p:par>
                            </p:childTnLst>
                          </p:cTn>
                        </p:par>
                        <p:par>
                          <p:cTn id="640" fill="hold">
                            <p:stCondLst>
                              <p:cond delay="199500"/>
                            </p:stCondLst>
                            <p:childTnLst>
                              <p:par>
                                <p:cTn id="641" presetID="11" presetClass="entr" presetSubtype="0" fill="hold" grpId="0" nodeType="afterEffect">
                                  <p:stCondLst>
                                    <p:cond delay="0"/>
                                  </p:stCondLst>
                                  <p:childTnLst>
                                    <p:set>
                                      <p:cBhvr>
                                        <p:cTn id="642" dur="1000">
                                          <p:stCondLst>
                                            <p:cond delay="0"/>
                                          </p:stCondLst>
                                        </p:cTn>
                                        <p:tgtEl>
                                          <p:spTgt spid="216"/>
                                        </p:tgtEl>
                                        <p:attrNameLst>
                                          <p:attrName>style.visibility</p:attrName>
                                        </p:attrNameLst>
                                      </p:cBhvr>
                                      <p:to>
                                        <p:strVal val="visible"/>
                                      </p:to>
                                    </p:set>
                                  </p:childTnLst>
                                </p:cTn>
                              </p:par>
                            </p:childTnLst>
                          </p:cTn>
                        </p:par>
                        <p:par>
                          <p:cTn id="643" fill="hold">
                            <p:stCondLst>
                              <p:cond delay="200500"/>
                            </p:stCondLst>
                            <p:childTnLst>
                              <p:par>
                                <p:cTn id="644" presetID="11" presetClass="entr" presetSubtype="0" fill="hold" grpId="0" nodeType="afterEffect">
                                  <p:stCondLst>
                                    <p:cond delay="0"/>
                                  </p:stCondLst>
                                  <p:childTnLst>
                                    <p:set>
                                      <p:cBhvr>
                                        <p:cTn id="645" dur="1000">
                                          <p:stCondLst>
                                            <p:cond delay="0"/>
                                          </p:stCondLst>
                                        </p:cTn>
                                        <p:tgtEl>
                                          <p:spTgt spid="217"/>
                                        </p:tgtEl>
                                        <p:attrNameLst>
                                          <p:attrName>style.visibility</p:attrName>
                                        </p:attrNameLst>
                                      </p:cBhvr>
                                      <p:to>
                                        <p:strVal val="visible"/>
                                      </p:to>
                                    </p:set>
                                  </p:childTnLst>
                                </p:cTn>
                              </p:par>
                            </p:childTnLst>
                          </p:cTn>
                        </p:par>
                        <p:par>
                          <p:cTn id="646" fill="hold">
                            <p:stCondLst>
                              <p:cond delay="201500"/>
                            </p:stCondLst>
                            <p:childTnLst>
                              <p:par>
                                <p:cTn id="647" presetID="11" presetClass="entr" presetSubtype="0" fill="hold" grpId="0" nodeType="afterEffect">
                                  <p:stCondLst>
                                    <p:cond delay="0"/>
                                  </p:stCondLst>
                                  <p:childTnLst>
                                    <p:set>
                                      <p:cBhvr>
                                        <p:cTn id="648" dur="1000">
                                          <p:stCondLst>
                                            <p:cond delay="0"/>
                                          </p:stCondLst>
                                        </p:cTn>
                                        <p:tgtEl>
                                          <p:spTgt spid="218"/>
                                        </p:tgtEl>
                                        <p:attrNameLst>
                                          <p:attrName>style.visibility</p:attrName>
                                        </p:attrNameLst>
                                      </p:cBhvr>
                                      <p:to>
                                        <p:strVal val="visible"/>
                                      </p:to>
                                    </p:set>
                                  </p:childTnLst>
                                </p:cTn>
                              </p:par>
                            </p:childTnLst>
                          </p:cTn>
                        </p:par>
                        <p:par>
                          <p:cTn id="649" fill="hold">
                            <p:stCondLst>
                              <p:cond delay="202500"/>
                            </p:stCondLst>
                            <p:childTnLst>
                              <p:par>
                                <p:cTn id="650" presetID="11" presetClass="entr" presetSubtype="0" fill="hold" grpId="0" nodeType="afterEffect">
                                  <p:stCondLst>
                                    <p:cond delay="0"/>
                                  </p:stCondLst>
                                  <p:childTnLst>
                                    <p:set>
                                      <p:cBhvr>
                                        <p:cTn id="651" dur="1000">
                                          <p:stCondLst>
                                            <p:cond delay="0"/>
                                          </p:stCondLst>
                                        </p:cTn>
                                        <p:tgtEl>
                                          <p:spTgt spid="219"/>
                                        </p:tgtEl>
                                        <p:attrNameLst>
                                          <p:attrName>style.visibility</p:attrName>
                                        </p:attrNameLst>
                                      </p:cBhvr>
                                      <p:to>
                                        <p:strVal val="visible"/>
                                      </p:to>
                                    </p:set>
                                  </p:childTnLst>
                                </p:cTn>
                              </p:par>
                            </p:childTnLst>
                          </p:cTn>
                        </p:par>
                        <p:par>
                          <p:cTn id="652" fill="hold">
                            <p:stCondLst>
                              <p:cond delay="203500"/>
                            </p:stCondLst>
                            <p:childTnLst>
                              <p:par>
                                <p:cTn id="653" presetID="11" presetClass="entr" presetSubtype="0" fill="hold" grpId="0" nodeType="afterEffect">
                                  <p:stCondLst>
                                    <p:cond delay="0"/>
                                  </p:stCondLst>
                                  <p:childTnLst>
                                    <p:set>
                                      <p:cBhvr>
                                        <p:cTn id="654" dur="1000">
                                          <p:stCondLst>
                                            <p:cond delay="0"/>
                                          </p:stCondLst>
                                        </p:cTn>
                                        <p:tgtEl>
                                          <p:spTgt spid="220"/>
                                        </p:tgtEl>
                                        <p:attrNameLst>
                                          <p:attrName>style.visibility</p:attrName>
                                        </p:attrNameLst>
                                      </p:cBhvr>
                                      <p:to>
                                        <p:strVal val="visible"/>
                                      </p:to>
                                    </p:set>
                                  </p:childTnLst>
                                </p:cTn>
                              </p:par>
                            </p:childTnLst>
                          </p:cTn>
                        </p:par>
                        <p:par>
                          <p:cTn id="655" fill="hold">
                            <p:stCondLst>
                              <p:cond delay="204500"/>
                            </p:stCondLst>
                            <p:childTnLst>
                              <p:par>
                                <p:cTn id="656" presetID="11" presetClass="entr" presetSubtype="0" fill="hold" grpId="0" nodeType="afterEffect">
                                  <p:stCondLst>
                                    <p:cond delay="0"/>
                                  </p:stCondLst>
                                  <p:childTnLst>
                                    <p:set>
                                      <p:cBhvr>
                                        <p:cTn id="657" dur="1000">
                                          <p:stCondLst>
                                            <p:cond delay="0"/>
                                          </p:stCondLst>
                                        </p:cTn>
                                        <p:tgtEl>
                                          <p:spTgt spid="221"/>
                                        </p:tgtEl>
                                        <p:attrNameLst>
                                          <p:attrName>style.visibility</p:attrName>
                                        </p:attrNameLst>
                                      </p:cBhvr>
                                      <p:to>
                                        <p:strVal val="visible"/>
                                      </p:to>
                                    </p:set>
                                  </p:childTnLst>
                                </p:cTn>
                              </p:par>
                            </p:childTnLst>
                          </p:cTn>
                        </p:par>
                        <p:par>
                          <p:cTn id="658" fill="hold">
                            <p:stCondLst>
                              <p:cond delay="205500"/>
                            </p:stCondLst>
                            <p:childTnLst>
                              <p:par>
                                <p:cTn id="659" presetID="11" presetClass="entr" presetSubtype="0" fill="hold" grpId="0" nodeType="afterEffect">
                                  <p:stCondLst>
                                    <p:cond delay="0"/>
                                  </p:stCondLst>
                                  <p:childTnLst>
                                    <p:set>
                                      <p:cBhvr>
                                        <p:cTn id="660" dur="1000">
                                          <p:stCondLst>
                                            <p:cond delay="0"/>
                                          </p:stCondLst>
                                        </p:cTn>
                                        <p:tgtEl>
                                          <p:spTgt spid="222"/>
                                        </p:tgtEl>
                                        <p:attrNameLst>
                                          <p:attrName>style.visibility</p:attrName>
                                        </p:attrNameLst>
                                      </p:cBhvr>
                                      <p:to>
                                        <p:strVal val="visible"/>
                                      </p:to>
                                    </p:set>
                                  </p:childTnLst>
                                </p:cTn>
                              </p:par>
                            </p:childTnLst>
                          </p:cTn>
                        </p:par>
                        <p:par>
                          <p:cTn id="661" fill="hold">
                            <p:stCondLst>
                              <p:cond delay="206500"/>
                            </p:stCondLst>
                            <p:childTnLst>
                              <p:par>
                                <p:cTn id="662" presetID="11" presetClass="entr" presetSubtype="0" fill="hold" grpId="0" nodeType="afterEffect">
                                  <p:stCondLst>
                                    <p:cond delay="0"/>
                                  </p:stCondLst>
                                  <p:childTnLst>
                                    <p:set>
                                      <p:cBhvr>
                                        <p:cTn id="663" dur="1000">
                                          <p:stCondLst>
                                            <p:cond delay="0"/>
                                          </p:stCondLst>
                                        </p:cTn>
                                        <p:tgtEl>
                                          <p:spTgt spid="223"/>
                                        </p:tgtEl>
                                        <p:attrNameLst>
                                          <p:attrName>style.visibility</p:attrName>
                                        </p:attrNameLst>
                                      </p:cBhvr>
                                      <p:to>
                                        <p:strVal val="visible"/>
                                      </p:to>
                                    </p:set>
                                  </p:childTnLst>
                                </p:cTn>
                              </p:par>
                            </p:childTnLst>
                          </p:cTn>
                        </p:par>
                        <p:par>
                          <p:cTn id="664" fill="hold">
                            <p:stCondLst>
                              <p:cond delay="207500"/>
                            </p:stCondLst>
                            <p:childTnLst>
                              <p:par>
                                <p:cTn id="665" presetID="11" presetClass="entr" presetSubtype="0" fill="hold" grpId="0" nodeType="afterEffect">
                                  <p:stCondLst>
                                    <p:cond delay="0"/>
                                  </p:stCondLst>
                                  <p:childTnLst>
                                    <p:set>
                                      <p:cBhvr>
                                        <p:cTn id="666" dur="1000">
                                          <p:stCondLst>
                                            <p:cond delay="0"/>
                                          </p:stCondLst>
                                        </p:cTn>
                                        <p:tgtEl>
                                          <p:spTgt spid="224"/>
                                        </p:tgtEl>
                                        <p:attrNameLst>
                                          <p:attrName>style.visibility</p:attrName>
                                        </p:attrNameLst>
                                      </p:cBhvr>
                                      <p:to>
                                        <p:strVal val="visible"/>
                                      </p:to>
                                    </p:set>
                                  </p:childTnLst>
                                </p:cTn>
                              </p:par>
                            </p:childTnLst>
                          </p:cTn>
                        </p:par>
                        <p:par>
                          <p:cTn id="667" fill="hold">
                            <p:stCondLst>
                              <p:cond delay="208500"/>
                            </p:stCondLst>
                            <p:childTnLst>
                              <p:par>
                                <p:cTn id="668" presetID="11" presetClass="entr" presetSubtype="0" fill="hold" grpId="0" nodeType="afterEffect">
                                  <p:stCondLst>
                                    <p:cond delay="0"/>
                                  </p:stCondLst>
                                  <p:childTnLst>
                                    <p:set>
                                      <p:cBhvr>
                                        <p:cTn id="669" dur="1000">
                                          <p:stCondLst>
                                            <p:cond delay="0"/>
                                          </p:stCondLst>
                                        </p:cTn>
                                        <p:tgtEl>
                                          <p:spTgt spid="225"/>
                                        </p:tgtEl>
                                        <p:attrNameLst>
                                          <p:attrName>style.visibility</p:attrName>
                                        </p:attrNameLst>
                                      </p:cBhvr>
                                      <p:to>
                                        <p:strVal val="visible"/>
                                      </p:to>
                                    </p:set>
                                  </p:childTnLst>
                                </p:cTn>
                              </p:par>
                            </p:childTnLst>
                          </p:cTn>
                        </p:par>
                        <p:par>
                          <p:cTn id="670" fill="hold">
                            <p:stCondLst>
                              <p:cond delay="209500"/>
                            </p:stCondLst>
                            <p:childTnLst>
                              <p:par>
                                <p:cTn id="671" presetID="11" presetClass="entr" presetSubtype="0" fill="hold" grpId="0" nodeType="afterEffect">
                                  <p:stCondLst>
                                    <p:cond delay="0"/>
                                  </p:stCondLst>
                                  <p:childTnLst>
                                    <p:set>
                                      <p:cBhvr>
                                        <p:cTn id="672" dur="1000">
                                          <p:stCondLst>
                                            <p:cond delay="0"/>
                                          </p:stCondLst>
                                        </p:cTn>
                                        <p:tgtEl>
                                          <p:spTgt spid="226"/>
                                        </p:tgtEl>
                                        <p:attrNameLst>
                                          <p:attrName>style.visibility</p:attrName>
                                        </p:attrNameLst>
                                      </p:cBhvr>
                                      <p:to>
                                        <p:strVal val="visible"/>
                                      </p:to>
                                    </p:set>
                                  </p:childTnLst>
                                </p:cTn>
                              </p:par>
                            </p:childTnLst>
                          </p:cTn>
                        </p:par>
                        <p:par>
                          <p:cTn id="673" fill="hold">
                            <p:stCondLst>
                              <p:cond delay="210500"/>
                            </p:stCondLst>
                            <p:childTnLst>
                              <p:par>
                                <p:cTn id="674" presetID="11" presetClass="entr" presetSubtype="0" fill="hold" grpId="0" nodeType="afterEffect">
                                  <p:stCondLst>
                                    <p:cond delay="0"/>
                                  </p:stCondLst>
                                  <p:childTnLst>
                                    <p:set>
                                      <p:cBhvr>
                                        <p:cTn id="675" dur="1000">
                                          <p:stCondLst>
                                            <p:cond delay="0"/>
                                          </p:stCondLst>
                                        </p:cTn>
                                        <p:tgtEl>
                                          <p:spTgt spid="227"/>
                                        </p:tgtEl>
                                        <p:attrNameLst>
                                          <p:attrName>style.visibility</p:attrName>
                                        </p:attrNameLst>
                                      </p:cBhvr>
                                      <p:to>
                                        <p:strVal val="visible"/>
                                      </p:to>
                                    </p:set>
                                  </p:childTnLst>
                                </p:cTn>
                              </p:par>
                            </p:childTnLst>
                          </p:cTn>
                        </p:par>
                        <p:par>
                          <p:cTn id="676" fill="hold">
                            <p:stCondLst>
                              <p:cond delay="211500"/>
                            </p:stCondLst>
                            <p:childTnLst>
                              <p:par>
                                <p:cTn id="677" presetID="11" presetClass="entr" presetSubtype="0" fill="hold" grpId="0" nodeType="afterEffect">
                                  <p:stCondLst>
                                    <p:cond delay="0"/>
                                  </p:stCondLst>
                                  <p:childTnLst>
                                    <p:set>
                                      <p:cBhvr>
                                        <p:cTn id="678" dur="1000">
                                          <p:stCondLst>
                                            <p:cond delay="0"/>
                                          </p:stCondLst>
                                        </p:cTn>
                                        <p:tgtEl>
                                          <p:spTgt spid="228"/>
                                        </p:tgtEl>
                                        <p:attrNameLst>
                                          <p:attrName>style.visibility</p:attrName>
                                        </p:attrNameLst>
                                      </p:cBhvr>
                                      <p:to>
                                        <p:strVal val="visible"/>
                                      </p:to>
                                    </p:set>
                                  </p:childTnLst>
                                </p:cTn>
                              </p:par>
                            </p:childTnLst>
                          </p:cTn>
                        </p:par>
                        <p:par>
                          <p:cTn id="679" fill="hold">
                            <p:stCondLst>
                              <p:cond delay="212500"/>
                            </p:stCondLst>
                            <p:childTnLst>
                              <p:par>
                                <p:cTn id="680" presetID="11" presetClass="entr" presetSubtype="0" fill="hold" grpId="0" nodeType="afterEffect">
                                  <p:stCondLst>
                                    <p:cond delay="0"/>
                                  </p:stCondLst>
                                  <p:childTnLst>
                                    <p:set>
                                      <p:cBhvr>
                                        <p:cTn id="681" dur="1000">
                                          <p:stCondLst>
                                            <p:cond delay="0"/>
                                          </p:stCondLst>
                                        </p:cTn>
                                        <p:tgtEl>
                                          <p:spTgt spid="229"/>
                                        </p:tgtEl>
                                        <p:attrNameLst>
                                          <p:attrName>style.visibility</p:attrName>
                                        </p:attrNameLst>
                                      </p:cBhvr>
                                      <p:to>
                                        <p:strVal val="visible"/>
                                      </p:to>
                                    </p:set>
                                  </p:childTnLst>
                                </p:cTn>
                              </p:par>
                            </p:childTnLst>
                          </p:cTn>
                        </p:par>
                        <p:par>
                          <p:cTn id="682" fill="hold">
                            <p:stCondLst>
                              <p:cond delay="213500"/>
                            </p:stCondLst>
                            <p:childTnLst>
                              <p:par>
                                <p:cTn id="683" presetID="11" presetClass="entr" presetSubtype="0" fill="hold" grpId="0" nodeType="afterEffect">
                                  <p:stCondLst>
                                    <p:cond delay="0"/>
                                  </p:stCondLst>
                                  <p:childTnLst>
                                    <p:set>
                                      <p:cBhvr>
                                        <p:cTn id="684" dur="1000">
                                          <p:stCondLst>
                                            <p:cond delay="0"/>
                                          </p:stCondLst>
                                        </p:cTn>
                                        <p:tgtEl>
                                          <p:spTgt spid="230"/>
                                        </p:tgtEl>
                                        <p:attrNameLst>
                                          <p:attrName>style.visibility</p:attrName>
                                        </p:attrNameLst>
                                      </p:cBhvr>
                                      <p:to>
                                        <p:strVal val="visible"/>
                                      </p:to>
                                    </p:set>
                                  </p:childTnLst>
                                </p:cTn>
                              </p:par>
                            </p:childTnLst>
                          </p:cTn>
                        </p:par>
                        <p:par>
                          <p:cTn id="685" fill="hold">
                            <p:stCondLst>
                              <p:cond delay="214500"/>
                            </p:stCondLst>
                            <p:childTnLst>
                              <p:par>
                                <p:cTn id="686" presetID="11" presetClass="entr" presetSubtype="0" fill="hold" grpId="0" nodeType="afterEffect">
                                  <p:stCondLst>
                                    <p:cond delay="0"/>
                                  </p:stCondLst>
                                  <p:childTnLst>
                                    <p:set>
                                      <p:cBhvr>
                                        <p:cTn id="687" dur="1000">
                                          <p:stCondLst>
                                            <p:cond delay="0"/>
                                          </p:stCondLst>
                                        </p:cTn>
                                        <p:tgtEl>
                                          <p:spTgt spid="231"/>
                                        </p:tgtEl>
                                        <p:attrNameLst>
                                          <p:attrName>style.visibility</p:attrName>
                                        </p:attrNameLst>
                                      </p:cBhvr>
                                      <p:to>
                                        <p:strVal val="visible"/>
                                      </p:to>
                                    </p:set>
                                  </p:childTnLst>
                                </p:cTn>
                              </p:par>
                            </p:childTnLst>
                          </p:cTn>
                        </p:par>
                        <p:par>
                          <p:cTn id="688" fill="hold">
                            <p:stCondLst>
                              <p:cond delay="215500"/>
                            </p:stCondLst>
                            <p:childTnLst>
                              <p:par>
                                <p:cTn id="689" presetID="11" presetClass="entr" presetSubtype="0" fill="hold" grpId="0" nodeType="afterEffect">
                                  <p:stCondLst>
                                    <p:cond delay="0"/>
                                  </p:stCondLst>
                                  <p:childTnLst>
                                    <p:set>
                                      <p:cBhvr>
                                        <p:cTn id="690" dur="1000">
                                          <p:stCondLst>
                                            <p:cond delay="0"/>
                                          </p:stCondLst>
                                        </p:cTn>
                                        <p:tgtEl>
                                          <p:spTgt spid="232"/>
                                        </p:tgtEl>
                                        <p:attrNameLst>
                                          <p:attrName>style.visibility</p:attrName>
                                        </p:attrNameLst>
                                      </p:cBhvr>
                                      <p:to>
                                        <p:strVal val="visible"/>
                                      </p:to>
                                    </p:set>
                                  </p:childTnLst>
                                </p:cTn>
                              </p:par>
                            </p:childTnLst>
                          </p:cTn>
                        </p:par>
                        <p:par>
                          <p:cTn id="691" fill="hold">
                            <p:stCondLst>
                              <p:cond delay="216500"/>
                            </p:stCondLst>
                            <p:childTnLst>
                              <p:par>
                                <p:cTn id="692" presetID="11" presetClass="entr" presetSubtype="0" fill="hold" grpId="0" nodeType="afterEffect">
                                  <p:stCondLst>
                                    <p:cond delay="0"/>
                                  </p:stCondLst>
                                  <p:childTnLst>
                                    <p:set>
                                      <p:cBhvr>
                                        <p:cTn id="693" dur="1000">
                                          <p:stCondLst>
                                            <p:cond delay="0"/>
                                          </p:stCondLst>
                                        </p:cTn>
                                        <p:tgtEl>
                                          <p:spTgt spid="233"/>
                                        </p:tgtEl>
                                        <p:attrNameLst>
                                          <p:attrName>style.visibility</p:attrName>
                                        </p:attrNameLst>
                                      </p:cBhvr>
                                      <p:to>
                                        <p:strVal val="visible"/>
                                      </p:to>
                                    </p:set>
                                  </p:childTnLst>
                                </p:cTn>
                              </p:par>
                            </p:childTnLst>
                          </p:cTn>
                        </p:par>
                        <p:par>
                          <p:cTn id="694" fill="hold">
                            <p:stCondLst>
                              <p:cond delay="217500"/>
                            </p:stCondLst>
                            <p:childTnLst>
                              <p:par>
                                <p:cTn id="695" presetID="11" presetClass="entr" presetSubtype="0" fill="hold" grpId="0" nodeType="afterEffect">
                                  <p:stCondLst>
                                    <p:cond delay="0"/>
                                  </p:stCondLst>
                                  <p:childTnLst>
                                    <p:set>
                                      <p:cBhvr>
                                        <p:cTn id="696" dur="1000">
                                          <p:stCondLst>
                                            <p:cond delay="0"/>
                                          </p:stCondLst>
                                        </p:cTn>
                                        <p:tgtEl>
                                          <p:spTgt spid="234"/>
                                        </p:tgtEl>
                                        <p:attrNameLst>
                                          <p:attrName>style.visibility</p:attrName>
                                        </p:attrNameLst>
                                      </p:cBhvr>
                                      <p:to>
                                        <p:strVal val="visible"/>
                                      </p:to>
                                    </p:set>
                                  </p:childTnLst>
                                </p:cTn>
                              </p:par>
                            </p:childTnLst>
                          </p:cTn>
                        </p:par>
                        <p:par>
                          <p:cTn id="697" fill="hold">
                            <p:stCondLst>
                              <p:cond delay="218500"/>
                            </p:stCondLst>
                            <p:childTnLst>
                              <p:par>
                                <p:cTn id="698" presetID="11" presetClass="entr" presetSubtype="0" fill="hold" grpId="0" nodeType="afterEffect">
                                  <p:stCondLst>
                                    <p:cond delay="0"/>
                                  </p:stCondLst>
                                  <p:childTnLst>
                                    <p:set>
                                      <p:cBhvr>
                                        <p:cTn id="699" dur="1000">
                                          <p:stCondLst>
                                            <p:cond delay="0"/>
                                          </p:stCondLst>
                                        </p:cTn>
                                        <p:tgtEl>
                                          <p:spTgt spid="235"/>
                                        </p:tgtEl>
                                        <p:attrNameLst>
                                          <p:attrName>style.visibility</p:attrName>
                                        </p:attrNameLst>
                                      </p:cBhvr>
                                      <p:to>
                                        <p:strVal val="visible"/>
                                      </p:to>
                                    </p:set>
                                  </p:childTnLst>
                                </p:cTn>
                              </p:par>
                            </p:childTnLst>
                          </p:cTn>
                        </p:par>
                        <p:par>
                          <p:cTn id="700" fill="hold">
                            <p:stCondLst>
                              <p:cond delay="219500"/>
                            </p:stCondLst>
                            <p:childTnLst>
                              <p:par>
                                <p:cTn id="701" presetID="11" presetClass="entr" presetSubtype="0" fill="hold" grpId="0" nodeType="afterEffect">
                                  <p:stCondLst>
                                    <p:cond delay="0"/>
                                  </p:stCondLst>
                                  <p:childTnLst>
                                    <p:set>
                                      <p:cBhvr>
                                        <p:cTn id="702" dur="1000">
                                          <p:stCondLst>
                                            <p:cond delay="0"/>
                                          </p:stCondLst>
                                        </p:cTn>
                                        <p:tgtEl>
                                          <p:spTgt spid="236"/>
                                        </p:tgtEl>
                                        <p:attrNameLst>
                                          <p:attrName>style.visibility</p:attrName>
                                        </p:attrNameLst>
                                      </p:cBhvr>
                                      <p:to>
                                        <p:strVal val="visible"/>
                                      </p:to>
                                    </p:set>
                                  </p:childTnLst>
                                </p:cTn>
                              </p:par>
                            </p:childTnLst>
                          </p:cTn>
                        </p:par>
                        <p:par>
                          <p:cTn id="703" fill="hold">
                            <p:stCondLst>
                              <p:cond delay="220500"/>
                            </p:stCondLst>
                            <p:childTnLst>
                              <p:par>
                                <p:cTn id="704" presetID="11" presetClass="entr" presetSubtype="0" fill="hold" grpId="0" nodeType="afterEffect">
                                  <p:stCondLst>
                                    <p:cond delay="0"/>
                                  </p:stCondLst>
                                  <p:childTnLst>
                                    <p:set>
                                      <p:cBhvr>
                                        <p:cTn id="705" dur="1000">
                                          <p:stCondLst>
                                            <p:cond delay="0"/>
                                          </p:stCondLst>
                                        </p:cTn>
                                        <p:tgtEl>
                                          <p:spTgt spid="237"/>
                                        </p:tgtEl>
                                        <p:attrNameLst>
                                          <p:attrName>style.visibility</p:attrName>
                                        </p:attrNameLst>
                                      </p:cBhvr>
                                      <p:to>
                                        <p:strVal val="visible"/>
                                      </p:to>
                                    </p:set>
                                  </p:childTnLst>
                                </p:cTn>
                              </p:par>
                            </p:childTnLst>
                          </p:cTn>
                        </p:par>
                        <p:par>
                          <p:cTn id="706" fill="hold">
                            <p:stCondLst>
                              <p:cond delay="221500"/>
                            </p:stCondLst>
                            <p:childTnLst>
                              <p:par>
                                <p:cTn id="707" presetID="11" presetClass="entr" presetSubtype="0" fill="hold" grpId="0" nodeType="afterEffect">
                                  <p:stCondLst>
                                    <p:cond delay="0"/>
                                  </p:stCondLst>
                                  <p:childTnLst>
                                    <p:set>
                                      <p:cBhvr>
                                        <p:cTn id="708" dur="1000">
                                          <p:stCondLst>
                                            <p:cond delay="0"/>
                                          </p:stCondLst>
                                        </p:cTn>
                                        <p:tgtEl>
                                          <p:spTgt spid="238"/>
                                        </p:tgtEl>
                                        <p:attrNameLst>
                                          <p:attrName>style.visibility</p:attrName>
                                        </p:attrNameLst>
                                      </p:cBhvr>
                                      <p:to>
                                        <p:strVal val="visible"/>
                                      </p:to>
                                    </p:set>
                                  </p:childTnLst>
                                </p:cTn>
                              </p:par>
                            </p:childTnLst>
                          </p:cTn>
                        </p:par>
                        <p:par>
                          <p:cTn id="709" fill="hold">
                            <p:stCondLst>
                              <p:cond delay="222500"/>
                            </p:stCondLst>
                            <p:childTnLst>
                              <p:par>
                                <p:cTn id="710" presetID="11" presetClass="entr" presetSubtype="0" fill="hold" grpId="0" nodeType="afterEffect">
                                  <p:stCondLst>
                                    <p:cond delay="0"/>
                                  </p:stCondLst>
                                  <p:childTnLst>
                                    <p:set>
                                      <p:cBhvr>
                                        <p:cTn id="711" dur="1000">
                                          <p:stCondLst>
                                            <p:cond delay="0"/>
                                          </p:stCondLst>
                                        </p:cTn>
                                        <p:tgtEl>
                                          <p:spTgt spid="239"/>
                                        </p:tgtEl>
                                        <p:attrNameLst>
                                          <p:attrName>style.visibility</p:attrName>
                                        </p:attrNameLst>
                                      </p:cBhvr>
                                      <p:to>
                                        <p:strVal val="visible"/>
                                      </p:to>
                                    </p:set>
                                  </p:childTnLst>
                                </p:cTn>
                              </p:par>
                            </p:childTnLst>
                          </p:cTn>
                        </p:par>
                        <p:par>
                          <p:cTn id="712" fill="hold">
                            <p:stCondLst>
                              <p:cond delay="223500"/>
                            </p:stCondLst>
                            <p:childTnLst>
                              <p:par>
                                <p:cTn id="713" presetID="11" presetClass="entr" presetSubtype="0" fill="hold" grpId="0" nodeType="afterEffect">
                                  <p:stCondLst>
                                    <p:cond delay="0"/>
                                  </p:stCondLst>
                                  <p:childTnLst>
                                    <p:set>
                                      <p:cBhvr>
                                        <p:cTn id="714" dur="1000">
                                          <p:stCondLst>
                                            <p:cond delay="0"/>
                                          </p:stCondLst>
                                        </p:cTn>
                                        <p:tgtEl>
                                          <p:spTgt spid="240"/>
                                        </p:tgtEl>
                                        <p:attrNameLst>
                                          <p:attrName>style.visibility</p:attrName>
                                        </p:attrNameLst>
                                      </p:cBhvr>
                                      <p:to>
                                        <p:strVal val="visible"/>
                                      </p:to>
                                    </p:set>
                                  </p:childTnLst>
                                </p:cTn>
                              </p:par>
                            </p:childTnLst>
                          </p:cTn>
                        </p:par>
                        <p:par>
                          <p:cTn id="715" fill="hold">
                            <p:stCondLst>
                              <p:cond delay="224500"/>
                            </p:stCondLst>
                            <p:childTnLst>
                              <p:par>
                                <p:cTn id="716" presetID="11" presetClass="entr" presetSubtype="0" fill="hold" grpId="0" nodeType="afterEffect">
                                  <p:stCondLst>
                                    <p:cond delay="0"/>
                                  </p:stCondLst>
                                  <p:childTnLst>
                                    <p:set>
                                      <p:cBhvr>
                                        <p:cTn id="717" dur="1000">
                                          <p:stCondLst>
                                            <p:cond delay="0"/>
                                          </p:stCondLst>
                                        </p:cTn>
                                        <p:tgtEl>
                                          <p:spTgt spid="241"/>
                                        </p:tgtEl>
                                        <p:attrNameLst>
                                          <p:attrName>style.visibility</p:attrName>
                                        </p:attrNameLst>
                                      </p:cBhvr>
                                      <p:to>
                                        <p:strVal val="visible"/>
                                      </p:to>
                                    </p:set>
                                  </p:childTnLst>
                                </p:cTn>
                              </p:par>
                            </p:childTnLst>
                          </p:cTn>
                        </p:par>
                        <p:par>
                          <p:cTn id="718" fill="hold">
                            <p:stCondLst>
                              <p:cond delay="225500"/>
                            </p:stCondLst>
                            <p:childTnLst>
                              <p:par>
                                <p:cTn id="719" presetID="11" presetClass="entr" presetSubtype="0" fill="hold" grpId="0" nodeType="afterEffect">
                                  <p:stCondLst>
                                    <p:cond delay="0"/>
                                  </p:stCondLst>
                                  <p:childTnLst>
                                    <p:set>
                                      <p:cBhvr>
                                        <p:cTn id="720" dur="1000">
                                          <p:stCondLst>
                                            <p:cond delay="0"/>
                                          </p:stCondLst>
                                        </p:cTn>
                                        <p:tgtEl>
                                          <p:spTgt spid="242"/>
                                        </p:tgtEl>
                                        <p:attrNameLst>
                                          <p:attrName>style.visibility</p:attrName>
                                        </p:attrNameLst>
                                      </p:cBhvr>
                                      <p:to>
                                        <p:strVal val="visible"/>
                                      </p:to>
                                    </p:set>
                                  </p:childTnLst>
                                </p:cTn>
                              </p:par>
                            </p:childTnLst>
                          </p:cTn>
                        </p:par>
                        <p:par>
                          <p:cTn id="721" fill="hold">
                            <p:stCondLst>
                              <p:cond delay="226500"/>
                            </p:stCondLst>
                            <p:childTnLst>
                              <p:par>
                                <p:cTn id="722" presetID="11" presetClass="entr" presetSubtype="0" fill="hold" grpId="0" nodeType="afterEffect">
                                  <p:stCondLst>
                                    <p:cond delay="0"/>
                                  </p:stCondLst>
                                  <p:childTnLst>
                                    <p:set>
                                      <p:cBhvr>
                                        <p:cTn id="723" dur="1000">
                                          <p:stCondLst>
                                            <p:cond delay="0"/>
                                          </p:stCondLst>
                                        </p:cTn>
                                        <p:tgtEl>
                                          <p:spTgt spid="243"/>
                                        </p:tgtEl>
                                        <p:attrNameLst>
                                          <p:attrName>style.visibility</p:attrName>
                                        </p:attrNameLst>
                                      </p:cBhvr>
                                      <p:to>
                                        <p:strVal val="visible"/>
                                      </p:to>
                                    </p:set>
                                  </p:childTnLst>
                                </p:cTn>
                              </p:par>
                            </p:childTnLst>
                          </p:cTn>
                        </p:par>
                        <p:par>
                          <p:cTn id="724" fill="hold">
                            <p:stCondLst>
                              <p:cond delay="227500"/>
                            </p:stCondLst>
                            <p:childTnLst>
                              <p:par>
                                <p:cTn id="725" presetID="11" presetClass="entr" presetSubtype="0" fill="hold" grpId="0" nodeType="afterEffect">
                                  <p:stCondLst>
                                    <p:cond delay="0"/>
                                  </p:stCondLst>
                                  <p:childTnLst>
                                    <p:set>
                                      <p:cBhvr>
                                        <p:cTn id="726" dur="1000">
                                          <p:stCondLst>
                                            <p:cond delay="0"/>
                                          </p:stCondLst>
                                        </p:cTn>
                                        <p:tgtEl>
                                          <p:spTgt spid="244"/>
                                        </p:tgtEl>
                                        <p:attrNameLst>
                                          <p:attrName>style.visibility</p:attrName>
                                        </p:attrNameLst>
                                      </p:cBhvr>
                                      <p:to>
                                        <p:strVal val="visible"/>
                                      </p:to>
                                    </p:set>
                                  </p:childTnLst>
                                </p:cTn>
                              </p:par>
                            </p:childTnLst>
                          </p:cTn>
                        </p:par>
                        <p:par>
                          <p:cTn id="727" fill="hold">
                            <p:stCondLst>
                              <p:cond delay="228500"/>
                            </p:stCondLst>
                            <p:childTnLst>
                              <p:par>
                                <p:cTn id="728" presetID="11" presetClass="entr" presetSubtype="0" fill="hold" grpId="0" nodeType="afterEffect">
                                  <p:stCondLst>
                                    <p:cond delay="0"/>
                                  </p:stCondLst>
                                  <p:childTnLst>
                                    <p:set>
                                      <p:cBhvr>
                                        <p:cTn id="729" dur="1000">
                                          <p:stCondLst>
                                            <p:cond delay="0"/>
                                          </p:stCondLst>
                                        </p:cTn>
                                        <p:tgtEl>
                                          <p:spTgt spid="245"/>
                                        </p:tgtEl>
                                        <p:attrNameLst>
                                          <p:attrName>style.visibility</p:attrName>
                                        </p:attrNameLst>
                                      </p:cBhvr>
                                      <p:to>
                                        <p:strVal val="visible"/>
                                      </p:to>
                                    </p:set>
                                  </p:childTnLst>
                                </p:cTn>
                              </p:par>
                            </p:childTnLst>
                          </p:cTn>
                        </p:par>
                        <p:par>
                          <p:cTn id="730" fill="hold">
                            <p:stCondLst>
                              <p:cond delay="229500"/>
                            </p:stCondLst>
                            <p:childTnLst>
                              <p:par>
                                <p:cTn id="731" presetID="11" presetClass="entr" presetSubtype="0" fill="hold" grpId="0" nodeType="afterEffect">
                                  <p:stCondLst>
                                    <p:cond delay="0"/>
                                  </p:stCondLst>
                                  <p:childTnLst>
                                    <p:set>
                                      <p:cBhvr>
                                        <p:cTn id="732" dur="1000">
                                          <p:stCondLst>
                                            <p:cond delay="0"/>
                                          </p:stCondLst>
                                        </p:cTn>
                                        <p:tgtEl>
                                          <p:spTgt spid="246"/>
                                        </p:tgtEl>
                                        <p:attrNameLst>
                                          <p:attrName>style.visibility</p:attrName>
                                        </p:attrNameLst>
                                      </p:cBhvr>
                                      <p:to>
                                        <p:strVal val="visible"/>
                                      </p:to>
                                    </p:set>
                                  </p:childTnLst>
                                </p:cTn>
                              </p:par>
                            </p:childTnLst>
                          </p:cTn>
                        </p:par>
                        <p:par>
                          <p:cTn id="733" fill="hold">
                            <p:stCondLst>
                              <p:cond delay="230500"/>
                            </p:stCondLst>
                            <p:childTnLst>
                              <p:par>
                                <p:cTn id="734" presetID="11" presetClass="entr" presetSubtype="0" fill="hold" grpId="0" nodeType="afterEffect">
                                  <p:stCondLst>
                                    <p:cond delay="0"/>
                                  </p:stCondLst>
                                  <p:childTnLst>
                                    <p:set>
                                      <p:cBhvr>
                                        <p:cTn id="735" dur="1000">
                                          <p:stCondLst>
                                            <p:cond delay="0"/>
                                          </p:stCondLst>
                                        </p:cTn>
                                        <p:tgtEl>
                                          <p:spTgt spid="247"/>
                                        </p:tgtEl>
                                        <p:attrNameLst>
                                          <p:attrName>style.visibility</p:attrName>
                                        </p:attrNameLst>
                                      </p:cBhvr>
                                      <p:to>
                                        <p:strVal val="visible"/>
                                      </p:to>
                                    </p:set>
                                  </p:childTnLst>
                                </p:cTn>
                              </p:par>
                            </p:childTnLst>
                          </p:cTn>
                        </p:par>
                        <p:par>
                          <p:cTn id="736" fill="hold">
                            <p:stCondLst>
                              <p:cond delay="231500"/>
                            </p:stCondLst>
                            <p:childTnLst>
                              <p:par>
                                <p:cTn id="737" presetID="11" presetClass="entr" presetSubtype="0" fill="hold" grpId="0" nodeType="afterEffect">
                                  <p:stCondLst>
                                    <p:cond delay="0"/>
                                  </p:stCondLst>
                                  <p:childTnLst>
                                    <p:set>
                                      <p:cBhvr>
                                        <p:cTn id="738" dur="1000">
                                          <p:stCondLst>
                                            <p:cond delay="0"/>
                                          </p:stCondLst>
                                        </p:cTn>
                                        <p:tgtEl>
                                          <p:spTgt spid="248"/>
                                        </p:tgtEl>
                                        <p:attrNameLst>
                                          <p:attrName>style.visibility</p:attrName>
                                        </p:attrNameLst>
                                      </p:cBhvr>
                                      <p:to>
                                        <p:strVal val="visible"/>
                                      </p:to>
                                    </p:set>
                                  </p:childTnLst>
                                </p:cTn>
                              </p:par>
                            </p:childTnLst>
                          </p:cTn>
                        </p:par>
                        <p:par>
                          <p:cTn id="739" fill="hold">
                            <p:stCondLst>
                              <p:cond delay="232500"/>
                            </p:stCondLst>
                            <p:childTnLst>
                              <p:par>
                                <p:cTn id="740" presetID="11" presetClass="entr" presetSubtype="0" fill="hold" grpId="0" nodeType="afterEffect">
                                  <p:stCondLst>
                                    <p:cond delay="0"/>
                                  </p:stCondLst>
                                  <p:childTnLst>
                                    <p:set>
                                      <p:cBhvr>
                                        <p:cTn id="741" dur="1000">
                                          <p:stCondLst>
                                            <p:cond delay="0"/>
                                          </p:stCondLst>
                                        </p:cTn>
                                        <p:tgtEl>
                                          <p:spTgt spid="249"/>
                                        </p:tgtEl>
                                        <p:attrNameLst>
                                          <p:attrName>style.visibility</p:attrName>
                                        </p:attrNameLst>
                                      </p:cBhvr>
                                      <p:to>
                                        <p:strVal val="visible"/>
                                      </p:to>
                                    </p:set>
                                  </p:childTnLst>
                                </p:cTn>
                              </p:par>
                            </p:childTnLst>
                          </p:cTn>
                        </p:par>
                        <p:par>
                          <p:cTn id="742" fill="hold">
                            <p:stCondLst>
                              <p:cond delay="233500"/>
                            </p:stCondLst>
                            <p:childTnLst>
                              <p:par>
                                <p:cTn id="743" presetID="11" presetClass="entr" presetSubtype="0" fill="hold" grpId="0" nodeType="afterEffect">
                                  <p:stCondLst>
                                    <p:cond delay="0"/>
                                  </p:stCondLst>
                                  <p:childTnLst>
                                    <p:set>
                                      <p:cBhvr>
                                        <p:cTn id="744" dur="1000">
                                          <p:stCondLst>
                                            <p:cond delay="0"/>
                                          </p:stCondLst>
                                        </p:cTn>
                                        <p:tgtEl>
                                          <p:spTgt spid="250"/>
                                        </p:tgtEl>
                                        <p:attrNameLst>
                                          <p:attrName>style.visibility</p:attrName>
                                        </p:attrNameLst>
                                      </p:cBhvr>
                                      <p:to>
                                        <p:strVal val="visible"/>
                                      </p:to>
                                    </p:set>
                                  </p:childTnLst>
                                </p:cTn>
                              </p:par>
                            </p:childTnLst>
                          </p:cTn>
                        </p:par>
                        <p:par>
                          <p:cTn id="745" fill="hold">
                            <p:stCondLst>
                              <p:cond delay="234500"/>
                            </p:stCondLst>
                            <p:childTnLst>
                              <p:par>
                                <p:cTn id="746" presetID="11" presetClass="entr" presetSubtype="0" fill="hold" grpId="0" nodeType="afterEffect">
                                  <p:stCondLst>
                                    <p:cond delay="0"/>
                                  </p:stCondLst>
                                  <p:childTnLst>
                                    <p:set>
                                      <p:cBhvr>
                                        <p:cTn id="747" dur="1000">
                                          <p:stCondLst>
                                            <p:cond delay="0"/>
                                          </p:stCondLst>
                                        </p:cTn>
                                        <p:tgtEl>
                                          <p:spTgt spid="251"/>
                                        </p:tgtEl>
                                        <p:attrNameLst>
                                          <p:attrName>style.visibility</p:attrName>
                                        </p:attrNameLst>
                                      </p:cBhvr>
                                      <p:to>
                                        <p:strVal val="visible"/>
                                      </p:to>
                                    </p:set>
                                  </p:childTnLst>
                                </p:cTn>
                              </p:par>
                            </p:childTnLst>
                          </p:cTn>
                        </p:par>
                        <p:par>
                          <p:cTn id="748" fill="hold">
                            <p:stCondLst>
                              <p:cond delay="235500"/>
                            </p:stCondLst>
                            <p:childTnLst>
                              <p:par>
                                <p:cTn id="749" presetID="11" presetClass="entr" presetSubtype="0" fill="hold" grpId="0" nodeType="afterEffect">
                                  <p:stCondLst>
                                    <p:cond delay="0"/>
                                  </p:stCondLst>
                                  <p:childTnLst>
                                    <p:set>
                                      <p:cBhvr>
                                        <p:cTn id="750" dur="1000">
                                          <p:stCondLst>
                                            <p:cond delay="0"/>
                                          </p:stCondLst>
                                        </p:cTn>
                                        <p:tgtEl>
                                          <p:spTgt spid="252"/>
                                        </p:tgtEl>
                                        <p:attrNameLst>
                                          <p:attrName>style.visibility</p:attrName>
                                        </p:attrNameLst>
                                      </p:cBhvr>
                                      <p:to>
                                        <p:strVal val="visible"/>
                                      </p:to>
                                    </p:set>
                                  </p:childTnLst>
                                </p:cTn>
                              </p:par>
                            </p:childTnLst>
                          </p:cTn>
                        </p:par>
                        <p:par>
                          <p:cTn id="751" fill="hold">
                            <p:stCondLst>
                              <p:cond delay="236500"/>
                            </p:stCondLst>
                            <p:childTnLst>
                              <p:par>
                                <p:cTn id="752" presetID="11" presetClass="entr" presetSubtype="0" fill="hold" grpId="0" nodeType="afterEffect">
                                  <p:stCondLst>
                                    <p:cond delay="0"/>
                                  </p:stCondLst>
                                  <p:childTnLst>
                                    <p:set>
                                      <p:cBhvr>
                                        <p:cTn id="753" dur="1000">
                                          <p:stCondLst>
                                            <p:cond delay="0"/>
                                          </p:stCondLst>
                                        </p:cTn>
                                        <p:tgtEl>
                                          <p:spTgt spid="253"/>
                                        </p:tgtEl>
                                        <p:attrNameLst>
                                          <p:attrName>style.visibility</p:attrName>
                                        </p:attrNameLst>
                                      </p:cBhvr>
                                      <p:to>
                                        <p:strVal val="visible"/>
                                      </p:to>
                                    </p:set>
                                  </p:childTnLst>
                                </p:cTn>
                              </p:par>
                            </p:childTnLst>
                          </p:cTn>
                        </p:par>
                        <p:par>
                          <p:cTn id="754" fill="hold">
                            <p:stCondLst>
                              <p:cond delay="237500"/>
                            </p:stCondLst>
                            <p:childTnLst>
                              <p:par>
                                <p:cTn id="755" presetID="11" presetClass="entr" presetSubtype="0" fill="hold" grpId="0" nodeType="afterEffect">
                                  <p:stCondLst>
                                    <p:cond delay="0"/>
                                  </p:stCondLst>
                                  <p:childTnLst>
                                    <p:set>
                                      <p:cBhvr>
                                        <p:cTn id="756" dur="1000">
                                          <p:stCondLst>
                                            <p:cond delay="0"/>
                                          </p:stCondLst>
                                        </p:cTn>
                                        <p:tgtEl>
                                          <p:spTgt spid="254"/>
                                        </p:tgtEl>
                                        <p:attrNameLst>
                                          <p:attrName>style.visibility</p:attrName>
                                        </p:attrNameLst>
                                      </p:cBhvr>
                                      <p:to>
                                        <p:strVal val="visible"/>
                                      </p:to>
                                    </p:set>
                                  </p:childTnLst>
                                </p:cTn>
                              </p:par>
                            </p:childTnLst>
                          </p:cTn>
                        </p:par>
                        <p:par>
                          <p:cTn id="757" fill="hold">
                            <p:stCondLst>
                              <p:cond delay="238500"/>
                            </p:stCondLst>
                            <p:childTnLst>
                              <p:par>
                                <p:cTn id="758" presetID="11" presetClass="entr" presetSubtype="0" fill="hold" grpId="0" nodeType="afterEffect">
                                  <p:stCondLst>
                                    <p:cond delay="0"/>
                                  </p:stCondLst>
                                  <p:childTnLst>
                                    <p:set>
                                      <p:cBhvr>
                                        <p:cTn id="759" dur="1000">
                                          <p:stCondLst>
                                            <p:cond delay="0"/>
                                          </p:stCondLst>
                                        </p:cTn>
                                        <p:tgtEl>
                                          <p:spTgt spid="255"/>
                                        </p:tgtEl>
                                        <p:attrNameLst>
                                          <p:attrName>style.visibility</p:attrName>
                                        </p:attrNameLst>
                                      </p:cBhvr>
                                      <p:to>
                                        <p:strVal val="visible"/>
                                      </p:to>
                                    </p:set>
                                  </p:childTnLst>
                                </p:cTn>
                              </p:par>
                            </p:childTnLst>
                          </p:cTn>
                        </p:par>
                        <p:par>
                          <p:cTn id="760" fill="hold">
                            <p:stCondLst>
                              <p:cond delay="239500"/>
                            </p:stCondLst>
                            <p:childTnLst>
                              <p:par>
                                <p:cTn id="761" presetID="11" presetClass="entr" presetSubtype="0" fill="hold" grpId="0" nodeType="afterEffect">
                                  <p:stCondLst>
                                    <p:cond delay="0"/>
                                  </p:stCondLst>
                                  <p:childTnLst>
                                    <p:set>
                                      <p:cBhvr>
                                        <p:cTn id="762" dur="1000">
                                          <p:stCondLst>
                                            <p:cond delay="0"/>
                                          </p:stCondLst>
                                        </p:cTn>
                                        <p:tgtEl>
                                          <p:spTgt spid="256"/>
                                        </p:tgtEl>
                                        <p:attrNameLst>
                                          <p:attrName>style.visibility</p:attrName>
                                        </p:attrNameLst>
                                      </p:cBhvr>
                                      <p:to>
                                        <p:strVal val="visible"/>
                                      </p:to>
                                    </p:set>
                                  </p:childTnLst>
                                </p:cTn>
                              </p:par>
                            </p:childTnLst>
                          </p:cTn>
                        </p:par>
                        <p:par>
                          <p:cTn id="763" fill="hold">
                            <p:stCondLst>
                              <p:cond delay="240500"/>
                            </p:stCondLst>
                            <p:childTnLst>
                              <p:par>
                                <p:cTn id="764" presetID="11" presetClass="entr" presetSubtype="0" fill="hold" grpId="0" nodeType="afterEffect">
                                  <p:stCondLst>
                                    <p:cond delay="0"/>
                                  </p:stCondLst>
                                  <p:childTnLst>
                                    <p:set>
                                      <p:cBhvr>
                                        <p:cTn id="765" dur="1000">
                                          <p:stCondLst>
                                            <p:cond delay="0"/>
                                          </p:stCondLst>
                                        </p:cTn>
                                        <p:tgtEl>
                                          <p:spTgt spid="257"/>
                                        </p:tgtEl>
                                        <p:attrNameLst>
                                          <p:attrName>style.visibility</p:attrName>
                                        </p:attrNameLst>
                                      </p:cBhvr>
                                      <p:to>
                                        <p:strVal val="visible"/>
                                      </p:to>
                                    </p:set>
                                  </p:childTnLst>
                                </p:cTn>
                              </p:par>
                            </p:childTnLst>
                          </p:cTn>
                        </p:par>
                        <p:par>
                          <p:cTn id="766" fill="hold">
                            <p:stCondLst>
                              <p:cond delay="241500"/>
                            </p:stCondLst>
                            <p:childTnLst>
                              <p:par>
                                <p:cTn id="767" presetID="11" presetClass="entr" presetSubtype="0" fill="hold" grpId="0" nodeType="afterEffect">
                                  <p:stCondLst>
                                    <p:cond delay="0"/>
                                  </p:stCondLst>
                                  <p:childTnLst>
                                    <p:set>
                                      <p:cBhvr>
                                        <p:cTn id="768" dur="1000">
                                          <p:stCondLst>
                                            <p:cond delay="0"/>
                                          </p:stCondLst>
                                        </p:cTn>
                                        <p:tgtEl>
                                          <p:spTgt spid="258"/>
                                        </p:tgtEl>
                                        <p:attrNameLst>
                                          <p:attrName>style.visibility</p:attrName>
                                        </p:attrNameLst>
                                      </p:cBhvr>
                                      <p:to>
                                        <p:strVal val="visible"/>
                                      </p:to>
                                    </p:set>
                                  </p:childTnLst>
                                </p:cTn>
                              </p:par>
                            </p:childTnLst>
                          </p:cTn>
                        </p:par>
                        <p:par>
                          <p:cTn id="769" fill="hold">
                            <p:stCondLst>
                              <p:cond delay="242500"/>
                            </p:stCondLst>
                            <p:childTnLst>
                              <p:par>
                                <p:cTn id="770" presetID="11" presetClass="entr" presetSubtype="0" fill="hold" grpId="0" nodeType="afterEffect">
                                  <p:stCondLst>
                                    <p:cond delay="0"/>
                                  </p:stCondLst>
                                  <p:childTnLst>
                                    <p:set>
                                      <p:cBhvr>
                                        <p:cTn id="771" dur="1000">
                                          <p:stCondLst>
                                            <p:cond delay="0"/>
                                          </p:stCondLst>
                                        </p:cTn>
                                        <p:tgtEl>
                                          <p:spTgt spid="259"/>
                                        </p:tgtEl>
                                        <p:attrNameLst>
                                          <p:attrName>style.visibility</p:attrName>
                                        </p:attrNameLst>
                                      </p:cBhvr>
                                      <p:to>
                                        <p:strVal val="visible"/>
                                      </p:to>
                                    </p:set>
                                  </p:childTnLst>
                                </p:cTn>
                              </p:par>
                            </p:childTnLst>
                          </p:cTn>
                        </p:par>
                        <p:par>
                          <p:cTn id="772" fill="hold">
                            <p:stCondLst>
                              <p:cond delay="243500"/>
                            </p:stCondLst>
                            <p:childTnLst>
                              <p:par>
                                <p:cTn id="773" presetID="11" presetClass="entr" presetSubtype="0" fill="hold" grpId="0" nodeType="afterEffect">
                                  <p:stCondLst>
                                    <p:cond delay="0"/>
                                  </p:stCondLst>
                                  <p:childTnLst>
                                    <p:set>
                                      <p:cBhvr>
                                        <p:cTn id="774" dur="1000">
                                          <p:stCondLst>
                                            <p:cond delay="0"/>
                                          </p:stCondLst>
                                        </p:cTn>
                                        <p:tgtEl>
                                          <p:spTgt spid="260"/>
                                        </p:tgtEl>
                                        <p:attrNameLst>
                                          <p:attrName>style.visibility</p:attrName>
                                        </p:attrNameLst>
                                      </p:cBhvr>
                                      <p:to>
                                        <p:strVal val="visible"/>
                                      </p:to>
                                    </p:set>
                                  </p:childTnLst>
                                </p:cTn>
                              </p:par>
                            </p:childTnLst>
                          </p:cTn>
                        </p:par>
                        <p:par>
                          <p:cTn id="775" fill="hold">
                            <p:stCondLst>
                              <p:cond delay="244500"/>
                            </p:stCondLst>
                            <p:childTnLst>
                              <p:par>
                                <p:cTn id="776" presetID="11" presetClass="entr" presetSubtype="0" fill="hold" grpId="0" nodeType="afterEffect">
                                  <p:stCondLst>
                                    <p:cond delay="0"/>
                                  </p:stCondLst>
                                  <p:childTnLst>
                                    <p:set>
                                      <p:cBhvr>
                                        <p:cTn id="777" dur="1000">
                                          <p:stCondLst>
                                            <p:cond delay="0"/>
                                          </p:stCondLst>
                                        </p:cTn>
                                        <p:tgtEl>
                                          <p:spTgt spid="261"/>
                                        </p:tgtEl>
                                        <p:attrNameLst>
                                          <p:attrName>style.visibility</p:attrName>
                                        </p:attrNameLst>
                                      </p:cBhvr>
                                      <p:to>
                                        <p:strVal val="visible"/>
                                      </p:to>
                                    </p:set>
                                  </p:childTnLst>
                                </p:cTn>
                              </p:par>
                            </p:childTnLst>
                          </p:cTn>
                        </p:par>
                        <p:par>
                          <p:cTn id="778" fill="hold">
                            <p:stCondLst>
                              <p:cond delay="245500"/>
                            </p:stCondLst>
                            <p:childTnLst>
                              <p:par>
                                <p:cTn id="779" presetID="11" presetClass="entr" presetSubtype="0" fill="hold" grpId="0" nodeType="afterEffect">
                                  <p:stCondLst>
                                    <p:cond delay="0"/>
                                  </p:stCondLst>
                                  <p:childTnLst>
                                    <p:set>
                                      <p:cBhvr>
                                        <p:cTn id="780" dur="1000">
                                          <p:stCondLst>
                                            <p:cond delay="0"/>
                                          </p:stCondLst>
                                        </p:cTn>
                                        <p:tgtEl>
                                          <p:spTgt spid="262"/>
                                        </p:tgtEl>
                                        <p:attrNameLst>
                                          <p:attrName>style.visibility</p:attrName>
                                        </p:attrNameLst>
                                      </p:cBhvr>
                                      <p:to>
                                        <p:strVal val="visible"/>
                                      </p:to>
                                    </p:set>
                                  </p:childTnLst>
                                </p:cTn>
                              </p:par>
                            </p:childTnLst>
                          </p:cTn>
                        </p:par>
                        <p:par>
                          <p:cTn id="781" fill="hold">
                            <p:stCondLst>
                              <p:cond delay="246500"/>
                            </p:stCondLst>
                            <p:childTnLst>
                              <p:par>
                                <p:cTn id="782" presetID="11" presetClass="entr" presetSubtype="0" fill="hold" grpId="0" nodeType="afterEffect">
                                  <p:stCondLst>
                                    <p:cond delay="0"/>
                                  </p:stCondLst>
                                  <p:childTnLst>
                                    <p:set>
                                      <p:cBhvr>
                                        <p:cTn id="783" dur="1000">
                                          <p:stCondLst>
                                            <p:cond delay="0"/>
                                          </p:stCondLst>
                                        </p:cTn>
                                        <p:tgtEl>
                                          <p:spTgt spid="263"/>
                                        </p:tgtEl>
                                        <p:attrNameLst>
                                          <p:attrName>style.visibility</p:attrName>
                                        </p:attrNameLst>
                                      </p:cBhvr>
                                      <p:to>
                                        <p:strVal val="visible"/>
                                      </p:to>
                                    </p:set>
                                  </p:childTnLst>
                                </p:cTn>
                              </p:par>
                            </p:childTnLst>
                          </p:cTn>
                        </p:par>
                        <p:par>
                          <p:cTn id="784" fill="hold">
                            <p:stCondLst>
                              <p:cond delay="247500"/>
                            </p:stCondLst>
                            <p:childTnLst>
                              <p:par>
                                <p:cTn id="785" presetID="11" presetClass="entr" presetSubtype="0" fill="hold" grpId="0" nodeType="afterEffect">
                                  <p:stCondLst>
                                    <p:cond delay="0"/>
                                  </p:stCondLst>
                                  <p:childTnLst>
                                    <p:set>
                                      <p:cBhvr>
                                        <p:cTn id="786" dur="1000">
                                          <p:stCondLst>
                                            <p:cond delay="0"/>
                                          </p:stCondLst>
                                        </p:cTn>
                                        <p:tgtEl>
                                          <p:spTgt spid="264"/>
                                        </p:tgtEl>
                                        <p:attrNameLst>
                                          <p:attrName>style.visibility</p:attrName>
                                        </p:attrNameLst>
                                      </p:cBhvr>
                                      <p:to>
                                        <p:strVal val="visible"/>
                                      </p:to>
                                    </p:set>
                                  </p:childTnLst>
                                </p:cTn>
                              </p:par>
                            </p:childTnLst>
                          </p:cTn>
                        </p:par>
                        <p:par>
                          <p:cTn id="787" fill="hold">
                            <p:stCondLst>
                              <p:cond delay="248500"/>
                            </p:stCondLst>
                            <p:childTnLst>
                              <p:par>
                                <p:cTn id="788" presetID="11" presetClass="entr" presetSubtype="0" fill="hold" grpId="0" nodeType="afterEffect">
                                  <p:stCondLst>
                                    <p:cond delay="0"/>
                                  </p:stCondLst>
                                  <p:childTnLst>
                                    <p:set>
                                      <p:cBhvr>
                                        <p:cTn id="789" dur="1000">
                                          <p:stCondLst>
                                            <p:cond delay="0"/>
                                          </p:stCondLst>
                                        </p:cTn>
                                        <p:tgtEl>
                                          <p:spTgt spid="265"/>
                                        </p:tgtEl>
                                        <p:attrNameLst>
                                          <p:attrName>style.visibility</p:attrName>
                                        </p:attrNameLst>
                                      </p:cBhvr>
                                      <p:to>
                                        <p:strVal val="visible"/>
                                      </p:to>
                                    </p:set>
                                  </p:childTnLst>
                                </p:cTn>
                              </p:par>
                            </p:childTnLst>
                          </p:cTn>
                        </p:par>
                        <p:par>
                          <p:cTn id="790" fill="hold">
                            <p:stCondLst>
                              <p:cond delay="249500"/>
                            </p:stCondLst>
                            <p:childTnLst>
                              <p:par>
                                <p:cTn id="791" presetID="11" presetClass="entr" presetSubtype="0" fill="hold" grpId="0" nodeType="afterEffect">
                                  <p:stCondLst>
                                    <p:cond delay="0"/>
                                  </p:stCondLst>
                                  <p:childTnLst>
                                    <p:set>
                                      <p:cBhvr>
                                        <p:cTn id="792" dur="1000">
                                          <p:stCondLst>
                                            <p:cond delay="0"/>
                                          </p:stCondLst>
                                        </p:cTn>
                                        <p:tgtEl>
                                          <p:spTgt spid="266"/>
                                        </p:tgtEl>
                                        <p:attrNameLst>
                                          <p:attrName>style.visibility</p:attrName>
                                        </p:attrNameLst>
                                      </p:cBhvr>
                                      <p:to>
                                        <p:strVal val="visible"/>
                                      </p:to>
                                    </p:set>
                                  </p:childTnLst>
                                </p:cTn>
                              </p:par>
                            </p:childTnLst>
                          </p:cTn>
                        </p:par>
                        <p:par>
                          <p:cTn id="793" fill="hold">
                            <p:stCondLst>
                              <p:cond delay="250500"/>
                            </p:stCondLst>
                            <p:childTnLst>
                              <p:par>
                                <p:cTn id="794" presetID="11" presetClass="entr" presetSubtype="0" fill="hold" grpId="0" nodeType="afterEffect">
                                  <p:stCondLst>
                                    <p:cond delay="0"/>
                                  </p:stCondLst>
                                  <p:childTnLst>
                                    <p:set>
                                      <p:cBhvr>
                                        <p:cTn id="795" dur="1000">
                                          <p:stCondLst>
                                            <p:cond delay="0"/>
                                          </p:stCondLst>
                                        </p:cTn>
                                        <p:tgtEl>
                                          <p:spTgt spid="267"/>
                                        </p:tgtEl>
                                        <p:attrNameLst>
                                          <p:attrName>style.visibility</p:attrName>
                                        </p:attrNameLst>
                                      </p:cBhvr>
                                      <p:to>
                                        <p:strVal val="visible"/>
                                      </p:to>
                                    </p:set>
                                  </p:childTnLst>
                                </p:cTn>
                              </p:par>
                            </p:childTnLst>
                          </p:cTn>
                        </p:par>
                        <p:par>
                          <p:cTn id="796" fill="hold">
                            <p:stCondLst>
                              <p:cond delay="251500"/>
                            </p:stCondLst>
                            <p:childTnLst>
                              <p:par>
                                <p:cTn id="797" presetID="11" presetClass="entr" presetSubtype="0" fill="hold" grpId="0" nodeType="afterEffect">
                                  <p:stCondLst>
                                    <p:cond delay="0"/>
                                  </p:stCondLst>
                                  <p:childTnLst>
                                    <p:set>
                                      <p:cBhvr>
                                        <p:cTn id="798" dur="1000">
                                          <p:stCondLst>
                                            <p:cond delay="0"/>
                                          </p:stCondLst>
                                        </p:cTn>
                                        <p:tgtEl>
                                          <p:spTgt spid="268"/>
                                        </p:tgtEl>
                                        <p:attrNameLst>
                                          <p:attrName>style.visibility</p:attrName>
                                        </p:attrNameLst>
                                      </p:cBhvr>
                                      <p:to>
                                        <p:strVal val="visible"/>
                                      </p:to>
                                    </p:set>
                                  </p:childTnLst>
                                </p:cTn>
                              </p:par>
                            </p:childTnLst>
                          </p:cTn>
                        </p:par>
                        <p:par>
                          <p:cTn id="799" fill="hold">
                            <p:stCondLst>
                              <p:cond delay="252500"/>
                            </p:stCondLst>
                            <p:childTnLst>
                              <p:par>
                                <p:cTn id="800" presetID="11" presetClass="entr" presetSubtype="0" fill="hold" grpId="0" nodeType="afterEffect">
                                  <p:stCondLst>
                                    <p:cond delay="0"/>
                                  </p:stCondLst>
                                  <p:childTnLst>
                                    <p:set>
                                      <p:cBhvr>
                                        <p:cTn id="801" dur="1000">
                                          <p:stCondLst>
                                            <p:cond delay="0"/>
                                          </p:stCondLst>
                                        </p:cTn>
                                        <p:tgtEl>
                                          <p:spTgt spid="269"/>
                                        </p:tgtEl>
                                        <p:attrNameLst>
                                          <p:attrName>style.visibility</p:attrName>
                                        </p:attrNameLst>
                                      </p:cBhvr>
                                      <p:to>
                                        <p:strVal val="visible"/>
                                      </p:to>
                                    </p:set>
                                  </p:childTnLst>
                                </p:cTn>
                              </p:par>
                            </p:childTnLst>
                          </p:cTn>
                        </p:par>
                        <p:par>
                          <p:cTn id="802" fill="hold">
                            <p:stCondLst>
                              <p:cond delay="253500"/>
                            </p:stCondLst>
                            <p:childTnLst>
                              <p:par>
                                <p:cTn id="803" presetID="11" presetClass="entr" presetSubtype="0" fill="hold" grpId="0" nodeType="afterEffect">
                                  <p:stCondLst>
                                    <p:cond delay="0"/>
                                  </p:stCondLst>
                                  <p:childTnLst>
                                    <p:set>
                                      <p:cBhvr>
                                        <p:cTn id="804" dur="1000">
                                          <p:stCondLst>
                                            <p:cond delay="0"/>
                                          </p:stCondLst>
                                        </p:cTn>
                                        <p:tgtEl>
                                          <p:spTgt spid="270"/>
                                        </p:tgtEl>
                                        <p:attrNameLst>
                                          <p:attrName>style.visibility</p:attrName>
                                        </p:attrNameLst>
                                      </p:cBhvr>
                                      <p:to>
                                        <p:strVal val="visible"/>
                                      </p:to>
                                    </p:set>
                                  </p:childTnLst>
                                </p:cTn>
                              </p:par>
                            </p:childTnLst>
                          </p:cTn>
                        </p:par>
                        <p:par>
                          <p:cTn id="805" fill="hold">
                            <p:stCondLst>
                              <p:cond delay="254500"/>
                            </p:stCondLst>
                            <p:childTnLst>
                              <p:par>
                                <p:cTn id="806" presetID="11" presetClass="entr" presetSubtype="0" fill="hold" grpId="0" nodeType="afterEffect">
                                  <p:stCondLst>
                                    <p:cond delay="0"/>
                                  </p:stCondLst>
                                  <p:childTnLst>
                                    <p:set>
                                      <p:cBhvr>
                                        <p:cTn id="807" dur="1000">
                                          <p:stCondLst>
                                            <p:cond delay="0"/>
                                          </p:stCondLst>
                                        </p:cTn>
                                        <p:tgtEl>
                                          <p:spTgt spid="271"/>
                                        </p:tgtEl>
                                        <p:attrNameLst>
                                          <p:attrName>style.visibility</p:attrName>
                                        </p:attrNameLst>
                                      </p:cBhvr>
                                      <p:to>
                                        <p:strVal val="visible"/>
                                      </p:to>
                                    </p:set>
                                  </p:childTnLst>
                                </p:cTn>
                              </p:par>
                            </p:childTnLst>
                          </p:cTn>
                        </p:par>
                        <p:par>
                          <p:cTn id="808" fill="hold">
                            <p:stCondLst>
                              <p:cond delay="255500"/>
                            </p:stCondLst>
                            <p:childTnLst>
                              <p:par>
                                <p:cTn id="809" presetID="11" presetClass="entr" presetSubtype="0" fill="hold" grpId="0" nodeType="afterEffect">
                                  <p:stCondLst>
                                    <p:cond delay="0"/>
                                  </p:stCondLst>
                                  <p:childTnLst>
                                    <p:set>
                                      <p:cBhvr>
                                        <p:cTn id="810" dur="1000">
                                          <p:stCondLst>
                                            <p:cond delay="0"/>
                                          </p:stCondLst>
                                        </p:cTn>
                                        <p:tgtEl>
                                          <p:spTgt spid="272"/>
                                        </p:tgtEl>
                                        <p:attrNameLst>
                                          <p:attrName>style.visibility</p:attrName>
                                        </p:attrNameLst>
                                      </p:cBhvr>
                                      <p:to>
                                        <p:strVal val="visible"/>
                                      </p:to>
                                    </p:set>
                                  </p:childTnLst>
                                </p:cTn>
                              </p:par>
                            </p:childTnLst>
                          </p:cTn>
                        </p:par>
                        <p:par>
                          <p:cTn id="811" fill="hold">
                            <p:stCondLst>
                              <p:cond delay="256500"/>
                            </p:stCondLst>
                            <p:childTnLst>
                              <p:par>
                                <p:cTn id="812" presetID="11" presetClass="entr" presetSubtype="0" fill="hold" grpId="0" nodeType="afterEffect">
                                  <p:stCondLst>
                                    <p:cond delay="0"/>
                                  </p:stCondLst>
                                  <p:childTnLst>
                                    <p:set>
                                      <p:cBhvr>
                                        <p:cTn id="813" dur="1000">
                                          <p:stCondLst>
                                            <p:cond delay="0"/>
                                          </p:stCondLst>
                                        </p:cTn>
                                        <p:tgtEl>
                                          <p:spTgt spid="273"/>
                                        </p:tgtEl>
                                        <p:attrNameLst>
                                          <p:attrName>style.visibility</p:attrName>
                                        </p:attrNameLst>
                                      </p:cBhvr>
                                      <p:to>
                                        <p:strVal val="visible"/>
                                      </p:to>
                                    </p:set>
                                  </p:childTnLst>
                                </p:cTn>
                              </p:par>
                            </p:childTnLst>
                          </p:cTn>
                        </p:par>
                        <p:par>
                          <p:cTn id="814" fill="hold">
                            <p:stCondLst>
                              <p:cond delay="257500"/>
                            </p:stCondLst>
                            <p:childTnLst>
                              <p:par>
                                <p:cTn id="815" presetID="11" presetClass="entr" presetSubtype="0" fill="hold" grpId="0" nodeType="afterEffect">
                                  <p:stCondLst>
                                    <p:cond delay="0"/>
                                  </p:stCondLst>
                                  <p:childTnLst>
                                    <p:set>
                                      <p:cBhvr>
                                        <p:cTn id="816" dur="1000">
                                          <p:stCondLst>
                                            <p:cond delay="0"/>
                                          </p:stCondLst>
                                        </p:cTn>
                                        <p:tgtEl>
                                          <p:spTgt spid="274"/>
                                        </p:tgtEl>
                                        <p:attrNameLst>
                                          <p:attrName>style.visibility</p:attrName>
                                        </p:attrNameLst>
                                      </p:cBhvr>
                                      <p:to>
                                        <p:strVal val="visible"/>
                                      </p:to>
                                    </p:set>
                                  </p:childTnLst>
                                </p:cTn>
                              </p:par>
                            </p:childTnLst>
                          </p:cTn>
                        </p:par>
                        <p:par>
                          <p:cTn id="817" fill="hold">
                            <p:stCondLst>
                              <p:cond delay="258500"/>
                            </p:stCondLst>
                            <p:childTnLst>
                              <p:par>
                                <p:cTn id="818" presetID="11" presetClass="entr" presetSubtype="0" fill="hold" grpId="0" nodeType="afterEffect">
                                  <p:stCondLst>
                                    <p:cond delay="0"/>
                                  </p:stCondLst>
                                  <p:childTnLst>
                                    <p:set>
                                      <p:cBhvr>
                                        <p:cTn id="819" dur="1000">
                                          <p:stCondLst>
                                            <p:cond delay="0"/>
                                          </p:stCondLst>
                                        </p:cTn>
                                        <p:tgtEl>
                                          <p:spTgt spid="275"/>
                                        </p:tgtEl>
                                        <p:attrNameLst>
                                          <p:attrName>style.visibility</p:attrName>
                                        </p:attrNameLst>
                                      </p:cBhvr>
                                      <p:to>
                                        <p:strVal val="visible"/>
                                      </p:to>
                                    </p:set>
                                  </p:childTnLst>
                                </p:cTn>
                              </p:par>
                            </p:childTnLst>
                          </p:cTn>
                        </p:par>
                        <p:par>
                          <p:cTn id="820" fill="hold">
                            <p:stCondLst>
                              <p:cond delay="259500"/>
                            </p:stCondLst>
                            <p:childTnLst>
                              <p:par>
                                <p:cTn id="821" presetID="11" presetClass="entr" presetSubtype="0" fill="hold" grpId="0" nodeType="afterEffect">
                                  <p:stCondLst>
                                    <p:cond delay="0"/>
                                  </p:stCondLst>
                                  <p:childTnLst>
                                    <p:set>
                                      <p:cBhvr>
                                        <p:cTn id="822" dur="1000">
                                          <p:stCondLst>
                                            <p:cond delay="0"/>
                                          </p:stCondLst>
                                        </p:cTn>
                                        <p:tgtEl>
                                          <p:spTgt spid="276"/>
                                        </p:tgtEl>
                                        <p:attrNameLst>
                                          <p:attrName>style.visibility</p:attrName>
                                        </p:attrNameLst>
                                      </p:cBhvr>
                                      <p:to>
                                        <p:strVal val="visible"/>
                                      </p:to>
                                    </p:set>
                                  </p:childTnLst>
                                </p:cTn>
                              </p:par>
                            </p:childTnLst>
                          </p:cTn>
                        </p:par>
                        <p:par>
                          <p:cTn id="823" fill="hold">
                            <p:stCondLst>
                              <p:cond delay="260500"/>
                            </p:stCondLst>
                            <p:childTnLst>
                              <p:par>
                                <p:cTn id="824" presetID="11" presetClass="entr" presetSubtype="0" fill="hold" grpId="0" nodeType="afterEffect">
                                  <p:stCondLst>
                                    <p:cond delay="0"/>
                                  </p:stCondLst>
                                  <p:childTnLst>
                                    <p:set>
                                      <p:cBhvr>
                                        <p:cTn id="825" dur="1000">
                                          <p:stCondLst>
                                            <p:cond delay="0"/>
                                          </p:stCondLst>
                                        </p:cTn>
                                        <p:tgtEl>
                                          <p:spTgt spid="277"/>
                                        </p:tgtEl>
                                        <p:attrNameLst>
                                          <p:attrName>style.visibility</p:attrName>
                                        </p:attrNameLst>
                                      </p:cBhvr>
                                      <p:to>
                                        <p:strVal val="visible"/>
                                      </p:to>
                                    </p:set>
                                  </p:childTnLst>
                                </p:cTn>
                              </p:par>
                            </p:childTnLst>
                          </p:cTn>
                        </p:par>
                        <p:par>
                          <p:cTn id="826" fill="hold">
                            <p:stCondLst>
                              <p:cond delay="261500"/>
                            </p:stCondLst>
                            <p:childTnLst>
                              <p:par>
                                <p:cTn id="827" presetID="11" presetClass="entr" presetSubtype="0" fill="hold" grpId="0" nodeType="afterEffect">
                                  <p:stCondLst>
                                    <p:cond delay="0"/>
                                  </p:stCondLst>
                                  <p:childTnLst>
                                    <p:set>
                                      <p:cBhvr>
                                        <p:cTn id="828" dur="1000">
                                          <p:stCondLst>
                                            <p:cond delay="0"/>
                                          </p:stCondLst>
                                        </p:cTn>
                                        <p:tgtEl>
                                          <p:spTgt spid="278"/>
                                        </p:tgtEl>
                                        <p:attrNameLst>
                                          <p:attrName>style.visibility</p:attrName>
                                        </p:attrNameLst>
                                      </p:cBhvr>
                                      <p:to>
                                        <p:strVal val="visible"/>
                                      </p:to>
                                    </p:set>
                                  </p:childTnLst>
                                </p:cTn>
                              </p:par>
                            </p:childTnLst>
                          </p:cTn>
                        </p:par>
                        <p:par>
                          <p:cTn id="829" fill="hold">
                            <p:stCondLst>
                              <p:cond delay="262500"/>
                            </p:stCondLst>
                            <p:childTnLst>
                              <p:par>
                                <p:cTn id="830" presetID="11" presetClass="entr" presetSubtype="0" fill="hold" grpId="0" nodeType="afterEffect">
                                  <p:stCondLst>
                                    <p:cond delay="0"/>
                                  </p:stCondLst>
                                  <p:childTnLst>
                                    <p:set>
                                      <p:cBhvr>
                                        <p:cTn id="831" dur="1000">
                                          <p:stCondLst>
                                            <p:cond delay="0"/>
                                          </p:stCondLst>
                                        </p:cTn>
                                        <p:tgtEl>
                                          <p:spTgt spid="279"/>
                                        </p:tgtEl>
                                        <p:attrNameLst>
                                          <p:attrName>style.visibility</p:attrName>
                                        </p:attrNameLst>
                                      </p:cBhvr>
                                      <p:to>
                                        <p:strVal val="visible"/>
                                      </p:to>
                                    </p:set>
                                  </p:childTnLst>
                                </p:cTn>
                              </p:par>
                            </p:childTnLst>
                          </p:cTn>
                        </p:par>
                        <p:par>
                          <p:cTn id="832" fill="hold">
                            <p:stCondLst>
                              <p:cond delay="263500"/>
                            </p:stCondLst>
                            <p:childTnLst>
                              <p:par>
                                <p:cTn id="833" presetID="11" presetClass="entr" presetSubtype="0" fill="hold" grpId="0" nodeType="afterEffect">
                                  <p:stCondLst>
                                    <p:cond delay="0"/>
                                  </p:stCondLst>
                                  <p:childTnLst>
                                    <p:set>
                                      <p:cBhvr>
                                        <p:cTn id="834" dur="1000">
                                          <p:stCondLst>
                                            <p:cond delay="0"/>
                                          </p:stCondLst>
                                        </p:cTn>
                                        <p:tgtEl>
                                          <p:spTgt spid="280"/>
                                        </p:tgtEl>
                                        <p:attrNameLst>
                                          <p:attrName>style.visibility</p:attrName>
                                        </p:attrNameLst>
                                      </p:cBhvr>
                                      <p:to>
                                        <p:strVal val="visible"/>
                                      </p:to>
                                    </p:set>
                                  </p:childTnLst>
                                </p:cTn>
                              </p:par>
                            </p:childTnLst>
                          </p:cTn>
                        </p:par>
                        <p:par>
                          <p:cTn id="835" fill="hold">
                            <p:stCondLst>
                              <p:cond delay="264500"/>
                            </p:stCondLst>
                            <p:childTnLst>
                              <p:par>
                                <p:cTn id="836" presetID="11" presetClass="entr" presetSubtype="0" fill="hold" grpId="0" nodeType="afterEffect">
                                  <p:stCondLst>
                                    <p:cond delay="0"/>
                                  </p:stCondLst>
                                  <p:childTnLst>
                                    <p:set>
                                      <p:cBhvr>
                                        <p:cTn id="837" dur="1000">
                                          <p:stCondLst>
                                            <p:cond delay="0"/>
                                          </p:stCondLst>
                                        </p:cTn>
                                        <p:tgtEl>
                                          <p:spTgt spid="281"/>
                                        </p:tgtEl>
                                        <p:attrNameLst>
                                          <p:attrName>style.visibility</p:attrName>
                                        </p:attrNameLst>
                                      </p:cBhvr>
                                      <p:to>
                                        <p:strVal val="visible"/>
                                      </p:to>
                                    </p:set>
                                  </p:childTnLst>
                                </p:cTn>
                              </p:par>
                            </p:childTnLst>
                          </p:cTn>
                        </p:par>
                        <p:par>
                          <p:cTn id="838" fill="hold">
                            <p:stCondLst>
                              <p:cond delay="265500"/>
                            </p:stCondLst>
                            <p:childTnLst>
                              <p:par>
                                <p:cTn id="839" presetID="11" presetClass="entr" presetSubtype="0" fill="hold" grpId="0" nodeType="afterEffect">
                                  <p:stCondLst>
                                    <p:cond delay="0"/>
                                  </p:stCondLst>
                                  <p:childTnLst>
                                    <p:set>
                                      <p:cBhvr>
                                        <p:cTn id="840" dur="1000">
                                          <p:stCondLst>
                                            <p:cond delay="0"/>
                                          </p:stCondLst>
                                        </p:cTn>
                                        <p:tgtEl>
                                          <p:spTgt spid="282"/>
                                        </p:tgtEl>
                                        <p:attrNameLst>
                                          <p:attrName>style.visibility</p:attrName>
                                        </p:attrNameLst>
                                      </p:cBhvr>
                                      <p:to>
                                        <p:strVal val="visible"/>
                                      </p:to>
                                    </p:set>
                                  </p:childTnLst>
                                </p:cTn>
                              </p:par>
                            </p:childTnLst>
                          </p:cTn>
                        </p:par>
                        <p:par>
                          <p:cTn id="841" fill="hold">
                            <p:stCondLst>
                              <p:cond delay="266500"/>
                            </p:stCondLst>
                            <p:childTnLst>
                              <p:par>
                                <p:cTn id="842" presetID="11" presetClass="entr" presetSubtype="0" fill="hold" grpId="0" nodeType="afterEffect">
                                  <p:stCondLst>
                                    <p:cond delay="0"/>
                                  </p:stCondLst>
                                  <p:childTnLst>
                                    <p:set>
                                      <p:cBhvr>
                                        <p:cTn id="843" dur="1000">
                                          <p:stCondLst>
                                            <p:cond delay="0"/>
                                          </p:stCondLst>
                                        </p:cTn>
                                        <p:tgtEl>
                                          <p:spTgt spid="283"/>
                                        </p:tgtEl>
                                        <p:attrNameLst>
                                          <p:attrName>style.visibility</p:attrName>
                                        </p:attrNameLst>
                                      </p:cBhvr>
                                      <p:to>
                                        <p:strVal val="visible"/>
                                      </p:to>
                                    </p:set>
                                  </p:childTnLst>
                                </p:cTn>
                              </p:par>
                            </p:childTnLst>
                          </p:cTn>
                        </p:par>
                        <p:par>
                          <p:cTn id="844" fill="hold">
                            <p:stCondLst>
                              <p:cond delay="267500"/>
                            </p:stCondLst>
                            <p:childTnLst>
                              <p:par>
                                <p:cTn id="845" presetID="11" presetClass="entr" presetSubtype="0" fill="hold" grpId="0" nodeType="afterEffect">
                                  <p:stCondLst>
                                    <p:cond delay="0"/>
                                  </p:stCondLst>
                                  <p:childTnLst>
                                    <p:set>
                                      <p:cBhvr>
                                        <p:cTn id="846" dur="1000">
                                          <p:stCondLst>
                                            <p:cond delay="0"/>
                                          </p:stCondLst>
                                        </p:cTn>
                                        <p:tgtEl>
                                          <p:spTgt spid="284"/>
                                        </p:tgtEl>
                                        <p:attrNameLst>
                                          <p:attrName>style.visibility</p:attrName>
                                        </p:attrNameLst>
                                      </p:cBhvr>
                                      <p:to>
                                        <p:strVal val="visible"/>
                                      </p:to>
                                    </p:set>
                                  </p:childTnLst>
                                </p:cTn>
                              </p:par>
                            </p:childTnLst>
                          </p:cTn>
                        </p:par>
                        <p:par>
                          <p:cTn id="847" fill="hold">
                            <p:stCondLst>
                              <p:cond delay="268500"/>
                            </p:stCondLst>
                            <p:childTnLst>
                              <p:par>
                                <p:cTn id="848" presetID="11" presetClass="entr" presetSubtype="0" fill="hold" grpId="0" nodeType="afterEffect">
                                  <p:stCondLst>
                                    <p:cond delay="0"/>
                                  </p:stCondLst>
                                  <p:childTnLst>
                                    <p:set>
                                      <p:cBhvr>
                                        <p:cTn id="849" dur="1000">
                                          <p:stCondLst>
                                            <p:cond delay="0"/>
                                          </p:stCondLst>
                                        </p:cTn>
                                        <p:tgtEl>
                                          <p:spTgt spid="285"/>
                                        </p:tgtEl>
                                        <p:attrNameLst>
                                          <p:attrName>style.visibility</p:attrName>
                                        </p:attrNameLst>
                                      </p:cBhvr>
                                      <p:to>
                                        <p:strVal val="visible"/>
                                      </p:to>
                                    </p:set>
                                  </p:childTnLst>
                                </p:cTn>
                              </p:par>
                            </p:childTnLst>
                          </p:cTn>
                        </p:par>
                        <p:par>
                          <p:cTn id="850" fill="hold">
                            <p:stCondLst>
                              <p:cond delay="269500"/>
                            </p:stCondLst>
                            <p:childTnLst>
                              <p:par>
                                <p:cTn id="851" presetID="11" presetClass="entr" presetSubtype="0" fill="hold" grpId="0" nodeType="afterEffect">
                                  <p:stCondLst>
                                    <p:cond delay="0"/>
                                  </p:stCondLst>
                                  <p:childTnLst>
                                    <p:set>
                                      <p:cBhvr>
                                        <p:cTn id="852" dur="1000">
                                          <p:stCondLst>
                                            <p:cond delay="0"/>
                                          </p:stCondLst>
                                        </p:cTn>
                                        <p:tgtEl>
                                          <p:spTgt spid="286"/>
                                        </p:tgtEl>
                                        <p:attrNameLst>
                                          <p:attrName>style.visibility</p:attrName>
                                        </p:attrNameLst>
                                      </p:cBhvr>
                                      <p:to>
                                        <p:strVal val="visible"/>
                                      </p:to>
                                    </p:set>
                                  </p:childTnLst>
                                </p:cTn>
                              </p:par>
                            </p:childTnLst>
                          </p:cTn>
                        </p:par>
                        <p:par>
                          <p:cTn id="853" fill="hold">
                            <p:stCondLst>
                              <p:cond delay="270500"/>
                            </p:stCondLst>
                            <p:childTnLst>
                              <p:par>
                                <p:cTn id="854" presetID="11" presetClass="entr" presetSubtype="0" fill="hold" grpId="0" nodeType="afterEffect">
                                  <p:stCondLst>
                                    <p:cond delay="0"/>
                                  </p:stCondLst>
                                  <p:childTnLst>
                                    <p:set>
                                      <p:cBhvr>
                                        <p:cTn id="855" dur="1000">
                                          <p:stCondLst>
                                            <p:cond delay="0"/>
                                          </p:stCondLst>
                                        </p:cTn>
                                        <p:tgtEl>
                                          <p:spTgt spid="287"/>
                                        </p:tgtEl>
                                        <p:attrNameLst>
                                          <p:attrName>style.visibility</p:attrName>
                                        </p:attrNameLst>
                                      </p:cBhvr>
                                      <p:to>
                                        <p:strVal val="visible"/>
                                      </p:to>
                                    </p:set>
                                  </p:childTnLst>
                                </p:cTn>
                              </p:par>
                            </p:childTnLst>
                          </p:cTn>
                        </p:par>
                        <p:par>
                          <p:cTn id="856" fill="hold">
                            <p:stCondLst>
                              <p:cond delay="271500"/>
                            </p:stCondLst>
                            <p:childTnLst>
                              <p:par>
                                <p:cTn id="857" presetID="11" presetClass="entr" presetSubtype="0" fill="hold" grpId="0" nodeType="afterEffect">
                                  <p:stCondLst>
                                    <p:cond delay="0"/>
                                  </p:stCondLst>
                                  <p:childTnLst>
                                    <p:set>
                                      <p:cBhvr>
                                        <p:cTn id="858" dur="1000">
                                          <p:stCondLst>
                                            <p:cond delay="0"/>
                                          </p:stCondLst>
                                        </p:cTn>
                                        <p:tgtEl>
                                          <p:spTgt spid="288"/>
                                        </p:tgtEl>
                                        <p:attrNameLst>
                                          <p:attrName>style.visibility</p:attrName>
                                        </p:attrNameLst>
                                      </p:cBhvr>
                                      <p:to>
                                        <p:strVal val="visible"/>
                                      </p:to>
                                    </p:set>
                                  </p:childTnLst>
                                </p:cTn>
                              </p:par>
                            </p:childTnLst>
                          </p:cTn>
                        </p:par>
                        <p:par>
                          <p:cTn id="859" fill="hold">
                            <p:stCondLst>
                              <p:cond delay="272500"/>
                            </p:stCondLst>
                            <p:childTnLst>
                              <p:par>
                                <p:cTn id="860" presetID="11" presetClass="entr" presetSubtype="0" fill="hold" grpId="0" nodeType="afterEffect">
                                  <p:stCondLst>
                                    <p:cond delay="0"/>
                                  </p:stCondLst>
                                  <p:childTnLst>
                                    <p:set>
                                      <p:cBhvr>
                                        <p:cTn id="861" dur="1000">
                                          <p:stCondLst>
                                            <p:cond delay="0"/>
                                          </p:stCondLst>
                                        </p:cTn>
                                        <p:tgtEl>
                                          <p:spTgt spid="289"/>
                                        </p:tgtEl>
                                        <p:attrNameLst>
                                          <p:attrName>style.visibility</p:attrName>
                                        </p:attrNameLst>
                                      </p:cBhvr>
                                      <p:to>
                                        <p:strVal val="visible"/>
                                      </p:to>
                                    </p:set>
                                  </p:childTnLst>
                                </p:cTn>
                              </p:par>
                            </p:childTnLst>
                          </p:cTn>
                        </p:par>
                        <p:par>
                          <p:cTn id="862" fill="hold">
                            <p:stCondLst>
                              <p:cond delay="273500"/>
                            </p:stCondLst>
                            <p:childTnLst>
                              <p:par>
                                <p:cTn id="863" presetID="11" presetClass="entr" presetSubtype="0" fill="hold" grpId="0" nodeType="afterEffect">
                                  <p:stCondLst>
                                    <p:cond delay="0"/>
                                  </p:stCondLst>
                                  <p:childTnLst>
                                    <p:set>
                                      <p:cBhvr>
                                        <p:cTn id="864" dur="1000">
                                          <p:stCondLst>
                                            <p:cond delay="0"/>
                                          </p:stCondLst>
                                        </p:cTn>
                                        <p:tgtEl>
                                          <p:spTgt spid="290"/>
                                        </p:tgtEl>
                                        <p:attrNameLst>
                                          <p:attrName>style.visibility</p:attrName>
                                        </p:attrNameLst>
                                      </p:cBhvr>
                                      <p:to>
                                        <p:strVal val="visible"/>
                                      </p:to>
                                    </p:set>
                                  </p:childTnLst>
                                </p:cTn>
                              </p:par>
                            </p:childTnLst>
                          </p:cTn>
                        </p:par>
                        <p:par>
                          <p:cTn id="865" fill="hold">
                            <p:stCondLst>
                              <p:cond delay="274500"/>
                            </p:stCondLst>
                            <p:childTnLst>
                              <p:par>
                                <p:cTn id="866" presetID="11" presetClass="entr" presetSubtype="0" fill="hold" grpId="0" nodeType="afterEffect">
                                  <p:stCondLst>
                                    <p:cond delay="0"/>
                                  </p:stCondLst>
                                  <p:childTnLst>
                                    <p:set>
                                      <p:cBhvr>
                                        <p:cTn id="867" dur="1000">
                                          <p:stCondLst>
                                            <p:cond delay="0"/>
                                          </p:stCondLst>
                                        </p:cTn>
                                        <p:tgtEl>
                                          <p:spTgt spid="291"/>
                                        </p:tgtEl>
                                        <p:attrNameLst>
                                          <p:attrName>style.visibility</p:attrName>
                                        </p:attrNameLst>
                                      </p:cBhvr>
                                      <p:to>
                                        <p:strVal val="visible"/>
                                      </p:to>
                                    </p:set>
                                  </p:childTnLst>
                                </p:cTn>
                              </p:par>
                            </p:childTnLst>
                          </p:cTn>
                        </p:par>
                        <p:par>
                          <p:cTn id="868" fill="hold">
                            <p:stCondLst>
                              <p:cond delay="275500"/>
                            </p:stCondLst>
                            <p:childTnLst>
                              <p:par>
                                <p:cTn id="869" presetID="11" presetClass="entr" presetSubtype="0" fill="hold" grpId="0" nodeType="afterEffect">
                                  <p:stCondLst>
                                    <p:cond delay="0"/>
                                  </p:stCondLst>
                                  <p:childTnLst>
                                    <p:set>
                                      <p:cBhvr>
                                        <p:cTn id="870" dur="1000">
                                          <p:stCondLst>
                                            <p:cond delay="0"/>
                                          </p:stCondLst>
                                        </p:cTn>
                                        <p:tgtEl>
                                          <p:spTgt spid="292"/>
                                        </p:tgtEl>
                                        <p:attrNameLst>
                                          <p:attrName>style.visibility</p:attrName>
                                        </p:attrNameLst>
                                      </p:cBhvr>
                                      <p:to>
                                        <p:strVal val="visible"/>
                                      </p:to>
                                    </p:set>
                                  </p:childTnLst>
                                </p:cTn>
                              </p:par>
                            </p:childTnLst>
                          </p:cTn>
                        </p:par>
                        <p:par>
                          <p:cTn id="871" fill="hold">
                            <p:stCondLst>
                              <p:cond delay="276500"/>
                            </p:stCondLst>
                            <p:childTnLst>
                              <p:par>
                                <p:cTn id="872" presetID="11" presetClass="entr" presetSubtype="0" fill="hold" grpId="0" nodeType="afterEffect">
                                  <p:stCondLst>
                                    <p:cond delay="0"/>
                                  </p:stCondLst>
                                  <p:childTnLst>
                                    <p:set>
                                      <p:cBhvr>
                                        <p:cTn id="873" dur="1000">
                                          <p:stCondLst>
                                            <p:cond delay="0"/>
                                          </p:stCondLst>
                                        </p:cTn>
                                        <p:tgtEl>
                                          <p:spTgt spid="293"/>
                                        </p:tgtEl>
                                        <p:attrNameLst>
                                          <p:attrName>style.visibility</p:attrName>
                                        </p:attrNameLst>
                                      </p:cBhvr>
                                      <p:to>
                                        <p:strVal val="visible"/>
                                      </p:to>
                                    </p:set>
                                  </p:childTnLst>
                                </p:cTn>
                              </p:par>
                            </p:childTnLst>
                          </p:cTn>
                        </p:par>
                        <p:par>
                          <p:cTn id="874" fill="hold">
                            <p:stCondLst>
                              <p:cond delay="277500"/>
                            </p:stCondLst>
                            <p:childTnLst>
                              <p:par>
                                <p:cTn id="875" presetID="11" presetClass="entr" presetSubtype="0" fill="hold" grpId="0" nodeType="afterEffect">
                                  <p:stCondLst>
                                    <p:cond delay="0"/>
                                  </p:stCondLst>
                                  <p:childTnLst>
                                    <p:set>
                                      <p:cBhvr>
                                        <p:cTn id="876" dur="1000">
                                          <p:stCondLst>
                                            <p:cond delay="0"/>
                                          </p:stCondLst>
                                        </p:cTn>
                                        <p:tgtEl>
                                          <p:spTgt spid="294"/>
                                        </p:tgtEl>
                                        <p:attrNameLst>
                                          <p:attrName>style.visibility</p:attrName>
                                        </p:attrNameLst>
                                      </p:cBhvr>
                                      <p:to>
                                        <p:strVal val="visible"/>
                                      </p:to>
                                    </p:set>
                                  </p:childTnLst>
                                </p:cTn>
                              </p:par>
                            </p:childTnLst>
                          </p:cTn>
                        </p:par>
                        <p:par>
                          <p:cTn id="877" fill="hold">
                            <p:stCondLst>
                              <p:cond delay="278500"/>
                            </p:stCondLst>
                            <p:childTnLst>
                              <p:par>
                                <p:cTn id="878" presetID="11" presetClass="entr" presetSubtype="0" fill="hold" grpId="0" nodeType="afterEffect">
                                  <p:stCondLst>
                                    <p:cond delay="0"/>
                                  </p:stCondLst>
                                  <p:childTnLst>
                                    <p:set>
                                      <p:cBhvr>
                                        <p:cTn id="879" dur="1000">
                                          <p:stCondLst>
                                            <p:cond delay="0"/>
                                          </p:stCondLst>
                                        </p:cTn>
                                        <p:tgtEl>
                                          <p:spTgt spid="295"/>
                                        </p:tgtEl>
                                        <p:attrNameLst>
                                          <p:attrName>style.visibility</p:attrName>
                                        </p:attrNameLst>
                                      </p:cBhvr>
                                      <p:to>
                                        <p:strVal val="visible"/>
                                      </p:to>
                                    </p:set>
                                  </p:childTnLst>
                                </p:cTn>
                              </p:par>
                            </p:childTnLst>
                          </p:cTn>
                        </p:par>
                        <p:par>
                          <p:cTn id="880" fill="hold">
                            <p:stCondLst>
                              <p:cond delay="279500"/>
                            </p:stCondLst>
                            <p:childTnLst>
                              <p:par>
                                <p:cTn id="881" presetID="11" presetClass="entr" presetSubtype="0" fill="hold" grpId="0" nodeType="afterEffect">
                                  <p:stCondLst>
                                    <p:cond delay="0"/>
                                  </p:stCondLst>
                                  <p:childTnLst>
                                    <p:set>
                                      <p:cBhvr>
                                        <p:cTn id="882" dur="1000">
                                          <p:stCondLst>
                                            <p:cond delay="0"/>
                                          </p:stCondLst>
                                        </p:cTn>
                                        <p:tgtEl>
                                          <p:spTgt spid="296"/>
                                        </p:tgtEl>
                                        <p:attrNameLst>
                                          <p:attrName>style.visibility</p:attrName>
                                        </p:attrNameLst>
                                      </p:cBhvr>
                                      <p:to>
                                        <p:strVal val="visible"/>
                                      </p:to>
                                    </p:set>
                                  </p:childTnLst>
                                </p:cTn>
                              </p:par>
                            </p:childTnLst>
                          </p:cTn>
                        </p:par>
                        <p:par>
                          <p:cTn id="883" fill="hold">
                            <p:stCondLst>
                              <p:cond delay="280500"/>
                            </p:stCondLst>
                            <p:childTnLst>
                              <p:par>
                                <p:cTn id="884" presetID="11" presetClass="entr" presetSubtype="0" fill="hold" grpId="0" nodeType="afterEffect">
                                  <p:stCondLst>
                                    <p:cond delay="0"/>
                                  </p:stCondLst>
                                  <p:childTnLst>
                                    <p:set>
                                      <p:cBhvr>
                                        <p:cTn id="885" dur="1000">
                                          <p:stCondLst>
                                            <p:cond delay="0"/>
                                          </p:stCondLst>
                                        </p:cTn>
                                        <p:tgtEl>
                                          <p:spTgt spid="297"/>
                                        </p:tgtEl>
                                        <p:attrNameLst>
                                          <p:attrName>style.visibility</p:attrName>
                                        </p:attrNameLst>
                                      </p:cBhvr>
                                      <p:to>
                                        <p:strVal val="visible"/>
                                      </p:to>
                                    </p:set>
                                  </p:childTnLst>
                                </p:cTn>
                              </p:par>
                            </p:childTnLst>
                          </p:cTn>
                        </p:par>
                        <p:par>
                          <p:cTn id="886" fill="hold">
                            <p:stCondLst>
                              <p:cond delay="281500"/>
                            </p:stCondLst>
                            <p:childTnLst>
                              <p:par>
                                <p:cTn id="887" presetID="11" presetClass="entr" presetSubtype="0" fill="hold" grpId="0" nodeType="afterEffect">
                                  <p:stCondLst>
                                    <p:cond delay="0"/>
                                  </p:stCondLst>
                                  <p:childTnLst>
                                    <p:set>
                                      <p:cBhvr>
                                        <p:cTn id="888" dur="1000">
                                          <p:stCondLst>
                                            <p:cond delay="0"/>
                                          </p:stCondLst>
                                        </p:cTn>
                                        <p:tgtEl>
                                          <p:spTgt spid="298"/>
                                        </p:tgtEl>
                                        <p:attrNameLst>
                                          <p:attrName>style.visibility</p:attrName>
                                        </p:attrNameLst>
                                      </p:cBhvr>
                                      <p:to>
                                        <p:strVal val="visible"/>
                                      </p:to>
                                    </p:set>
                                  </p:childTnLst>
                                </p:cTn>
                              </p:par>
                            </p:childTnLst>
                          </p:cTn>
                        </p:par>
                        <p:par>
                          <p:cTn id="889" fill="hold">
                            <p:stCondLst>
                              <p:cond delay="282500"/>
                            </p:stCondLst>
                            <p:childTnLst>
                              <p:par>
                                <p:cTn id="890" presetID="11" presetClass="entr" presetSubtype="0" fill="hold" grpId="0" nodeType="afterEffect">
                                  <p:stCondLst>
                                    <p:cond delay="0"/>
                                  </p:stCondLst>
                                  <p:childTnLst>
                                    <p:set>
                                      <p:cBhvr>
                                        <p:cTn id="891" dur="1000">
                                          <p:stCondLst>
                                            <p:cond delay="0"/>
                                          </p:stCondLst>
                                        </p:cTn>
                                        <p:tgtEl>
                                          <p:spTgt spid="299"/>
                                        </p:tgtEl>
                                        <p:attrNameLst>
                                          <p:attrName>style.visibility</p:attrName>
                                        </p:attrNameLst>
                                      </p:cBhvr>
                                      <p:to>
                                        <p:strVal val="visible"/>
                                      </p:to>
                                    </p:set>
                                  </p:childTnLst>
                                </p:cTn>
                              </p:par>
                            </p:childTnLst>
                          </p:cTn>
                        </p:par>
                        <p:par>
                          <p:cTn id="892" fill="hold">
                            <p:stCondLst>
                              <p:cond delay="283500"/>
                            </p:stCondLst>
                            <p:childTnLst>
                              <p:par>
                                <p:cTn id="893" presetID="11" presetClass="entr" presetSubtype="0" fill="hold" grpId="0" nodeType="afterEffect">
                                  <p:stCondLst>
                                    <p:cond delay="0"/>
                                  </p:stCondLst>
                                  <p:childTnLst>
                                    <p:set>
                                      <p:cBhvr>
                                        <p:cTn id="894" dur="1000">
                                          <p:stCondLst>
                                            <p:cond delay="0"/>
                                          </p:stCondLst>
                                        </p:cTn>
                                        <p:tgtEl>
                                          <p:spTgt spid="300"/>
                                        </p:tgtEl>
                                        <p:attrNameLst>
                                          <p:attrName>style.visibility</p:attrName>
                                        </p:attrNameLst>
                                      </p:cBhvr>
                                      <p:to>
                                        <p:strVal val="visible"/>
                                      </p:to>
                                    </p:set>
                                  </p:childTnLst>
                                </p:cTn>
                              </p:par>
                            </p:childTnLst>
                          </p:cTn>
                        </p:par>
                        <p:par>
                          <p:cTn id="895" fill="hold">
                            <p:stCondLst>
                              <p:cond delay="284500"/>
                            </p:stCondLst>
                            <p:childTnLst>
                              <p:par>
                                <p:cTn id="896" presetID="11" presetClass="entr" presetSubtype="0" fill="hold" grpId="0" nodeType="afterEffect">
                                  <p:stCondLst>
                                    <p:cond delay="0"/>
                                  </p:stCondLst>
                                  <p:childTnLst>
                                    <p:set>
                                      <p:cBhvr>
                                        <p:cTn id="897" dur="1000">
                                          <p:stCondLst>
                                            <p:cond delay="0"/>
                                          </p:stCondLst>
                                        </p:cTn>
                                        <p:tgtEl>
                                          <p:spTgt spid="301"/>
                                        </p:tgtEl>
                                        <p:attrNameLst>
                                          <p:attrName>style.visibility</p:attrName>
                                        </p:attrNameLst>
                                      </p:cBhvr>
                                      <p:to>
                                        <p:strVal val="visible"/>
                                      </p:to>
                                    </p:set>
                                  </p:childTnLst>
                                </p:cTn>
                              </p:par>
                            </p:childTnLst>
                          </p:cTn>
                        </p:par>
                        <p:par>
                          <p:cTn id="898" fill="hold">
                            <p:stCondLst>
                              <p:cond delay="285500"/>
                            </p:stCondLst>
                            <p:childTnLst>
                              <p:par>
                                <p:cTn id="899" presetID="11" presetClass="entr" presetSubtype="0" fill="hold" grpId="0" nodeType="afterEffect">
                                  <p:stCondLst>
                                    <p:cond delay="0"/>
                                  </p:stCondLst>
                                  <p:childTnLst>
                                    <p:set>
                                      <p:cBhvr>
                                        <p:cTn id="900" dur="1000">
                                          <p:stCondLst>
                                            <p:cond delay="0"/>
                                          </p:stCondLst>
                                        </p:cTn>
                                        <p:tgtEl>
                                          <p:spTgt spid="302"/>
                                        </p:tgtEl>
                                        <p:attrNameLst>
                                          <p:attrName>style.visibility</p:attrName>
                                        </p:attrNameLst>
                                      </p:cBhvr>
                                      <p:to>
                                        <p:strVal val="visible"/>
                                      </p:to>
                                    </p:set>
                                  </p:childTnLst>
                                </p:cTn>
                              </p:par>
                            </p:childTnLst>
                          </p:cTn>
                        </p:par>
                        <p:par>
                          <p:cTn id="901" fill="hold">
                            <p:stCondLst>
                              <p:cond delay="286500"/>
                            </p:stCondLst>
                            <p:childTnLst>
                              <p:par>
                                <p:cTn id="902" presetID="11" presetClass="entr" presetSubtype="0" fill="hold" grpId="0" nodeType="afterEffect">
                                  <p:stCondLst>
                                    <p:cond delay="0"/>
                                  </p:stCondLst>
                                  <p:childTnLst>
                                    <p:set>
                                      <p:cBhvr>
                                        <p:cTn id="903" dur="1000">
                                          <p:stCondLst>
                                            <p:cond delay="0"/>
                                          </p:stCondLst>
                                        </p:cTn>
                                        <p:tgtEl>
                                          <p:spTgt spid="303"/>
                                        </p:tgtEl>
                                        <p:attrNameLst>
                                          <p:attrName>style.visibility</p:attrName>
                                        </p:attrNameLst>
                                      </p:cBhvr>
                                      <p:to>
                                        <p:strVal val="visible"/>
                                      </p:to>
                                    </p:set>
                                  </p:childTnLst>
                                </p:cTn>
                              </p:par>
                            </p:childTnLst>
                          </p:cTn>
                        </p:par>
                        <p:par>
                          <p:cTn id="904" fill="hold">
                            <p:stCondLst>
                              <p:cond delay="287500"/>
                            </p:stCondLst>
                            <p:childTnLst>
                              <p:par>
                                <p:cTn id="905" presetID="11" presetClass="entr" presetSubtype="0" fill="hold" grpId="0" nodeType="afterEffect">
                                  <p:stCondLst>
                                    <p:cond delay="0"/>
                                  </p:stCondLst>
                                  <p:childTnLst>
                                    <p:set>
                                      <p:cBhvr>
                                        <p:cTn id="906" dur="1000">
                                          <p:stCondLst>
                                            <p:cond delay="0"/>
                                          </p:stCondLst>
                                        </p:cTn>
                                        <p:tgtEl>
                                          <p:spTgt spid="304"/>
                                        </p:tgtEl>
                                        <p:attrNameLst>
                                          <p:attrName>style.visibility</p:attrName>
                                        </p:attrNameLst>
                                      </p:cBhvr>
                                      <p:to>
                                        <p:strVal val="visible"/>
                                      </p:to>
                                    </p:set>
                                  </p:childTnLst>
                                </p:cTn>
                              </p:par>
                            </p:childTnLst>
                          </p:cTn>
                        </p:par>
                        <p:par>
                          <p:cTn id="907" fill="hold">
                            <p:stCondLst>
                              <p:cond delay="288500"/>
                            </p:stCondLst>
                            <p:childTnLst>
                              <p:par>
                                <p:cTn id="908" presetID="11" presetClass="entr" presetSubtype="0" fill="hold" grpId="0" nodeType="afterEffect">
                                  <p:stCondLst>
                                    <p:cond delay="0"/>
                                  </p:stCondLst>
                                  <p:childTnLst>
                                    <p:set>
                                      <p:cBhvr>
                                        <p:cTn id="909" dur="1000">
                                          <p:stCondLst>
                                            <p:cond delay="0"/>
                                          </p:stCondLst>
                                        </p:cTn>
                                        <p:tgtEl>
                                          <p:spTgt spid="305"/>
                                        </p:tgtEl>
                                        <p:attrNameLst>
                                          <p:attrName>style.visibility</p:attrName>
                                        </p:attrNameLst>
                                      </p:cBhvr>
                                      <p:to>
                                        <p:strVal val="visible"/>
                                      </p:to>
                                    </p:set>
                                  </p:childTnLst>
                                </p:cTn>
                              </p:par>
                            </p:childTnLst>
                          </p:cTn>
                        </p:par>
                        <p:par>
                          <p:cTn id="910" fill="hold">
                            <p:stCondLst>
                              <p:cond delay="289500"/>
                            </p:stCondLst>
                            <p:childTnLst>
                              <p:par>
                                <p:cTn id="911" presetID="11" presetClass="entr" presetSubtype="0" fill="hold" grpId="0" nodeType="afterEffect">
                                  <p:stCondLst>
                                    <p:cond delay="0"/>
                                  </p:stCondLst>
                                  <p:childTnLst>
                                    <p:set>
                                      <p:cBhvr>
                                        <p:cTn id="912" dur="1000">
                                          <p:stCondLst>
                                            <p:cond delay="0"/>
                                          </p:stCondLst>
                                        </p:cTn>
                                        <p:tgtEl>
                                          <p:spTgt spid="306"/>
                                        </p:tgtEl>
                                        <p:attrNameLst>
                                          <p:attrName>style.visibility</p:attrName>
                                        </p:attrNameLst>
                                      </p:cBhvr>
                                      <p:to>
                                        <p:strVal val="visible"/>
                                      </p:to>
                                    </p:set>
                                  </p:childTnLst>
                                </p:cTn>
                              </p:par>
                            </p:childTnLst>
                          </p:cTn>
                        </p:par>
                        <p:par>
                          <p:cTn id="913" fill="hold">
                            <p:stCondLst>
                              <p:cond delay="290500"/>
                            </p:stCondLst>
                            <p:childTnLst>
                              <p:par>
                                <p:cTn id="914" presetID="11" presetClass="entr" presetSubtype="0" fill="hold" grpId="0" nodeType="afterEffect">
                                  <p:stCondLst>
                                    <p:cond delay="0"/>
                                  </p:stCondLst>
                                  <p:childTnLst>
                                    <p:set>
                                      <p:cBhvr>
                                        <p:cTn id="915" dur="1000">
                                          <p:stCondLst>
                                            <p:cond delay="0"/>
                                          </p:stCondLst>
                                        </p:cTn>
                                        <p:tgtEl>
                                          <p:spTgt spid="307"/>
                                        </p:tgtEl>
                                        <p:attrNameLst>
                                          <p:attrName>style.visibility</p:attrName>
                                        </p:attrNameLst>
                                      </p:cBhvr>
                                      <p:to>
                                        <p:strVal val="visible"/>
                                      </p:to>
                                    </p:set>
                                  </p:childTnLst>
                                </p:cTn>
                              </p:par>
                            </p:childTnLst>
                          </p:cTn>
                        </p:par>
                        <p:par>
                          <p:cTn id="916" fill="hold">
                            <p:stCondLst>
                              <p:cond delay="291500"/>
                            </p:stCondLst>
                            <p:childTnLst>
                              <p:par>
                                <p:cTn id="917" presetID="11" presetClass="entr" presetSubtype="0" fill="hold" grpId="0" nodeType="afterEffect">
                                  <p:stCondLst>
                                    <p:cond delay="0"/>
                                  </p:stCondLst>
                                  <p:childTnLst>
                                    <p:set>
                                      <p:cBhvr>
                                        <p:cTn id="918" dur="1000">
                                          <p:stCondLst>
                                            <p:cond delay="0"/>
                                          </p:stCondLst>
                                        </p:cTn>
                                        <p:tgtEl>
                                          <p:spTgt spid="308"/>
                                        </p:tgtEl>
                                        <p:attrNameLst>
                                          <p:attrName>style.visibility</p:attrName>
                                        </p:attrNameLst>
                                      </p:cBhvr>
                                      <p:to>
                                        <p:strVal val="visible"/>
                                      </p:to>
                                    </p:set>
                                  </p:childTnLst>
                                  <p:subTnLst>
                                    <p:audio>
                                      <p:cMediaNode>
                                        <p:cTn display="0" masterRel="sameClick">
                                          <p:stCondLst>
                                            <p:cond evt="begin" delay="0">
                                              <p:tn val="917"/>
                                            </p:cond>
                                          </p:stCondLst>
                                          <p:endCondLst>
                                            <p:cond evt="onStopAudio" delay="0">
                                              <p:tgtEl>
                                                <p:sldTgt/>
                                              </p:tgtEl>
                                            </p:cond>
                                          </p:endCondLst>
                                        </p:cTn>
                                        <p:tgtEl>
                                          <p:sndTgt r:embed="rId2" name="click.wav"/>
                                        </p:tgtEl>
                                      </p:cMediaNode>
                                    </p:audio>
                                  </p:subTnLst>
                                </p:cTn>
                              </p:par>
                            </p:childTnLst>
                          </p:cTn>
                        </p:par>
                        <p:par>
                          <p:cTn id="919" fill="hold">
                            <p:stCondLst>
                              <p:cond delay="292500"/>
                            </p:stCondLst>
                            <p:childTnLst>
                              <p:par>
                                <p:cTn id="920" presetID="11" presetClass="entr" presetSubtype="0" fill="hold" grpId="0" nodeType="afterEffect">
                                  <p:stCondLst>
                                    <p:cond delay="0"/>
                                  </p:stCondLst>
                                  <p:childTnLst>
                                    <p:set>
                                      <p:cBhvr>
                                        <p:cTn id="921" dur="1000">
                                          <p:stCondLst>
                                            <p:cond delay="0"/>
                                          </p:stCondLst>
                                        </p:cTn>
                                        <p:tgtEl>
                                          <p:spTgt spid="309"/>
                                        </p:tgtEl>
                                        <p:attrNameLst>
                                          <p:attrName>style.visibility</p:attrName>
                                        </p:attrNameLst>
                                      </p:cBhvr>
                                      <p:to>
                                        <p:strVal val="visible"/>
                                      </p:to>
                                    </p:set>
                                  </p:childTnLst>
                                  <p:subTnLst>
                                    <p:audio>
                                      <p:cMediaNode>
                                        <p:cTn display="0" masterRel="sameClick">
                                          <p:stCondLst>
                                            <p:cond evt="begin" delay="0">
                                              <p:tn val="920"/>
                                            </p:cond>
                                          </p:stCondLst>
                                          <p:endCondLst>
                                            <p:cond evt="onStopAudio" delay="0">
                                              <p:tgtEl>
                                                <p:sldTgt/>
                                              </p:tgtEl>
                                            </p:cond>
                                          </p:endCondLst>
                                        </p:cTn>
                                        <p:tgtEl>
                                          <p:sndTgt r:embed="rId2" name="click.wav"/>
                                        </p:tgtEl>
                                      </p:cMediaNode>
                                    </p:audio>
                                  </p:subTnLst>
                                </p:cTn>
                              </p:par>
                            </p:childTnLst>
                          </p:cTn>
                        </p:par>
                        <p:par>
                          <p:cTn id="922" fill="hold">
                            <p:stCondLst>
                              <p:cond delay="293500"/>
                            </p:stCondLst>
                            <p:childTnLst>
                              <p:par>
                                <p:cTn id="923" presetID="11" presetClass="entr" presetSubtype="0" fill="hold" grpId="0" nodeType="afterEffect">
                                  <p:stCondLst>
                                    <p:cond delay="0"/>
                                  </p:stCondLst>
                                  <p:childTnLst>
                                    <p:set>
                                      <p:cBhvr>
                                        <p:cTn id="924" dur="1000">
                                          <p:stCondLst>
                                            <p:cond delay="0"/>
                                          </p:stCondLst>
                                        </p:cTn>
                                        <p:tgtEl>
                                          <p:spTgt spid="310"/>
                                        </p:tgtEl>
                                        <p:attrNameLst>
                                          <p:attrName>style.visibility</p:attrName>
                                        </p:attrNameLst>
                                      </p:cBhvr>
                                      <p:to>
                                        <p:strVal val="visible"/>
                                      </p:to>
                                    </p:set>
                                  </p:childTnLst>
                                  <p:subTnLst>
                                    <p:audio>
                                      <p:cMediaNode>
                                        <p:cTn display="0" masterRel="sameClick">
                                          <p:stCondLst>
                                            <p:cond evt="begin" delay="0">
                                              <p:tn val="923"/>
                                            </p:cond>
                                          </p:stCondLst>
                                          <p:endCondLst>
                                            <p:cond evt="onStopAudio" delay="0">
                                              <p:tgtEl>
                                                <p:sldTgt/>
                                              </p:tgtEl>
                                            </p:cond>
                                          </p:endCondLst>
                                        </p:cTn>
                                        <p:tgtEl>
                                          <p:sndTgt r:embed="rId2" name="click.wav"/>
                                        </p:tgtEl>
                                      </p:cMediaNode>
                                    </p:audio>
                                  </p:subTnLst>
                                </p:cTn>
                              </p:par>
                            </p:childTnLst>
                          </p:cTn>
                        </p:par>
                        <p:par>
                          <p:cTn id="925" fill="hold">
                            <p:stCondLst>
                              <p:cond delay="294500"/>
                            </p:stCondLst>
                            <p:childTnLst>
                              <p:par>
                                <p:cTn id="926" presetID="11" presetClass="entr" presetSubtype="0" fill="hold" grpId="0" nodeType="afterEffect">
                                  <p:stCondLst>
                                    <p:cond delay="0"/>
                                  </p:stCondLst>
                                  <p:childTnLst>
                                    <p:set>
                                      <p:cBhvr>
                                        <p:cTn id="927" dur="1000">
                                          <p:stCondLst>
                                            <p:cond delay="0"/>
                                          </p:stCondLst>
                                        </p:cTn>
                                        <p:tgtEl>
                                          <p:spTgt spid="311"/>
                                        </p:tgtEl>
                                        <p:attrNameLst>
                                          <p:attrName>style.visibility</p:attrName>
                                        </p:attrNameLst>
                                      </p:cBhvr>
                                      <p:to>
                                        <p:strVal val="visible"/>
                                      </p:to>
                                    </p:set>
                                  </p:childTnLst>
                                  <p:subTnLst>
                                    <p:audio>
                                      <p:cMediaNode>
                                        <p:cTn display="0" masterRel="sameClick">
                                          <p:stCondLst>
                                            <p:cond evt="begin" delay="0">
                                              <p:tn val="926"/>
                                            </p:cond>
                                          </p:stCondLst>
                                          <p:endCondLst>
                                            <p:cond evt="onStopAudio" delay="0">
                                              <p:tgtEl>
                                                <p:sldTgt/>
                                              </p:tgtEl>
                                            </p:cond>
                                          </p:endCondLst>
                                        </p:cTn>
                                        <p:tgtEl>
                                          <p:sndTgt r:embed="rId2" name="click.wav"/>
                                        </p:tgtEl>
                                      </p:cMediaNode>
                                    </p:audio>
                                  </p:subTnLst>
                                </p:cTn>
                              </p:par>
                            </p:childTnLst>
                          </p:cTn>
                        </p:par>
                        <p:par>
                          <p:cTn id="928" fill="hold">
                            <p:stCondLst>
                              <p:cond delay="295500"/>
                            </p:stCondLst>
                            <p:childTnLst>
                              <p:par>
                                <p:cTn id="929" presetID="11" presetClass="entr" presetSubtype="0" fill="hold" grpId="0" nodeType="afterEffect">
                                  <p:stCondLst>
                                    <p:cond delay="0"/>
                                  </p:stCondLst>
                                  <p:childTnLst>
                                    <p:set>
                                      <p:cBhvr>
                                        <p:cTn id="930" dur="1000">
                                          <p:stCondLst>
                                            <p:cond delay="0"/>
                                          </p:stCondLst>
                                        </p:cTn>
                                        <p:tgtEl>
                                          <p:spTgt spid="312"/>
                                        </p:tgtEl>
                                        <p:attrNameLst>
                                          <p:attrName>style.visibility</p:attrName>
                                        </p:attrNameLst>
                                      </p:cBhvr>
                                      <p:to>
                                        <p:strVal val="visible"/>
                                      </p:to>
                                    </p:set>
                                  </p:childTnLst>
                                  <p:subTnLst>
                                    <p:audio>
                                      <p:cMediaNode>
                                        <p:cTn display="0" masterRel="sameClick">
                                          <p:stCondLst>
                                            <p:cond evt="begin" delay="0">
                                              <p:tn val="929"/>
                                            </p:cond>
                                          </p:stCondLst>
                                          <p:endCondLst>
                                            <p:cond evt="onStopAudio" delay="0">
                                              <p:tgtEl>
                                                <p:sldTgt/>
                                              </p:tgtEl>
                                            </p:cond>
                                          </p:endCondLst>
                                        </p:cTn>
                                        <p:tgtEl>
                                          <p:sndTgt r:embed="rId2" name="click.wav"/>
                                        </p:tgtEl>
                                      </p:cMediaNode>
                                    </p:audio>
                                  </p:subTnLst>
                                </p:cTn>
                              </p:par>
                            </p:childTnLst>
                          </p:cTn>
                        </p:par>
                        <p:par>
                          <p:cTn id="931" fill="hold">
                            <p:stCondLst>
                              <p:cond delay="296500"/>
                            </p:stCondLst>
                            <p:childTnLst>
                              <p:par>
                                <p:cTn id="932" presetID="11" presetClass="entr" presetSubtype="0" fill="hold" grpId="0" nodeType="afterEffect">
                                  <p:stCondLst>
                                    <p:cond delay="0"/>
                                  </p:stCondLst>
                                  <p:childTnLst>
                                    <p:set>
                                      <p:cBhvr>
                                        <p:cTn id="933" dur="1000">
                                          <p:stCondLst>
                                            <p:cond delay="0"/>
                                          </p:stCondLst>
                                        </p:cTn>
                                        <p:tgtEl>
                                          <p:spTgt spid="313"/>
                                        </p:tgtEl>
                                        <p:attrNameLst>
                                          <p:attrName>style.visibility</p:attrName>
                                        </p:attrNameLst>
                                      </p:cBhvr>
                                      <p:to>
                                        <p:strVal val="visible"/>
                                      </p:to>
                                    </p:set>
                                  </p:childTnLst>
                                  <p:subTnLst>
                                    <p:audio>
                                      <p:cMediaNode>
                                        <p:cTn display="0" masterRel="sameClick">
                                          <p:stCondLst>
                                            <p:cond evt="begin" delay="0">
                                              <p:tn val="932"/>
                                            </p:cond>
                                          </p:stCondLst>
                                          <p:endCondLst>
                                            <p:cond evt="onStopAudio" delay="0">
                                              <p:tgtEl>
                                                <p:sldTgt/>
                                              </p:tgtEl>
                                            </p:cond>
                                          </p:endCondLst>
                                        </p:cTn>
                                        <p:tgtEl>
                                          <p:sndTgt r:embed="rId2" name="click.wav"/>
                                        </p:tgtEl>
                                      </p:cMediaNode>
                                    </p:audio>
                                  </p:subTnLst>
                                </p:cTn>
                              </p:par>
                            </p:childTnLst>
                          </p:cTn>
                        </p:par>
                        <p:par>
                          <p:cTn id="934" fill="hold">
                            <p:stCondLst>
                              <p:cond delay="297500"/>
                            </p:stCondLst>
                            <p:childTnLst>
                              <p:par>
                                <p:cTn id="935" presetID="11" presetClass="entr" presetSubtype="0" fill="hold" grpId="0" nodeType="afterEffect">
                                  <p:stCondLst>
                                    <p:cond delay="0"/>
                                  </p:stCondLst>
                                  <p:childTnLst>
                                    <p:set>
                                      <p:cBhvr>
                                        <p:cTn id="936" dur="1000">
                                          <p:stCondLst>
                                            <p:cond delay="0"/>
                                          </p:stCondLst>
                                        </p:cTn>
                                        <p:tgtEl>
                                          <p:spTgt spid="314"/>
                                        </p:tgtEl>
                                        <p:attrNameLst>
                                          <p:attrName>style.visibility</p:attrName>
                                        </p:attrNameLst>
                                      </p:cBhvr>
                                      <p:to>
                                        <p:strVal val="visible"/>
                                      </p:to>
                                    </p:set>
                                  </p:childTnLst>
                                  <p:subTnLst>
                                    <p:audio>
                                      <p:cMediaNode>
                                        <p:cTn display="0" masterRel="sameClick">
                                          <p:stCondLst>
                                            <p:cond evt="begin" delay="0">
                                              <p:tn val="935"/>
                                            </p:cond>
                                          </p:stCondLst>
                                          <p:endCondLst>
                                            <p:cond evt="onStopAudio" delay="0">
                                              <p:tgtEl>
                                                <p:sldTgt/>
                                              </p:tgtEl>
                                            </p:cond>
                                          </p:endCondLst>
                                        </p:cTn>
                                        <p:tgtEl>
                                          <p:sndTgt r:embed="rId2" name="click.wav"/>
                                        </p:tgtEl>
                                      </p:cMediaNode>
                                    </p:audio>
                                  </p:subTnLst>
                                </p:cTn>
                              </p:par>
                            </p:childTnLst>
                          </p:cTn>
                        </p:par>
                        <p:par>
                          <p:cTn id="937" fill="hold">
                            <p:stCondLst>
                              <p:cond delay="298500"/>
                            </p:stCondLst>
                            <p:childTnLst>
                              <p:par>
                                <p:cTn id="938" presetID="11" presetClass="entr" presetSubtype="0" fill="hold" grpId="0" nodeType="afterEffect">
                                  <p:stCondLst>
                                    <p:cond delay="0"/>
                                  </p:stCondLst>
                                  <p:childTnLst>
                                    <p:set>
                                      <p:cBhvr>
                                        <p:cTn id="939" dur="1000">
                                          <p:stCondLst>
                                            <p:cond delay="0"/>
                                          </p:stCondLst>
                                        </p:cTn>
                                        <p:tgtEl>
                                          <p:spTgt spid="315"/>
                                        </p:tgtEl>
                                        <p:attrNameLst>
                                          <p:attrName>style.visibility</p:attrName>
                                        </p:attrNameLst>
                                      </p:cBhvr>
                                      <p:to>
                                        <p:strVal val="visible"/>
                                      </p:to>
                                    </p:set>
                                  </p:childTnLst>
                                  <p:subTnLst>
                                    <p:audio>
                                      <p:cMediaNode>
                                        <p:cTn display="0" masterRel="sameClick">
                                          <p:stCondLst>
                                            <p:cond evt="begin" delay="0">
                                              <p:tn val="938"/>
                                            </p:cond>
                                          </p:stCondLst>
                                          <p:endCondLst>
                                            <p:cond evt="onStopAudio" delay="0">
                                              <p:tgtEl>
                                                <p:sldTgt/>
                                              </p:tgtEl>
                                            </p:cond>
                                          </p:endCondLst>
                                        </p:cTn>
                                        <p:tgtEl>
                                          <p:sndTgt r:embed="rId2" name="click.wav"/>
                                        </p:tgtEl>
                                      </p:cMediaNode>
                                    </p:audio>
                                  </p:subTnLst>
                                </p:cTn>
                              </p:par>
                            </p:childTnLst>
                          </p:cTn>
                        </p:par>
                        <p:par>
                          <p:cTn id="940" fill="hold">
                            <p:stCondLst>
                              <p:cond delay="299500"/>
                            </p:stCondLst>
                            <p:childTnLst>
                              <p:par>
                                <p:cTn id="941" presetID="11" presetClass="entr" presetSubtype="0" fill="hold" grpId="0" nodeType="afterEffect">
                                  <p:stCondLst>
                                    <p:cond delay="0"/>
                                  </p:stCondLst>
                                  <p:childTnLst>
                                    <p:set>
                                      <p:cBhvr>
                                        <p:cTn id="942" dur="1000">
                                          <p:stCondLst>
                                            <p:cond delay="0"/>
                                          </p:stCondLst>
                                        </p:cTn>
                                        <p:tgtEl>
                                          <p:spTgt spid="316"/>
                                        </p:tgtEl>
                                        <p:attrNameLst>
                                          <p:attrName>style.visibility</p:attrName>
                                        </p:attrNameLst>
                                      </p:cBhvr>
                                      <p:to>
                                        <p:strVal val="visible"/>
                                      </p:to>
                                    </p:set>
                                  </p:childTnLst>
                                  <p:subTnLst>
                                    <p:audio>
                                      <p:cMediaNode>
                                        <p:cTn display="0" masterRel="sameClick">
                                          <p:stCondLst>
                                            <p:cond evt="begin" delay="0">
                                              <p:tn val="941"/>
                                            </p:cond>
                                          </p:stCondLst>
                                          <p:endCondLst>
                                            <p:cond evt="onStopAudio" delay="0">
                                              <p:tgtEl>
                                                <p:sldTgt/>
                                              </p:tgtEl>
                                            </p:cond>
                                          </p:endCondLst>
                                        </p:cTn>
                                        <p:tgtEl>
                                          <p:sndTgt r:embed="rId2" name="click.wav"/>
                                        </p:tgtEl>
                                      </p:cMediaNode>
                                    </p:audio>
                                  </p:subTnLst>
                                </p:cTn>
                              </p:par>
                            </p:childTnLst>
                          </p:cTn>
                        </p:par>
                        <p:par>
                          <p:cTn id="943" fill="hold">
                            <p:stCondLst>
                              <p:cond delay="300500"/>
                            </p:stCondLst>
                            <p:childTnLst>
                              <p:par>
                                <p:cTn id="944" presetID="11" presetClass="entr" presetSubtype="0" fill="hold" grpId="0" nodeType="afterEffect">
                                  <p:stCondLst>
                                    <p:cond delay="0"/>
                                  </p:stCondLst>
                                  <p:childTnLst>
                                    <p:set>
                                      <p:cBhvr>
                                        <p:cTn id="945" dur="1000">
                                          <p:stCondLst>
                                            <p:cond delay="0"/>
                                          </p:stCondLst>
                                        </p:cTn>
                                        <p:tgtEl>
                                          <p:spTgt spid="317"/>
                                        </p:tgtEl>
                                        <p:attrNameLst>
                                          <p:attrName>style.visibility</p:attrName>
                                        </p:attrNameLst>
                                      </p:cBhvr>
                                      <p:to>
                                        <p:strVal val="visible"/>
                                      </p:to>
                                    </p:set>
                                  </p:childTnLst>
                                  <p:subTnLst>
                                    <p:audio>
                                      <p:cMediaNode>
                                        <p:cTn display="0" masterRel="sameClick">
                                          <p:stCondLst>
                                            <p:cond evt="begin" delay="0">
                                              <p:tn val="944"/>
                                            </p:cond>
                                          </p:stCondLst>
                                          <p:endCondLst>
                                            <p:cond evt="onStopAudio" delay="0">
                                              <p:tgtEl>
                                                <p:sldTgt/>
                                              </p:tgtEl>
                                            </p:cond>
                                          </p:endCondLst>
                                        </p:cTn>
                                        <p:tgtEl>
                                          <p:sndTgt r:embed="rId3" name="alarm clock.wav"/>
                                        </p:tgtEl>
                                      </p:cMediaNode>
                                    </p:audio>
                                  </p:subTnLst>
                                </p:cTn>
                              </p:par>
                            </p:childTnLst>
                          </p:cTn>
                        </p:par>
                      </p:childTnLst>
                    </p:cTn>
                  </p:par>
                </p:childTnLst>
              </p:cTn>
              <p:nextCondLst>
                <p:cond evt="onClick" delay="0">
                  <p:tgtEl>
                    <p:spTgt spid="318"/>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OPL20U25GSXzBJYl68kk8uQGfFKzs7yb1M4KJWUiLk6ZEvGF+qCIPSnY57AbBFCvTW$2023.11$.25+K4lPs7H94VUqPe2XwIsfPRnrXQE//QTEXxb8/8N4CNc6FpgZahzpTjFhMzSA7T/nHJa11DE8Ng2TP3iAmRczFlmslSuUNOgUeb6yRvs0="/>
          <p:cNvSpPr/>
          <p:nvPr/>
        </p:nvSpPr>
        <p:spPr>
          <a:xfrm>
            <a:off x="335935" y="318334"/>
            <a:ext cx="4801314" cy="683264"/>
          </a:xfrm>
          <a:prstGeom prst="rect">
            <a:avLst/>
          </a:prstGeom>
          <a:noFill/>
          <a:ln>
            <a:noFill/>
          </a:ln>
        </p:spPr>
        <p:txBody>
          <a:bodyPr wrap="none">
            <a:spAutoFit/>
          </a:bodyPr>
          <a:lstStyle/>
          <a:p>
            <a:pPr marL="514350" indent="-514350" algn="just">
              <a:lnSpc>
                <a:spcPct val="120000"/>
              </a:lnSpc>
              <a:spcBef>
                <a:spcPts val="300"/>
              </a:spcBef>
              <a:spcAft>
                <a:spcPts val="300"/>
              </a:spcAft>
              <a:buAutoNum type="arabicPeriod"/>
            </a:pPr>
            <a:r>
              <a:rPr lang="en-US" sz="3200" b="1" dirty="0">
                <a:solidFill>
                  <a:srgbClr val="C00000"/>
                </a:solidFill>
                <a:latin typeface="Times New Roman" panose="02020603050405020304" pitchFamily="18" charset="0"/>
                <a:cs typeface="Times New Roman" panose="02020603050405020304" pitchFamily="18" charset="0"/>
              </a:rPr>
              <a:t>Thế giới kĩ thuật số </a:t>
            </a:r>
            <a:r>
              <a:rPr lang="en-US"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u="sng"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Google Shape;575;p17" descr="OPL20U25GSXzBJYl68kk8uQGfFKzs7yb1M4KJWUiLk6ZEvGF+qCIPSnY57AbBFCvTW$2023.11$.25+K4lPs7H94VUqPe2XwIsfPRnrXQE//QTEXxb8/8N4CNc6FpgZahzpTjFhMzSA7T/nHJa11DE8Ng2TP3iAmRczFlmslSuUNOgUeb6yRvs0="/>
          <p:cNvSpPr/>
          <p:nvPr/>
        </p:nvSpPr>
        <p:spPr>
          <a:xfrm rot="10800000" flipH="1">
            <a:off x="1431811" y="4324867"/>
            <a:ext cx="1088556" cy="1514498"/>
          </a:xfrm>
          <a:custGeom>
            <a:avLst/>
            <a:gdLst/>
            <a:ahLst/>
            <a:cxnLst/>
            <a:rect l="l" t="t" r="r" b="b"/>
            <a:pathLst>
              <a:path w="933" h="1182" extrusionOk="0">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5A5A5"/>
          </a:solidFill>
          <a:ln>
            <a:noFill/>
          </a:ln>
        </p:spPr>
        <p:txBody>
          <a:bodyPr spcFirstLastPara="1" wrap="square" lIns="62100" tIns="31050" rIns="62100" bIns="31050" anchor="ctr" anchorCtr="0">
            <a:noAutofit/>
          </a:bodyPr>
          <a:lstStyle/>
          <a:p>
            <a:pPr marL="0" marR="0" lvl="0" indent="0" algn="l" rtl="0">
              <a:spcBef>
                <a:spcPts val="0"/>
              </a:spcBef>
              <a:spcAft>
                <a:spcPts val="0"/>
              </a:spcAft>
              <a:buNone/>
            </a:pPr>
            <a:endParaRPr sz="900">
              <a:solidFill>
                <a:srgbClr val="000000"/>
              </a:solidFill>
              <a:latin typeface="Microsoft Yahei"/>
              <a:ea typeface="Microsoft Yahei"/>
              <a:cs typeface="Microsoft Yahei"/>
              <a:sym typeface="Microsoft Yahei"/>
            </a:endParaRPr>
          </a:p>
        </p:txBody>
      </p:sp>
      <p:sp>
        <p:nvSpPr>
          <p:cNvPr id="10" name="Google Shape;576;p17" descr="OPL20U25GSXzBJYl68kk8uQGfFKzs7yb1M4KJWUiLk6ZEvGF+qCIPSnY57AbBFCvTW$2023.11$.25+K4lPs7H94VUqPe2XwIsfPRnrXQE//QTEXxb8/8N4CNc6FpgZahzpTjFhMzSA7T/nHJa11DE8Ng2TP3iAmRczFlmslSuUNOgUeb6yRvs0="/>
          <p:cNvSpPr/>
          <p:nvPr/>
        </p:nvSpPr>
        <p:spPr>
          <a:xfrm rot="16200000">
            <a:off x="1742271" y="3877446"/>
            <a:ext cx="323536" cy="1293907"/>
          </a:xfrm>
          <a:custGeom>
            <a:avLst/>
            <a:gdLst/>
            <a:ahLst/>
            <a:cxnLst/>
            <a:rect l="l" t="t" r="r" b="b"/>
            <a:pathLst>
              <a:path w="142" h="604" extrusionOk="0">
                <a:moveTo>
                  <a:pt x="37" y="1"/>
                </a:moveTo>
                <a:lnTo>
                  <a:pt x="45" y="472"/>
                </a:lnTo>
                <a:lnTo>
                  <a:pt x="0" y="474"/>
                </a:lnTo>
                <a:lnTo>
                  <a:pt x="72" y="604"/>
                </a:lnTo>
                <a:lnTo>
                  <a:pt x="142" y="474"/>
                </a:lnTo>
                <a:lnTo>
                  <a:pt x="100" y="474"/>
                </a:lnTo>
                <a:lnTo>
                  <a:pt x="99" y="0"/>
                </a:lnTo>
                <a:lnTo>
                  <a:pt x="37" y="1"/>
                </a:lnTo>
                <a:close/>
              </a:path>
            </a:pathLst>
          </a:custGeom>
          <a:solidFill>
            <a:srgbClr val="A5A5A5"/>
          </a:solidFill>
          <a:ln>
            <a:noFill/>
          </a:ln>
        </p:spPr>
        <p:txBody>
          <a:bodyPr spcFirstLastPara="1" wrap="square" lIns="62100" tIns="31050" rIns="62100" bIns="31050" anchor="ctr" anchorCtr="0">
            <a:noAutofit/>
          </a:bodyPr>
          <a:lstStyle/>
          <a:p>
            <a:pPr marL="0" marR="0" lvl="0" indent="0" algn="l" rtl="0">
              <a:spcBef>
                <a:spcPts val="0"/>
              </a:spcBef>
              <a:spcAft>
                <a:spcPts val="0"/>
              </a:spcAft>
              <a:buNone/>
            </a:pPr>
            <a:endParaRPr sz="900">
              <a:solidFill>
                <a:srgbClr val="000000"/>
              </a:solidFill>
              <a:latin typeface="Microsoft Yahei"/>
              <a:ea typeface="Microsoft Yahei"/>
              <a:cs typeface="Microsoft Yahei"/>
              <a:sym typeface="Microsoft Yahei"/>
            </a:endParaRPr>
          </a:p>
        </p:txBody>
      </p:sp>
      <p:sp>
        <p:nvSpPr>
          <p:cNvPr id="11" name="Google Shape;577;p17" descr="OPL20U25GSXzBJYl68kk8uQGfFKzs7yb1M4KJWUiLk6ZEvGF+qCIPSnY57AbBFCvTW$2023.11$.25+K4lPs7H94VUqPe2XwIsfPRnrXQE//QTEXxb8/8N4CNc6FpgZahzpTjFhMzSA7T/nHJa11DE8Ng2TP3iAmRczFlmslSuUNOgUeb6yRvs0="/>
          <p:cNvSpPr/>
          <p:nvPr/>
        </p:nvSpPr>
        <p:spPr>
          <a:xfrm>
            <a:off x="1426539" y="3049340"/>
            <a:ext cx="1088556" cy="1754398"/>
          </a:xfrm>
          <a:custGeom>
            <a:avLst/>
            <a:gdLst/>
            <a:ahLst/>
            <a:cxnLst/>
            <a:rect l="l" t="t" r="r" b="b"/>
            <a:pathLst>
              <a:path w="933" h="1182" extrusionOk="0">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5A5A5"/>
          </a:solidFill>
          <a:ln>
            <a:noFill/>
          </a:ln>
        </p:spPr>
        <p:txBody>
          <a:bodyPr spcFirstLastPara="1" wrap="square" lIns="62100" tIns="31050" rIns="62100" bIns="31050" anchor="ctr" anchorCtr="0">
            <a:noAutofit/>
          </a:bodyPr>
          <a:lstStyle/>
          <a:p>
            <a:pPr marL="0" marR="0" lvl="0" indent="0" algn="l" rtl="0">
              <a:spcBef>
                <a:spcPts val="0"/>
              </a:spcBef>
              <a:spcAft>
                <a:spcPts val="0"/>
              </a:spcAft>
              <a:buNone/>
            </a:pPr>
            <a:endParaRPr sz="900">
              <a:solidFill>
                <a:srgbClr val="000000"/>
              </a:solidFill>
              <a:latin typeface="Microsoft Yahei"/>
              <a:ea typeface="Microsoft Yahei"/>
              <a:cs typeface="Microsoft Yahei"/>
              <a:sym typeface="Microsoft Yahei"/>
            </a:endParaRPr>
          </a:p>
        </p:txBody>
      </p:sp>
      <p:sp>
        <p:nvSpPr>
          <p:cNvPr id="12" name="Google Shape;578;p17" descr="OPL20U25GSXzBJYl68kk8uQGfFKzs7yb1M4KJWUiLk6ZEvGF+qCIPSnY57AbBFCvTW$2023.11$.25+K4lPs7H94VUqPe2XwIsfPRnrXQE//QTEXxb8/8N4CNc6FpgZahzpTjFhMzSA7T/nHJa11DE8Ng2TP3iAmRczFlmslSuUNOgUeb6yRvs0="/>
          <p:cNvSpPr/>
          <p:nvPr/>
        </p:nvSpPr>
        <p:spPr>
          <a:xfrm>
            <a:off x="2522389" y="2698165"/>
            <a:ext cx="9163051" cy="1251900"/>
          </a:xfrm>
          <a:prstGeom prst="roundRect">
            <a:avLst>
              <a:gd name="adj" fmla="val 11505"/>
            </a:avLst>
          </a:prstGeom>
          <a:solidFill>
            <a:srgbClr val="6DC1B5"/>
          </a:solidFill>
          <a:ln>
            <a:noFill/>
          </a:ln>
        </p:spPr>
        <p:txBody>
          <a:bodyPr spcFirstLastPara="1" wrap="square" lIns="62100" tIns="31050" rIns="62100" bIns="31050" anchor="ctr" anchorCtr="0">
            <a:noAutofit/>
          </a:bodyPr>
          <a:lstStyle/>
          <a:p>
            <a:pPr>
              <a:lnSpc>
                <a:spcPct val="120000"/>
              </a:lnSpc>
            </a:pPr>
            <a:endParaRPr lang="en-US" sz="2800" dirty="0">
              <a:solidFill>
                <a:schemeClr val="bg1"/>
              </a:solidFill>
              <a:latin typeface="Times New Roman" pitchFamily="18" charset="0"/>
              <a:cs typeface="Times New Roman" pitchFamily="18" charset="0"/>
            </a:endParaRPr>
          </a:p>
          <a:p>
            <a:endParaRPr lang="en-US" sz="2800" dirty="0">
              <a:solidFill>
                <a:schemeClr val="bg1"/>
              </a:solidFill>
              <a:latin typeface="Times New Roman" pitchFamily="18" charset="0"/>
              <a:cs typeface="Times New Roman" pitchFamily="18" charset="0"/>
            </a:endParaRPr>
          </a:p>
          <a:p>
            <a:r>
              <a:rPr lang="en-US" sz="2800" dirty="0">
                <a:solidFill>
                  <a:schemeClr val="bg1"/>
                </a:solidFill>
                <a:latin typeface="Times New Roman" pitchFamily="18" charset="0"/>
                <a:cs typeface="Times New Roman" pitchFamily="18" charset="0"/>
              </a:rPr>
              <a:t>1. Thông tin đầu vào là yêu cầu của người dùng được truyền bằng tín hiệu không dây đến ti vi.</a:t>
            </a:r>
          </a:p>
          <a:p>
            <a:endParaRPr lang="en-US" sz="2800" dirty="0">
              <a:solidFill>
                <a:schemeClr val="bg1"/>
              </a:solidFill>
              <a:latin typeface="Times New Roman" pitchFamily="18" charset="0"/>
              <a:cs typeface="Times New Roman" pitchFamily="18" charset="0"/>
            </a:endParaRPr>
          </a:p>
          <a:p>
            <a:pPr>
              <a:lnSpc>
                <a:spcPct val="120000"/>
              </a:lnSpc>
            </a:pPr>
            <a:endParaRPr sz="2800" dirty="0">
              <a:solidFill>
                <a:schemeClr val="bg1"/>
              </a:solidFill>
              <a:latin typeface="Times New Roman" pitchFamily="18" charset="0"/>
              <a:ea typeface="Microsoft Yahei"/>
              <a:cs typeface="Times New Roman" pitchFamily="18" charset="0"/>
              <a:sym typeface="Microsoft Yahei"/>
            </a:endParaRPr>
          </a:p>
        </p:txBody>
      </p:sp>
      <p:sp>
        <p:nvSpPr>
          <p:cNvPr id="13" name="Google Shape;579;p17" descr="OPL20U25GSXzBJYl68kk8uQGfFKzs7yb1M4KJWUiLk6ZEvGF+qCIPSnY57AbBFCvTW$2023.11$.25+K4lPs7H94VUqPe2XwIsfPRnrXQE//QTEXxb8/8N4CNc6FpgZahzpTjFhMzSA7T/nHJa11DE8Ng2TP3iAmRczFlmslSuUNOgUeb6yRvs0="/>
          <p:cNvSpPr/>
          <p:nvPr/>
        </p:nvSpPr>
        <p:spPr>
          <a:xfrm>
            <a:off x="2522387" y="4035423"/>
            <a:ext cx="9163048" cy="1158408"/>
          </a:xfrm>
          <a:prstGeom prst="roundRect">
            <a:avLst>
              <a:gd name="adj" fmla="val 11505"/>
            </a:avLst>
          </a:prstGeom>
          <a:solidFill>
            <a:srgbClr val="6DC1B5"/>
          </a:solidFill>
          <a:ln>
            <a:noFill/>
          </a:ln>
        </p:spPr>
        <p:txBody>
          <a:bodyPr spcFirstLastPara="1" wrap="square" lIns="62100" tIns="31050" rIns="62100" bIns="31050" anchor="ctr" anchorCtr="0">
            <a:noAutofit/>
          </a:bodyPr>
          <a:lstStyle/>
          <a:p>
            <a:pPr>
              <a:lnSpc>
                <a:spcPct val="120000"/>
              </a:lnSpc>
            </a:pPr>
            <a:r>
              <a:rPr lang="en-US" sz="2800" dirty="0">
                <a:solidFill>
                  <a:schemeClr val="bg1"/>
                </a:solidFill>
                <a:latin typeface="Times New Roman" pitchFamily="18" charset="0"/>
                <a:cs typeface="Times New Roman" pitchFamily="18" charset="0"/>
              </a:rPr>
              <a:t>2. Ti vi thể hiện sự thay đổi ở đầu ra trên màn hình như thay đổi chương trình tivi hoặc ứng dụng trên đó.</a:t>
            </a:r>
            <a:endParaRPr sz="2800" dirty="0">
              <a:solidFill>
                <a:schemeClr val="bg1"/>
              </a:solidFill>
              <a:latin typeface="Times New Roman" pitchFamily="18" charset="0"/>
              <a:ea typeface="Microsoft Yahei"/>
              <a:cs typeface="Times New Roman" pitchFamily="18" charset="0"/>
              <a:sym typeface="Microsoft Yahei"/>
            </a:endParaRPr>
          </a:p>
        </p:txBody>
      </p:sp>
      <p:sp>
        <p:nvSpPr>
          <p:cNvPr id="14" name="Google Shape;580;p17" descr="OPL20U25GSXzBJYl68kk8uQGfFKzs7yb1M4KJWUiLk6ZEvGF+qCIPSnY57AbBFCvTW$2023.11$.25+K4lPs7H94VUqPe2XwIsfPRnrXQE//QTEXxb8/8N4CNc6FpgZahzpTjFhMzSA7T/nHJa11DE8Ng2TP3iAmRczFlmslSuUNOgUeb6yRvs0="/>
          <p:cNvSpPr/>
          <p:nvPr/>
        </p:nvSpPr>
        <p:spPr>
          <a:xfrm>
            <a:off x="2522388" y="5335244"/>
            <a:ext cx="9163048" cy="1121614"/>
          </a:xfrm>
          <a:prstGeom prst="roundRect">
            <a:avLst>
              <a:gd name="adj" fmla="val 11505"/>
            </a:avLst>
          </a:prstGeom>
          <a:solidFill>
            <a:srgbClr val="6DC1B5"/>
          </a:solidFill>
          <a:ln>
            <a:noFill/>
          </a:ln>
        </p:spPr>
        <p:txBody>
          <a:bodyPr spcFirstLastPara="1" wrap="square" lIns="62100" tIns="31050" rIns="62100" bIns="31050" anchor="ctr" anchorCtr="0">
            <a:noAutofit/>
          </a:bodyPr>
          <a:lstStyle/>
          <a:p>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00" dirty="0">
                <a:solidFill>
                  <a:schemeClr val="bg1"/>
                </a:solidFill>
                <a:latin typeface="Times New Roman" panose="02020603050405020304" pitchFamily="18" charset="0"/>
                <a:cs typeface="Times New Roman" panose="02020603050405020304" pitchFamily="18" charset="0"/>
              </a:rPr>
              <a:t>Tivi có thực hiện thao tác xử lí thông tin.</a:t>
            </a:r>
          </a:p>
        </p:txBody>
      </p:sp>
      <p:sp>
        <p:nvSpPr>
          <p:cNvPr id="15" name="Google Shape;581;p17" descr="OPL20U25GSXzBJYl68kk8uQGfFKzs7yb1M4KJWUiLk6ZEvGF+qCIPSnY57AbBFCvTW$2023.11$.25+K4lPs7H94VUqPe2XwIsfPRnrXQE//QTEXxb8/8N4CNc6FpgZahzpTjFhMzSA7T/nHJa11DE8Ng2TP3iAmRczFlmslSuUNOgUeb6yRvs0="/>
          <p:cNvSpPr/>
          <p:nvPr/>
        </p:nvSpPr>
        <p:spPr>
          <a:xfrm>
            <a:off x="435399" y="3759786"/>
            <a:ext cx="1531224" cy="1531224"/>
          </a:xfrm>
          <a:prstGeom prst="ellipse">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Microsoft Yahei"/>
              <a:ea typeface="Microsoft Yahei"/>
              <a:cs typeface="Microsoft Yahei"/>
              <a:sym typeface="Microsoft Yahei"/>
            </a:endParaRPr>
          </a:p>
        </p:txBody>
      </p:sp>
      <p:sp>
        <p:nvSpPr>
          <p:cNvPr id="16" name="Rectangle 15" descr="OPL20U25GSXzBJYl68kk8uQGfFKzs7yb1M4KJWUiLk6ZEvGF+qCIPSnY57AbBFCvTW$2023.11$.25+K4lPs7H94VUqPe2XwIsfPRnrXQE//QTEXxb8/8N4CNc6FpgZahzpTjFhMzSA7T/nHJa11DE8Ng2TP3iAmRczFlmslSuUNOgUeb6yRvs0="/>
          <p:cNvSpPr/>
          <p:nvPr/>
        </p:nvSpPr>
        <p:spPr>
          <a:xfrm>
            <a:off x="614200" y="3950068"/>
            <a:ext cx="1155145" cy="1015663"/>
          </a:xfrm>
          <a:prstGeom prst="rect">
            <a:avLst/>
          </a:prstGeom>
        </p:spPr>
        <p:txBody>
          <a:bodyPr wrap="square">
            <a:spAutoFit/>
          </a:bodyPr>
          <a:lstStyle/>
          <a:p>
            <a:pPr algn="ctr"/>
            <a:r>
              <a:rPr lang="en-US" sz="3000" b="1" dirty="0">
                <a:solidFill>
                  <a:srgbClr val="FF0000"/>
                </a:solidFill>
                <a:latin typeface="Times New Roman" panose="02020603050405020304" pitchFamily="18" charset="0"/>
                <a:ea typeface="Times New Roman" panose="02020603050405020304" pitchFamily="18" charset="0"/>
              </a:rPr>
              <a:t>Thảo luận </a:t>
            </a:r>
            <a:endParaRPr lang="en-US" sz="3000" b="1" dirty="0">
              <a:solidFill>
                <a:srgbClr val="FF0000"/>
              </a:solidFill>
            </a:endParaRPr>
          </a:p>
        </p:txBody>
      </p:sp>
      <p:sp>
        <p:nvSpPr>
          <p:cNvPr id="319" name="TextBox 318"/>
          <p:cNvSpPr txBox="1"/>
          <p:nvPr/>
        </p:nvSpPr>
        <p:spPr>
          <a:xfrm>
            <a:off x="946636" y="1567299"/>
            <a:ext cx="10793645" cy="584775"/>
          </a:xfrm>
          <a:prstGeom prst="rect">
            <a:avLst/>
          </a:prstGeom>
          <a:solidFill>
            <a:schemeClr val="accent6">
              <a:lumMod val="40000"/>
              <a:lumOff val="60000"/>
            </a:schemeClr>
          </a:solidFill>
        </p:spPr>
        <p:txBody>
          <a:bodyPr wrap="square" rtlCol="0">
            <a:spAutoFit/>
          </a:bodyPr>
          <a:lstStyle/>
          <a:p>
            <a:r>
              <a:rPr lang="en-US" sz="3200" dirty="0">
                <a:latin typeface="Times New Roman" panose="02020603050405020304" pitchFamily="18" charset="0"/>
                <a:cs typeface="Times New Roman" panose="02020603050405020304" pitchFamily="18" charset="0"/>
              </a:rPr>
              <a:t>Hầu hết ti vi được sử dụng hiện nay là ti vi kĩ thuật số.</a:t>
            </a:r>
            <a:endParaRPr lang="en-US" sz="3200"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17" name="Picture 16" descr="OPL20U25GSXzBJYl68kk8uQGfFKzs7yb1M4KJWUiLk6ZEvGF+qCIPSnY57AbBFCvTW$2023.11$.25+K4lPs7H94VUqPe2XwIsfPRnrXQE//QTEXxb8/8N4CNc6FpgZahzpTjFhMzSA7T/nHJa11DE8Ng2TP3iAmRczFlmslSuUNOgUeb6yRvs0="/>
          <p:cNvPicPr>
            <a:picLocks noChangeAspect="1"/>
          </p:cNvPicPr>
          <p:nvPr/>
        </p:nvPicPr>
        <p:blipFill>
          <a:blip r:embed="rId2"/>
          <a:stretch>
            <a:fillRect/>
          </a:stretch>
        </p:blipFill>
        <p:spPr>
          <a:xfrm>
            <a:off x="10795817" y="30192"/>
            <a:ext cx="1350891" cy="1350890"/>
          </a:xfrm>
          <a:prstGeom prst="rect">
            <a:avLst/>
          </a:prstGeom>
        </p:spPr>
      </p:pic>
    </p:spTree>
    <p:extLst>
      <p:ext uri="{BB962C8B-B14F-4D97-AF65-F5344CB8AC3E}">
        <p14:creationId xmlns:p14="http://schemas.microsoft.com/office/powerpoint/2010/main" val="374871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1479207" y="424553"/>
            <a:ext cx="10712796" cy="2416625"/>
          </a:xfrm>
          <a:prstGeom prst="vertic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chemeClr val="tx1"/>
                </a:solidFill>
                <a:latin typeface="Times New Roman" panose="02020603050405020304" pitchFamily="18" charset="0"/>
                <a:cs typeface="Times New Roman" panose="02020603050405020304" pitchFamily="18" charset="0"/>
              </a:rPr>
              <a:t>  </a:t>
            </a:r>
          </a:p>
          <a:p>
            <a:r>
              <a:rPr lang="en-US" sz="2800" dirty="0">
                <a:solidFill>
                  <a:srgbClr val="C00000"/>
                </a:solidFill>
                <a:latin typeface="Times New Roman" panose="02020603050405020304" pitchFamily="18" charset="0"/>
                <a:cs typeface="Times New Roman" panose="02020603050405020304" pitchFamily="18" charset="0"/>
              </a:rPr>
              <a:t>1. Em hãy ghép mỗi cụm từ </a:t>
            </a:r>
            <a:r>
              <a:rPr lang="en-US" sz="2800" i="1" dirty="0">
                <a:solidFill>
                  <a:srgbClr val="C00000"/>
                </a:solidFill>
                <a:latin typeface="Times New Roman" panose="02020603050405020304" pitchFamily="18" charset="0"/>
                <a:cs typeface="Times New Roman" panose="02020603050405020304" pitchFamily="18" charset="0"/>
              </a:rPr>
              <a:t>ô tô lái tự động, máy chụp cắt lớp, bảng điện tử, robot lắp ráp</a:t>
            </a:r>
            <a:r>
              <a:rPr lang="en-US" sz="2800" dirty="0">
                <a:solidFill>
                  <a:srgbClr val="C00000"/>
                </a:solidFill>
                <a:latin typeface="Times New Roman" panose="02020603050405020304" pitchFamily="18" charset="0"/>
                <a:cs typeface="Times New Roman" panose="02020603050405020304" pitchFamily="18" charset="0"/>
              </a:rPr>
              <a:t> với một thiết bị có gắn bộ xử lí trong hình 1.2.</a:t>
            </a:r>
            <a:br>
              <a:rPr lang="en-US" sz="2800" dirty="0">
                <a:solidFill>
                  <a:srgbClr val="C00000"/>
                </a:solidFill>
                <a:latin typeface="Times New Roman" panose="02020603050405020304" pitchFamily="18" charset="0"/>
                <a:cs typeface="Times New Roman" panose="02020603050405020304" pitchFamily="18" charset="0"/>
              </a:rPr>
            </a:br>
            <a:r>
              <a:rPr lang="en-US" sz="2800" dirty="0">
                <a:solidFill>
                  <a:srgbClr val="C00000"/>
                </a:solidFill>
                <a:latin typeface="Times New Roman" panose="02020603050405020304" pitchFamily="18" charset="0"/>
                <a:cs typeface="Times New Roman" panose="02020603050405020304" pitchFamily="18" charset="0"/>
              </a:rPr>
              <a:t>2. Những thiết bị trong hình 1.2 thường xuất hiện ở nơi nào trong thực tế?</a:t>
            </a:r>
            <a:br>
              <a:rPr lang="en-US" sz="2800" dirty="0"/>
            </a:b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5" name="Picture 2" descr="OPL20U25GSXzBJYl68kk8uQGfFKzs7yb1M4KJWUiLk6ZEvGF+qCIPSnY57AbBFCvTW$2023.11$.25+K4lPs7H94VUqPe2XwIsfPRnrXQE//QTEXxb8/8N4CNc6FpgZahzpTjFhMzSA7T/nHJa11DE8Ng2TP3iAmRczFlmslSuUNOgUeb6yRvs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618" y="982783"/>
            <a:ext cx="1479207" cy="13001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Administrator\Desktop\soạn bài tin 9\Capture.PNG"/>
          <p:cNvPicPr/>
          <p:nvPr/>
        </p:nvPicPr>
        <p:blipFill rotWithShape="1">
          <a:blip r:embed="rId3">
            <a:extLst>
              <a:ext uri="{28A0092B-C50C-407E-A947-70E740481C1C}">
                <a14:useLocalDpi xmlns:a14="http://schemas.microsoft.com/office/drawing/2010/main" val="0"/>
              </a:ext>
            </a:extLst>
          </a:blip>
          <a:srcRect l="4467" r="2481"/>
          <a:stretch/>
        </p:blipFill>
        <p:spPr bwMode="auto">
          <a:xfrm>
            <a:off x="1840769" y="3180034"/>
            <a:ext cx="9430483" cy="33350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6927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1882</Words>
  <Application>Microsoft Office PowerPoint</Application>
  <PresentationFormat>Widescreen</PresentationFormat>
  <Paragraphs>543</Paragraphs>
  <Slides>25</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Microsoft Yahei</vt:lpstr>
      <vt:lpstr>A3.OpenSansBold-San</vt:lpstr>
      <vt:lpstr>A3.OpenSans-San</vt:lpstr>
      <vt:lpstr>Arial</vt:lpstr>
      <vt:lpstr>Calibri</vt:lpstr>
      <vt:lpstr>Calibri Light</vt:lpstr>
      <vt:lpstr>Tahoma</vt:lpstr>
      <vt:lpstr>Times New Roman</vt:lpstr>
      <vt:lpstr>UTM Futura Extra</vt:lpstr>
      <vt:lpstr>字魂59号-创粗黑</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BTA</dc:creator>
  <cp:lastModifiedBy>Admin</cp:lastModifiedBy>
  <cp:revision>32</cp:revision>
  <dcterms:created xsi:type="dcterms:W3CDTF">2024-03-07T08:53:31Z</dcterms:created>
  <dcterms:modified xsi:type="dcterms:W3CDTF">2025-09-15T09:04:39Z</dcterms:modified>
</cp:coreProperties>
</file>