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8"/>
  </p:notesMasterIdLst>
  <p:sldIdLst>
    <p:sldId id="282" r:id="rId4"/>
    <p:sldId id="283" r:id="rId5"/>
    <p:sldId id="256" r:id="rId6"/>
    <p:sldId id="272" r:id="rId7"/>
    <p:sldId id="257" r:id="rId8"/>
    <p:sldId id="273" r:id="rId9"/>
    <p:sldId id="285" r:id="rId10"/>
    <p:sldId id="289" r:id="rId11"/>
    <p:sldId id="292" r:id="rId12"/>
    <p:sldId id="286" r:id="rId13"/>
    <p:sldId id="331" r:id="rId14"/>
    <p:sldId id="293" r:id="rId15"/>
    <p:sldId id="258" r:id="rId16"/>
    <p:sldId id="259" r:id="rId17"/>
    <p:sldId id="260" r:id="rId18"/>
    <p:sldId id="261" r:id="rId19"/>
    <p:sldId id="262" r:id="rId20"/>
    <p:sldId id="263" r:id="rId21"/>
    <p:sldId id="264" r:id="rId22"/>
    <p:sldId id="265" r:id="rId23"/>
    <p:sldId id="332" r:id="rId24"/>
    <p:sldId id="266" r:id="rId25"/>
    <p:sldId id="267" r:id="rId26"/>
    <p:sldId id="268" r:id="rId27"/>
    <p:sldId id="269" r:id="rId28"/>
    <p:sldId id="270" r:id="rId29"/>
    <p:sldId id="271" r:id="rId30"/>
    <p:sldId id="294" r:id="rId31"/>
    <p:sldId id="295" r:id="rId32"/>
    <p:sldId id="274" r:id="rId33"/>
    <p:sldId id="275" r:id="rId34"/>
    <p:sldId id="276" r:id="rId35"/>
    <p:sldId id="333" r:id="rId36"/>
    <p:sldId id="277" r:id="rId37"/>
    <p:sldId id="278" r:id="rId38"/>
    <p:sldId id="279" r:id="rId39"/>
    <p:sldId id="280" r:id="rId40"/>
    <p:sldId id="281" r:id="rId41"/>
    <p:sldId id="296" r:id="rId42"/>
    <p:sldId id="297" r:id="rId43"/>
    <p:sldId id="284" r:id="rId44"/>
    <p:sldId id="298" r:id="rId45"/>
    <p:sldId id="299" r:id="rId46"/>
    <p:sldId id="287" r:id="rId47"/>
    <p:sldId id="288" r:id="rId48"/>
    <p:sldId id="300" r:id="rId49"/>
    <p:sldId id="290" r:id="rId50"/>
    <p:sldId id="291" r:id="rId51"/>
    <p:sldId id="301" r:id="rId52"/>
    <p:sldId id="302" r:id="rId53"/>
    <p:sldId id="303" r:id="rId54"/>
    <p:sldId id="304" r:id="rId55"/>
    <p:sldId id="305" r:id="rId56"/>
    <p:sldId id="306" r:id="rId57"/>
  </p:sldIdLst>
  <p:sldSz cx="18288000" cy="10287000"/>
  <p:notesSz cx="6858000" cy="9144000"/>
  <p:embeddedFontLst>
    <p:embeddedFont>
      <p:font typeface="Calibri" panose="020F050202020403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25B78E-017C-458F-A671-A0E412988279}">
          <p14:sldIdLst>
            <p14:sldId id="282"/>
            <p14:sldId id="283"/>
            <p14:sldId id="256"/>
            <p14:sldId id="272"/>
            <p14:sldId id="257"/>
            <p14:sldId id="273"/>
            <p14:sldId id="285"/>
            <p14:sldId id="289"/>
            <p14:sldId id="292"/>
            <p14:sldId id="286"/>
            <p14:sldId id="331"/>
            <p14:sldId id="293"/>
            <p14:sldId id="258"/>
            <p14:sldId id="259"/>
            <p14:sldId id="260"/>
            <p14:sldId id="261"/>
            <p14:sldId id="262"/>
            <p14:sldId id="263"/>
            <p14:sldId id="264"/>
            <p14:sldId id="265"/>
            <p14:sldId id="332"/>
            <p14:sldId id="266"/>
            <p14:sldId id="267"/>
            <p14:sldId id="268"/>
            <p14:sldId id="269"/>
            <p14:sldId id="270"/>
            <p14:sldId id="271"/>
            <p14:sldId id="294"/>
            <p14:sldId id="295"/>
            <p14:sldId id="274"/>
            <p14:sldId id="275"/>
            <p14:sldId id="276"/>
            <p14:sldId id="333"/>
            <p14:sldId id="277"/>
            <p14:sldId id="278"/>
            <p14:sldId id="279"/>
            <p14:sldId id="280"/>
            <p14:sldId id="281"/>
            <p14:sldId id="296"/>
            <p14:sldId id="297"/>
            <p14:sldId id="284"/>
            <p14:sldId id="298"/>
            <p14:sldId id="299"/>
            <p14:sldId id="287"/>
            <p14:sldId id="288"/>
            <p14:sldId id="300"/>
            <p14:sldId id="290"/>
            <p14:sldId id="291"/>
            <p14:sldId id="301"/>
            <p14:sldId id="302"/>
            <p14:sldId id="303"/>
            <p14:sldId id="304"/>
            <p14:sldId id="305"/>
            <p14:sldId id="3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2CF"/>
    <a:srgbClr val="1D5673"/>
    <a:srgbClr val="FFFFAF"/>
    <a:srgbClr val="FF7171"/>
    <a:srgbClr val="FF4F4F"/>
    <a:srgbClr val="B9E6FF"/>
    <a:srgbClr val="FFD9D9"/>
    <a:srgbClr val="FFC1C1"/>
    <a:srgbClr val="FFABAB"/>
    <a:srgbClr val="F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3351" autoAdjust="0"/>
  </p:normalViewPr>
  <p:slideViewPr>
    <p:cSldViewPr>
      <p:cViewPr varScale="1">
        <p:scale>
          <a:sx n="42" d="100"/>
          <a:sy n="42" d="100"/>
        </p:scale>
        <p:origin x="54"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34747-67A2-487A-8000-0A5C43A07FF8}"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DB9D5-E650-47BE-9EB0-EB65C51DE6B6}" type="slidenum">
              <a:rPr lang="en-US" smtClean="0"/>
              <a:t>‹#›</a:t>
            </a:fld>
            <a:endParaRPr lang="en-US"/>
          </a:p>
        </p:txBody>
      </p:sp>
    </p:spTree>
    <p:extLst>
      <p:ext uri="{BB962C8B-B14F-4D97-AF65-F5344CB8AC3E}">
        <p14:creationId xmlns:p14="http://schemas.microsoft.com/office/powerpoint/2010/main" val="291414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DB9D5-E650-47BE-9EB0-EB65C51DE6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41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0DB9D5-E650-47BE-9EB0-EB65C51DE6B6}" type="slidenum">
              <a:rPr lang="en-US" smtClean="0"/>
              <a:t>5</a:t>
            </a:fld>
            <a:endParaRPr lang="en-US"/>
          </a:p>
        </p:txBody>
      </p:sp>
    </p:spTree>
    <p:extLst>
      <p:ext uri="{BB962C8B-B14F-4D97-AF65-F5344CB8AC3E}">
        <p14:creationId xmlns:p14="http://schemas.microsoft.com/office/powerpoint/2010/main" val="79815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11BA-DC16-0B52-8425-6A471BDB36C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067C93-F96F-BFEE-B717-49A844127F7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62736EF-5F29-FA19-A345-3DA047F90186}"/>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5" name="Footer Placeholder 4">
            <a:extLst>
              <a:ext uri="{FF2B5EF4-FFF2-40B4-BE49-F238E27FC236}">
                <a16:creationId xmlns:a16="http://schemas.microsoft.com/office/drawing/2014/main" id="{E4C49628-F0C0-5DBA-57F5-25EA47C5C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9372C-3CB1-9F35-6F2A-ECC2A334A13F}"/>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50969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2AF4-004D-93E1-FE1E-6542E3924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8B444-CD50-CF92-2099-83C2D2242D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FFCBC-1811-4A67-90B9-64F72DB8A7F7}"/>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5" name="Footer Placeholder 4">
            <a:extLst>
              <a:ext uri="{FF2B5EF4-FFF2-40B4-BE49-F238E27FC236}">
                <a16:creationId xmlns:a16="http://schemas.microsoft.com/office/drawing/2014/main" id="{122A8F3B-0CDE-C6FC-CD8C-EB6837661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D174B-E3EA-EA52-5F63-1795391554B2}"/>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1863936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CB07-3F9B-EA34-AA4E-8D76EBA4E9A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474886D-5D4D-B479-9287-16E5DE32D469}"/>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8EFA06-723D-F330-8A68-D90D17BE3383}"/>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5" name="Footer Placeholder 4">
            <a:extLst>
              <a:ext uri="{FF2B5EF4-FFF2-40B4-BE49-F238E27FC236}">
                <a16:creationId xmlns:a16="http://schemas.microsoft.com/office/drawing/2014/main" id="{CA6F69A7-7BB1-27D2-3E88-0C9A9C053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9353E-FB8F-A3F9-1AC7-F7E8F03C2A3F}"/>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2538957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861D-1DDC-2C9F-313E-A175439802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E8AA7-9514-3DEC-FB4F-25ADC0EDE0B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EDB88-E0B2-5B0E-A8FA-A09A836C1C0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7342AF-1D9E-F52D-B041-CBE4A04F906E}"/>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6" name="Footer Placeholder 5">
            <a:extLst>
              <a:ext uri="{FF2B5EF4-FFF2-40B4-BE49-F238E27FC236}">
                <a16:creationId xmlns:a16="http://schemas.microsoft.com/office/drawing/2014/main" id="{41769131-17EF-CC39-A9DF-F66CDEE9C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92303-9CE6-8A93-5F22-46E21F4F0569}"/>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797787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953F-73FE-C0FC-94A4-72F230DA896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C2DF9C-D626-C7EB-875A-F81D822D001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F2F58A8-5BAB-08A9-708E-DCF01896025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9CA797-D7DD-40BB-63AC-D0AB436130A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A3AD9-B0A3-85FD-9AE3-3D1E6A39649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93735D-42FB-1D87-C2F1-1B204BAC98DA}"/>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8" name="Footer Placeholder 7">
            <a:extLst>
              <a:ext uri="{FF2B5EF4-FFF2-40B4-BE49-F238E27FC236}">
                <a16:creationId xmlns:a16="http://schemas.microsoft.com/office/drawing/2014/main" id="{1E6A1152-750C-23D6-6AD5-BEDA602EE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1EB31E-17E1-66A2-5EDE-9CA67573AEA6}"/>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3618562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059B-F109-1F68-D6F2-38E2560F2D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EA44D6-71B4-40E0-8BCB-C86A608D51BD}"/>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4" name="Footer Placeholder 3">
            <a:extLst>
              <a:ext uri="{FF2B5EF4-FFF2-40B4-BE49-F238E27FC236}">
                <a16:creationId xmlns:a16="http://schemas.microsoft.com/office/drawing/2014/main" id="{2E7B9BEA-946C-A788-A96E-F786791393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633EC1-E235-2FF6-3369-1C873668BC56}"/>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2193731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FD27A-D85C-4A58-0D93-FACD74E4F248}"/>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3" name="Footer Placeholder 2">
            <a:extLst>
              <a:ext uri="{FF2B5EF4-FFF2-40B4-BE49-F238E27FC236}">
                <a16:creationId xmlns:a16="http://schemas.microsoft.com/office/drawing/2014/main" id="{FE5E5934-29A7-ED65-6E12-354CBAFD4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2C116E-4BB2-AE27-865E-055F6749C57E}"/>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3289787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C6D6-7E0C-91DC-92E0-324F87372CE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CDE245A-5FF2-6C8E-1C47-CE48B870788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883CA-6D46-986B-4FFE-BB494CED234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7817393-6D72-9A58-45D7-7138041D6DFF}"/>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6" name="Footer Placeholder 5">
            <a:extLst>
              <a:ext uri="{FF2B5EF4-FFF2-40B4-BE49-F238E27FC236}">
                <a16:creationId xmlns:a16="http://schemas.microsoft.com/office/drawing/2014/main" id="{793D067F-31D3-4246-015A-8C63E7999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7277E-D4D5-5B36-B8D6-81C47C25BA77}"/>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391069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CFA4-4771-2315-B095-A9A85485BE1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63F0A97-6AA5-5D70-65F7-9D61A369701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FA9010F-EB0C-DAAB-A192-05457911A6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69F6A06-28EC-E87B-085A-0275FDC2F4AE}"/>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6" name="Footer Placeholder 5">
            <a:extLst>
              <a:ext uri="{FF2B5EF4-FFF2-40B4-BE49-F238E27FC236}">
                <a16:creationId xmlns:a16="http://schemas.microsoft.com/office/drawing/2014/main" id="{BB339508-3A38-2956-D550-539BBADD3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445A9-FC23-1813-DDE6-44B004C55AA2}"/>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1896084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AF8F-1390-6D23-BFF3-3FCD39BD5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1324C-F17D-AD84-C7FF-914FD20087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2D9D6-3B11-A5E5-1DCA-6FA4AC28E984}"/>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5" name="Footer Placeholder 4">
            <a:extLst>
              <a:ext uri="{FF2B5EF4-FFF2-40B4-BE49-F238E27FC236}">
                <a16:creationId xmlns:a16="http://schemas.microsoft.com/office/drawing/2014/main" id="{294564E1-270B-1433-D2B1-F8D053578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94DF7-E648-856D-5297-2AC927151FCE}"/>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3804075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F08062-E4DC-D813-C0AE-B478B134709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07D37D-F3FF-D81B-5D87-A7509823F06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8C8D0-B06C-7E50-0B35-8E7A1AE3FE2F}"/>
              </a:ext>
            </a:extLst>
          </p:cNvPr>
          <p:cNvSpPr>
            <a:spLocks noGrp="1"/>
          </p:cNvSpPr>
          <p:nvPr>
            <p:ph type="dt" sz="half" idx="10"/>
          </p:nvPr>
        </p:nvSpPr>
        <p:spPr/>
        <p:txBody>
          <a:bodyPr/>
          <a:lstStyle/>
          <a:p>
            <a:fld id="{3FA73B72-B096-4E87-A60E-997773A6D426}" type="datetimeFigureOut">
              <a:rPr lang="en-US" smtClean="0"/>
              <a:t>9/21/2025</a:t>
            </a:fld>
            <a:endParaRPr lang="en-US"/>
          </a:p>
        </p:txBody>
      </p:sp>
      <p:sp>
        <p:nvSpPr>
          <p:cNvPr id="5" name="Footer Placeholder 4">
            <a:extLst>
              <a:ext uri="{FF2B5EF4-FFF2-40B4-BE49-F238E27FC236}">
                <a16:creationId xmlns:a16="http://schemas.microsoft.com/office/drawing/2014/main" id="{3CFEC5BC-D308-DCB9-8C4F-20C5977E6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52475-9430-4263-F639-9A1CE26E1BFE}"/>
              </a:ext>
            </a:extLst>
          </p:cNvPr>
          <p:cNvSpPr>
            <a:spLocks noGrp="1"/>
          </p:cNvSpPr>
          <p:nvPr>
            <p:ph type="sldNum" sz="quarter" idx="12"/>
          </p:nvPr>
        </p:nvSpPr>
        <p:spPr/>
        <p:txBody>
          <a:bodyPr/>
          <a:lstStyle/>
          <a:p>
            <a:fld id="{0BCC3516-36F9-4CEB-A1BB-EC7801809CC8}" type="slidenum">
              <a:rPr lang="en-US" smtClean="0"/>
              <a:t>‹#›</a:t>
            </a:fld>
            <a:endParaRPr lang="en-US"/>
          </a:p>
        </p:txBody>
      </p:sp>
    </p:spTree>
    <p:extLst>
      <p:ext uri="{BB962C8B-B14F-4D97-AF65-F5344CB8AC3E}">
        <p14:creationId xmlns:p14="http://schemas.microsoft.com/office/powerpoint/2010/main" val="326098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6" indent="0" algn="ctr">
              <a:buNone/>
              <a:defRPr>
                <a:solidFill>
                  <a:schemeClr val="tx1">
                    <a:tint val="75000"/>
                  </a:schemeClr>
                </a:solidFill>
              </a:defRPr>
            </a:lvl4pPr>
            <a:lvl5pPr marL="1828847" indent="0" algn="ctr">
              <a:buNone/>
              <a:defRPr>
                <a:solidFill>
                  <a:schemeClr val="tx1">
                    <a:tint val="75000"/>
                  </a:schemeClr>
                </a:solidFill>
              </a:defRPr>
            </a:lvl5pPr>
            <a:lvl6pPr marL="2286057" indent="0" algn="ctr">
              <a:buNone/>
              <a:defRPr>
                <a:solidFill>
                  <a:schemeClr val="tx1">
                    <a:tint val="75000"/>
                  </a:schemeClr>
                </a:solidFill>
              </a:defRPr>
            </a:lvl6pPr>
            <a:lvl7pPr marL="2743268" indent="0" algn="ctr">
              <a:buNone/>
              <a:defRPr>
                <a:solidFill>
                  <a:schemeClr val="tx1">
                    <a:tint val="75000"/>
                  </a:schemeClr>
                </a:solidFill>
              </a:defRPr>
            </a:lvl7pPr>
            <a:lvl8pPr marL="3200480" indent="0" algn="ctr">
              <a:buNone/>
              <a:defRPr>
                <a:solidFill>
                  <a:schemeClr val="tx1">
                    <a:tint val="75000"/>
                  </a:schemeClr>
                </a:solidFill>
              </a:defRPr>
            </a:lvl8pPr>
            <a:lvl9pPr marL="365769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59595D-4D73-4201-A3E7-DABDBEB57FAC}" type="datetime1">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518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80780-4231-434D-BCD8-5F6B1B63976A}" type="datetime1">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237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0"/>
            <a:ext cx="7772400" cy="1362077"/>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5" y="2906716"/>
            <a:ext cx="7772400" cy="1500188"/>
          </a:xfrm>
        </p:spPr>
        <p:txBody>
          <a:bodyPr anchor="b"/>
          <a:lstStyle>
            <a:lvl1pPr marL="0" indent="0">
              <a:buNone/>
              <a:defRPr sz="2000">
                <a:solidFill>
                  <a:schemeClr val="tx1">
                    <a:tint val="75000"/>
                  </a:schemeClr>
                </a:solidFill>
              </a:defRPr>
            </a:lvl1pPr>
            <a:lvl2pPr marL="457211" indent="0">
              <a:buNone/>
              <a:defRPr sz="1800">
                <a:solidFill>
                  <a:schemeClr val="tx1">
                    <a:tint val="75000"/>
                  </a:schemeClr>
                </a:solidFill>
              </a:defRPr>
            </a:lvl2pPr>
            <a:lvl3pPr marL="914423" indent="0">
              <a:buNone/>
              <a:defRPr sz="1601">
                <a:solidFill>
                  <a:schemeClr val="tx1">
                    <a:tint val="75000"/>
                  </a:schemeClr>
                </a:solidFill>
              </a:defRPr>
            </a:lvl3pPr>
            <a:lvl4pPr marL="1371636" indent="0">
              <a:buNone/>
              <a:defRPr sz="1400">
                <a:solidFill>
                  <a:schemeClr val="tx1">
                    <a:tint val="75000"/>
                  </a:schemeClr>
                </a:solidFill>
              </a:defRPr>
            </a:lvl4pPr>
            <a:lvl5pPr marL="1828847" indent="0">
              <a:buNone/>
              <a:defRPr sz="1400">
                <a:solidFill>
                  <a:schemeClr val="tx1">
                    <a:tint val="75000"/>
                  </a:schemeClr>
                </a:solidFill>
              </a:defRPr>
            </a:lvl5pPr>
            <a:lvl6pPr marL="2286057" indent="0">
              <a:buNone/>
              <a:defRPr sz="1400">
                <a:solidFill>
                  <a:schemeClr val="tx1">
                    <a:tint val="75000"/>
                  </a:schemeClr>
                </a:solidFill>
              </a:defRPr>
            </a:lvl6pPr>
            <a:lvl7pPr marL="2743268" indent="0">
              <a:buNone/>
              <a:defRPr sz="1400">
                <a:solidFill>
                  <a:schemeClr val="tx1">
                    <a:tint val="75000"/>
                  </a:schemeClr>
                </a:solidFill>
              </a:defRPr>
            </a:lvl7pPr>
            <a:lvl8pPr marL="3200480" indent="0">
              <a:buNone/>
              <a:defRPr sz="1400">
                <a:solidFill>
                  <a:schemeClr val="tx1">
                    <a:tint val="75000"/>
                  </a:schemeClr>
                </a:solidFill>
              </a:defRPr>
            </a:lvl8pPr>
            <a:lvl9pPr marL="365769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EA6156-8D4E-40A7-AAEC-B492090E9EA0}" type="datetime1">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1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2388C1-31B3-4B5A-ADD1-3151FA8220F0}" type="datetime1">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646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7"/>
            <a:ext cx="4040189" cy="639762"/>
          </a:xfrm>
        </p:spPr>
        <p:txBody>
          <a:bodyPr anchor="b"/>
          <a:lstStyle>
            <a:lvl1pPr marL="0" indent="0">
              <a:buNone/>
              <a:defRPr sz="2400" b="1"/>
            </a:lvl1pPr>
            <a:lvl2pPr marL="457211" indent="0">
              <a:buNone/>
              <a:defRPr sz="2000" b="1"/>
            </a:lvl2pPr>
            <a:lvl3pPr marL="914423" indent="0">
              <a:buNone/>
              <a:defRPr sz="1800" b="1"/>
            </a:lvl3pPr>
            <a:lvl4pPr marL="1371636" indent="0">
              <a:buNone/>
              <a:defRPr sz="1601" b="1"/>
            </a:lvl4pPr>
            <a:lvl5pPr marL="1828847" indent="0">
              <a:buNone/>
              <a:defRPr sz="1601" b="1"/>
            </a:lvl5pPr>
            <a:lvl6pPr marL="2286057" indent="0">
              <a:buNone/>
              <a:defRPr sz="1601" b="1"/>
            </a:lvl6pPr>
            <a:lvl7pPr marL="2743268" indent="0">
              <a:buNone/>
              <a:defRPr sz="1601" b="1"/>
            </a:lvl7pPr>
            <a:lvl8pPr marL="3200480" indent="0">
              <a:buNone/>
              <a:defRPr sz="1601" b="1"/>
            </a:lvl8pPr>
            <a:lvl9pPr marL="365769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7"/>
            <a:ext cx="4041776" cy="639762"/>
          </a:xfrm>
        </p:spPr>
        <p:txBody>
          <a:bodyPr anchor="b"/>
          <a:lstStyle>
            <a:lvl1pPr marL="0" indent="0">
              <a:buNone/>
              <a:defRPr sz="2400" b="1"/>
            </a:lvl1pPr>
            <a:lvl2pPr marL="457211" indent="0">
              <a:buNone/>
              <a:defRPr sz="2000" b="1"/>
            </a:lvl2pPr>
            <a:lvl3pPr marL="914423" indent="0">
              <a:buNone/>
              <a:defRPr sz="1800" b="1"/>
            </a:lvl3pPr>
            <a:lvl4pPr marL="1371636" indent="0">
              <a:buNone/>
              <a:defRPr sz="1601" b="1"/>
            </a:lvl4pPr>
            <a:lvl5pPr marL="1828847" indent="0">
              <a:buNone/>
              <a:defRPr sz="1601" b="1"/>
            </a:lvl5pPr>
            <a:lvl6pPr marL="2286057" indent="0">
              <a:buNone/>
              <a:defRPr sz="1601" b="1"/>
            </a:lvl6pPr>
            <a:lvl7pPr marL="2743268" indent="0">
              <a:buNone/>
              <a:defRPr sz="1601" b="1"/>
            </a:lvl7pPr>
            <a:lvl8pPr marL="3200480" indent="0">
              <a:buNone/>
              <a:defRPr sz="1601" b="1"/>
            </a:lvl8pPr>
            <a:lvl9pPr marL="365769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6C9148-96EC-403A-927C-126C8E26B6A5}" type="datetime1">
              <a:rPr lang="en-US" smtClean="0"/>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076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8C1AD-258B-4FCA-B712-AD5EA3CC7A64}" type="datetime1">
              <a:rPr lang="en-US" smtClean="0"/>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6779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DB8D2-391A-4092-92FB-D4FE49EF405B}" type="datetime1">
              <a:rPr lang="en-US" smtClean="0"/>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0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053"/>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5" cy="4691063"/>
          </a:xfrm>
        </p:spPr>
        <p:txBody>
          <a:bodyPr/>
          <a:lstStyle>
            <a:lvl1pPr marL="0" indent="0">
              <a:buNone/>
              <a:defRPr sz="1400"/>
            </a:lvl1pPr>
            <a:lvl2pPr marL="457211" indent="0">
              <a:buNone/>
              <a:defRPr sz="1200"/>
            </a:lvl2pPr>
            <a:lvl3pPr marL="914423" indent="0">
              <a:buNone/>
              <a:defRPr sz="1001"/>
            </a:lvl3pPr>
            <a:lvl4pPr marL="1371636" indent="0">
              <a:buNone/>
              <a:defRPr sz="900"/>
            </a:lvl4pPr>
            <a:lvl5pPr marL="1828847" indent="0">
              <a:buNone/>
              <a:defRPr sz="900"/>
            </a:lvl5pPr>
            <a:lvl6pPr marL="2286057" indent="0">
              <a:buNone/>
              <a:defRPr sz="900"/>
            </a:lvl6pPr>
            <a:lvl7pPr marL="2743268" indent="0">
              <a:buNone/>
              <a:defRPr sz="900"/>
            </a:lvl7pPr>
            <a:lvl8pPr marL="3200480" indent="0">
              <a:buNone/>
              <a:defRPr sz="900"/>
            </a:lvl8pPr>
            <a:lvl9pPr marL="365769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E8B080-C82D-454F-8292-9D7E0DDE8D60}" type="datetime1">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7640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11" indent="0">
              <a:buNone/>
              <a:defRPr sz="2801"/>
            </a:lvl2pPr>
            <a:lvl3pPr marL="914423" indent="0">
              <a:buNone/>
              <a:defRPr sz="2400"/>
            </a:lvl3pPr>
            <a:lvl4pPr marL="1371636" indent="0">
              <a:buNone/>
              <a:defRPr sz="2000"/>
            </a:lvl4pPr>
            <a:lvl5pPr marL="1828847" indent="0">
              <a:buNone/>
              <a:defRPr sz="2000"/>
            </a:lvl5pPr>
            <a:lvl6pPr marL="2286057" indent="0">
              <a:buNone/>
              <a:defRPr sz="2000"/>
            </a:lvl6pPr>
            <a:lvl7pPr marL="2743268" indent="0">
              <a:buNone/>
              <a:defRPr sz="2000"/>
            </a:lvl7pPr>
            <a:lvl8pPr marL="3200480" indent="0">
              <a:buNone/>
              <a:defRPr sz="2000"/>
            </a:lvl8pPr>
            <a:lvl9pPr marL="3657693" indent="0">
              <a:buNone/>
              <a:defRPr sz="2000"/>
            </a:lvl9pPr>
          </a:lstStyle>
          <a:p>
            <a:endParaRPr lang="en-US"/>
          </a:p>
        </p:txBody>
      </p:sp>
      <p:sp>
        <p:nvSpPr>
          <p:cNvPr id="4" name="Text Placeholder 3"/>
          <p:cNvSpPr>
            <a:spLocks noGrp="1"/>
          </p:cNvSpPr>
          <p:nvPr>
            <p:ph type="body" sz="half" idx="2"/>
          </p:nvPr>
        </p:nvSpPr>
        <p:spPr>
          <a:xfrm>
            <a:off x="1792289" y="5367341"/>
            <a:ext cx="5486400" cy="804863"/>
          </a:xfrm>
        </p:spPr>
        <p:txBody>
          <a:bodyPr/>
          <a:lstStyle>
            <a:lvl1pPr marL="0" indent="0">
              <a:buNone/>
              <a:defRPr sz="1400"/>
            </a:lvl1pPr>
            <a:lvl2pPr marL="457211" indent="0">
              <a:buNone/>
              <a:defRPr sz="1200"/>
            </a:lvl2pPr>
            <a:lvl3pPr marL="914423" indent="0">
              <a:buNone/>
              <a:defRPr sz="1001"/>
            </a:lvl3pPr>
            <a:lvl4pPr marL="1371636" indent="0">
              <a:buNone/>
              <a:defRPr sz="900"/>
            </a:lvl4pPr>
            <a:lvl5pPr marL="1828847" indent="0">
              <a:buNone/>
              <a:defRPr sz="900"/>
            </a:lvl5pPr>
            <a:lvl6pPr marL="2286057" indent="0">
              <a:buNone/>
              <a:defRPr sz="900"/>
            </a:lvl6pPr>
            <a:lvl7pPr marL="2743268" indent="0">
              <a:buNone/>
              <a:defRPr sz="900"/>
            </a:lvl7pPr>
            <a:lvl8pPr marL="3200480" indent="0">
              <a:buNone/>
              <a:defRPr sz="900"/>
            </a:lvl8pPr>
            <a:lvl9pPr marL="365769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59FEE7-5AE4-486E-BCEA-0D11E63EA619}" type="datetime1">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99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B0C5-90EB-495B-A802-524F2AE34AAF}" type="datetime1">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44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74B6FF-E876-4DC1-8A98-61A87C6C2BA5}" type="datetime1">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24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6D448-0255-FE7E-91D8-CAEE59B7A5E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7A1DED-629B-9E2A-7489-36014047667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B098E-BBF6-0777-1F91-ED37409A27B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FA73B72-B096-4E87-A60E-997773A6D426}" type="datetimeFigureOut">
              <a:rPr lang="en-US" smtClean="0"/>
              <a:t>9/21/2025</a:t>
            </a:fld>
            <a:endParaRPr lang="en-US"/>
          </a:p>
        </p:txBody>
      </p:sp>
      <p:sp>
        <p:nvSpPr>
          <p:cNvPr id="5" name="Footer Placeholder 4">
            <a:extLst>
              <a:ext uri="{FF2B5EF4-FFF2-40B4-BE49-F238E27FC236}">
                <a16:creationId xmlns:a16="http://schemas.microsoft.com/office/drawing/2014/main" id="{3DE2A8A8-52CB-F33C-CECA-B866DA23A48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EFEAF67-90C6-2BA2-76AA-02A31366CB7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0BCC3516-36F9-4CEB-A1BB-EC7801809CC8}" type="slidenum">
              <a:rPr lang="en-US" smtClean="0"/>
              <a:t>‹#›</a:t>
            </a:fld>
            <a:endParaRPr lang="en-US"/>
          </a:p>
        </p:txBody>
      </p:sp>
    </p:spTree>
    <p:extLst>
      <p:ext uri="{BB962C8B-B14F-4D97-AF65-F5344CB8AC3E}">
        <p14:creationId xmlns:p14="http://schemas.microsoft.com/office/powerpoint/2010/main" val="40568084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98E0EFDB-1E7A-45F4-ABF8-5C4CDD3AAC9C}" type="datetime1">
              <a:rPr lang="en-US" smtClean="0"/>
              <a:t>9/21/2025</a:t>
            </a:fld>
            <a:endParaRPr lang="en-US"/>
          </a:p>
        </p:txBody>
      </p:sp>
      <p:sp>
        <p:nvSpPr>
          <p:cNvPr id="5" name="Footer Placeholder 4"/>
          <p:cNvSpPr>
            <a:spLocks noGrp="1"/>
          </p:cNvSpPr>
          <p:nvPr>
            <p:ph type="ftr" sz="quarter" idx="3"/>
          </p:nvPr>
        </p:nvSpPr>
        <p:spPr>
          <a:xfrm>
            <a:off x="3124200" y="6356356"/>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57939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23" rtl="0" eaLnBrk="1" latinLnBrk="0" hangingPunct="1">
        <a:spcBef>
          <a:spcPct val="0"/>
        </a:spcBef>
        <a:buNone/>
        <a:defRPr sz="4400"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70" indent="-285759" algn="l" defTabSz="914423"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30" indent="-228606" algn="l" defTabSz="91442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41"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53"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87"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99" indent="-228606" algn="l" defTabSz="914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1"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6" algn="l" defTabSz="914423" rtl="0" eaLnBrk="1" latinLnBrk="0" hangingPunct="1">
        <a:defRPr sz="1800" kern="1200">
          <a:solidFill>
            <a:schemeClr val="tx1"/>
          </a:solidFill>
          <a:latin typeface="+mn-lt"/>
          <a:ea typeface="+mn-ea"/>
          <a:cs typeface="+mn-cs"/>
        </a:defRPr>
      </a:lvl4pPr>
      <a:lvl5pPr marL="1828847"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3"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7.svg"/><Relationship Id="rId4" Type="http://schemas.microsoft.com/office/2007/relationships/hdphoto" Target="../media/hdphoto1.wdp"/><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1.wdp"/><Relationship Id="rId12"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png"/><Relationship Id="rId11" Type="http://schemas.microsoft.com/office/2007/relationships/hdphoto" Target="../media/hdphoto10.wdp"/><Relationship Id="rId5" Type="http://schemas.openxmlformats.org/officeDocument/2006/relationships/image" Target="../media/image38.svg"/><Relationship Id="rId10" Type="http://schemas.openxmlformats.org/officeDocument/2006/relationships/image" Target="../media/image38.png"/><Relationship Id="rId4" Type="http://schemas.openxmlformats.org/officeDocument/2006/relationships/image" Target="../media/image36.png"/><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microsoft.com/office/2007/relationships/hdphoto" Target="../media/hdphoto3.wdp"/><Relationship Id="rId7" Type="http://schemas.openxmlformats.org/officeDocument/2006/relationships/image" Target="../media/image7.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5.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3.png"/><Relationship Id="rId4" Type="http://schemas.microsoft.com/office/2007/relationships/hdphoto" Target="../media/hdphoto5.wdp"/></Relationships>
</file>

<file path=ppt/slides/_rels/slide5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8.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AF">
            <a:alpha val="59000"/>
          </a:srgb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0200" y="647700"/>
            <a:ext cx="15240000" cy="8490122"/>
          </a:xfrm>
          <a:prstGeom prst="rect">
            <a:avLst/>
          </a:prstGeom>
          <a:ln>
            <a:noFill/>
          </a:ln>
          <a:effectLst>
            <a:softEdge rad="112500"/>
          </a:effectLst>
        </p:spPr>
      </p:pic>
      <p:sp>
        <p:nvSpPr>
          <p:cNvPr id="13" name="Google Shape;7484;p29"/>
          <p:cNvSpPr txBox="1">
            <a:spLocks/>
          </p:cNvSpPr>
          <p:nvPr/>
        </p:nvSpPr>
        <p:spPr>
          <a:xfrm>
            <a:off x="1295400" y="3044068"/>
            <a:ext cx="15915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a:t>
            </a:r>
            <a:r>
              <a:rPr kumimoji="0" lang="en-US" sz="7500" b="1" i="0" u="none" strike="noStrike" kern="0" cap="none" spc="0" normalizeH="0" noProof="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a:t>
            </a:r>
            <a:r>
              <a:rPr kumimoji="0" lang="en-US" sz="7500" b="1" i="0" u="none" strike="noStrike" kern="0" cap="none" spc="0" normalizeH="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VỚI BUỔI </a:t>
            </a:r>
            <a:r>
              <a:rPr kumimoji="0" lang="en-US" sz="7500" b="1" i="0" u="none" strike="noStrike" kern="0" cap="none" spc="0" normalizeH="0" noProof="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HỌC HÔM </a:t>
            </a:r>
            <a:r>
              <a:rPr kumimoji="0" lang="en-US" sz="7500" b="1" i="0" u="none" strike="noStrike" kern="0" cap="none" spc="0" normalizeH="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NAY</a:t>
            </a:r>
            <a:r>
              <a:rPr kumimoji="0" lang="vi-VN" sz="7500" b="1" i="0" u="none" strike="noStrike" kern="0" cap="none" spc="0" normalizeH="0" baseline="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15"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44010" y="7210966"/>
            <a:ext cx="2307538" cy="2469155"/>
          </a:xfrm>
          <a:prstGeom prst="rect">
            <a:avLst/>
          </a:prstGeom>
        </p:spPr>
      </p:pic>
      <p:pic>
        <p:nvPicPr>
          <p:cNvPr id="1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29944">
            <a:off x="866688" y="330638"/>
            <a:ext cx="1337437" cy="1281508"/>
          </a:xfrm>
          <a:prstGeom prst="rect">
            <a:avLst/>
          </a:prstGeom>
        </p:spPr>
      </p:pic>
      <p:pic>
        <p:nvPicPr>
          <p:cNvPr id="1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80411">
            <a:off x="1917652" y="339833"/>
            <a:ext cx="1293894" cy="1239786"/>
          </a:xfrm>
          <a:prstGeom prst="rect">
            <a:avLst/>
          </a:prstGeom>
        </p:spPr>
      </p:pic>
      <p:pic>
        <p:nvPicPr>
          <p:cNvPr id="2" name="Picture 1"/>
          <p:cNvPicPr>
            <a:picLocks noChangeAspect="1"/>
          </p:cNvPicPr>
          <p:nvPr/>
        </p:nvPicPr>
        <p:blipFill>
          <a:blip r:embed="rId11"/>
          <a:stretch>
            <a:fillRect/>
          </a:stretch>
        </p:blipFill>
        <p:spPr>
          <a:xfrm>
            <a:off x="685800" y="6749212"/>
            <a:ext cx="3383573" cy="2969009"/>
          </a:xfrm>
          <a:prstGeom prst="rect">
            <a:avLst/>
          </a:prstGeom>
        </p:spPr>
      </p:pic>
      <p:pic>
        <p:nvPicPr>
          <p:cNvPr id="3" name="Picture 2">
            <a:extLst>
              <a:ext uri="{FF2B5EF4-FFF2-40B4-BE49-F238E27FC236}">
                <a16:creationId xmlns:a16="http://schemas.microsoft.com/office/drawing/2014/main" id="{FAAA80B3-6B9D-9C5E-AE2F-0F69FE407324}"/>
              </a:ext>
            </a:extLst>
          </p:cNvPr>
          <p:cNvPicPr>
            <a:picLocks noChangeAspect="1"/>
          </p:cNvPicPr>
          <p:nvPr/>
        </p:nvPicPr>
        <p:blipFill>
          <a:blip r:embed="rId12"/>
          <a:srcRect l="20463" t="20612" r="18150" b="18000"/>
          <a:stretch>
            <a:fillRect/>
          </a:stretch>
        </p:blipFill>
        <p:spPr>
          <a:xfrm>
            <a:off x="4069373" y="1146335"/>
            <a:ext cx="992836" cy="992836"/>
          </a:xfrm>
          <a:custGeom>
            <a:avLst/>
            <a:gdLst>
              <a:gd name="connsiteX0" fmla="*/ 657809 w 1315618"/>
              <a:gd name="connsiteY0" fmla="*/ 0 h 1315618"/>
              <a:gd name="connsiteX1" fmla="*/ 1315618 w 1315618"/>
              <a:gd name="connsiteY1" fmla="*/ 657809 h 1315618"/>
              <a:gd name="connsiteX2" fmla="*/ 657809 w 1315618"/>
              <a:gd name="connsiteY2" fmla="*/ 1315618 h 1315618"/>
              <a:gd name="connsiteX3" fmla="*/ 0 w 1315618"/>
              <a:gd name="connsiteY3" fmla="*/ 657809 h 1315618"/>
              <a:gd name="connsiteX4" fmla="*/ 657809 w 1315618"/>
              <a:gd name="connsiteY4" fmla="*/ 0 h 1315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618" h="1315618">
                <a:moveTo>
                  <a:pt x="657809" y="0"/>
                </a:moveTo>
                <a:cubicBezTo>
                  <a:pt x="1021107" y="0"/>
                  <a:pt x="1315618" y="294511"/>
                  <a:pt x="1315618" y="657809"/>
                </a:cubicBezTo>
                <a:cubicBezTo>
                  <a:pt x="1315618" y="1021107"/>
                  <a:pt x="1021107" y="1315618"/>
                  <a:pt x="657809" y="1315618"/>
                </a:cubicBezTo>
                <a:cubicBezTo>
                  <a:pt x="294511" y="1315618"/>
                  <a:pt x="0" y="1021107"/>
                  <a:pt x="0" y="657809"/>
                </a:cubicBezTo>
                <a:cubicBezTo>
                  <a:pt x="0" y="294511"/>
                  <a:pt x="294511" y="0"/>
                  <a:pt x="657809" y="0"/>
                </a:cubicBezTo>
                <a:close/>
              </a:path>
            </a:pathLst>
          </a:custGeom>
        </p:spPr>
      </p:pic>
    </p:spTree>
    <p:extLst>
      <p:ext uri="{BB962C8B-B14F-4D97-AF65-F5344CB8AC3E}">
        <p14:creationId xmlns:p14="http://schemas.microsoft.com/office/powerpoint/2010/main" val="26370039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71227"/>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txBody>
            <a:bodyPr/>
            <a:lstStyle/>
            <a:p>
              <a:endParaRPr lang="en-US"/>
            </a:p>
          </p:txBody>
        </p:sp>
      </p:grpSp>
      <p:pic>
        <p:nvPicPr>
          <p:cNvPr id="13"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49852">
            <a:off x="17198023" y="143869"/>
            <a:ext cx="576852" cy="1518030"/>
          </a:xfrm>
          <a:prstGeom prst="rect">
            <a:avLst/>
          </a:prstGeom>
        </p:spPr>
      </p:pic>
      <p:grpSp>
        <p:nvGrpSpPr>
          <p:cNvPr id="15" name="Group 14"/>
          <p:cNvGrpSpPr/>
          <p:nvPr/>
        </p:nvGrpSpPr>
        <p:grpSpPr>
          <a:xfrm>
            <a:off x="1905000" y="419100"/>
            <a:ext cx="14415949" cy="1846659"/>
            <a:chOff x="2057400" y="859656"/>
            <a:chExt cx="13716000" cy="1846659"/>
          </a:xfrm>
        </p:grpSpPr>
        <p:sp>
          <p:nvSpPr>
            <p:cNvPr id="16" name="Rectangle 15"/>
            <p:cNvSpPr/>
            <p:nvPr/>
          </p:nvSpPr>
          <p:spPr>
            <a:xfrm>
              <a:off x="2286000" y="859656"/>
              <a:ext cx="13487400" cy="184665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Nguyên lí thiết kế máy tính của Babbgae có giống máy tính ngày nay không?</a:t>
              </a:r>
              <a:endParaRPr lang="en-US" sz="3800">
                <a:latin typeface="Arial" panose="020B0604020202020204" pitchFamily="34" charset="0"/>
                <a:ea typeface="Calibri" panose="020F0502020204030204" pitchFamily="34" charset="0"/>
                <a:cs typeface="Arial" panose="020B0604020202020204" pitchFamily="34" charset="0"/>
              </a:endParaRPr>
            </a:p>
          </p:txBody>
        </p:sp>
        <p:pic>
          <p:nvPicPr>
            <p:cNvPr id="17"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57400" y="1143000"/>
              <a:ext cx="565547" cy="952500"/>
            </a:xfrm>
            <a:prstGeom prst="rect">
              <a:avLst/>
            </a:prstGeom>
          </p:spPr>
        </p:pic>
      </p:grpSp>
      <p:sp>
        <p:nvSpPr>
          <p:cNvPr id="27" name="Rectangle 26"/>
          <p:cNvSpPr/>
          <p:nvPr/>
        </p:nvSpPr>
        <p:spPr>
          <a:xfrm>
            <a:off x="2665469" y="2306241"/>
            <a:ext cx="13655481" cy="1738296"/>
          </a:xfrm>
          <a:prstGeom prst="rect">
            <a:avLst/>
          </a:prstGeom>
        </p:spPr>
        <p:txBody>
          <a:bodyPr wrap="square">
            <a:spAutoFit/>
          </a:bodyPr>
          <a:lstStyle/>
          <a:p>
            <a:pPr lvl="0" algn="just">
              <a:lnSpc>
                <a:spcPct val="150000"/>
              </a:lnSpc>
            </a:pP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Nguyên lí thiết kế máy tính của Babbage giống với máy tính hiện nay</a:t>
            </a:r>
          </a:p>
        </p:txBody>
      </p:sp>
      <p:grpSp>
        <p:nvGrpSpPr>
          <p:cNvPr id="4" name="Group 3"/>
          <p:cNvGrpSpPr/>
          <p:nvPr/>
        </p:nvGrpSpPr>
        <p:grpSpPr>
          <a:xfrm>
            <a:off x="3124201" y="4229100"/>
            <a:ext cx="5558886" cy="2691596"/>
            <a:chOff x="11606463" y="2463594"/>
            <a:chExt cx="5707340" cy="2831698"/>
          </a:xfrm>
        </p:grpSpPr>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06463" y="2463594"/>
              <a:ext cx="5707340" cy="2831698"/>
            </a:xfrm>
            <a:prstGeom prst="rect">
              <a:avLst/>
            </a:prstGeom>
            <a:ln>
              <a:noFill/>
            </a:ln>
            <a:effectLst>
              <a:softEdge rad="112500"/>
            </a:effectLst>
          </p:spPr>
        </p:pic>
        <p:sp>
          <p:nvSpPr>
            <p:cNvPr id="2" name="Rectangle 1"/>
            <p:cNvSpPr/>
            <p:nvPr/>
          </p:nvSpPr>
          <p:spPr>
            <a:xfrm>
              <a:off x="12139863" y="3191091"/>
              <a:ext cx="4743562" cy="1846659"/>
            </a:xfrm>
            <a:prstGeom prst="rect">
              <a:avLst/>
            </a:prstGeom>
          </p:spPr>
          <p:txBody>
            <a:bodyPr wrap="square">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Thực hiện tính toán tự động.</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2"/>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975658" y="2560416"/>
            <a:ext cx="589772" cy="525684"/>
          </a:xfrm>
          <a:prstGeom prst="rect">
            <a:avLst/>
          </a:prstGeom>
        </p:spPr>
      </p:pic>
      <p:grpSp>
        <p:nvGrpSpPr>
          <p:cNvPr id="31" name="Group 30"/>
          <p:cNvGrpSpPr/>
          <p:nvPr/>
        </p:nvGrpSpPr>
        <p:grpSpPr>
          <a:xfrm>
            <a:off x="10134322" y="4193869"/>
            <a:ext cx="5486678" cy="2778431"/>
            <a:chOff x="11606463" y="2463594"/>
            <a:chExt cx="5707340" cy="2831698"/>
          </a:xfrm>
        </p:grpSpPr>
        <p:pic>
          <p:nvPicPr>
            <p:cNvPr id="32" name="Picture 3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06463" y="2463594"/>
              <a:ext cx="5707340" cy="2831698"/>
            </a:xfrm>
            <a:prstGeom prst="rect">
              <a:avLst/>
            </a:prstGeom>
            <a:ln>
              <a:noFill/>
            </a:ln>
            <a:effectLst>
              <a:softEdge rad="112500"/>
            </a:effectLst>
          </p:spPr>
        </p:pic>
        <p:sp>
          <p:nvSpPr>
            <p:cNvPr id="34" name="Rectangle 33"/>
            <p:cNvSpPr/>
            <p:nvPr/>
          </p:nvSpPr>
          <p:spPr>
            <a:xfrm>
              <a:off x="12091737" y="3207133"/>
              <a:ext cx="4743562" cy="1738296"/>
            </a:xfrm>
            <a:prstGeom prst="rect">
              <a:avLst/>
            </a:prstGeom>
          </p:spPr>
          <p:txBody>
            <a:bodyPr wrap="square">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Có ứng dụng ngoài tính toán thuần túy.</a:t>
              </a:r>
            </a:p>
          </p:txBody>
        </p:sp>
      </p:grpSp>
      <p:pic>
        <p:nvPicPr>
          <p:cNvPr id="36" name="Picture 7"/>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rot="21036261">
            <a:off x="15146122" y="6452372"/>
            <a:ext cx="871145" cy="932159"/>
          </a:xfrm>
          <a:prstGeom prst="rect">
            <a:avLst/>
          </a:prstGeom>
        </p:spPr>
      </p:pic>
      <p:pic>
        <p:nvPicPr>
          <p:cNvPr id="37" name="Picture 7"/>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rot="21058535">
            <a:off x="7048181" y="6332216"/>
            <a:ext cx="871145" cy="932159"/>
          </a:xfrm>
          <a:prstGeom prst="rect">
            <a:avLst/>
          </a:prstGeom>
        </p:spPr>
      </p:pic>
      <p:grpSp>
        <p:nvGrpSpPr>
          <p:cNvPr id="38" name="Group 37"/>
          <p:cNvGrpSpPr/>
          <p:nvPr/>
        </p:nvGrpSpPr>
        <p:grpSpPr>
          <a:xfrm>
            <a:off x="1975658" y="7505700"/>
            <a:ext cx="14212945" cy="887422"/>
            <a:chOff x="2190107" y="1049901"/>
            <a:chExt cx="14212945" cy="887422"/>
          </a:xfrm>
        </p:grpSpPr>
        <p:sp>
          <p:nvSpPr>
            <p:cNvPr id="39" name="Rectangle 38"/>
            <p:cNvSpPr/>
            <p:nvPr/>
          </p:nvSpPr>
          <p:spPr>
            <a:xfrm>
              <a:off x="2915652" y="1049901"/>
              <a:ext cx="13487400" cy="861133"/>
            </a:xfrm>
            <a:prstGeom prst="rect">
              <a:avLst/>
            </a:prstGeom>
          </p:spPr>
          <p:txBody>
            <a:bodyPr wrap="square">
              <a:spAutoFit/>
            </a:bodyPr>
            <a:lstStyle/>
            <a:p>
              <a:pPr lvl="0" algn="just">
                <a:lnSpc>
                  <a:spcPct val="150000"/>
                </a:lnSpc>
              </a:pPr>
              <a:r>
                <a:rPr lang="vi-VN" sz="3800">
                  <a:solidFill>
                    <a:srgbClr val="000000"/>
                  </a:solidFill>
                  <a:ea typeface="Calibri" panose="020F0502020204030204" pitchFamily="34" charset="0"/>
                  <a:cs typeface="Arial" panose="020B0604020202020204" pitchFamily="34" charset="0"/>
                </a:rPr>
                <a:t>Tại sao dự án của ông lại không được hoàn thành?</a:t>
              </a:r>
            </a:p>
          </p:txBody>
        </p:sp>
        <p:pic>
          <p:nvPicPr>
            <p:cNvPr id="40"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90107" y="1104900"/>
              <a:ext cx="583901" cy="832423"/>
            </a:xfrm>
            <a:prstGeom prst="rect">
              <a:avLst/>
            </a:prstGeom>
          </p:spPr>
        </p:pic>
      </p:grpSp>
      <p:sp>
        <p:nvSpPr>
          <p:cNvPr id="41" name="Rectangle 40"/>
          <p:cNvSpPr/>
          <p:nvPr/>
        </p:nvSpPr>
        <p:spPr>
          <a:xfrm>
            <a:off x="2738826" y="8676774"/>
            <a:ext cx="15468964" cy="875048"/>
          </a:xfrm>
          <a:prstGeom prst="rect">
            <a:avLst/>
          </a:prstGeom>
        </p:spPr>
        <p:txBody>
          <a:bodyPr wrap="square">
            <a:spAutoFit/>
          </a:bodyPr>
          <a:lstStyle/>
          <a:p>
            <a:pPr lvl="0" algn="just">
              <a:lnSpc>
                <a:spcPct val="150000"/>
              </a:lnSpc>
            </a:pP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Do </a:t>
            </a:r>
            <a:r>
              <a:rPr lang="vi-VN" sz="3800">
                <a:solidFill>
                  <a:srgbClr val="FF0000"/>
                </a:solidFill>
                <a:ea typeface="Calibri" panose="020F0502020204030204" pitchFamily="34" charset="0"/>
                <a:cs typeface="Arial" panose="020B0604020202020204" pitchFamily="34" charset="0"/>
              </a:rPr>
              <a:t>hạn chế về công nghệ</a:t>
            </a:r>
            <a:r>
              <a:rPr lang="en-US" sz="3800">
                <a:solidFill>
                  <a:srgbClr val="FF0000"/>
                </a:solidFill>
                <a:ea typeface="Calibri" panose="020F0502020204030204" pitchFamily="34" charset="0"/>
                <a:cs typeface="Arial" panose="020B0604020202020204" pitchFamily="34" charset="0"/>
              </a:rPr>
              <a:t> </a:t>
            </a: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nên </a:t>
            </a: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dự án không được hoàn thành.</a:t>
            </a:r>
            <a:endParaRPr lang="en-US" sz="38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42" name="Picture 2"/>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975658" y="8957206"/>
            <a:ext cx="589772" cy="525684"/>
          </a:xfrm>
          <a:prstGeom prst="rect">
            <a:avLst/>
          </a:prstGeom>
        </p:spPr>
      </p:pic>
      <p:pic>
        <p:nvPicPr>
          <p:cNvPr id="3" name="Picture 2"/>
          <p:cNvPicPr>
            <a:picLocks noChangeAspect="1"/>
          </p:cNvPicPr>
          <p:nvPr/>
        </p:nvPicPr>
        <p:blipFill>
          <a:blip r:embed="rId12"/>
          <a:stretch>
            <a:fillRect/>
          </a:stretch>
        </p:blipFill>
        <p:spPr>
          <a:xfrm>
            <a:off x="-965954" y="6798295"/>
            <a:ext cx="2859272" cy="2639797"/>
          </a:xfrm>
          <a:prstGeom prst="rect">
            <a:avLst/>
          </a:prstGeom>
        </p:spPr>
      </p:pic>
    </p:spTree>
    <p:extLst>
      <p:ext uri="{BB962C8B-B14F-4D97-AF65-F5344CB8AC3E}">
        <p14:creationId xmlns:p14="http://schemas.microsoft.com/office/powerpoint/2010/main" val="5298606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6D33E-10EA-7D15-D923-7E013BE04B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03E0E4-5824-4885-7C96-1A3B34851E55}"/>
              </a:ext>
            </a:extLst>
          </p:cNvPr>
          <p:cNvSpPr txBox="1"/>
          <p:nvPr/>
        </p:nvSpPr>
        <p:spPr>
          <a:xfrm>
            <a:off x="975348" y="3417446"/>
            <a:ext cx="14961636" cy="1384995"/>
          </a:xfrm>
          <a:prstGeom prst="rect">
            <a:avLst/>
          </a:prstGeom>
          <a:noFill/>
        </p:spPr>
        <p:txBody>
          <a:bodyPr wrap="square">
            <a:spAutoFit/>
          </a:bodyPr>
          <a:lstStyle/>
          <a:p>
            <a:pPr defTabSz="1371600"/>
            <a:r>
              <a:rPr lang="en-US" sz="4200" b="1" i="1">
                <a:solidFill>
                  <a:srgbClr val="0000CC"/>
                </a:solidFill>
                <a:latin typeface="Times New Roman" panose="02020603050405020304" pitchFamily="18" charset="0"/>
                <a:cs typeface="Times New Roman" panose="02020603050405020304" pitchFamily="18" charset="0"/>
              </a:rPr>
              <a:t>Link xem và tải:</a:t>
            </a:r>
          </a:p>
          <a:p>
            <a:pPr defTabSz="1371600"/>
            <a:r>
              <a:rPr lang="en-US" sz="4200">
                <a:solidFill>
                  <a:srgbClr val="0000FF"/>
                </a:solidFill>
                <a:latin typeface="Times New Roman" panose="02020603050405020304" pitchFamily="18" charset="0"/>
                <a:cs typeface="Times New Roman" panose="02020603050405020304" pitchFamily="18" charset="0"/>
              </a:rPr>
              <a:t>https://tailieugiaovien.edu.vn/subject_lesson/tin-hoc-8/</a:t>
            </a:r>
            <a:endParaRPr lang="en-US" sz="420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50B9886-A36D-0299-73A8-37B528B01014}"/>
              </a:ext>
            </a:extLst>
          </p:cNvPr>
          <p:cNvSpPr txBox="1"/>
          <p:nvPr/>
        </p:nvSpPr>
        <p:spPr>
          <a:xfrm>
            <a:off x="2439657" y="5143501"/>
            <a:ext cx="14961636" cy="738664"/>
          </a:xfrm>
          <a:prstGeom prst="rect">
            <a:avLst/>
          </a:prstGeom>
          <a:noFill/>
        </p:spPr>
        <p:txBody>
          <a:bodyPr wrap="square">
            <a:spAutoFit/>
          </a:bodyPr>
          <a:lstStyle/>
          <a:p>
            <a:pPr algn="ctr" defTabSz="1371600"/>
            <a:r>
              <a:rPr lang="vi-VN" sz="4200" b="1" i="1">
                <a:solidFill>
                  <a:srgbClr val="FF0000"/>
                </a:solidFill>
                <a:latin typeface="Times New Roman" panose="02020603050405020304" pitchFamily="18" charset="0"/>
                <a:cs typeface="Arial"/>
                <a:sym typeface="Arial"/>
              </a:rPr>
              <a:t>Có đủ bộ word và powerpoint </a:t>
            </a:r>
            <a:r>
              <a:rPr lang="en-US" sz="4200" b="1" i="1">
                <a:solidFill>
                  <a:srgbClr val="FF0000"/>
                </a:solidFill>
                <a:latin typeface="Times New Roman" panose="02020603050405020304" pitchFamily="18" charset="0"/>
                <a:cs typeface="Arial"/>
                <a:sym typeface="Arial"/>
              </a:rPr>
              <a:t>đồng bộ nội dung </a:t>
            </a:r>
            <a:endParaRPr lang="en-US" sz="2400">
              <a:solidFill>
                <a:srgbClr val="FF0000"/>
              </a:solidFill>
              <a:latin typeface="Calibri"/>
            </a:endParaRPr>
          </a:p>
        </p:txBody>
      </p:sp>
      <p:pic>
        <p:nvPicPr>
          <p:cNvPr id="10" name="Picture 9">
            <a:extLst>
              <a:ext uri="{FF2B5EF4-FFF2-40B4-BE49-F238E27FC236}">
                <a16:creationId xmlns:a16="http://schemas.microsoft.com/office/drawing/2014/main" id="{3088D218-5605-96AC-AF17-A7EF5125835F}"/>
              </a:ext>
            </a:extLst>
          </p:cNvPr>
          <p:cNvPicPr>
            <a:picLocks noChangeAspect="1"/>
          </p:cNvPicPr>
          <p:nvPr/>
        </p:nvPicPr>
        <p:blipFill>
          <a:blip r:embed="rId2"/>
          <a:stretch>
            <a:fillRect/>
          </a:stretch>
        </p:blipFill>
        <p:spPr>
          <a:xfrm>
            <a:off x="489856" y="8035864"/>
            <a:ext cx="17508896" cy="1969520"/>
          </a:xfrm>
          <a:prstGeom prst="rect">
            <a:avLst/>
          </a:prstGeom>
        </p:spPr>
      </p:pic>
      <p:pic>
        <p:nvPicPr>
          <p:cNvPr id="12" name="Picture 11">
            <a:extLst>
              <a:ext uri="{FF2B5EF4-FFF2-40B4-BE49-F238E27FC236}">
                <a16:creationId xmlns:a16="http://schemas.microsoft.com/office/drawing/2014/main" id="{35FED249-3838-DB8B-ACE2-99717ADEAFA7}"/>
              </a:ext>
            </a:extLst>
          </p:cNvPr>
          <p:cNvPicPr>
            <a:picLocks noChangeAspect="1"/>
          </p:cNvPicPr>
          <p:nvPr/>
        </p:nvPicPr>
        <p:blipFill>
          <a:blip r:embed="rId3"/>
          <a:stretch>
            <a:fillRect/>
          </a:stretch>
        </p:blipFill>
        <p:spPr>
          <a:xfrm>
            <a:off x="975348" y="281618"/>
            <a:ext cx="16789839" cy="3164099"/>
          </a:xfrm>
          <a:prstGeom prst="rect">
            <a:avLst/>
          </a:prstGeom>
        </p:spPr>
      </p:pic>
      <p:pic>
        <p:nvPicPr>
          <p:cNvPr id="13" name="Picture 12">
            <a:extLst>
              <a:ext uri="{FF2B5EF4-FFF2-40B4-BE49-F238E27FC236}">
                <a16:creationId xmlns:a16="http://schemas.microsoft.com/office/drawing/2014/main" id="{8A627103-1C6B-9AE6-C367-A6894C484634}"/>
              </a:ext>
            </a:extLst>
          </p:cNvPr>
          <p:cNvPicPr>
            <a:picLocks noChangeAspect="1"/>
          </p:cNvPicPr>
          <p:nvPr/>
        </p:nvPicPr>
        <p:blipFill>
          <a:blip r:embed="rId4"/>
          <a:stretch>
            <a:fillRect/>
          </a:stretch>
        </p:blipFill>
        <p:spPr>
          <a:xfrm>
            <a:off x="0" y="5932847"/>
            <a:ext cx="11714583" cy="2125287"/>
          </a:xfrm>
          <a:prstGeom prst="rect">
            <a:avLst/>
          </a:prstGeom>
        </p:spPr>
      </p:pic>
    </p:spTree>
    <p:extLst>
      <p:ext uri="{BB962C8B-B14F-4D97-AF65-F5344CB8AC3E}">
        <p14:creationId xmlns:p14="http://schemas.microsoft.com/office/powerpoint/2010/main" val="177274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E5D0D351-75D2-A65A-FC4D-9241B5554F7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628241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7BAF5C61-7ED0-0CB7-14E3-0DFB4199B0A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72354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8D08B1CF-B258-B85F-DAED-28D638F9E7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18500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E12894E1-E422-15DE-675A-D541CF9A8F1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5063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44013D50-ED7B-A587-C97E-9E67A36A332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2417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E5082BFB-6BFA-E74A-EABF-548B3A28A54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51977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063A9374-A39E-64BA-8339-C75E5576A05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32112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2B157264-8E44-9288-0AA1-22B5AF86F1E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90349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42"/>
            <a:ext cx="18288000" cy="102489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693649" y="66174"/>
            <a:ext cx="4900701" cy="1477328"/>
          </a:xfrm>
          <a:prstGeom prst="rect">
            <a:avLst/>
          </a:prstGeom>
        </p:spPr>
        <p:txBody>
          <a:bodyPr wrap="none">
            <a:spAutoFit/>
          </a:bodyPr>
          <a:lstStyle/>
          <a:p>
            <a:pPr lvl="0" algn="ctr">
              <a:lnSpc>
                <a:spcPct val="150000"/>
              </a:lnSpc>
            </a:pPr>
            <a:r>
              <a:rPr lang="en-US" sz="6000" b="1">
                <a:solidFill>
                  <a:srgbClr val="1F497D"/>
                </a:solidFill>
                <a:latin typeface="Arial" panose="020B0604020202020204" pitchFamily="34" charset="0"/>
                <a:cs typeface="Arial" panose="020B0604020202020204" pitchFamily="34" charset="0"/>
              </a:rPr>
              <a:t>KHỞI ĐỘNG </a:t>
            </a:r>
            <a:endParaRPr lang="en-US" sz="6000" b="1" dirty="0">
              <a:solidFill>
                <a:srgbClr val="1F497D"/>
              </a:solidFill>
              <a:latin typeface="Arial" panose="020B0604020202020204" pitchFamily="34" charset="0"/>
              <a:cs typeface="Arial" panose="020B0604020202020204" pitchFamily="34" charset="0"/>
            </a:endParaRPr>
          </a:p>
        </p:txBody>
      </p:sp>
      <p:sp>
        <p:nvSpPr>
          <p:cNvPr id="6" name="Rectangle 5"/>
          <p:cNvSpPr/>
          <p:nvPr/>
        </p:nvSpPr>
        <p:spPr>
          <a:xfrm>
            <a:off x="432134" y="1772126"/>
            <a:ext cx="8534400" cy="3785652"/>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Các em </a:t>
            </a:r>
            <a:r>
              <a:rPr lang="vi-VN" sz="4000">
                <a:solidFill>
                  <a:srgbClr val="000000"/>
                </a:solidFill>
                <a:ea typeface="Arial" panose="020B0604020202020204" pitchFamily="34" charset="0"/>
                <a:cs typeface="Times New Roman" panose="02020603050405020304" pitchFamily="18" charset="0"/>
              </a:rPr>
              <a:t>quan sát hình ảnh sau và trả lời câu hỏi: </a:t>
            </a:r>
            <a:r>
              <a:rPr lang="vi-VN" sz="4000" b="1" i="1">
                <a:solidFill>
                  <a:srgbClr val="000000"/>
                </a:solidFill>
                <a:ea typeface="Arial" panose="020B0604020202020204" pitchFamily="34" charset="0"/>
                <a:cs typeface="Times New Roman" panose="02020603050405020304" pitchFamily="18" charset="0"/>
              </a:rPr>
              <a:t>Em có biết đây là gì và thường được sử dụng trong lĩnh vực nào không?</a:t>
            </a:r>
            <a:endParaRPr lang="en-US" sz="4000" b="1" i="1" dirty="0">
              <a:effectLst/>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4816" y="2000726"/>
            <a:ext cx="8229600" cy="4590574"/>
          </a:xfrm>
          <a:prstGeom prst="rect">
            <a:avLst/>
          </a:prstGeom>
          <a:ln>
            <a:noFill/>
          </a:ln>
          <a:effectLst>
            <a:outerShdw blurRad="292100" dist="139700" dir="2700000" algn="tl" rotWithShape="0">
              <a:srgbClr val="333333">
                <a:alpha val="65000"/>
              </a:srgbClr>
            </a:outerShdw>
          </a:effectLst>
        </p:spPr>
      </p:pic>
      <p:pic>
        <p:nvPicPr>
          <p:cNvPr id="8"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5786402"/>
            <a:ext cx="1496092" cy="8048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09799" y="6941864"/>
            <a:ext cx="13868400" cy="1938992"/>
          </a:xfrm>
          <a:prstGeom prst="rect">
            <a:avLst/>
          </a:prstGeom>
        </p:spPr>
        <p:txBody>
          <a:bodyPr wrap="square">
            <a:spAutoFit/>
          </a:bodyPr>
          <a:lstStyle/>
          <a:p>
            <a:pPr marL="571500" indent="-571500" algn="just">
              <a:lnSpc>
                <a:spcPct val="150000"/>
              </a:lnSpc>
              <a:spcAft>
                <a:spcPts val="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Đây là bàn tính</a:t>
            </a:r>
            <a:r>
              <a:rPr lang="en-US" sz="4000">
                <a:solidFill>
                  <a:srgbClr val="000000"/>
                </a:solidFill>
                <a:ea typeface="Calibri" panose="020F0502020204030204" pitchFamily="34" charset="0"/>
                <a:cs typeface="Times New Roman" panose="02020603050405020304" pitchFamily="18" charset="0"/>
              </a:rPr>
              <a:t>.</a:t>
            </a:r>
          </a:p>
          <a:p>
            <a:pPr marL="571500" indent="-571500" algn="just">
              <a:lnSpc>
                <a:spcPct val="150000"/>
              </a:lnSpc>
              <a:spcAft>
                <a:spcPts val="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Bàn tính thường được sử dụng trong lĩnh vực Toán học</a:t>
            </a:r>
            <a:r>
              <a:rPr lang="en-US" sz="4000">
                <a:solidFill>
                  <a:srgbClr val="000000"/>
                </a:solidFill>
                <a:ea typeface="Calibri" panose="020F0502020204030204" pitchFamily="34"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p:pic>
        <p:nvPicPr>
          <p:cNvPr id="10"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452853" y="7277100"/>
            <a:ext cx="604547" cy="538854"/>
          </a:xfrm>
          <a:prstGeom prst="rect">
            <a:avLst/>
          </a:prstGeom>
        </p:spPr>
      </p:pic>
    </p:spTree>
    <p:extLst>
      <p:ext uri="{BB962C8B-B14F-4D97-AF65-F5344CB8AC3E}">
        <p14:creationId xmlns:p14="http://schemas.microsoft.com/office/powerpoint/2010/main" val="23193793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
            <a:extLst>
              <a:ext uri="{FF2B5EF4-FFF2-40B4-BE49-F238E27FC236}">
                <a16:creationId xmlns:a16="http://schemas.microsoft.com/office/drawing/2014/main" id="{B15FA102-2847-7AEF-964A-CCFBC0E23F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16577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4B9D-7596-89C7-A7B6-7D0AB47685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DDF7D8-494A-3150-3ED1-856C1A2AD33F}"/>
              </a:ext>
            </a:extLst>
          </p:cNvPr>
          <p:cNvSpPr txBox="1"/>
          <p:nvPr/>
        </p:nvSpPr>
        <p:spPr>
          <a:xfrm>
            <a:off x="975348" y="3417446"/>
            <a:ext cx="14961636" cy="138499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1"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Link xem và tải:</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https://tailieugiaovien.edu.vn/subject_lesson/tin-hoc-8/</a:t>
            </a:r>
            <a:endPar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E461181-920C-7AFA-239E-CD0514D959FD}"/>
              </a:ext>
            </a:extLst>
          </p:cNvPr>
          <p:cNvSpPr txBox="1"/>
          <p:nvPr/>
        </p:nvSpPr>
        <p:spPr>
          <a:xfrm>
            <a:off x="2439657" y="5143501"/>
            <a:ext cx="14961636" cy="73866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2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rPr>
              <a:t>Có đủ bộ word và powerpoint </a:t>
            </a:r>
            <a:r>
              <a:rPr kumimoji="0" lang="en-US" sz="42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rPr>
              <a:t>đồng bộ nội dung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4CAEC8A-AB59-E813-A8E9-74EACD8CF021}"/>
              </a:ext>
            </a:extLst>
          </p:cNvPr>
          <p:cNvPicPr>
            <a:picLocks noChangeAspect="1"/>
          </p:cNvPicPr>
          <p:nvPr/>
        </p:nvPicPr>
        <p:blipFill>
          <a:blip r:embed="rId2"/>
          <a:stretch>
            <a:fillRect/>
          </a:stretch>
        </p:blipFill>
        <p:spPr>
          <a:xfrm>
            <a:off x="489856" y="8035864"/>
            <a:ext cx="17508896" cy="1969520"/>
          </a:xfrm>
          <a:prstGeom prst="rect">
            <a:avLst/>
          </a:prstGeom>
        </p:spPr>
      </p:pic>
      <p:pic>
        <p:nvPicPr>
          <p:cNvPr id="12" name="Picture 11">
            <a:extLst>
              <a:ext uri="{FF2B5EF4-FFF2-40B4-BE49-F238E27FC236}">
                <a16:creationId xmlns:a16="http://schemas.microsoft.com/office/drawing/2014/main" id="{BAD4A289-96DA-E6DB-C11C-CE3E9975FB05}"/>
              </a:ext>
            </a:extLst>
          </p:cNvPr>
          <p:cNvPicPr>
            <a:picLocks noChangeAspect="1"/>
          </p:cNvPicPr>
          <p:nvPr/>
        </p:nvPicPr>
        <p:blipFill>
          <a:blip r:embed="rId3"/>
          <a:stretch>
            <a:fillRect/>
          </a:stretch>
        </p:blipFill>
        <p:spPr>
          <a:xfrm>
            <a:off x="975348" y="281618"/>
            <a:ext cx="16789839" cy="3164099"/>
          </a:xfrm>
          <a:prstGeom prst="rect">
            <a:avLst/>
          </a:prstGeom>
        </p:spPr>
      </p:pic>
      <p:pic>
        <p:nvPicPr>
          <p:cNvPr id="13" name="Picture 12">
            <a:extLst>
              <a:ext uri="{FF2B5EF4-FFF2-40B4-BE49-F238E27FC236}">
                <a16:creationId xmlns:a16="http://schemas.microsoft.com/office/drawing/2014/main" id="{7DE80AED-B0D1-313A-723D-440919B42EA4}"/>
              </a:ext>
            </a:extLst>
          </p:cNvPr>
          <p:cNvPicPr>
            <a:picLocks noChangeAspect="1"/>
          </p:cNvPicPr>
          <p:nvPr/>
        </p:nvPicPr>
        <p:blipFill>
          <a:blip r:embed="rId4"/>
          <a:stretch>
            <a:fillRect/>
          </a:stretch>
        </p:blipFill>
        <p:spPr>
          <a:xfrm>
            <a:off x="0" y="5932847"/>
            <a:ext cx="11714583" cy="2125287"/>
          </a:xfrm>
          <a:prstGeom prst="rect">
            <a:avLst/>
          </a:prstGeom>
        </p:spPr>
      </p:pic>
    </p:spTree>
    <p:extLst>
      <p:ext uri="{BB962C8B-B14F-4D97-AF65-F5344CB8AC3E}">
        <p14:creationId xmlns:p14="http://schemas.microsoft.com/office/powerpoint/2010/main" val="2953859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
            <a:extLst>
              <a:ext uri="{FF2B5EF4-FFF2-40B4-BE49-F238E27FC236}">
                <a16:creationId xmlns:a16="http://schemas.microsoft.com/office/drawing/2014/main" id="{743DBB0A-3CDA-B8B9-67AA-CA29DFD402C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84608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a:extLst>
              <a:ext uri="{FF2B5EF4-FFF2-40B4-BE49-F238E27FC236}">
                <a16:creationId xmlns:a16="http://schemas.microsoft.com/office/drawing/2014/main" id="{28D47DCF-35DD-3F24-8252-224DCA36D47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96641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B27EDD08-F5A0-7560-FD32-78BADAB16D3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6880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id="{FB76F254-DEE8-D5A7-719F-2C7610DD64F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704585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89592BE8-FD7B-71F6-A7D4-35A36EB78CB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227047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3B5852E5-2CA8-BEA9-18D8-2597549E734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9371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
            <a:extLst>
              <a:ext uri="{FF2B5EF4-FFF2-40B4-BE49-F238E27FC236}">
                <a16:creationId xmlns:a16="http://schemas.microsoft.com/office/drawing/2014/main" id="{B1EFD136-F92F-C87E-2370-AB536878EE9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890509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id="{D7093791-9E13-4B46-5E70-30435D79101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7898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C6CD">
            <a:alpha val="81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prstClr val="black"/>
              <a:srgbClr val="FFFFD9">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brightnessContrast bright="40000" contrast="-20000"/>
                    </a14:imgEffect>
                  </a14:imgLayer>
                </a14:imgProps>
              </a:ext>
            </a:extLst>
          </a:blip>
          <a:srcRect/>
          <a:stretch>
            <a:fillRect/>
          </a:stretch>
        </p:blipFill>
        <p:spPr>
          <a:xfrm>
            <a:off x="990600" y="800100"/>
            <a:ext cx="16343756" cy="1206546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29944">
            <a:off x="584075" y="340224"/>
            <a:ext cx="1024818" cy="98196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080411">
            <a:off x="1129004" y="551981"/>
            <a:ext cx="1015161" cy="972709"/>
          </a:xfrm>
          <a:prstGeom prst="rect">
            <a:avLst/>
          </a:prstGeom>
        </p:spPr>
      </p:pic>
      <p:sp>
        <p:nvSpPr>
          <p:cNvPr id="4" name="Rectangle 3"/>
          <p:cNvSpPr/>
          <p:nvPr/>
        </p:nvSpPr>
        <p:spPr>
          <a:xfrm>
            <a:off x="762000" y="1714500"/>
            <a:ext cx="16800956" cy="1508555"/>
          </a:xfrm>
          <a:prstGeom prst="rect">
            <a:avLst/>
          </a:prstGeom>
        </p:spPr>
        <p:txBody>
          <a:bodyPr wrap="square">
            <a:spAutoFit/>
          </a:bodyPr>
          <a:lstStyle/>
          <a:p>
            <a:pPr lvl="0" algn="ctr">
              <a:lnSpc>
                <a:spcPct val="150000"/>
              </a:lnSpc>
            </a:pPr>
            <a:r>
              <a:rPr lang="vi-VN" sz="6800" b="1">
                <a:solidFill>
                  <a:prstClr val="black"/>
                </a:solidFill>
                <a:cs typeface="Arial" panose="020B0604020202020204" pitchFamily="34" charset="0"/>
              </a:rPr>
              <a:t>CHỦ ĐỀ 1. MÁY TÍNH VÀ CỘNG ĐỒNG</a:t>
            </a:r>
            <a:endParaRPr lang="en-US" sz="68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041663" y="3771900"/>
            <a:ext cx="12089227" cy="3124381"/>
          </a:xfrm>
          <a:prstGeom prst="rect">
            <a:avLst/>
          </a:prstGeom>
          <a:noFill/>
        </p:spPr>
        <p:txBody>
          <a:bodyPr wrap="square" rtlCol="0">
            <a:spAutoFit/>
          </a:bodyPr>
          <a:lstStyle/>
          <a:p>
            <a:pPr algn="ctr">
              <a:lnSpc>
                <a:spcPct val="150000"/>
              </a:lnSpc>
            </a:pPr>
            <a:r>
              <a:rPr lang="vi-VN" sz="7000" b="1">
                <a:solidFill>
                  <a:srgbClr val="FF4F4F"/>
                </a:solidFill>
                <a:cs typeface="Arial" panose="020B0604020202020204" pitchFamily="34" charset="0"/>
              </a:rPr>
              <a:t>BÀI 1: LƯỢC SỬ CÔNG CỤ TÍNH TOÁN</a:t>
            </a:r>
            <a:endParaRPr lang="en-US" sz="7000" b="1" dirty="0">
              <a:solidFill>
                <a:srgbClr val="FF4F4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stretch>
            <a:fillRect/>
          </a:stretch>
        </p:blipFill>
        <p:spPr>
          <a:xfrm>
            <a:off x="1096484" y="7124700"/>
            <a:ext cx="16459469" cy="3018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id="{BE532E75-06D0-E39B-7C56-FBBCD38A257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75567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616BE0BE-6E1F-4C1B-23FE-C09D5926DCC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30777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63CA37BC-4B71-2D8F-5373-D509F0617AF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12121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FD46-FAD0-6775-A940-DD93D9AC99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BC3E8C-EC9C-DB59-5AFC-74EA0B2A06CA}"/>
              </a:ext>
            </a:extLst>
          </p:cNvPr>
          <p:cNvSpPr txBox="1"/>
          <p:nvPr/>
        </p:nvSpPr>
        <p:spPr>
          <a:xfrm>
            <a:off x="975348" y="3417446"/>
            <a:ext cx="14961636" cy="138499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1"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Link xem và tải:</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https://tailieugiaovien.edu.vn/subject_lesson/tin-hoc-8/</a:t>
            </a:r>
            <a:endPar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0D1CA61-3E7A-487B-007F-422595D0797E}"/>
              </a:ext>
            </a:extLst>
          </p:cNvPr>
          <p:cNvSpPr txBox="1"/>
          <p:nvPr/>
        </p:nvSpPr>
        <p:spPr>
          <a:xfrm>
            <a:off x="2439657" y="5143501"/>
            <a:ext cx="14961636" cy="73866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2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rPr>
              <a:t>Có đủ bộ word và powerpoint </a:t>
            </a:r>
            <a:r>
              <a:rPr kumimoji="0" lang="en-US" sz="42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rPr>
              <a:t>đồng bộ nội dung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B160E28-C25B-0FDC-C462-A4490391F125}"/>
              </a:ext>
            </a:extLst>
          </p:cNvPr>
          <p:cNvPicPr>
            <a:picLocks noChangeAspect="1"/>
          </p:cNvPicPr>
          <p:nvPr/>
        </p:nvPicPr>
        <p:blipFill>
          <a:blip r:embed="rId2"/>
          <a:stretch>
            <a:fillRect/>
          </a:stretch>
        </p:blipFill>
        <p:spPr>
          <a:xfrm>
            <a:off x="489856" y="8035864"/>
            <a:ext cx="17508896" cy="1969520"/>
          </a:xfrm>
          <a:prstGeom prst="rect">
            <a:avLst/>
          </a:prstGeom>
        </p:spPr>
      </p:pic>
      <p:pic>
        <p:nvPicPr>
          <p:cNvPr id="12" name="Picture 11">
            <a:extLst>
              <a:ext uri="{FF2B5EF4-FFF2-40B4-BE49-F238E27FC236}">
                <a16:creationId xmlns:a16="http://schemas.microsoft.com/office/drawing/2014/main" id="{8BAE1186-9B9D-7716-B4BE-3EF5E961772D}"/>
              </a:ext>
            </a:extLst>
          </p:cNvPr>
          <p:cNvPicPr>
            <a:picLocks noChangeAspect="1"/>
          </p:cNvPicPr>
          <p:nvPr/>
        </p:nvPicPr>
        <p:blipFill>
          <a:blip r:embed="rId3"/>
          <a:stretch>
            <a:fillRect/>
          </a:stretch>
        </p:blipFill>
        <p:spPr>
          <a:xfrm>
            <a:off x="975348" y="281618"/>
            <a:ext cx="16789839" cy="3164099"/>
          </a:xfrm>
          <a:prstGeom prst="rect">
            <a:avLst/>
          </a:prstGeom>
        </p:spPr>
      </p:pic>
      <p:pic>
        <p:nvPicPr>
          <p:cNvPr id="13" name="Picture 12">
            <a:extLst>
              <a:ext uri="{FF2B5EF4-FFF2-40B4-BE49-F238E27FC236}">
                <a16:creationId xmlns:a16="http://schemas.microsoft.com/office/drawing/2014/main" id="{A2D66261-B42B-06A6-6358-ABB107A76BCC}"/>
              </a:ext>
            </a:extLst>
          </p:cNvPr>
          <p:cNvPicPr>
            <a:picLocks noChangeAspect="1"/>
          </p:cNvPicPr>
          <p:nvPr/>
        </p:nvPicPr>
        <p:blipFill>
          <a:blip r:embed="rId4"/>
          <a:stretch>
            <a:fillRect/>
          </a:stretch>
        </p:blipFill>
        <p:spPr>
          <a:xfrm>
            <a:off x="0" y="5932847"/>
            <a:ext cx="11714583" cy="2125287"/>
          </a:xfrm>
          <a:prstGeom prst="rect">
            <a:avLst/>
          </a:prstGeom>
        </p:spPr>
      </p:pic>
    </p:spTree>
    <p:extLst>
      <p:ext uri="{BB962C8B-B14F-4D97-AF65-F5344CB8AC3E}">
        <p14:creationId xmlns:p14="http://schemas.microsoft.com/office/powerpoint/2010/main" val="355484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EC2ED5A7-5EB0-0448-C03A-BE6118C4CE1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28518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125EA651-5688-6B7F-16C9-B6A23AF2365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697535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A567C574-BDA0-271F-7527-F9458A2CF2E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42075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AD1427FF-AAE0-F770-FC29-5282613F010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350929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E54BD9F4-C47F-D28B-F86C-5CC40E22D17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829815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C11380CE-894D-4948-71D2-FBCB93ED960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18113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200" y="-114300"/>
            <a:ext cx="18448420" cy="10785447"/>
          </a:xfrm>
          <a:prstGeom prst="rect">
            <a:avLst/>
          </a:prstGeom>
          <a:ln>
            <a:noFill/>
          </a:ln>
          <a:effectLst>
            <a:softEdge rad="112500"/>
          </a:effectLst>
        </p:spPr>
      </p:pic>
      <p:grpSp>
        <p:nvGrpSpPr>
          <p:cNvPr id="11" name="Group 10"/>
          <p:cNvGrpSpPr/>
          <p:nvPr/>
        </p:nvGrpSpPr>
        <p:grpSpPr>
          <a:xfrm>
            <a:off x="15163801" y="430301"/>
            <a:ext cx="2614652" cy="988770"/>
            <a:chOff x="11467127" y="6651866"/>
            <a:chExt cx="3318378" cy="1340088"/>
          </a:xfrm>
        </p:grpSpPr>
        <p:pic>
          <p:nvPicPr>
            <p:cNvPr id="12"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5077">
              <a:off x="11440015" y="6722459"/>
              <a:ext cx="1296607" cy="1242383"/>
            </a:xfrm>
            <a:prstGeom prst="rect">
              <a:avLst/>
            </a:prstGeom>
          </p:spPr>
        </p:pic>
        <p:pic>
          <p:nvPicPr>
            <p:cNvPr id="13"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895077">
              <a:off x="12479048" y="6700717"/>
              <a:ext cx="1296605" cy="1242383"/>
            </a:xfrm>
            <a:prstGeom prst="rect">
              <a:avLst/>
            </a:prstGeom>
          </p:spPr>
        </p:pic>
        <p:pic>
          <p:nvPicPr>
            <p:cNvPr id="14"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895077">
              <a:off x="13516010" y="6678978"/>
              <a:ext cx="1296607" cy="1242383"/>
            </a:xfrm>
            <a:prstGeom prst="rect">
              <a:avLst/>
            </a:prstGeom>
          </p:spPr>
        </p:pic>
      </p:grpSp>
      <p:sp>
        <p:nvSpPr>
          <p:cNvPr id="2" name="Rectangle 1"/>
          <p:cNvSpPr/>
          <p:nvPr/>
        </p:nvSpPr>
        <p:spPr>
          <a:xfrm>
            <a:off x="3478441" y="153942"/>
            <a:ext cx="7494359" cy="1477328"/>
          </a:xfrm>
          <a:prstGeom prst="rect">
            <a:avLst/>
          </a:prstGeom>
        </p:spPr>
        <p:txBody>
          <a:bodyPr wrap="none">
            <a:spAutoFit/>
          </a:bodyPr>
          <a:lstStyle/>
          <a:p>
            <a:pPr lvl="0" algn="ctr">
              <a:lnSpc>
                <a:spcPct val="150000"/>
              </a:lnSpc>
            </a:pPr>
            <a:r>
              <a:rPr lang="en-US" sz="6000" b="1">
                <a:solidFill>
                  <a:srgbClr val="1F497D"/>
                </a:solidFill>
                <a:latin typeface="Arial" panose="020B0604020202020204" pitchFamily="34" charset="0"/>
                <a:cs typeface="Arial" panose="020B0604020202020204" pitchFamily="34" charset="0"/>
              </a:rPr>
              <a:t>NỘI DUNG BÀI HỌC</a:t>
            </a:r>
            <a:endParaRPr lang="en-US" sz="6000" b="1" dirty="0">
              <a:solidFill>
                <a:srgbClr val="1F497D"/>
              </a:solidFill>
              <a:latin typeface="Arial" panose="020B0604020202020204" pitchFamily="34" charset="0"/>
              <a:cs typeface="Arial" panose="020B0604020202020204" pitchFamily="34" charset="0"/>
            </a:endParaRPr>
          </a:p>
        </p:txBody>
      </p:sp>
      <p:sp>
        <p:nvSpPr>
          <p:cNvPr id="22" name="Rectangle 21"/>
          <p:cNvSpPr/>
          <p:nvPr/>
        </p:nvSpPr>
        <p:spPr>
          <a:xfrm>
            <a:off x="5756186" y="2983134"/>
            <a:ext cx="5937827" cy="1131079"/>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Máy tính cơ học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5756186" y="5311942"/>
            <a:ext cx="4642618"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Máy tính điện tử</a:t>
            </a:r>
            <a:endParaRPr lang="en-US" sz="4500" dirty="0">
              <a:latin typeface="Arial" panose="020B0604020202020204" pitchFamily="34" charset="0"/>
              <a:cs typeface="Arial" panose="020B0604020202020204" pitchFamily="34" charset="0"/>
            </a:endParaRPr>
          </a:p>
        </p:txBody>
      </p:sp>
      <p:grpSp>
        <p:nvGrpSpPr>
          <p:cNvPr id="24" name="Group 23"/>
          <p:cNvGrpSpPr/>
          <p:nvPr/>
        </p:nvGrpSpPr>
        <p:grpSpPr>
          <a:xfrm>
            <a:off x="4347809" y="2983134"/>
            <a:ext cx="1236936" cy="1155973"/>
            <a:chOff x="2315060" y="3149849"/>
            <a:chExt cx="1236936" cy="1155973"/>
          </a:xfrm>
        </p:grpSpPr>
        <p:pic>
          <p:nvPicPr>
            <p:cNvPr id="25" name="Picture 2"/>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336459" y="5130527"/>
            <a:ext cx="1236936" cy="1155973"/>
            <a:chOff x="2315060" y="3149849"/>
            <a:chExt cx="1236936" cy="1155973"/>
          </a:xfrm>
        </p:grpSpPr>
        <p:pic>
          <p:nvPicPr>
            <p:cNvPr id="28" name="Picture 2"/>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5756186" y="7470436"/>
            <a:ext cx="11016157" cy="784830"/>
          </a:xfrm>
          <a:prstGeom prst="rect">
            <a:avLst/>
          </a:prstGeom>
        </p:spPr>
        <p:txBody>
          <a:bodyPr wrap="none">
            <a:spAutoFit/>
          </a:bodyPr>
          <a:lstStyle/>
          <a:p>
            <a:r>
              <a:rPr lang="vi-VN" sz="4500" b="1">
                <a:ea typeface="Calibri" panose="020F0502020204030204" pitchFamily="34" charset="0"/>
                <a:cs typeface="Arial" panose="020B0604020202020204" pitchFamily="34" charset="0"/>
              </a:rPr>
              <a:t>Máy tính thay đổi thế giới như thế nào?</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4336459" y="7278873"/>
            <a:ext cx="1236936" cy="1155973"/>
            <a:chOff x="2315060" y="3149849"/>
            <a:chExt cx="1236936" cy="1155973"/>
          </a:xfrm>
        </p:grpSpPr>
        <p:pic>
          <p:nvPicPr>
            <p:cNvPr id="32" name="Picture 2"/>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12"/>
          <a:stretch>
            <a:fillRect/>
          </a:stretch>
        </p:blipFill>
        <p:spPr>
          <a:xfrm>
            <a:off x="639529" y="7278873"/>
            <a:ext cx="2981202" cy="2505673"/>
          </a:xfrm>
          <a:prstGeom prst="rect">
            <a:avLst/>
          </a:prstGeom>
        </p:spPr>
      </p:pic>
      <p:pic>
        <p:nvPicPr>
          <p:cNvPr id="5" name="Picture 4"/>
          <p:cNvPicPr>
            <a:picLocks noChangeAspect="1"/>
          </p:cNvPicPr>
          <p:nvPr/>
        </p:nvPicPr>
        <p:blipFill>
          <a:blip r:embed="rId13"/>
          <a:stretch>
            <a:fillRect/>
          </a:stretch>
        </p:blipFill>
        <p:spPr>
          <a:xfrm>
            <a:off x="15232713" y="3977393"/>
            <a:ext cx="2670279" cy="2310584"/>
          </a:xfrm>
          <a:prstGeom prst="rect">
            <a:avLst/>
          </a:prstGeom>
        </p:spPr>
      </p:pic>
    </p:spTree>
    <p:extLst>
      <p:ext uri="{BB962C8B-B14F-4D97-AF65-F5344CB8AC3E}">
        <p14:creationId xmlns:p14="http://schemas.microsoft.com/office/powerpoint/2010/main" val="12367335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7B99100C-019B-98C1-EDC2-30804505CFF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029531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CAFC5757-16DD-82BF-AF92-F6989D396C3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88924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D450CCA0-0EDD-14AD-EBED-91C225D2C6E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45396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8BEC26D2-AE5C-3866-A64A-6D3D0910423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73956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F690B50E-FE89-4224-4A0C-BC9A1200C2C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66183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C8F4B2D7-0533-DD9B-5F6B-02422397025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32262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138F851A-B99F-46F6-9657-020AD15027E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18812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
            <a:extLst>
              <a:ext uri="{FF2B5EF4-FFF2-40B4-BE49-F238E27FC236}">
                <a16:creationId xmlns:a16="http://schemas.microsoft.com/office/drawing/2014/main" id="{10D68068-0597-476A-FD83-91079B6B332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88516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F58542B4-A503-4F3E-5857-72B6A7E50FC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43296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4741F4E5-DDDC-3401-E3E9-2DCAED767F4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03271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3720978" y="952500"/>
            <a:ext cx="10972800" cy="2184418"/>
          </a:xfrm>
          <a:prstGeom prst="roundRect">
            <a:avLst/>
          </a:prstGeom>
          <a:solidFill>
            <a:srgbClr val="FFD9D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6500" b="1">
                <a:solidFill>
                  <a:schemeClr val="tx1"/>
                </a:solidFill>
                <a:cs typeface="Arial" panose="020B0604020202020204" pitchFamily="34" charset="0"/>
              </a:rPr>
              <a:t>1. MÁY TÍNH </a:t>
            </a:r>
            <a:r>
              <a:rPr lang="en-US" sz="6500" b="1">
                <a:solidFill>
                  <a:schemeClr val="tx1"/>
                </a:solidFill>
                <a:latin typeface="Arial" panose="020B0604020202020204" pitchFamily="34" charset="0"/>
                <a:cs typeface="Arial" panose="020B0604020202020204" pitchFamily="34" charset="0"/>
              </a:rPr>
              <a:t>CƠ HỌC</a:t>
            </a:r>
            <a:endParaRPr lang="en-US" sz="65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381923" y="4229100"/>
            <a:ext cx="13162877" cy="4840233"/>
          </a:xfrm>
          <a:prstGeom prst="rect">
            <a:avLst/>
          </a:prstGeom>
        </p:spPr>
      </p:pic>
      <p:pic>
        <p:nvPicPr>
          <p:cNvPr id="20" name="Picture 19"/>
          <p:cNvPicPr>
            <a:picLocks noChangeAspect="1"/>
          </p:cNvPicPr>
          <p:nvPr/>
        </p:nvPicPr>
        <p:blipFill>
          <a:blip r:embed="rId5">
            <a:duotone>
              <a:prstClr val="black"/>
              <a:srgbClr val="FFFFAF">
                <a:tint val="45000"/>
                <a:satMod val="400000"/>
              </a:srgbClr>
            </a:duotone>
            <a:extLst>
              <a:ext uri="{BEBA8EAE-BF5A-486C-A8C5-ECC9F3942E4B}">
                <a14:imgProps xmlns:a14="http://schemas.microsoft.com/office/drawing/2010/main">
                  <a14:imgLayer r:embed="rId6">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2" name="Picture 1"/>
          <p:cNvPicPr>
            <a:picLocks noChangeAspect="1"/>
          </p:cNvPicPr>
          <p:nvPr/>
        </p:nvPicPr>
        <p:blipFill>
          <a:blip r:embed="rId7"/>
          <a:stretch>
            <a:fillRect/>
          </a:stretch>
        </p:blipFill>
        <p:spPr>
          <a:xfrm>
            <a:off x="4800600" y="2540362"/>
            <a:ext cx="1621677" cy="1688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
            <a:extLst>
              <a:ext uri="{FF2B5EF4-FFF2-40B4-BE49-F238E27FC236}">
                <a16:creationId xmlns:a16="http://schemas.microsoft.com/office/drawing/2014/main" id="{3AA8BF2C-6D08-AF45-0065-8A56CB1F381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1384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
            <a:extLst>
              <a:ext uri="{FF2B5EF4-FFF2-40B4-BE49-F238E27FC236}">
                <a16:creationId xmlns:a16="http://schemas.microsoft.com/office/drawing/2014/main" id="{702A6112-984A-FF95-6F79-80217E67CA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55817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
            <a:extLst>
              <a:ext uri="{FF2B5EF4-FFF2-40B4-BE49-F238E27FC236}">
                <a16:creationId xmlns:a16="http://schemas.microsoft.com/office/drawing/2014/main" id="{E0987F80-7145-AB26-B2D0-D82265049AE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30056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
            <a:extLst>
              <a:ext uri="{FF2B5EF4-FFF2-40B4-BE49-F238E27FC236}">
                <a16:creationId xmlns:a16="http://schemas.microsoft.com/office/drawing/2014/main" id="{E9B44F6F-0559-E779-384C-4B78178E06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435509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35431DE1-9C4C-BE23-F134-F593A39660F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9189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txBody>
            <a:bodyPr/>
            <a:lstStyle/>
            <a:p>
              <a:endParaRPr lang="en-US"/>
            </a:p>
          </p:txBody>
        </p:sp>
      </p:grpSp>
      <p:sp>
        <p:nvSpPr>
          <p:cNvPr id="3" name="Rectangle 2"/>
          <p:cNvSpPr/>
          <p:nvPr/>
        </p:nvSpPr>
        <p:spPr>
          <a:xfrm>
            <a:off x="1447955" y="1232640"/>
            <a:ext cx="8686800" cy="2615460"/>
          </a:xfrm>
          <a:prstGeom prst="rect">
            <a:avLst/>
          </a:prstGeom>
        </p:spPr>
        <p:txBody>
          <a:bodyPr wrap="square">
            <a:spAutoFit/>
          </a:bodyPr>
          <a:lstStyle/>
          <a:p>
            <a:pPr algn="just">
              <a:lnSpc>
                <a:spcPct val="150000"/>
              </a:lnSpc>
              <a:spcAft>
                <a:spcPts val="8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quan sát Hình 1.</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2</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đọc thông tin mục 1 – SGK tr.5, 6 thảo luận nhóm</a:t>
            </a:r>
            <a:r>
              <a:rPr lang="en-US" sz="38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và hoàn thành </a:t>
            </a:r>
            <a:r>
              <a:rPr lang="en-US" sz="38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1.</a:t>
            </a:r>
            <a:endParaRPr lang="en-US" sz="3800" b="1" i="1">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1972" y="479533"/>
            <a:ext cx="1304028" cy="70156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1295400" y="4381500"/>
            <a:ext cx="15765224" cy="5387395"/>
            <a:chOff x="1066800" y="4041483"/>
            <a:chExt cx="15765224" cy="5387395"/>
          </a:xfrm>
        </p:grpSpPr>
        <p:grpSp>
          <p:nvGrpSpPr>
            <p:cNvPr id="15" name="Group 14"/>
            <p:cNvGrpSpPr/>
            <p:nvPr/>
          </p:nvGrpSpPr>
          <p:grpSpPr>
            <a:xfrm>
              <a:off x="1066800" y="4041483"/>
              <a:ext cx="3565358" cy="997521"/>
              <a:chOff x="1034716" y="3787942"/>
              <a:chExt cx="5302015" cy="1089159"/>
            </a:xfrm>
          </p:grpSpPr>
          <p:grpSp>
            <p:nvGrpSpPr>
              <p:cNvPr id="26" name="Group 3"/>
              <p:cNvGrpSpPr/>
              <p:nvPr/>
            </p:nvGrpSpPr>
            <p:grpSpPr>
              <a:xfrm>
                <a:off x="1034716" y="3787942"/>
                <a:ext cx="5212554" cy="1089159"/>
                <a:chOff x="-72942" y="0"/>
                <a:chExt cx="23701050" cy="2019285"/>
              </a:xfrm>
            </p:grpSpPr>
            <p:sp>
              <p:nvSpPr>
                <p:cNvPr id="28" name="Freeform 4"/>
                <p:cNvSpPr/>
                <p:nvPr/>
              </p:nvSpPr>
              <p:spPr>
                <a:xfrm>
                  <a:off x="-72942" y="12700"/>
                  <a:ext cx="23701050"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txBody>
                <a:bodyPr/>
                <a:lstStyle/>
                <a:p>
                  <a:endParaRPr lang="en-US"/>
                </a:p>
              </p:txBody>
            </p:sp>
            <p:sp>
              <p:nvSpPr>
                <p:cNvPr id="29" name="Freeform 5"/>
                <p:cNvSpPr/>
                <p:nvPr/>
              </p:nvSpPr>
              <p:spPr>
                <a:xfrm>
                  <a:off x="3" y="0"/>
                  <a:ext cx="23628105"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txBody>
                <a:bodyPr/>
                <a:lstStyle/>
                <a:p>
                  <a:endParaRPr lang="en-US"/>
                </a:p>
              </p:txBody>
            </p:sp>
          </p:grpSp>
          <p:sp>
            <p:nvSpPr>
              <p:cNvPr id="7" name="Rectangle 6"/>
              <p:cNvSpPr/>
              <p:nvPr/>
            </p:nvSpPr>
            <p:spPr>
              <a:xfrm>
                <a:off x="1464126" y="3984301"/>
                <a:ext cx="4872605" cy="739311"/>
              </a:xfrm>
              <a:prstGeom prst="rect">
                <a:avLst/>
              </a:prstGeom>
            </p:spPr>
            <p:txBody>
              <a:bodyPr wrap="square">
                <a:spAutoFit/>
              </a:bodyPr>
              <a:lstStyle/>
              <a:p>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Hoạt động 1</a:t>
                </a:r>
                <a:endParaRPr lang="en-US" sz="3800"/>
              </a:p>
            </p:txBody>
          </p:sp>
        </p:grpSp>
        <p:sp>
          <p:nvSpPr>
            <p:cNvPr id="30" name="Rectangle 29"/>
            <p:cNvSpPr/>
            <p:nvPr/>
          </p:nvSpPr>
          <p:spPr>
            <a:xfrm>
              <a:off x="1147300" y="4073566"/>
              <a:ext cx="15684724" cy="5355312"/>
            </a:xfrm>
            <a:prstGeom prst="rect">
              <a:avLst/>
            </a:prstGeom>
          </p:spPr>
          <p:txBody>
            <a:bodyPr wrap="square">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Hầu hết mọi người nghĩ về máy tính như một thiết bị điện tử, có khả năng xử lí dữ liệu đa dạng với tốc độ cao và có dung lượng lưu trữ lớn. Em hãy tìm hiểu và trả lời các câu hỏi sau:</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1.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Tên của một trong những chiếc máy tính đầu tiên là gì?</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Chiếc máy đó có thể làm được những gì?</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3. Ý tưởng nào đã thúc đẩy sự phát minh ra máy tính?</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496" y="571500"/>
            <a:ext cx="6547704" cy="3633295"/>
          </a:xfrm>
          <a:prstGeom prst="rect">
            <a:avLst/>
          </a:prstGeom>
        </p:spPr>
      </p:pic>
      <p:pic>
        <p:nvPicPr>
          <p:cNvPr id="3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9918">
            <a:off x="17487719" y="351653"/>
            <a:ext cx="497123" cy="1308217"/>
          </a:xfrm>
          <a:prstGeom prst="rect">
            <a:avLst/>
          </a:prstGeom>
        </p:spPr>
      </p:pic>
      <p:pic>
        <p:nvPicPr>
          <p:cNvPr id="2" name="Picture 1"/>
          <p:cNvPicPr>
            <a:picLocks noChangeAspect="1"/>
          </p:cNvPicPr>
          <p:nvPr/>
        </p:nvPicPr>
        <p:blipFill>
          <a:blip r:embed="rId6"/>
          <a:stretch>
            <a:fillRect/>
          </a:stretch>
        </p:blipFill>
        <p:spPr>
          <a:xfrm>
            <a:off x="15822769" y="7258548"/>
            <a:ext cx="2036240" cy="2536156"/>
          </a:xfrm>
          <a:prstGeom prst="rect">
            <a:avLst/>
          </a:prstGeom>
        </p:spPr>
      </p:pic>
      <p:pic>
        <p:nvPicPr>
          <p:cNvPr id="4" name="Picture 3"/>
          <p:cNvPicPr>
            <a:picLocks noChangeAspect="1"/>
          </p:cNvPicPr>
          <p:nvPr/>
        </p:nvPicPr>
        <p:blipFill>
          <a:blip r:embed="rId7"/>
          <a:stretch>
            <a:fillRect/>
          </a:stretch>
        </p:blipFill>
        <p:spPr>
          <a:xfrm>
            <a:off x="422789" y="9101733"/>
            <a:ext cx="786452" cy="853514"/>
          </a:xfrm>
          <a:prstGeom prst="rect">
            <a:avLst/>
          </a:prstGeom>
        </p:spPr>
      </p:pic>
    </p:spTree>
    <p:extLst>
      <p:ext uri="{BB962C8B-B14F-4D97-AF65-F5344CB8AC3E}">
        <p14:creationId xmlns:p14="http://schemas.microsoft.com/office/powerpoint/2010/main" val="27637927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txBody>
            <a:bodyPr/>
            <a:lstStyle/>
            <a:p>
              <a:endParaRPr lang="en-US"/>
            </a:p>
          </p:txBody>
        </p:sp>
      </p:gr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9918">
            <a:off x="17368113" y="356262"/>
            <a:ext cx="497123" cy="1308217"/>
          </a:xfrm>
          <a:prstGeom prst="rect">
            <a:avLst/>
          </a:prstGeom>
        </p:spPr>
      </p:pic>
      <p:grpSp>
        <p:nvGrpSpPr>
          <p:cNvPr id="18" name="Group 17"/>
          <p:cNvGrpSpPr/>
          <p:nvPr/>
        </p:nvGrpSpPr>
        <p:grpSpPr>
          <a:xfrm>
            <a:off x="1378482" y="745221"/>
            <a:ext cx="4184118" cy="2593988"/>
            <a:chOff x="6324601" y="-649888"/>
            <a:chExt cx="4184118" cy="2593988"/>
          </a:xfrm>
        </p:grpSpPr>
        <p:sp>
          <p:nvSpPr>
            <p:cNvPr id="20" name="Rectangle 19"/>
            <p:cNvSpPr/>
            <p:nvPr/>
          </p:nvSpPr>
          <p:spPr>
            <a:xfrm>
              <a:off x="6324601" y="205804"/>
              <a:ext cx="4184118" cy="1738296"/>
            </a:xfrm>
            <a:prstGeom prst="rect">
              <a:avLst/>
            </a:prstGeom>
          </p:spPr>
          <p:txBody>
            <a:bodyPr wrap="square">
              <a:spAutoFit/>
            </a:bodyPr>
            <a:lstStyle/>
            <a:p>
              <a:pPr lvl="0" algn="ctr">
                <a:lnSpc>
                  <a:spcPct val="150000"/>
                </a:lnSpc>
                <a:spcAft>
                  <a:spcPts val="8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Trả lời câu hỏi </a:t>
              </a:r>
              <a:r>
                <a:rPr lang="vi-VN" sz="3800">
                  <a:solidFill>
                    <a:srgbClr val="000000"/>
                  </a:solidFill>
                  <a:ea typeface="Calibri" panose="020F0502020204030204" pitchFamily="34" charset="0"/>
                  <a:cs typeface="Arial" panose="020B0604020202020204" pitchFamily="34" charset="0"/>
                </a:rPr>
                <a:t>vào </a:t>
              </a:r>
              <a:r>
                <a:rPr lang="vi-VN" sz="3800" b="1">
                  <a:solidFill>
                    <a:srgbClr val="000000"/>
                  </a:solidFill>
                  <a:ea typeface="Calibri" panose="020F0502020204030204" pitchFamily="34" charset="0"/>
                  <a:cs typeface="Arial" panose="020B0604020202020204" pitchFamily="34" charset="0"/>
                </a:rPr>
                <a:t>Phiếu bài tập</a:t>
              </a:r>
              <a:endParaRPr kumimoji="0" lang="en-US" sz="38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9793" y="-649888"/>
              <a:ext cx="1304028" cy="70156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2" name="Table 21"/>
          <p:cNvGraphicFramePr>
            <a:graphicFrameLocks noGrp="1"/>
          </p:cNvGraphicFramePr>
          <p:nvPr>
            <p:extLst>
              <p:ext uri="{D42A27DB-BD31-4B8C-83A1-F6EECF244321}">
                <p14:modId xmlns:p14="http://schemas.microsoft.com/office/powerpoint/2010/main" val="2244003800"/>
              </p:ext>
            </p:extLst>
          </p:nvPr>
        </p:nvGraphicFramePr>
        <p:xfrm>
          <a:off x="6400800" y="745221"/>
          <a:ext cx="10478007" cy="5659057"/>
        </p:xfrm>
        <a:graphic>
          <a:graphicData uri="http://schemas.openxmlformats.org/drawingml/2006/table">
            <a:tbl>
              <a:tblPr firstRow="1" firstCol="1" bandRow="1"/>
              <a:tblGrid>
                <a:gridCol w="10478007">
                  <a:extLst>
                    <a:ext uri="{9D8B030D-6E8A-4147-A177-3AD203B41FA5}">
                      <a16:colId xmlns:a16="http://schemas.microsoft.com/office/drawing/2014/main" val="36739787"/>
                    </a:ext>
                  </a:extLst>
                </a:gridCol>
              </a:tblGrid>
              <a:tr h="5181600">
                <a:tc>
                  <a:txBody>
                    <a:bodyPr/>
                    <a:lstStyle/>
                    <a:p>
                      <a:pPr marL="457200" algn="ctr">
                        <a:lnSpc>
                          <a:spcPct val="150000"/>
                        </a:lnSpc>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SỐ 1</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150000"/>
                        </a:lnSpc>
                        <a:spcAft>
                          <a:spcPts val="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Tác giả:…………………………………………….</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Chức năng:………………………………………..</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Ý tưởng:…………………………………………...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481562"/>
                  </a:ext>
                </a:extLst>
              </a:tr>
            </a:tbl>
          </a:graphicData>
        </a:graphic>
      </p:graphicFrame>
      <p:cxnSp>
        <p:nvCxnSpPr>
          <p:cNvPr id="27" name="Straight Arrow Connector 26">
            <a:extLst>
              <a:ext uri="{FF2B5EF4-FFF2-40B4-BE49-F238E27FC236}">
                <a16:creationId xmlns:a16="http://schemas.microsoft.com/office/drawing/2014/main" id="{7982C198-FACC-2242-98C7-4888244E9DA3}"/>
              </a:ext>
            </a:extLst>
          </p:cNvPr>
          <p:cNvCxnSpPr/>
          <p:nvPr/>
        </p:nvCxnSpPr>
        <p:spPr>
          <a:xfrm>
            <a:off x="2105891" y="7581900"/>
            <a:ext cx="13909964"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2D38A2E-362A-4557-D1AA-E1EFD4BE5EF0}"/>
              </a:ext>
            </a:extLst>
          </p:cNvPr>
          <p:cNvSpPr txBox="1"/>
          <p:nvPr/>
        </p:nvSpPr>
        <p:spPr>
          <a:xfrm>
            <a:off x="1524000" y="6612404"/>
            <a:ext cx="4759036" cy="969496"/>
          </a:xfrm>
          <a:prstGeom prst="rect">
            <a:avLst/>
          </a:prstGeom>
          <a:noFill/>
        </p:spPr>
        <p:txBody>
          <a:bodyPr wrap="square">
            <a:spAutoFit/>
          </a:bodyPr>
          <a:lstStyle/>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Đường thời gian</a:t>
            </a:r>
          </a:p>
        </p:txBody>
      </p:sp>
      <p:sp>
        <p:nvSpPr>
          <p:cNvPr id="32" name="Rectangle: Rounded Corners 9">
            <a:extLst>
              <a:ext uri="{FF2B5EF4-FFF2-40B4-BE49-F238E27FC236}">
                <a16:creationId xmlns:a16="http://schemas.microsoft.com/office/drawing/2014/main" id="{D2FA55AA-DE60-F311-943B-6D09570C1EA1}"/>
              </a:ext>
            </a:extLst>
          </p:cNvPr>
          <p:cNvSpPr/>
          <p:nvPr/>
        </p:nvSpPr>
        <p:spPr>
          <a:xfrm>
            <a:off x="3124200" y="7810500"/>
            <a:ext cx="4951640" cy="1828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1642</a:t>
            </a:r>
          </a:p>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Blaise Pascal</a:t>
            </a:r>
          </a:p>
        </p:txBody>
      </p:sp>
      <p:sp>
        <p:nvSpPr>
          <p:cNvPr id="37" name="Rectangle: Rounded Corners 10">
            <a:extLst>
              <a:ext uri="{FF2B5EF4-FFF2-40B4-BE49-F238E27FC236}">
                <a16:creationId xmlns:a16="http://schemas.microsoft.com/office/drawing/2014/main" id="{1C851EF7-FF73-5698-BFC7-0061CA79DC55}"/>
              </a:ext>
            </a:extLst>
          </p:cNvPr>
          <p:cNvSpPr/>
          <p:nvPr/>
        </p:nvSpPr>
        <p:spPr>
          <a:xfrm>
            <a:off x="9989127" y="7810500"/>
            <a:ext cx="4951640" cy="1828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1833</a:t>
            </a:r>
          </a:p>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Charle Babbage</a:t>
            </a:r>
          </a:p>
        </p:txBody>
      </p:sp>
      <p:pic>
        <p:nvPicPr>
          <p:cNvPr id="2" name="Picture 1"/>
          <p:cNvPicPr>
            <a:picLocks noChangeAspect="1"/>
          </p:cNvPicPr>
          <p:nvPr/>
        </p:nvPicPr>
        <p:blipFill>
          <a:blip r:embed="rId5"/>
          <a:stretch>
            <a:fillRect/>
          </a:stretch>
        </p:blipFill>
        <p:spPr>
          <a:xfrm>
            <a:off x="487534" y="9097124"/>
            <a:ext cx="786452" cy="853514"/>
          </a:xfrm>
          <a:prstGeom prst="rect">
            <a:avLst/>
          </a:prstGeom>
        </p:spPr>
      </p:pic>
      <p:pic>
        <p:nvPicPr>
          <p:cNvPr id="3" name="Picture 2"/>
          <p:cNvPicPr>
            <a:picLocks noChangeAspect="1"/>
          </p:cNvPicPr>
          <p:nvPr/>
        </p:nvPicPr>
        <p:blipFill>
          <a:blip r:embed="rId6"/>
          <a:stretch>
            <a:fillRect/>
          </a:stretch>
        </p:blipFill>
        <p:spPr>
          <a:xfrm>
            <a:off x="16810626" y="8522613"/>
            <a:ext cx="1420491" cy="1798476"/>
          </a:xfrm>
          <a:prstGeom prst="rect">
            <a:avLst/>
          </a:prstGeom>
        </p:spPr>
      </p:pic>
    </p:spTree>
    <p:extLst>
      <p:ext uri="{BB962C8B-B14F-4D97-AF65-F5344CB8AC3E}">
        <p14:creationId xmlns:p14="http://schemas.microsoft.com/office/powerpoint/2010/main" val="21987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txBody>
            <a:bodyPr/>
            <a:lstStyle/>
            <a:p>
              <a:endParaRPr lang="en-US"/>
            </a:p>
          </p:txBody>
        </p:sp>
      </p:grpSp>
      <p:pic>
        <p:nvPicPr>
          <p:cNvPr id="35" name="Picture 7"/>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rot="389918">
            <a:off x="17205445" y="289247"/>
            <a:ext cx="677292" cy="148918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309304882"/>
              </p:ext>
            </p:extLst>
          </p:nvPr>
        </p:nvGraphicFramePr>
        <p:xfrm>
          <a:off x="1905000" y="1439779"/>
          <a:ext cx="14478000" cy="7467600"/>
        </p:xfrm>
        <a:graphic>
          <a:graphicData uri="http://schemas.openxmlformats.org/drawingml/2006/table">
            <a:tbl>
              <a:tblPr firstRow="1" firstCol="1" bandRow="1"/>
              <a:tblGrid>
                <a:gridCol w="14478000">
                  <a:extLst>
                    <a:ext uri="{9D8B030D-6E8A-4147-A177-3AD203B41FA5}">
                      <a16:colId xmlns:a16="http://schemas.microsoft.com/office/drawing/2014/main" val="451530915"/>
                    </a:ext>
                  </a:extLst>
                </a:gridCol>
              </a:tblGrid>
              <a:tr h="1810348">
                <a:tc>
                  <a:txBody>
                    <a:bodyPr/>
                    <a:lstStyle/>
                    <a:p>
                      <a:pPr marL="457200" algn="ctr">
                        <a:lnSpc>
                          <a:spcPct val="150000"/>
                        </a:lnSpc>
                        <a:spcAft>
                          <a:spcPts val="0"/>
                        </a:spcAft>
                      </a:pPr>
                      <a:r>
                        <a:rPr lang="en-US" sz="38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SỐ 1</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150000"/>
                        </a:lnSpc>
                        <a:spcAft>
                          <a:spcPts val="0"/>
                        </a:spcAft>
                      </a:pPr>
                      <a:r>
                        <a:rPr lang="en-US" sz="38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453862"/>
                  </a:ext>
                </a:extLst>
              </a:tr>
              <a:tr h="5657252">
                <a:tc>
                  <a:txBody>
                    <a:bodyPr/>
                    <a:lstStyle/>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 1642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Quê quán: Pháp</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 giả: Blaise Pascal</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Sản phẩm: Máy tính cơ học Pascaline</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Chức năng: tính toán</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Ý tưởng: giúp đỡ cha trong việc tính thuế</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7838453"/>
                  </a:ext>
                </a:extLst>
              </a:tr>
            </a:tbl>
          </a:graphicData>
        </a:graphic>
      </p:graphicFrame>
      <p:pic>
        <p:nvPicPr>
          <p:cNvPr id="205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2943" y="3591535"/>
            <a:ext cx="4182857" cy="49809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duotone>
              <a:prstClr val="black"/>
              <a:srgbClr val="FFFFAF">
                <a:tint val="45000"/>
                <a:satMod val="400000"/>
              </a:srgbClr>
            </a:duotone>
            <a:extLst>
              <a:ext uri="{BEBA8EAE-BF5A-486C-A8C5-ECC9F3942E4B}">
                <a14:imgProps xmlns:a14="http://schemas.microsoft.com/office/drawing/2010/main">
                  <a14:imgLayer r:embed="rId6">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3" name="Picture 2"/>
          <p:cNvPicPr>
            <a:picLocks noChangeAspect="1"/>
          </p:cNvPicPr>
          <p:nvPr/>
        </p:nvPicPr>
        <p:blipFill>
          <a:blip r:embed="rId7"/>
          <a:stretch>
            <a:fillRect/>
          </a:stretch>
        </p:blipFill>
        <p:spPr>
          <a:xfrm>
            <a:off x="411395" y="249687"/>
            <a:ext cx="2292295" cy="1335140"/>
          </a:xfrm>
          <a:prstGeom prst="rect">
            <a:avLst/>
          </a:prstGeom>
        </p:spPr>
      </p:pic>
    </p:spTree>
    <p:extLst>
      <p:ext uri="{BB962C8B-B14F-4D97-AF65-F5344CB8AC3E}">
        <p14:creationId xmlns:p14="http://schemas.microsoft.com/office/powerpoint/2010/main" val="92323191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anim calcmode="lin" valueType="num">
                                      <p:cBhvr>
                                        <p:cTn id="13" dur="500" fill="hold"/>
                                        <p:tgtEl>
                                          <p:spTgt spid="2050"/>
                                        </p:tgtEl>
                                        <p:attrNameLst>
                                          <p:attrName>ppt_x</p:attrName>
                                        </p:attrNameLst>
                                      </p:cBhvr>
                                      <p:tavLst>
                                        <p:tav tm="0">
                                          <p:val>
                                            <p:strVal val="#ppt_x"/>
                                          </p:val>
                                        </p:tav>
                                        <p:tav tm="100000">
                                          <p:val>
                                            <p:strVal val="#ppt_x"/>
                                          </p:val>
                                        </p:tav>
                                      </p:tavLst>
                                    </p:anim>
                                    <p:anim calcmode="lin" valueType="num">
                                      <p:cBhvr>
                                        <p:cTn id="14"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txBody>
            <a:bodyPr/>
            <a:lstStyle/>
            <a:p>
              <a:endParaRPr lang="en-US"/>
            </a:p>
          </p:txBody>
        </p:sp>
      </p:grpSp>
      <p:pic>
        <p:nvPicPr>
          <p:cNvPr id="35" name="Picture 7"/>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rot="389918">
            <a:off x="17363455" y="191770"/>
            <a:ext cx="677292" cy="148918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056502782"/>
              </p:ext>
            </p:extLst>
          </p:nvPr>
        </p:nvGraphicFramePr>
        <p:xfrm>
          <a:off x="1126958" y="1257300"/>
          <a:ext cx="16154400" cy="7783793"/>
        </p:xfrm>
        <a:graphic>
          <a:graphicData uri="http://schemas.openxmlformats.org/drawingml/2006/table">
            <a:tbl>
              <a:tblPr firstRow="1" firstCol="1" bandRow="1"/>
              <a:tblGrid>
                <a:gridCol w="16154400">
                  <a:extLst>
                    <a:ext uri="{9D8B030D-6E8A-4147-A177-3AD203B41FA5}">
                      <a16:colId xmlns:a16="http://schemas.microsoft.com/office/drawing/2014/main" val="451530915"/>
                    </a:ext>
                  </a:extLst>
                </a:gridCol>
              </a:tblGrid>
              <a:tr h="1810348">
                <a:tc>
                  <a:txBody>
                    <a:bodyPr/>
                    <a:lstStyle/>
                    <a:p>
                      <a:pPr marL="457200" algn="ctr">
                        <a:lnSpc>
                          <a:spcPct val="150000"/>
                        </a:lnSpc>
                        <a:spcAft>
                          <a:spcPts val="0"/>
                        </a:spcAft>
                      </a:pPr>
                      <a:r>
                        <a:rPr lang="en-US" sz="38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SỐ 1</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150000"/>
                        </a:lnSpc>
                        <a:spcAft>
                          <a:spcPts val="0"/>
                        </a:spcAft>
                      </a:pPr>
                      <a:r>
                        <a:rPr lang="en-US" sz="38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453862"/>
                  </a:ext>
                </a:extLst>
              </a:tr>
              <a:tr h="5657252">
                <a:tc>
                  <a:txBody>
                    <a:bodyPr/>
                    <a:lstStyle/>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Năm: 1833</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Quê quán: Anh</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Tác giả: Charle Babbage</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Sản phẩm: Cỗ máy thực hiện việc tính toán tự động</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Chức năng: thực hiện việc tính toán tự động</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Ý tưởng: để tránh những sai sót của con người trong</a:t>
                      </a:r>
                      <a:endParaRPr lang="en-US" sz="3800">
                        <a:solidFill>
                          <a:srgbClr val="000000"/>
                        </a:solidFill>
                        <a:effectLst/>
                        <a:latin typeface="+mn-lt"/>
                        <a:ea typeface="Times New Roman" panose="02020603050405020304" pitchFamily="18" charset="0"/>
                        <a:cs typeface="Arial" panose="020B0604020202020204" pitchFamily="34" charset="0"/>
                      </a:endParaRPr>
                    </a:p>
                    <a:p>
                      <a:pPr marL="0" lvl="0" indent="0">
                        <a:lnSpc>
                          <a:spcPct val="150000"/>
                        </a:lnSpc>
                        <a:spcAft>
                          <a:spcPts val="0"/>
                        </a:spcAft>
                        <a:buFont typeface="Times New Roman" panose="02020603050405020304" pitchFamily="18" charset="0"/>
                        <a:buNone/>
                      </a:pPr>
                      <a:r>
                        <a:rPr lang="vi-VN" sz="3800">
                          <a:solidFill>
                            <a:srgbClr val="000000"/>
                          </a:solidFill>
                          <a:effectLst/>
                          <a:latin typeface="+mn-lt"/>
                          <a:ea typeface="Times New Roman" panose="02020603050405020304" pitchFamily="18" charset="0"/>
                          <a:cs typeface="Arial" panose="020B0604020202020204" pitchFamily="34" charset="0"/>
                        </a:rPr>
                        <a:t>việc tính toán và sao chép số.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7838453"/>
                  </a:ext>
                </a:extLst>
              </a:tr>
            </a:tbl>
          </a:graphicData>
        </a:graphic>
      </p:graphicFrame>
      <p:pic>
        <p:nvPicPr>
          <p:cNvPr id="16" name="Picture 15"/>
          <p:cNvPicPr>
            <a:picLocks noChangeAspect="1"/>
          </p:cNvPicPr>
          <p:nvPr/>
        </p:nvPicPr>
        <p:blipFill>
          <a:blip r:embed="rId4">
            <a:duotone>
              <a:prstClr val="black"/>
              <a:srgbClr val="FFFFAF">
                <a:tint val="45000"/>
                <a:satMod val="400000"/>
              </a:srgbClr>
            </a:duotone>
            <a:extLst>
              <a:ext uri="{BEBA8EAE-BF5A-486C-A8C5-ECC9F3942E4B}">
                <a14:imgProps xmlns:a14="http://schemas.microsoft.com/office/drawing/2010/main">
                  <a14:imgLayer r:embed="rId5">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10" name="Picture 20"/>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154648" y="3536953"/>
            <a:ext cx="3974310" cy="51578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269427" y="127396"/>
            <a:ext cx="2164268" cy="1261981"/>
          </a:xfrm>
          <a:prstGeom prst="rect">
            <a:avLst/>
          </a:prstGeom>
        </p:spPr>
      </p:pic>
    </p:spTree>
    <p:extLst>
      <p:ext uri="{BB962C8B-B14F-4D97-AF65-F5344CB8AC3E}">
        <p14:creationId xmlns:p14="http://schemas.microsoft.com/office/powerpoint/2010/main" val="35594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3045</TotalTime>
  <Words>504</Words>
  <Application>Microsoft Office PowerPoint</Application>
  <PresentationFormat>Custom</PresentationFormat>
  <Paragraphs>69</Paragraphs>
  <Slides>54</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54</vt:i4>
      </vt:variant>
    </vt:vector>
  </HeadingPairs>
  <TitlesOfParts>
    <vt:vector size="63" baseType="lpstr">
      <vt:lpstr>Times New Roman</vt:lpstr>
      <vt:lpstr>Aptos</vt:lpstr>
      <vt:lpstr>Calibri</vt:lpstr>
      <vt:lpstr>Kavoon</vt:lpstr>
      <vt:lpstr>Arial</vt:lpstr>
      <vt:lpstr>Aptos Display</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2</cp:revision>
  <dcterms:created xsi:type="dcterms:W3CDTF">2006-08-16T00:00:00Z</dcterms:created>
  <dcterms:modified xsi:type="dcterms:W3CDTF">2025-09-21T02:34:04Z</dcterms:modified>
  <dc:identifier>DAFNwRqBPOo</dc:identifier>
</cp:coreProperties>
</file>