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4" r:id="rId2"/>
    <p:sldId id="258" r:id="rId3"/>
    <p:sldId id="305" r:id="rId4"/>
    <p:sldId id="260" r:id="rId5"/>
    <p:sldId id="261" r:id="rId6"/>
    <p:sldId id="262" r:id="rId7"/>
    <p:sldId id="263" r:id="rId8"/>
    <p:sldId id="313" r:id="rId9"/>
    <p:sldId id="316" r:id="rId10"/>
    <p:sldId id="269" r:id="rId11"/>
    <p:sldId id="271" r:id="rId12"/>
    <p:sldId id="272" r:id="rId13"/>
    <p:sldId id="273" r:id="rId14"/>
    <p:sldId id="276" r:id="rId15"/>
    <p:sldId id="298" r:id="rId16"/>
    <p:sldId id="278" r:id="rId17"/>
    <p:sldId id="279" r:id="rId18"/>
    <p:sldId id="280" r:id="rId19"/>
    <p:sldId id="281" r:id="rId20"/>
    <p:sldId id="282" r:id="rId21"/>
    <p:sldId id="299" r:id="rId22"/>
    <p:sldId id="300" r:id="rId23"/>
    <p:sldId id="301" r:id="rId24"/>
    <p:sldId id="302" r:id="rId25"/>
    <p:sldId id="286" r:id="rId26"/>
    <p:sldId id="287" r:id="rId27"/>
    <p:sldId id="289" r:id="rId28"/>
    <p:sldId id="303" r:id="rId29"/>
    <p:sldId id="292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ECFF"/>
    <a:srgbClr val="FF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AE154F-E4B2-4A78-A5B7-A0F83B46AECE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0D7686-32FE-476C-9062-F986AE009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6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97DA-387E-46C4-BF9F-C7FE4D968C67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31B9-7E03-4009-AFF4-3B1B04199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8B41-376C-4A99-A7CA-1B147A1FA06E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A277-B755-43D1-8C1F-61A6940B9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3D4B-A9D4-4953-8D2B-6E47A4CE38DC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DC24-8401-4213-9092-7CE3B7C43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16F0-4356-4828-9936-FC3D37C6EE9A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32FC-621E-4B95-AAE4-41313280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B731-429E-4910-A3A2-0F82D41ABB31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0799-F458-4E11-8838-B03518891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9EDE-0405-4FFD-84DF-7DC43277B3F9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CA57-38F2-41DE-A85F-04CAF540E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C23B-8A42-473A-B5EF-350EE39D4252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A938-5EDC-42D7-9251-417FD4AF3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B678-03E2-4DAC-980F-472865F30AC0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2297-71DB-4502-AE17-E722BD0F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2185-F484-40A4-BAD4-94E3A547C946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CED0-5401-471C-A30A-B0432F298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BFA7-5AA6-43F6-A368-AA7EFF7D0448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B6D2-7FA1-4908-BD2B-469401801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9F21-0330-4C16-B4F4-B86794395965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C6B5-8248-4C97-802F-1828155DA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5CBC1A-B177-48E3-8B8F-B6568FCA0616}" type="datetimeFigureOut">
              <a:rPr lang="en-US"/>
              <a:pPr>
                <a:defRPr/>
              </a:pPr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CCB66F-ED81-4869-835B-D7E0E4DCB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50+ Khung Powerpoint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907" y="-3810"/>
            <a:ext cx="9421813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orizontal Scroll 6"/>
          <p:cNvSpPr>
            <a:spLocks noChangeArrowheads="1"/>
          </p:cNvSpPr>
          <p:nvPr/>
        </p:nvSpPr>
        <p:spPr bwMode="auto">
          <a:xfrm>
            <a:off x="228600" y="1123950"/>
            <a:ext cx="4876800" cy="28956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 MÔN: LỊCH SỬ </a:t>
            </a:r>
          </a:p>
          <a:p>
            <a:pPr algn="ctr"/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D:\Users\Administrator\Desktop\Sach-giao-khoa-lich-su-dia-li-6-chan-troi-sang-tao-500x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195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43000" y="3181350"/>
            <a:ext cx="3048000" cy="3667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  </a:t>
            </a:r>
            <a:r>
              <a:rPr 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GV:</a:t>
            </a:r>
            <a:r>
              <a:rPr lang="vi-VN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TRẦN ĐÌNH THỨC</a:t>
            </a:r>
            <a:endParaRPr lang="en-US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8200" y="1581150"/>
            <a:ext cx="3733800" cy="3667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  </a:t>
            </a:r>
            <a:r>
              <a:rPr 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XIN CHÀO CÁC EM ĐẾN VỚI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imviet.free.fr/36/nqdn077/nqdn077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571500"/>
            <a:ext cx="7829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571500"/>
            <a:ext cx="78486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intuc.hocmai.vn/images/stories/anh_tin_tuc/2009/cau_chuyen_giao_duc/10/sub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0050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4572000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14.vcmedia.vn/thumb_w/600/A3YmnWqkHeph7OwGyu6TwbX57tgTw/Image/2012/11/11B/giao-duc-teeniscover-kenh14-09-563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0050"/>
            <a:ext cx="844708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4343400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Sony\Desktop\may-chieu-van-phong-truong-h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44500"/>
            <a:ext cx="40386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22363" y="4543425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313" y="495300"/>
            <a:ext cx="38100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04800" y="4306888"/>
            <a:ext cx="8694738" cy="715962"/>
          </a:xfrm>
          <a:prstGeom prst="wedgeRectCallout">
            <a:avLst>
              <a:gd name="adj1" fmla="val -40815"/>
              <a:gd name="adj2" fmla="val -156824"/>
            </a:avLst>
          </a:prstGeom>
          <a:solidFill>
            <a:srgbClr val="729FCF"/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 khi quan sát ảnh, em thấy 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ớp học xưa và lớp học ngày nay khác </a:t>
            </a:r>
          </a:p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như thế nào? Vì sao có sự khác nhau đó?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04800" y="4286250"/>
            <a:ext cx="8712200" cy="715963"/>
          </a:xfrm>
          <a:prstGeom prst="wedgeRectCallout">
            <a:avLst>
              <a:gd name="adj1" fmla="val -40815"/>
              <a:gd name="adj2" fmla="val -156824"/>
            </a:avLst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2" descr="C:\Users\Sony\Desktop\may-chieu-van-phong-truong-h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8613"/>
            <a:ext cx="40386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chimviet.free.fr/36/nqdn077/nqdn077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8613"/>
            <a:ext cx="38862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19550"/>
            <a:ext cx="9067800" cy="1123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tịch Hồ Chí Minh đọc bản </a:t>
            </a:r>
            <a:r>
              <a:rPr lang="vi-VN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ngôn độc lập</a:t>
            </a:r>
            <a:r>
              <a:rPr lang="vi-V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tại Quảng trường Ba Đình, Hà Nội (2-9-1945), thành lập nước Việt Nam Dân Chủ Cộng Hòa.</a:t>
            </a:r>
          </a:p>
        </p:txBody>
      </p:sp>
      <p:pic>
        <p:nvPicPr>
          <p:cNvPr id="41986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3350"/>
            <a:ext cx="80772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Sony\Desktop\hai-ba-tr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392613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Sony\Desktop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"/>
            <a:ext cx="84582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572000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1418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Sony\Desktop\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57200"/>
            <a:ext cx="8991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Sony\Desktop\171711_BYc_Ynh_lYch_sY__xe_tYng_390_huc_YY_cYng_Dinh_YYc_LYp_do_phong_vien_chiYn_trYYng_Francoise_De_Mulder_chYp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427038"/>
            <a:ext cx="87407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8425" y="4000500"/>
            <a:ext cx="8816975" cy="1009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390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30/4/1975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600200" y="53975"/>
            <a:ext cx="5715000" cy="59372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LÀ 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288" y="1758950"/>
            <a:ext cx="8037512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môn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ịch 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20950"/>
            <a:ext cx="807720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 sao cần phải học lịch 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359150"/>
            <a:ext cx="815340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dữ liệu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Rectangl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66750"/>
            <a:ext cx="5854700" cy="1066800"/>
          </a:xfrm>
          <a:prstGeom prst="rect">
            <a:avLst/>
          </a:prstGeom>
          <a:solidFill>
            <a:srgbClr val="CCECFF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667000" y="666750"/>
            <a:ext cx="4267200" cy="2514600"/>
          </a:xfrm>
          <a:prstGeom prst="cloudCallout">
            <a:avLst>
              <a:gd name="adj1" fmla="val -37773"/>
              <a:gd name="adj2" fmla="val 113764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 sử liệu là gì?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những nguồn sử liệu nào?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3" cy="541338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g</a:t>
            </a:r>
            <a:r>
              <a:rPr lang="vi-V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</a:p>
        </p:txBody>
      </p:sp>
      <p:pic>
        <p:nvPicPr>
          <p:cNvPr id="53250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5750"/>
            <a:ext cx="82661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Sony\Desktop\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058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3" cy="541338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  <a:endParaRPr lang="vi-VN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143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Các văn bản luật Việt Nam qua các thời đại </a:t>
            </a:r>
          </a:p>
        </p:txBody>
      </p:sp>
      <p:pic>
        <p:nvPicPr>
          <p:cNvPr id="3" name="Picture 2" descr="http://www.xunhasaba.com.vn/shop/published/publicdata/SHOP/attachments/SC/products_pictures/0402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28650"/>
            <a:ext cx="2909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thuvienbinhduong.org.vn/Resources/Images/Sachchuyende2011/20120822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2865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legal.moit.gov.vn/data/newss/77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62865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191000" y="4229100"/>
            <a:ext cx="4608513" cy="541338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chữ viết – Bản ghi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"/>
            <a:ext cx="3810000" cy="331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"/>
            <a:ext cx="4079875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66800" y="3771900"/>
            <a:ext cx="31242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Trống đồng Đông Sơn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1438" y="4457700"/>
            <a:ext cx="6480175" cy="593725"/>
          </a:xfrm>
          <a:prstGeom prst="wedgeRoundRectCallout">
            <a:avLst>
              <a:gd name="adj1" fmla="val 42319"/>
              <a:gd name="adj2" fmla="val -99431"/>
              <a:gd name="adj3" fmla="val 16667"/>
            </a:avLst>
          </a:prstGeom>
          <a:solidFill>
            <a:srgbClr val="729FCF"/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b="1">
                <a:solidFill>
                  <a:srgbClr val="000000"/>
                </a:solidFill>
              </a:rPr>
              <a:t>Tư liệu hiện vật – đồ vật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cphammoi.net/data/files/image/upload/34523_272014_sonti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145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171450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3" cy="541338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  <a:endParaRPr lang="vi-VN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Users\Sony\Desktop\231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900"/>
            <a:ext cx="8805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3" cy="541338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  <a:endParaRPr lang="vi-VN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285750"/>
            <a:ext cx="8856662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519363" y="4286250"/>
            <a:ext cx="6480175" cy="593725"/>
          </a:xfrm>
          <a:prstGeom prst="wedgeRoundRectCallout">
            <a:avLst>
              <a:gd name="adj1" fmla="val -39546"/>
              <a:gd name="adj2" fmla="val -122421"/>
              <a:gd name="adj3" fmla="val 16667"/>
            </a:avLst>
          </a:prstGeom>
          <a:solidFill>
            <a:srgbClr val="729FCF"/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b="1">
                <a:solidFill>
                  <a:srgbClr val="000000"/>
                </a:solidFill>
              </a:rPr>
              <a:t>Tư liệu hiện vật – di tích lịch sử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6200" y="838259"/>
            <a:ext cx="8991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Tại sao cần thiết phải học môn lịch sử?</a:t>
            </a:r>
            <a:endParaRPr lang="vi-VN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0"/>
            <a:ext cx="5486400" cy="528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76200" y="74295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95263"/>
            <a:ext cx="59436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VÀ VẬN DỤNG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895350"/>
            <a:ext cx="86868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latin typeface="+mj-lt"/>
                <a:cs typeface="+mn-cs"/>
              </a:rPr>
              <a:t>1. Em biết những di tích lịch sử nào ở địa phương em đang sống? Hãy kể cho cả lớp nghe về sự kiện lịch sử liên quan đến một trong những di tích đó?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latin typeface="+mj-lt"/>
                <a:cs typeface="+mn-cs"/>
              </a:rPr>
              <a:t>2. Hãy viết một đoạn văn ngắn về lịch sử ngôi trường em đang học (trường được thành lập khi nào? Nó thay đổi như thế nào theo thời </a:t>
            </a:r>
            <a:r>
              <a:rPr lang="vi-VN" sz="2400">
                <a:latin typeface="+mj-lt"/>
                <a:cs typeface="+mn-cs"/>
              </a:rPr>
              <a:t>gian?...)</a:t>
            </a:r>
            <a:endParaRPr lang="vi-VN" sz="2400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Users\Administrato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742950"/>
            <a:ext cx="8229600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1595438"/>
            <a:ext cx="822960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indent="-276225">
              <a:spcBef>
                <a:spcPts val="70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indent="-276225">
              <a:spcBef>
                <a:spcPts val="70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indent="-276225">
              <a:spcBef>
                <a:spcPts val="70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76225">
              <a:spcBef>
                <a:spcPts val="70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indent="-276225">
              <a:spcBef>
                <a:spcPts val="70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107950"/>
            <a:ext cx="10668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85800" y="3181350"/>
            <a:ext cx="60960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9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4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9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4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55625" y="4248150"/>
            <a:ext cx="8455025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hãy chỉ ra quá trình sinh ra lớn lên và phát triển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 con người?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85750"/>
            <a:ext cx="24384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5750"/>
            <a:ext cx="22098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85750"/>
            <a:ext cx="22860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171700"/>
            <a:ext cx="24384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2286000"/>
            <a:ext cx="2039938" cy="177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2171700"/>
            <a:ext cx="2154238" cy="188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:\Users\Sony\Downloads\canstockphoto51371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698750"/>
            <a:ext cx="52959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Sony\Desktop\rua-bien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41300"/>
            <a:ext cx="44116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Sony\Desktop\nguon-goc-con-ngu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10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Users\Administrato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362200" y="647700"/>
            <a:ext cx="4038600" cy="2514600"/>
          </a:xfrm>
          <a:prstGeom prst="cloudCallout">
            <a:avLst>
              <a:gd name="adj1" fmla="val -37773"/>
              <a:gd name="adj2" fmla="val 113764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là gì?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62200" y="647700"/>
            <a:ext cx="4038600" cy="2514600"/>
          </a:xfrm>
          <a:prstGeom prst="cloudCallout">
            <a:avLst>
              <a:gd name="adj1" fmla="val -37773"/>
              <a:gd name="adj2" fmla="val 113764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lịch sử là gì?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443</Words>
  <Application>Microsoft Office PowerPoint</Application>
  <PresentationFormat>On-screen Show (16:9)</PresentationFormat>
  <Paragraphs>52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Admin</cp:lastModifiedBy>
  <cp:revision>121</cp:revision>
  <dcterms:created xsi:type="dcterms:W3CDTF">2018-10-18T02:19:58Z</dcterms:created>
  <dcterms:modified xsi:type="dcterms:W3CDTF">2025-09-21T16:02:28Z</dcterms:modified>
</cp:coreProperties>
</file>