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4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3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0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53FF2-BF2D-4D35-88E6-378B79BB07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513679"/>
      </p:ext>
    </p:extLst>
  </p:cSld>
  <p:clrMapOvr>
    <a:masterClrMapping/>
  </p:clrMapOvr>
  <p:transition spd="slow"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6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42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3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7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8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3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AF8F5-845D-481F-8A51-CA3EC7AF02B9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CB5D-9B6F-4D3C-8FE9-18FAEA533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6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png"/><Relationship Id="rId7" Type="http://schemas.openxmlformats.org/officeDocument/2006/relationships/image" Target="../media/image1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090" y="-191049"/>
            <a:ext cx="9259159" cy="7438945"/>
          </a:xfrm>
          <a:prstGeom prst="rect">
            <a:avLst/>
          </a:prstGeom>
          <a:effectLst>
            <a:softEdge rad="939800"/>
          </a:effec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02334" y="339640"/>
            <a:ext cx="7612951" cy="1199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vi-VN" sz="2398" b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TRƯỜNG TIỂU HỌC&amp;TRUNG HỌC CƠ SỞ BA LIÊN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vi-VN" sz="2398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TỔ KHOA HỌC XÃ HỘI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vi-VN" sz="2398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2241934" y="2527142"/>
            <a:ext cx="5642394" cy="3371903"/>
            <a:chOff x="0" y="0"/>
            <a:chExt cx="5460" cy="3810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460" cy="3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 typeface="Wingdings 3" panose="05040102010807070707" pitchFamily="18" charset="2"/>
                <a:buNone/>
              </a:pPr>
              <a:endParaRPr lang="en-US" altLang="en-US" sz="1798">
                <a:solidFill>
                  <a:prstClr val="black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1120" y="906"/>
              <a:ext cx="3220" cy="1998"/>
            </a:xfrm>
            <a:custGeom>
              <a:avLst/>
              <a:gdLst>
                <a:gd name="T0" fmla="*/ 648 w 3220"/>
                <a:gd name="T1" fmla="*/ 48 h 1998"/>
                <a:gd name="T2" fmla="*/ 807 w 3220"/>
                <a:gd name="T3" fmla="*/ 100 h 1998"/>
                <a:gd name="T4" fmla="*/ 952 w 3220"/>
                <a:gd name="T5" fmla="*/ 104 h 1998"/>
                <a:gd name="T6" fmla="*/ 1091 w 3220"/>
                <a:gd name="T7" fmla="*/ 88 h 1998"/>
                <a:gd name="T8" fmla="*/ 1219 w 3220"/>
                <a:gd name="T9" fmla="*/ 68 h 1998"/>
                <a:gd name="T10" fmla="*/ 1339 w 3220"/>
                <a:gd name="T11" fmla="*/ 64 h 1998"/>
                <a:gd name="T12" fmla="*/ 1452 w 3220"/>
                <a:gd name="T13" fmla="*/ 96 h 1998"/>
                <a:gd name="T14" fmla="*/ 1560 w 3220"/>
                <a:gd name="T15" fmla="*/ 187 h 1998"/>
                <a:gd name="T16" fmla="*/ 1665 w 3220"/>
                <a:gd name="T17" fmla="*/ 195 h 1998"/>
                <a:gd name="T18" fmla="*/ 1759 w 3220"/>
                <a:gd name="T19" fmla="*/ 100 h 1998"/>
                <a:gd name="T20" fmla="*/ 1842 w 3220"/>
                <a:gd name="T21" fmla="*/ 44 h 1998"/>
                <a:gd name="T22" fmla="*/ 1918 w 3220"/>
                <a:gd name="T23" fmla="*/ 20 h 1998"/>
                <a:gd name="T24" fmla="*/ 1984 w 3220"/>
                <a:gd name="T25" fmla="*/ 16 h 1998"/>
                <a:gd name="T26" fmla="*/ 2049 w 3220"/>
                <a:gd name="T27" fmla="*/ 32 h 1998"/>
                <a:gd name="T28" fmla="*/ 2114 w 3220"/>
                <a:gd name="T29" fmla="*/ 52 h 1998"/>
                <a:gd name="T30" fmla="*/ 2188 w 3220"/>
                <a:gd name="T31" fmla="*/ 72 h 1998"/>
                <a:gd name="T32" fmla="*/ 2271 w 3220"/>
                <a:gd name="T33" fmla="*/ 92 h 1998"/>
                <a:gd name="T34" fmla="*/ 2365 w 3220"/>
                <a:gd name="T35" fmla="*/ 96 h 1998"/>
                <a:gd name="T36" fmla="*/ 2475 w 3220"/>
                <a:gd name="T37" fmla="*/ 88 h 1998"/>
                <a:gd name="T38" fmla="*/ 2600 w 3220"/>
                <a:gd name="T39" fmla="*/ 56 h 1998"/>
                <a:gd name="T40" fmla="*/ 2680 w 3220"/>
                <a:gd name="T41" fmla="*/ 68 h 1998"/>
                <a:gd name="T42" fmla="*/ 2714 w 3220"/>
                <a:gd name="T43" fmla="*/ 159 h 1998"/>
                <a:gd name="T44" fmla="*/ 2762 w 3220"/>
                <a:gd name="T45" fmla="*/ 251 h 1998"/>
                <a:gd name="T46" fmla="*/ 2811 w 3220"/>
                <a:gd name="T47" fmla="*/ 315 h 1998"/>
                <a:gd name="T48" fmla="*/ 3220 w 3220"/>
                <a:gd name="T49" fmla="*/ 1903 h 1998"/>
                <a:gd name="T50" fmla="*/ 1819 w 3220"/>
                <a:gd name="T51" fmla="*/ 1907 h 1998"/>
                <a:gd name="T52" fmla="*/ 1842 w 3220"/>
                <a:gd name="T53" fmla="*/ 1934 h 1998"/>
                <a:gd name="T54" fmla="*/ 1862 w 3220"/>
                <a:gd name="T55" fmla="*/ 1966 h 1998"/>
                <a:gd name="T56" fmla="*/ 1850 w 3220"/>
                <a:gd name="T57" fmla="*/ 1994 h 1998"/>
                <a:gd name="T58" fmla="*/ 1776 w 3220"/>
                <a:gd name="T59" fmla="*/ 1998 h 1998"/>
                <a:gd name="T60" fmla="*/ 1643 w 3220"/>
                <a:gd name="T61" fmla="*/ 1998 h 1998"/>
                <a:gd name="T62" fmla="*/ 1501 w 3220"/>
                <a:gd name="T63" fmla="*/ 1998 h 1998"/>
                <a:gd name="T64" fmla="*/ 1404 w 3220"/>
                <a:gd name="T65" fmla="*/ 1998 h 1998"/>
                <a:gd name="T66" fmla="*/ 1356 w 3220"/>
                <a:gd name="T67" fmla="*/ 1994 h 1998"/>
                <a:gd name="T68" fmla="*/ 1336 w 3220"/>
                <a:gd name="T69" fmla="*/ 1966 h 1998"/>
                <a:gd name="T70" fmla="*/ 1353 w 3220"/>
                <a:gd name="T71" fmla="*/ 1934 h 1998"/>
                <a:gd name="T72" fmla="*/ 1376 w 3220"/>
                <a:gd name="T73" fmla="*/ 1907 h 1998"/>
                <a:gd name="T74" fmla="*/ 0 w 3220"/>
                <a:gd name="T75" fmla="*/ 1903 h 1998"/>
                <a:gd name="T76" fmla="*/ 375 w 3220"/>
                <a:gd name="T77" fmla="*/ 299 h 1998"/>
                <a:gd name="T78" fmla="*/ 421 w 3220"/>
                <a:gd name="T79" fmla="*/ 255 h 1998"/>
                <a:gd name="T80" fmla="*/ 463 w 3220"/>
                <a:gd name="T81" fmla="*/ 191 h 1998"/>
                <a:gd name="T82" fmla="*/ 495 w 3220"/>
                <a:gd name="T83" fmla="*/ 116 h 1998"/>
                <a:gd name="T84" fmla="*/ 549 w 3220"/>
                <a:gd name="T85" fmla="*/ 84 h 199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20"/>
                <a:gd name="T130" fmla="*/ 0 h 1998"/>
                <a:gd name="T131" fmla="*/ 3220 w 3220"/>
                <a:gd name="T132" fmla="*/ 1998 h 199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20" h="1998">
                  <a:moveTo>
                    <a:pt x="563" y="0"/>
                  </a:moveTo>
                  <a:lnTo>
                    <a:pt x="648" y="48"/>
                  </a:lnTo>
                  <a:lnTo>
                    <a:pt x="728" y="80"/>
                  </a:lnTo>
                  <a:lnTo>
                    <a:pt x="807" y="100"/>
                  </a:lnTo>
                  <a:lnTo>
                    <a:pt x="881" y="108"/>
                  </a:lnTo>
                  <a:lnTo>
                    <a:pt x="952" y="104"/>
                  </a:lnTo>
                  <a:lnTo>
                    <a:pt x="1023" y="100"/>
                  </a:lnTo>
                  <a:lnTo>
                    <a:pt x="1091" y="88"/>
                  </a:lnTo>
                  <a:lnTo>
                    <a:pt x="1157" y="76"/>
                  </a:lnTo>
                  <a:lnTo>
                    <a:pt x="1219" y="68"/>
                  </a:lnTo>
                  <a:lnTo>
                    <a:pt x="1279" y="64"/>
                  </a:lnTo>
                  <a:lnTo>
                    <a:pt x="1339" y="64"/>
                  </a:lnTo>
                  <a:lnTo>
                    <a:pt x="1395" y="76"/>
                  </a:lnTo>
                  <a:lnTo>
                    <a:pt x="1452" y="96"/>
                  </a:lnTo>
                  <a:lnTo>
                    <a:pt x="1506" y="131"/>
                  </a:lnTo>
                  <a:lnTo>
                    <a:pt x="1560" y="187"/>
                  </a:lnTo>
                  <a:lnTo>
                    <a:pt x="1611" y="259"/>
                  </a:lnTo>
                  <a:lnTo>
                    <a:pt x="1665" y="195"/>
                  </a:lnTo>
                  <a:lnTo>
                    <a:pt x="1714" y="139"/>
                  </a:lnTo>
                  <a:lnTo>
                    <a:pt x="1759" y="100"/>
                  </a:lnTo>
                  <a:lnTo>
                    <a:pt x="1802" y="64"/>
                  </a:lnTo>
                  <a:lnTo>
                    <a:pt x="1842" y="44"/>
                  </a:lnTo>
                  <a:lnTo>
                    <a:pt x="1881" y="28"/>
                  </a:lnTo>
                  <a:lnTo>
                    <a:pt x="1918" y="20"/>
                  </a:lnTo>
                  <a:lnTo>
                    <a:pt x="1952" y="16"/>
                  </a:lnTo>
                  <a:lnTo>
                    <a:pt x="1984" y="16"/>
                  </a:lnTo>
                  <a:lnTo>
                    <a:pt x="2015" y="24"/>
                  </a:lnTo>
                  <a:lnTo>
                    <a:pt x="2049" y="32"/>
                  </a:lnTo>
                  <a:lnTo>
                    <a:pt x="2080" y="40"/>
                  </a:lnTo>
                  <a:lnTo>
                    <a:pt x="2114" y="52"/>
                  </a:lnTo>
                  <a:lnTo>
                    <a:pt x="2151" y="64"/>
                  </a:lnTo>
                  <a:lnTo>
                    <a:pt x="2188" y="72"/>
                  </a:lnTo>
                  <a:lnTo>
                    <a:pt x="2228" y="84"/>
                  </a:lnTo>
                  <a:lnTo>
                    <a:pt x="2271" y="92"/>
                  </a:lnTo>
                  <a:lnTo>
                    <a:pt x="2316" y="96"/>
                  </a:lnTo>
                  <a:lnTo>
                    <a:pt x="2365" y="96"/>
                  </a:lnTo>
                  <a:lnTo>
                    <a:pt x="2419" y="96"/>
                  </a:lnTo>
                  <a:lnTo>
                    <a:pt x="2475" y="88"/>
                  </a:lnTo>
                  <a:lnTo>
                    <a:pt x="2535" y="76"/>
                  </a:lnTo>
                  <a:lnTo>
                    <a:pt x="2600" y="56"/>
                  </a:lnTo>
                  <a:lnTo>
                    <a:pt x="2671" y="32"/>
                  </a:lnTo>
                  <a:lnTo>
                    <a:pt x="2680" y="68"/>
                  </a:lnTo>
                  <a:lnTo>
                    <a:pt x="2697" y="112"/>
                  </a:lnTo>
                  <a:lnTo>
                    <a:pt x="2714" y="159"/>
                  </a:lnTo>
                  <a:lnTo>
                    <a:pt x="2737" y="207"/>
                  </a:lnTo>
                  <a:lnTo>
                    <a:pt x="2762" y="251"/>
                  </a:lnTo>
                  <a:lnTo>
                    <a:pt x="2788" y="291"/>
                  </a:lnTo>
                  <a:lnTo>
                    <a:pt x="2811" y="315"/>
                  </a:lnTo>
                  <a:lnTo>
                    <a:pt x="2836" y="326"/>
                  </a:lnTo>
                  <a:lnTo>
                    <a:pt x="3220" y="1903"/>
                  </a:lnTo>
                  <a:lnTo>
                    <a:pt x="1813" y="1903"/>
                  </a:lnTo>
                  <a:lnTo>
                    <a:pt x="1819" y="1907"/>
                  </a:lnTo>
                  <a:lnTo>
                    <a:pt x="1827" y="1918"/>
                  </a:lnTo>
                  <a:lnTo>
                    <a:pt x="1842" y="1934"/>
                  </a:lnTo>
                  <a:lnTo>
                    <a:pt x="1853" y="1950"/>
                  </a:lnTo>
                  <a:lnTo>
                    <a:pt x="1862" y="1966"/>
                  </a:lnTo>
                  <a:lnTo>
                    <a:pt x="1862" y="1982"/>
                  </a:lnTo>
                  <a:lnTo>
                    <a:pt x="1850" y="1994"/>
                  </a:lnTo>
                  <a:lnTo>
                    <a:pt x="1822" y="1998"/>
                  </a:lnTo>
                  <a:lnTo>
                    <a:pt x="1776" y="1998"/>
                  </a:lnTo>
                  <a:lnTo>
                    <a:pt x="1714" y="1998"/>
                  </a:lnTo>
                  <a:lnTo>
                    <a:pt x="1643" y="1998"/>
                  </a:lnTo>
                  <a:lnTo>
                    <a:pt x="1569" y="1998"/>
                  </a:lnTo>
                  <a:lnTo>
                    <a:pt x="1501" y="1998"/>
                  </a:lnTo>
                  <a:lnTo>
                    <a:pt x="1444" y="1998"/>
                  </a:lnTo>
                  <a:lnTo>
                    <a:pt x="1404" y="1998"/>
                  </a:lnTo>
                  <a:lnTo>
                    <a:pt x="1390" y="1998"/>
                  </a:lnTo>
                  <a:lnTo>
                    <a:pt x="1356" y="1994"/>
                  </a:lnTo>
                  <a:lnTo>
                    <a:pt x="1339" y="1982"/>
                  </a:lnTo>
                  <a:lnTo>
                    <a:pt x="1336" y="1966"/>
                  </a:lnTo>
                  <a:lnTo>
                    <a:pt x="1341" y="1950"/>
                  </a:lnTo>
                  <a:lnTo>
                    <a:pt x="1353" y="1934"/>
                  </a:lnTo>
                  <a:lnTo>
                    <a:pt x="1367" y="1918"/>
                  </a:lnTo>
                  <a:lnTo>
                    <a:pt x="1376" y="1907"/>
                  </a:lnTo>
                  <a:lnTo>
                    <a:pt x="1381" y="1903"/>
                  </a:lnTo>
                  <a:lnTo>
                    <a:pt x="0" y="1903"/>
                  </a:lnTo>
                  <a:lnTo>
                    <a:pt x="355" y="307"/>
                  </a:lnTo>
                  <a:lnTo>
                    <a:pt x="375" y="299"/>
                  </a:lnTo>
                  <a:lnTo>
                    <a:pt x="398" y="283"/>
                  </a:lnTo>
                  <a:lnTo>
                    <a:pt x="421" y="255"/>
                  </a:lnTo>
                  <a:lnTo>
                    <a:pt x="443" y="227"/>
                  </a:lnTo>
                  <a:lnTo>
                    <a:pt x="463" y="191"/>
                  </a:lnTo>
                  <a:lnTo>
                    <a:pt x="480" y="155"/>
                  </a:lnTo>
                  <a:lnTo>
                    <a:pt x="495" y="116"/>
                  </a:lnTo>
                  <a:lnTo>
                    <a:pt x="506" y="80"/>
                  </a:lnTo>
                  <a:lnTo>
                    <a:pt x="549" y="84"/>
                  </a:lnTo>
                  <a:lnTo>
                    <a:pt x="56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1190" y="1121"/>
              <a:ext cx="401" cy="1512"/>
            </a:xfrm>
            <a:custGeom>
              <a:avLst/>
              <a:gdLst>
                <a:gd name="T0" fmla="*/ 315 w 401"/>
                <a:gd name="T1" fmla="*/ 111 h 1512"/>
                <a:gd name="T2" fmla="*/ 0 w 401"/>
                <a:gd name="T3" fmla="*/ 1512 h 1512"/>
                <a:gd name="T4" fmla="*/ 20 w 401"/>
                <a:gd name="T5" fmla="*/ 1496 h 1512"/>
                <a:gd name="T6" fmla="*/ 43 w 401"/>
                <a:gd name="T7" fmla="*/ 1473 h 1512"/>
                <a:gd name="T8" fmla="*/ 65 w 401"/>
                <a:gd name="T9" fmla="*/ 1441 h 1512"/>
                <a:gd name="T10" fmla="*/ 91 w 401"/>
                <a:gd name="T11" fmla="*/ 1409 h 1512"/>
                <a:gd name="T12" fmla="*/ 114 w 401"/>
                <a:gd name="T13" fmla="*/ 1373 h 1512"/>
                <a:gd name="T14" fmla="*/ 136 w 401"/>
                <a:gd name="T15" fmla="*/ 1341 h 1512"/>
                <a:gd name="T16" fmla="*/ 156 w 401"/>
                <a:gd name="T17" fmla="*/ 1305 h 1512"/>
                <a:gd name="T18" fmla="*/ 170 w 401"/>
                <a:gd name="T19" fmla="*/ 1274 h 1512"/>
                <a:gd name="T20" fmla="*/ 401 w 401"/>
                <a:gd name="T21" fmla="*/ 0 h 1512"/>
                <a:gd name="T22" fmla="*/ 395 w 401"/>
                <a:gd name="T23" fmla="*/ 12 h 1512"/>
                <a:gd name="T24" fmla="*/ 386 w 401"/>
                <a:gd name="T25" fmla="*/ 28 h 1512"/>
                <a:gd name="T26" fmla="*/ 375 w 401"/>
                <a:gd name="T27" fmla="*/ 44 h 1512"/>
                <a:gd name="T28" fmla="*/ 367 w 401"/>
                <a:gd name="T29" fmla="*/ 60 h 1512"/>
                <a:gd name="T30" fmla="*/ 352 w 401"/>
                <a:gd name="T31" fmla="*/ 76 h 1512"/>
                <a:gd name="T32" fmla="*/ 341 w 401"/>
                <a:gd name="T33" fmla="*/ 87 h 1512"/>
                <a:gd name="T34" fmla="*/ 330 w 401"/>
                <a:gd name="T35" fmla="*/ 99 h 1512"/>
                <a:gd name="T36" fmla="*/ 315 w 401"/>
                <a:gd name="T37" fmla="*/ 111 h 15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1"/>
                <a:gd name="T58" fmla="*/ 0 h 1512"/>
                <a:gd name="T59" fmla="*/ 401 w 401"/>
                <a:gd name="T60" fmla="*/ 1512 h 15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1" h="1512">
                  <a:moveTo>
                    <a:pt x="315" y="111"/>
                  </a:moveTo>
                  <a:lnTo>
                    <a:pt x="0" y="1512"/>
                  </a:lnTo>
                  <a:lnTo>
                    <a:pt x="20" y="1496"/>
                  </a:lnTo>
                  <a:lnTo>
                    <a:pt x="43" y="1473"/>
                  </a:lnTo>
                  <a:lnTo>
                    <a:pt x="65" y="1441"/>
                  </a:lnTo>
                  <a:lnTo>
                    <a:pt x="91" y="1409"/>
                  </a:lnTo>
                  <a:lnTo>
                    <a:pt x="114" y="1373"/>
                  </a:lnTo>
                  <a:lnTo>
                    <a:pt x="136" y="1341"/>
                  </a:lnTo>
                  <a:lnTo>
                    <a:pt x="156" y="1305"/>
                  </a:lnTo>
                  <a:lnTo>
                    <a:pt x="170" y="1274"/>
                  </a:lnTo>
                  <a:lnTo>
                    <a:pt x="401" y="0"/>
                  </a:lnTo>
                  <a:lnTo>
                    <a:pt x="395" y="12"/>
                  </a:lnTo>
                  <a:lnTo>
                    <a:pt x="386" y="28"/>
                  </a:lnTo>
                  <a:lnTo>
                    <a:pt x="375" y="44"/>
                  </a:lnTo>
                  <a:lnTo>
                    <a:pt x="367" y="60"/>
                  </a:lnTo>
                  <a:lnTo>
                    <a:pt x="352" y="76"/>
                  </a:lnTo>
                  <a:lnTo>
                    <a:pt x="341" y="87"/>
                  </a:lnTo>
                  <a:lnTo>
                    <a:pt x="330" y="99"/>
                  </a:lnTo>
                  <a:lnTo>
                    <a:pt x="315" y="111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1176" y="2527"/>
              <a:ext cx="1481" cy="199"/>
            </a:xfrm>
            <a:custGeom>
              <a:avLst/>
              <a:gdLst>
                <a:gd name="T0" fmla="*/ 11 w 1481"/>
                <a:gd name="T1" fmla="*/ 147 h 199"/>
                <a:gd name="T2" fmla="*/ 43 w 1481"/>
                <a:gd name="T3" fmla="*/ 115 h 199"/>
                <a:gd name="T4" fmla="*/ 77 w 1481"/>
                <a:gd name="T5" fmla="*/ 75 h 199"/>
                <a:gd name="T6" fmla="*/ 108 w 1481"/>
                <a:gd name="T7" fmla="*/ 40 h 199"/>
                <a:gd name="T8" fmla="*/ 273 w 1481"/>
                <a:gd name="T9" fmla="*/ 75 h 199"/>
                <a:gd name="T10" fmla="*/ 529 w 1481"/>
                <a:gd name="T11" fmla="*/ 123 h 199"/>
                <a:gd name="T12" fmla="*/ 728 w 1481"/>
                <a:gd name="T13" fmla="*/ 115 h 199"/>
                <a:gd name="T14" fmla="*/ 881 w 1481"/>
                <a:gd name="T15" fmla="*/ 79 h 199"/>
                <a:gd name="T16" fmla="*/ 1009 w 1481"/>
                <a:gd name="T17" fmla="*/ 36 h 199"/>
                <a:gd name="T18" fmla="*/ 1125 w 1481"/>
                <a:gd name="T19" fmla="*/ 4 h 199"/>
                <a:gd name="T20" fmla="*/ 1250 w 1481"/>
                <a:gd name="T21" fmla="*/ 8 h 199"/>
                <a:gd name="T22" fmla="*/ 1395 w 1481"/>
                <a:gd name="T23" fmla="*/ 67 h 199"/>
                <a:gd name="T24" fmla="*/ 1469 w 1481"/>
                <a:gd name="T25" fmla="*/ 131 h 199"/>
                <a:gd name="T26" fmla="*/ 1441 w 1481"/>
                <a:gd name="T27" fmla="*/ 151 h 199"/>
                <a:gd name="T28" fmla="*/ 1415 w 1481"/>
                <a:gd name="T29" fmla="*/ 175 h 199"/>
                <a:gd name="T30" fmla="*/ 1393 w 1481"/>
                <a:gd name="T31" fmla="*/ 191 h 199"/>
                <a:gd name="T32" fmla="*/ 1367 w 1481"/>
                <a:gd name="T33" fmla="*/ 175 h 199"/>
                <a:gd name="T34" fmla="*/ 1319 w 1481"/>
                <a:gd name="T35" fmla="*/ 139 h 199"/>
                <a:gd name="T36" fmla="*/ 1265 w 1481"/>
                <a:gd name="T37" fmla="*/ 115 h 199"/>
                <a:gd name="T38" fmla="*/ 1208 w 1481"/>
                <a:gd name="T39" fmla="*/ 103 h 199"/>
                <a:gd name="T40" fmla="*/ 1145 w 1481"/>
                <a:gd name="T41" fmla="*/ 99 h 199"/>
                <a:gd name="T42" fmla="*/ 1080 w 1481"/>
                <a:gd name="T43" fmla="*/ 103 h 199"/>
                <a:gd name="T44" fmla="*/ 1017 w 1481"/>
                <a:gd name="T45" fmla="*/ 123 h 199"/>
                <a:gd name="T46" fmla="*/ 955 w 1481"/>
                <a:gd name="T47" fmla="*/ 147 h 199"/>
                <a:gd name="T48" fmla="*/ 890 w 1481"/>
                <a:gd name="T49" fmla="*/ 163 h 199"/>
                <a:gd name="T50" fmla="*/ 782 w 1481"/>
                <a:gd name="T51" fmla="*/ 163 h 199"/>
                <a:gd name="T52" fmla="*/ 645 w 1481"/>
                <a:gd name="T53" fmla="*/ 163 h 199"/>
                <a:gd name="T54" fmla="*/ 495 w 1481"/>
                <a:gd name="T55" fmla="*/ 163 h 199"/>
                <a:gd name="T56" fmla="*/ 341 w 1481"/>
                <a:gd name="T57" fmla="*/ 159 h 199"/>
                <a:gd name="T58" fmla="*/ 202 w 1481"/>
                <a:gd name="T59" fmla="*/ 159 h 199"/>
                <a:gd name="T60" fmla="*/ 88 w 1481"/>
                <a:gd name="T61" fmla="*/ 159 h 199"/>
                <a:gd name="T62" fmla="*/ 17 w 1481"/>
                <a:gd name="T63" fmla="*/ 159 h 19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81"/>
                <a:gd name="T97" fmla="*/ 0 h 199"/>
                <a:gd name="T98" fmla="*/ 1481 w 1481"/>
                <a:gd name="T99" fmla="*/ 199 h 19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81" h="199">
                  <a:moveTo>
                    <a:pt x="0" y="159"/>
                  </a:moveTo>
                  <a:lnTo>
                    <a:pt x="11" y="147"/>
                  </a:lnTo>
                  <a:lnTo>
                    <a:pt x="26" y="135"/>
                  </a:lnTo>
                  <a:lnTo>
                    <a:pt x="43" y="115"/>
                  </a:lnTo>
                  <a:lnTo>
                    <a:pt x="60" y="95"/>
                  </a:lnTo>
                  <a:lnTo>
                    <a:pt x="77" y="75"/>
                  </a:lnTo>
                  <a:lnTo>
                    <a:pt x="94" y="55"/>
                  </a:lnTo>
                  <a:lnTo>
                    <a:pt x="108" y="40"/>
                  </a:lnTo>
                  <a:lnTo>
                    <a:pt x="117" y="28"/>
                  </a:lnTo>
                  <a:lnTo>
                    <a:pt x="273" y="75"/>
                  </a:lnTo>
                  <a:lnTo>
                    <a:pt x="409" y="107"/>
                  </a:lnTo>
                  <a:lnTo>
                    <a:pt x="529" y="123"/>
                  </a:lnTo>
                  <a:lnTo>
                    <a:pt x="634" y="123"/>
                  </a:lnTo>
                  <a:lnTo>
                    <a:pt x="728" y="115"/>
                  </a:lnTo>
                  <a:lnTo>
                    <a:pt x="810" y="99"/>
                  </a:lnTo>
                  <a:lnTo>
                    <a:pt x="881" y="79"/>
                  </a:lnTo>
                  <a:lnTo>
                    <a:pt x="949" y="55"/>
                  </a:lnTo>
                  <a:lnTo>
                    <a:pt x="1009" y="36"/>
                  </a:lnTo>
                  <a:lnTo>
                    <a:pt x="1069" y="16"/>
                  </a:lnTo>
                  <a:lnTo>
                    <a:pt x="1125" y="4"/>
                  </a:lnTo>
                  <a:lnTo>
                    <a:pt x="1185" y="0"/>
                  </a:lnTo>
                  <a:lnTo>
                    <a:pt x="1250" y="8"/>
                  </a:lnTo>
                  <a:lnTo>
                    <a:pt x="1319" y="28"/>
                  </a:lnTo>
                  <a:lnTo>
                    <a:pt x="1395" y="67"/>
                  </a:lnTo>
                  <a:lnTo>
                    <a:pt x="1481" y="123"/>
                  </a:lnTo>
                  <a:lnTo>
                    <a:pt x="1469" y="131"/>
                  </a:lnTo>
                  <a:lnTo>
                    <a:pt x="1455" y="143"/>
                  </a:lnTo>
                  <a:lnTo>
                    <a:pt x="1441" y="151"/>
                  </a:lnTo>
                  <a:lnTo>
                    <a:pt x="1427" y="163"/>
                  </a:lnTo>
                  <a:lnTo>
                    <a:pt x="1415" y="175"/>
                  </a:lnTo>
                  <a:lnTo>
                    <a:pt x="1404" y="183"/>
                  </a:lnTo>
                  <a:lnTo>
                    <a:pt x="1393" y="191"/>
                  </a:lnTo>
                  <a:lnTo>
                    <a:pt x="1387" y="199"/>
                  </a:lnTo>
                  <a:lnTo>
                    <a:pt x="1367" y="175"/>
                  </a:lnTo>
                  <a:lnTo>
                    <a:pt x="1344" y="155"/>
                  </a:lnTo>
                  <a:lnTo>
                    <a:pt x="1319" y="139"/>
                  </a:lnTo>
                  <a:lnTo>
                    <a:pt x="1293" y="127"/>
                  </a:lnTo>
                  <a:lnTo>
                    <a:pt x="1265" y="115"/>
                  </a:lnTo>
                  <a:lnTo>
                    <a:pt x="1236" y="107"/>
                  </a:lnTo>
                  <a:lnTo>
                    <a:pt x="1208" y="103"/>
                  </a:lnTo>
                  <a:lnTo>
                    <a:pt x="1177" y="99"/>
                  </a:lnTo>
                  <a:lnTo>
                    <a:pt x="1145" y="99"/>
                  </a:lnTo>
                  <a:lnTo>
                    <a:pt x="1114" y="99"/>
                  </a:lnTo>
                  <a:lnTo>
                    <a:pt x="1080" y="103"/>
                  </a:lnTo>
                  <a:lnTo>
                    <a:pt x="1049" y="111"/>
                  </a:lnTo>
                  <a:lnTo>
                    <a:pt x="1017" y="123"/>
                  </a:lnTo>
                  <a:lnTo>
                    <a:pt x="986" y="131"/>
                  </a:lnTo>
                  <a:lnTo>
                    <a:pt x="955" y="147"/>
                  </a:lnTo>
                  <a:lnTo>
                    <a:pt x="926" y="163"/>
                  </a:lnTo>
                  <a:lnTo>
                    <a:pt x="890" y="163"/>
                  </a:lnTo>
                  <a:lnTo>
                    <a:pt x="838" y="163"/>
                  </a:lnTo>
                  <a:lnTo>
                    <a:pt x="782" y="163"/>
                  </a:lnTo>
                  <a:lnTo>
                    <a:pt x="716" y="163"/>
                  </a:lnTo>
                  <a:lnTo>
                    <a:pt x="645" y="163"/>
                  </a:lnTo>
                  <a:lnTo>
                    <a:pt x="571" y="163"/>
                  </a:lnTo>
                  <a:lnTo>
                    <a:pt x="495" y="163"/>
                  </a:lnTo>
                  <a:lnTo>
                    <a:pt x="418" y="159"/>
                  </a:lnTo>
                  <a:lnTo>
                    <a:pt x="341" y="159"/>
                  </a:lnTo>
                  <a:lnTo>
                    <a:pt x="267" y="159"/>
                  </a:lnTo>
                  <a:lnTo>
                    <a:pt x="202" y="159"/>
                  </a:lnTo>
                  <a:lnTo>
                    <a:pt x="139" y="159"/>
                  </a:lnTo>
                  <a:lnTo>
                    <a:pt x="88" y="159"/>
                  </a:lnTo>
                  <a:lnTo>
                    <a:pt x="45" y="159"/>
                  </a:lnTo>
                  <a:lnTo>
                    <a:pt x="17" y="159"/>
                  </a:lnTo>
                  <a:lnTo>
                    <a:pt x="0" y="159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2739" y="2416"/>
              <a:ext cx="1475" cy="307"/>
            </a:xfrm>
            <a:custGeom>
              <a:avLst/>
              <a:gdLst>
                <a:gd name="T0" fmla="*/ 0 w 1475"/>
                <a:gd name="T1" fmla="*/ 227 h 307"/>
                <a:gd name="T2" fmla="*/ 96 w 1475"/>
                <a:gd name="T3" fmla="*/ 140 h 307"/>
                <a:gd name="T4" fmla="*/ 190 w 1475"/>
                <a:gd name="T5" fmla="*/ 76 h 307"/>
                <a:gd name="T6" fmla="*/ 284 w 1475"/>
                <a:gd name="T7" fmla="*/ 32 h 307"/>
                <a:gd name="T8" fmla="*/ 375 w 1475"/>
                <a:gd name="T9" fmla="*/ 8 h 307"/>
                <a:gd name="T10" fmla="*/ 466 w 1475"/>
                <a:gd name="T11" fmla="*/ 0 h 307"/>
                <a:gd name="T12" fmla="*/ 554 w 1475"/>
                <a:gd name="T13" fmla="*/ 4 h 307"/>
                <a:gd name="T14" fmla="*/ 642 w 1475"/>
                <a:gd name="T15" fmla="*/ 16 h 307"/>
                <a:gd name="T16" fmla="*/ 727 w 1475"/>
                <a:gd name="T17" fmla="*/ 36 h 307"/>
                <a:gd name="T18" fmla="*/ 809 w 1475"/>
                <a:gd name="T19" fmla="*/ 60 h 307"/>
                <a:gd name="T20" fmla="*/ 889 w 1475"/>
                <a:gd name="T21" fmla="*/ 84 h 307"/>
                <a:gd name="T22" fmla="*/ 969 w 1475"/>
                <a:gd name="T23" fmla="*/ 108 h 307"/>
                <a:gd name="T24" fmla="*/ 1043 w 1475"/>
                <a:gd name="T25" fmla="*/ 128 h 307"/>
                <a:gd name="T26" fmla="*/ 1116 w 1475"/>
                <a:gd name="T27" fmla="*/ 140 h 307"/>
                <a:gd name="T28" fmla="*/ 1185 w 1475"/>
                <a:gd name="T29" fmla="*/ 140 h 307"/>
                <a:gd name="T30" fmla="*/ 1253 w 1475"/>
                <a:gd name="T31" fmla="*/ 124 h 307"/>
                <a:gd name="T32" fmla="*/ 1315 w 1475"/>
                <a:gd name="T33" fmla="*/ 96 h 307"/>
                <a:gd name="T34" fmla="*/ 1330 w 1475"/>
                <a:gd name="T35" fmla="*/ 112 h 307"/>
                <a:gd name="T36" fmla="*/ 1344 w 1475"/>
                <a:gd name="T37" fmla="*/ 132 h 307"/>
                <a:gd name="T38" fmla="*/ 1361 w 1475"/>
                <a:gd name="T39" fmla="*/ 155 h 307"/>
                <a:gd name="T40" fmla="*/ 1384 w 1475"/>
                <a:gd name="T41" fmla="*/ 183 h 307"/>
                <a:gd name="T42" fmla="*/ 1403 w 1475"/>
                <a:gd name="T43" fmla="*/ 211 h 307"/>
                <a:gd name="T44" fmla="*/ 1426 w 1475"/>
                <a:gd name="T45" fmla="*/ 235 h 307"/>
                <a:gd name="T46" fmla="*/ 1449 w 1475"/>
                <a:gd name="T47" fmla="*/ 259 h 307"/>
                <a:gd name="T48" fmla="*/ 1475 w 1475"/>
                <a:gd name="T49" fmla="*/ 275 h 307"/>
                <a:gd name="T50" fmla="*/ 702 w 1475"/>
                <a:gd name="T51" fmla="*/ 275 h 307"/>
                <a:gd name="T52" fmla="*/ 684 w 1475"/>
                <a:gd name="T53" fmla="*/ 255 h 307"/>
                <a:gd name="T54" fmla="*/ 662 w 1475"/>
                <a:gd name="T55" fmla="*/ 235 h 307"/>
                <a:gd name="T56" fmla="*/ 630 w 1475"/>
                <a:gd name="T57" fmla="*/ 215 h 307"/>
                <a:gd name="T58" fmla="*/ 599 w 1475"/>
                <a:gd name="T59" fmla="*/ 203 h 307"/>
                <a:gd name="T60" fmla="*/ 559 w 1475"/>
                <a:gd name="T61" fmla="*/ 187 h 307"/>
                <a:gd name="T62" fmla="*/ 520 w 1475"/>
                <a:gd name="T63" fmla="*/ 179 h 307"/>
                <a:gd name="T64" fmla="*/ 474 w 1475"/>
                <a:gd name="T65" fmla="*/ 175 h 307"/>
                <a:gd name="T66" fmla="*/ 432 w 1475"/>
                <a:gd name="T67" fmla="*/ 171 h 307"/>
                <a:gd name="T68" fmla="*/ 383 w 1475"/>
                <a:gd name="T69" fmla="*/ 171 h 307"/>
                <a:gd name="T70" fmla="*/ 338 w 1475"/>
                <a:gd name="T71" fmla="*/ 179 h 307"/>
                <a:gd name="T72" fmla="*/ 292 w 1475"/>
                <a:gd name="T73" fmla="*/ 187 h 307"/>
                <a:gd name="T74" fmla="*/ 250 w 1475"/>
                <a:gd name="T75" fmla="*/ 199 h 307"/>
                <a:gd name="T76" fmla="*/ 207 w 1475"/>
                <a:gd name="T77" fmla="*/ 219 h 307"/>
                <a:gd name="T78" fmla="*/ 167 w 1475"/>
                <a:gd name="T79" fmla="*/ 243 h 307"/>
                <a:gd name="T80" fmla="*/ 133 w 1475"/>
                <a:gd name="T81" fmla="*/ 271 h 307"/>
                <a:gd name="T82" fmla="*/ 102 w 1475"/>
                <a:gd name="T83" fmla="*/ 307 h 307"/>
                <a:gd name="T84" fmla="*/ 93 w 1475"/>
                <a:gd name="T85" fmla="*/ 295 h 307"/>
                <a:gd name="T86" fmla="*/ 82 w 1475"/>
                <a:gd name="T87" fmla="*/ 283 h 307"/>
                <a:gd name="T88" fmla="*/ 71 w 1475"/>
                <a:gd name="T89" fmla="*/ 275 h 307"/>
                <a:gd name="T90" fmla="*/ 59 w 1475"/>
                <a:gd name="T91" fmla="*/ 263 h 307"/>
                <a:gd name="T92" fmla="*/ 45 w 1475"/>
                <a:gd name="T93" fmla="*/ 251 h 307"/>
                <a:gd name="T94" fmla="*/ 34 w 1475"/>
                <a:gd name="T95" fmla="*/ 243 h 307"/>
                <a:gd name="T96" fmla="*/ 17 w 1475"/>
                <a:gd name="T97" fmla="*/ 235 h 307"/>
                <a:gd name="T98" fmla="*/ 0 w 1475"/>
                <a:gd name="T99" fmla="*/ 227 h 30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475"/>
                <a:gd name="T151" fmla="*/ 0 h 307"/>
                <a:gd name="T152" fmla="*/ 1475 w 1475"/>
                <a:gd name="T153" fmla="*/ 307 h 30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475" h="307">
                  <a:moveTo>
                    <a:pt x="0" y="227"/>
                  </a:moveTo>
                  <a:lnTo>
                    <a:pt x="96" y="140"/>
                  </a:lnTo>
                  <a:lnTo>
                    <a:pt x="190" y="76"/>
                  </a:lnTo>
                  <a:lnTo>
                    <a:pt x="284" y="32"/>
                  </a:lnTo>
                  <a:lnTo>
                    <a:pt x="375" y="8"/>
                  </a:lnTo>
                  <a:lnTo>
                    <a:pt x="466" y="0"/>
                  </a:lnTo>
                  <a:lnTo>
                    <a:pt x="554" y="4"/>
                  </a:lnTo>
                  <a:lnTo>
                    <a:pt x="642" y="16"/>
                  </a:lnTo>
                  <a:lnTo>
                    <a:pt x="727" y="36"/>
                  </a:lnTo>
                  <a:lnTo>
                    <a:pt x="809" y="60"/>
                  </a:lnTo>
                  <a:lnTo>
                    <a:pt x="889" y="84"/>
                  </a:lnTo>
                  <a:lnTo>
                    <a:pt x="969" y="108"/>
                  </a:lnTo>
                  <a:lnTo>
                    <a:pt x="1043" y="128"/>
                  </a:lnTo>
                  <a:lnTo>
                    <a:pt x="1116" y="140"/>
                  </a:lnTo>
                  <a:lnTo>
                    <a:pt x="1185" y="140"/>
                  </a:lnTo>
                  <a:lnTo>
                    <a:pt x="1253" y="124"/>
                  </a:lnTo>
                  <a:lnTo>
                    <a:pt x="1315" y="96"/>
                  </a:lnTo>
                  <a:lnTo>
                    <a:pt x="1330" y="112"/>
                  </a:lnTo>
                  <a:lnTo>
                    <a:pt x="1344" y="132"/>
                  </a:lnTo>
                  <a:lnTo>
                    <a:pt x="1361" y="155"/>
                  </a:lnTo>
                  <a:lnTo>
                    <a:pt x="1384" y="183"/>
                  </a:lnTo>
                  <a:lnTo>
                    <a:pt x="1403" y="211"/>
                  </a:lnTo>
                  <a:lnTo>
                    <a:pt x="1426" y="235"/>
                  </a:lnTo>
                  <a:lnTo>
                    <a:pt x="1449" y="259"/>
                  </a:lnTo>
                  <a:lnTo>
                    <a:pt x="1475" y="275"/>
                  </a:lnTo>
                  <a:lnTo>
                    <a:pt x="702" y="275"/>
                  </a:lnTo>
                  <a:lnTo>
                    <a:pt x="684" y="255"/>
                  </a:lnTo>
                  <a:lnTo>
                    <a:pt x="662" y="235"/>
                  </a:lnTo>
                  <a:lnTo>
                    <a:pt x="630" y="215"/>
                  </a:lnTo>
                  <a:lnTo>
                    <a:pt x="599" y="203"/>
                  </a:lnTo>
                  <a:lnTo>
                    <a:pt x="559" y="187"/>
                  </a:lnTo>
                  <a:lnTo>
                    <a:pt x="520" y="179"/>
                  </a:lnTo>
                  <a:lnTo>
                    <a:pt x="474" y="175"/>
                  </a:lnTo>
                  <a:lnTo>
                    <a:pt x="432" y="171"/>
                  </a:lnTo>
                  <a:lnTo>
                    <a:pt x="383" y="171"/>
                  </a:lnTo>
                  <a:lnTo>
                    <a:pt x="338" y="179"/>
                  </a:lnTo>
                  <a:lnTo>
                    <a:pt x="292" y="187"/>
                  </a:lnTo>
                  <a:lnTo>
                    <a:pt x="250" y="199"/>
                  </a:lnTo>
                  <a:lnTo>
                    <a:pt x="207" y="219"/>
                  </a:lnTo>
                  <a:lnTo>
                    <a:pt x="167" y="243"/>
                  </a:lnTo>
                  <a:lnTo>
                    <a:pt x="133" y="271"/>
                  </a:lnTo>
                  <a:lnTo>
                    <a:pt x="102" y="307"/>
                  </a:lnTo>
                  <a:lnTo>
                    <a:pt x="93" y="295"/>
                  </a:lnTo>
                  <a:lnTo>
                    <a:pt x="82" y="283"/>
                  </a:lnTo>
                  <a:lnTo>
                    <a:pt x="71" y="275"/>
                  </a:lnTo>
                  <a:lnTo>
                    <a:pt x="59" y="263"/>
                  </a:lnTo>
                  <a:lnTo>
                    <a:pt x="45" y="251"/>
                  </a:lnTo>
                  <a:lnTo>
                    <a:pt x="34" y="243"/>
                  </a:lnTo>
                  <a:lnTo>
                    <a:pt x="17" y="235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730" y="2305"/>
              <a:ext cx="1324" cy="334"/>
            </a:xfrm>
            <a:custGeom>
              <a:avLst/>
              <a:gdLst>
                <a:gd name="T0" fmla="*/ 0 w 1324"/>
                <a:gd name="T1" fmla="*/ 235 h 334"/>
                <a:gd name="T2" fmla="*/ 74 w 1324"/>
                <a:gd name="T3" fmla="*/ 143 h 334"/>
                <a:gd name="T4" fmla="*/ 156 w 1324"/>
                <a:gd name="T5" fmla="*/ 76 h 334"/>
                <a:gd name="T6" fmla="*/ 241 w 1324"/>
                <a:gd name="T7" fmla="*/ 32 h 334"/>
                <a:gd name="T8" fmla="*/ 329 w 1324"/>
                <a:gd name="T9" fmla="*/ 8 h 334"/>
                <a:gd name="T10" fmla="*/ 423 w 1324"/>
                <a:gd name="T11" fmla="*/ 0 h 334"/>
                <a:gd name="T12" fmla="*/ 517 w 1324"/>
                <a:gd name="T13" fmla="*/ 4 h 334"/>
                <a:gd name="T14" fmla="*/ 611 w 1324"/>
                <a:gd name="T15" fmla="*/ 20 h 334"/>
                <a:gd name="T16" fmla="*/ 705 w 1324"/>
                <a:gd name="T17" fmla="*/ 40 h 334"/>
                <a:gd name="T18" fmla="*/ 796 w 1324"/>
                <a:gd name="T19" fmla="*/ 68 h 334"/>
                <a:gd name="T20" fmla="*/ 884 w 1324"/>
                <a:gd name="T21" fmla="*/ 99 h 334"/>
                <a:gd name="T22" fmla="*/ 969 w 1324"/>
                <a:gd name="T23" fmla="*/ 127 h 334"/>
                <a:gd name="T24" fmla="*/ 1048 w 1324"/>
                <a:gd name="T25" fmla="*/ 151 h 334"/>
                <a:gd name="T26" fmla="*/ 1122 w 1324"/>
                <a:gd name="T27" fmla="*/ 167 h 334"/>
                <a:gd name="T28" fmla="*/ 1191 w 1324"/>
                <a:gd name="T29" fmla="*/ 175 h 334"/>
                <a:gd name="T30" fmla="*/ 1250 w 1324"/>
                <a:gd name="T31" fmla="*/ 167 h 334"/>
                <a:gd name="T32" fmla="*/ 1299 w 1324"/>
                <a:gd name="T33" fmla="*/ 147 h 334"/>
                <a:gd name="T34" fmla="*/ 1324 w 1324"/>
                <a:gd name="T35" fmla="*/ 199 h 334"/>
                <a:gd name="T36" fmla="*/ 1264 w 1324"/>
                <a:gd name="T37" fmla="*/ 227 h 334"/>
                <a:gd name="T38" fmla="*/ 1202 w 1324"/>
                <a:gd name="T39" fmla="*/ 235 h 334"/>
                <a:gd name="T40" fmla="*/ 1134 w 1324"/>
                <a:gd name="T41" fmla="*/ 231 h 334"/>
                <a:gd name="T42" fmla="*/ 1063 w 1324"/>
                <a:gd name="T43" fmla="*/ 219 h 334"/>
                <a:gd name="T44" fmla="*/ 989 w 1324"/>
                <a:gd name="T45" fmla="*/ 199 h 334"/>
                <a:gd name="T46" fmla="*/ 912 w 1324"/>
                <a:gd name="T47" fmla="*/ 171 h 334"/>
                <a:gd name="T48" fmla="*/ 832 w 1324"/>
                <a:gd name="T49" fmla="*/ 147 h 334"/>
                <a:gd name="T50" fmla="*/ 747 w 1324"/>
                <a:gd name="T51" fmla="*/ 119 h 334"/>
                <a:gd name="T52" fmla="*/ 662 w 1324"/>
                <a:gd name="T53" fmla="*/ 99 h 334"/>
                <a:gd name="T54" fmla="*/ 574 w 1324"/>
                <a:gd name="T55" fmla="*/ 87 h 334"/>
                <a:gd name="T56" fmla="*/ 483 w 1324"/>
                <a:gd name="T57" fmla="*/ 83 h 334"/>
                <a:gd name="T58" fmla="*/ 389 w 1324"/>
                <a:gd name="T59" fmla="*/ 95 h 334"/>
                <a:gd name="T60" fmla="*/ 295 w 1324"/>
                <a:gd name="T61" fmla="*/ 123 h 334"/>
                <a:gd name="T62" fmla="*/ 199 w 1324"/>
                <a:gd name="T63" fmla="*/ 171 h 334"/>
                <a:gd name="T64" fmla="*/ 99 w 1324"/>
                <a:gd name="T65" fmla="*/ 239 h 334"/>
                <a:gd name="T66" fmla="*/ 0 w 1324"/>
                <a:gd name="T67" fmla="*/ 334 h 334"/>
                <a:gd name="T68" fmla="*/ 3 w 1324"/>
                <a:gd name="T69" fmla="*/ 314 h 334"/>
                <a:gd name="T70" fmla="*/ 3 w 1324"/>
                <a:gd name="T71" fmla="*/ 290 h 334"/>
                <a:gd name="T72" fmla="*/ 3 w 1324"/>
                <a:gd name="T73" fmla="*/ 263 h 334"/>
                <a:gd name="T74" fmla="*/ 0 w 1324"/>
                <a:gd name="T75" fmla="*/ 235 h 33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324"/>
                <a:gd name="T115" fmla="*/ 0 h 334"/>
                <a:gd name="T116" fmla="*/ 1324 w 1324"/>
                <a:gd name="T117" fmla="*/ 334 h 33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324" h="334">
                  <a:moveTo>
                    <a:pt x="0" y="235"/>
                  </a:moveTo>
                  <a:lnTo>
                    <a:pt x="74" y="143"/>
                  </a:lnTo>
                  <a:lnTo>
                    <a:pt x="156" y="76"/>
                  </a:lnTo>
                  <a:lnTo>
                    <a:pt x="241" y="32"/>
                  </a:lnTo>
                  <a:lnTo>
                    <a:pt x="329" y="8"/>
                  </a:lnTo>
                  <a:lnTo>
                    <a:pt x="423" y="0"/>
                  </a:lnTo>
                  <a:lnTo>
                    <a:pt x="517" y="4"/>
                  </a:lnTo>
                  <a:lnTo>
                    <a:pt x="611" y="20"/>
                  </a:lnTo>
                  <a:lnTo>
                    <a:pt x="705" y="40"/>
                  </a:lnTo>
                  <a:lnTo>
                    <a:pt x="796" y="68"/>
                  </a:lnTo>
                  <a:lnTo>
                    <a:pt x="884" y="99"/>
                  </a:lnTo>
                  <a:lnTo>
                    <a:pt x="969" y="127"/>
                  </a:lnTo>
                  <a:lnTo>
                    <a:pt x="1048" y="151"/>
                  </a:lnTo>
                  <a:lnTo>
                    <a:pt x="1122" y="167"/>
                  </a:lnTo>
                  <a:lnTo>
                    <a:pt x="1191" y="175"/>
                  </a:lnTo>
                  <a:lnTo>
                    <a:pt x="1250" y="167"/>
                  </a:lnTo>
                  <a:lnTo>
                    <a:pt x="1299" y="147"/>
                  </a:lnTo>
                  <a:lnTo>
                    <a:pt x="1324" y="199"/>
                  </a:lnTo>
                  <a:lnTo>
                    <a:pt x="1264" y="227"/>
                  </a:lnTo>
                  <a:lnTo>
                    <a:pt x="1202" y="235"/>
                  </a:lnTo>
                  <a:lnTo>
                    <a:pt x="1134" y="231"/>
                  </a:lnTo>
                  <a:lnTo>
                    <a:pt x="1063" y="219"/>
                  </a:lnTo>
                  <a:lnTo>
                    <a:pt x="989" y="199"/>
                  </a:lnTo>
                  <a:lnTo>
                    <a:pt x="912" y="171"/>
                  </a:lnTo>
                  <a:lnTo>
                    <a:pt x="832" y="147"/>
                  </a:lnTo>
                  <a:lnTo>
                    <a:pt x="747" y="119"/>
                  </a:lnTo>
                  <a:lnTo>
                    <a:pt x="662" y="99"/>
                  </a:lnTo>
                  <a:lnTo>
                    <a:pt x="574" y="87"/>
                  </a:lnTo>
                  <a:lnTo>
                    <a:pt x="483" y="83"/>
                  </a:lnTo>
                  <a:lnTo>
                    <a:pt x="389" y="95"/>
                  </a:lnTo>
                  <a:lnTo>
                    <a:pt x="295" y="123"/>
                  </a:lnTo>
                  <a:lnTo>
                    <a:pt x="199" y="171"/>
                  </a:lnTo>
                  <a:lnTo>
                    <a:pt x="99" y="239"/>
                  </a:lnTo>
                  <a:lnTo>
                    <a:pt x="0" y="334"/>
                  </a:lnTo>
                  <a:lnTo>
                    <a:pt x="3" y="314"/>
                  </a:lnTo>
                  <a:lnTo>
                    <a:pt x="3" y="290"/>
                  </a:lnTo>
                  <a:lnTo>
                    <a:pt x="3" y="263"/>
                  </a:lnTo>
                  <a:lnTo>
                    <a:pt x="0" y="235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922" y="2627"/>
              <a:ext cx="466" cy="68"/>
            </a:xfrm>
            <a:custGeom>
              <a:avLst/>
              <a:gdLst>
                <a:gd name="T0" fmla="*/ 466 w 466"/>
                <a:gd name="T1" fmla="*/ 68 h 68"/>
                <a:gd name="T2" fmla="*/ 0 w 466"/>
                <a:gd name="T3" fmla="*/ 68 h 68"/>
                <a:gd name="T4" fmla="*/ 23 w 466"/>
                <a:gd name="T5" fmla="*/ 52 h 68"/>
                <a:gd name="T6" fmla="*/ 49 w 466"/>
                <a:gd name="T7" fmla="*/ 36 h 68"/>
                <a:gd name="T8" fmla="*/ 77 w 466"/>
                <a:gd name="T9" fmla="*/ 24 h 68"/>
                <a:gd name="T10" fmla="*/ 108 w 466"/>
                <a:gd name="T11" fmla="*/ 16 h 68"/>
                <a:gd name="T12" fmla="*/ 140 w 466"/>
                <a:gd name="T13" fmla="*/ 8 h 68"/>
                <a:gd name="T14" fmla="*/ 171 w 466"/>
                <a:gd name="T15" fmla="*/ 4 h 68"/>
                <a:gd name="T16" fmla="*/ 205 w 466"/>
                <a:gd name="T17" fmla="*/ 0 h 68"/>
                <a:gd name="T18" fmla="*/ 239 w 466"/>
                <a:gd name="T19" fmla="*/ 0 h 68"/>
                <a:gd name="T20" fmla="*/ 273 w 466"/>
                <a:gd name="T21" fmla="*/ 4 h 68"/>
                <a:gd name="T22" fmla="*/ 304 w 466"/>
                <a:gd name="T23" fmla="*/ 8 h 68"/>
                <a:gd name="T24" fmla="*/ 336 w 466"/>
                <a:gd name="T25" fmla="*/ 12 h 68"/>
                <a:gd name="T26" fmla="*/ 367 w 466"/>
                <a:gd name="T27" fmla="*/ 20 h 68"/>
                <a:gd name="T28" fmla="*/ 395 w 466"/>
                <a:gd name="T29" fmla="*/ 28 h 68"/>
                <a:gd name="T30" fmla="*/ 421 w 466"/>
                <a:gd name="T31" fmla="*/ 40 h 68"/>
                <a:gd name="T32" fmla="*/ 446 w 466"/>
                <a:gd name="T33" fmla="*/ 52 h 68"/>
                <a:gd name="T34" fmla="*/ 466 w 466"/>
                <a:gd name="T35" fmla="*/ 68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66"/>
                <a:gd name="T55" fmla="*/ 0 h 68"/>
                <a:gd name="T56" fmla="*/ 466 w 466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66" h="68">
                  <a:moveTo>
                    <a:pt x="466" y="68"/>
                  </a:moveTo>
                  <a:lnTo>
                    <a:pt x="0" y="68"/>
                  </a:lnTo>
                  <a:lnTo>
                    <a:pt x="23" y="52"/>
                  </a:lnTo>
                  <a:lnTo>
                    <a:pt x="49" y="36"/>
                  </a:lnTo>
                  <a:lnTo>
                    <a:pt x="77" y="24"/>
                  </a:lnTo>
                  <a:lnTo>
                    <a:pt x="108" y="16"/>
                  </a:lnTo>
                  <a:lnTo>
                    <a:pt x="140" y="8"/>
                  </a:lnTo>
                  <a:lnTo>
                    <a:pt x="171" y="4"/>
                  </a:lnTo>
                  <a:lnTo>
                    <a:pt x="205" y="0"/>
                  </a:lnTo>
                  <a:lnTo>
                    <a:pt x="239" y="0"/>
                  </a:lnTo>
                  <a:lnTo>
                    <a:pt x="273" y="4"/>
                  </a:lnTo>
                  <a:lnTo>
                    <a:pt x="304" y="8"/>
                  </a:lnTo>
                  <a:lnTo>
                    <a:pt x="336" y="12"/>
                  </a:lnTo>
                  <a:lnTo>
                    <a:pt x="367" y="20"/>
                  </a:lnTo>
                  <a:lnTo>
                    <a:pt x="395" y="28"/>
                  </a:lnTo>
                  <a:lnTo>
                    <a:pt x="421" y="40"/>
                  </a:lnTo>
                  <a:lnTo>
                    <a:pt x="446" y="52"/>
                  </a:lnTo>
                  <a:lnTo>
                    <a:pt x="466" y="68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225" y="2656"/>
              <a:ext cx="253" cy="28"/>
            </a:xfrm>
            <a:custGeom>
              <a:avLst/>
              <a:gdLst>
                <a:gd name="T0" fmla="*/ 0 w 253"/>
                <a:gd name="T1" fmla="*/ 24 h 28"/>
                <a:gd name="T2" fmla="*/ 31 w 253"/>
                <a:gd name="T3" fmla="*/ 12 h 28"/>
                <a:gd name="T4" fmla="*/ 65 w 253"/>
                <a:gd name="T5" fmla="*/ 8 h 28"/>
                <a:gd name="T6" fmla="*/ 102 w 253"/>
                <a:gd name="T7" fmla="*/ 4 h 28"/>
                <a:gd name="T8" fmla="*/ 139 w 253"/>
                <a:gd name="T9" fmla="*/ 0 h 28"/>
                <a:gd name="T10" fmla="*/ 173 w 253"/>
                <a:gd name="T11" fmla="*/ 4 h 28"/>
                <a:gd name="T12" fmla="*/ 205 w 253"/>
                <a:gd name="T13" fmla="*/ 8 h 28"/>
                <a:gd name="T14" fmla="*/ 230 w 253"/>
                <a:gd name="T15" fmla="*/ 16 h 28"/>
                <a:gd name="T16" fmla="*/ 253 w 253"/>
                <a:gd name="T17" fmla="*/ 28 h 28"/>
                <a:gd name="T18" fmla="*/ 0 w 253"/>
                <a:gd name="T19" fmla="*/ 24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3"/>
                <a:gd name="T31" fmla="*/ 0 h 28"/>
                <a:gd name="T32" fmla="*/ 253 w 253"/>
                <a:gd name="T33" fmla="*/ 28 h 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3" h="28">
                  <a:moveTo>
                    <a:pt x="0" y="24"/>
                  </a:moveTo>
                  <a:lnTo>
                    <a:pt x="31" y="12"/>
                  </a:lnTo>
                  <a:lnTo>
                    <a:pt x="65" y="8"/>
                  </a:lnTo>
                  <a:lnTo>
                    <a:pt x="102" y="4"/>
                  </a:lnTo>
                  <a:lnTo>
                    <a:pt x="139" y="0"/>
                  </a:lnTo>
                  <a:lnTo>
                    <a:pt x="173" y="4"/>
                  </a:lnTo>
                  <a:lnTo>
                    <a:pt x="205" y="8"/>
                  </a:lnTo>
                  <a:lnTo>
                    <a:pt x="230" y="16"/>
                  </a:lnTo>
                  <a:lnTo>
                    <a:pt x="253" y="2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3829" y="1087"/>
              <a:ext cx="469" cy="1664"/>
            </a:xfrm>
            <a:custGeom>
              <a:avLst/>
              <a:gdLst>
                <a:gd name="T0" fmla="*/ 0 w 469"/>
                <a:gd name="T1" fmla="*/ 0 h 1664"/>
                <a:gd name="T2" fmla="*/ 242 w 469"/>
                <a:gd name="T3" fmla="*/ 1377 h 1664"/>
                <a:gd name="T4" fmla="*/ 253 w 469"/>
                <a:gd name="T5" fmla="*/ 1397 h 1664"/>
                <a:gd name="T6" fmla="*/ 273 w 469"/>
                <a:gd name="T7" fmla="*/ 1429 h 1664"/>
                <a:gd name="T8" fmla="*/ 299 w 469"/>
                <a:gd name="T9" fmla="*/ 1469 h 1664"/>
                <a:gd name="T10" fmla="*/ 327 w 469"/>
                <a:gd name="T11" fmla="*/ 1509 h 1664"/>
                <a:gd name="T12" fmla="*/ 358 w 469"/>
                <a:gd name="T13" fmla="*/ 1552 h 1664"/>
                <a:gd name="T14" fmla="*/ 395 w 469"/>
                <a:gd name="T15" fmla="*/ 1596 h 1664"/>
                <a:gd name="T16" fmla="*/ 432 w 469"/>
                <a:gd name="T17" fmla="*/ 1632 h 1664"/>
                <a:gd name="T18" fmla="*/ 469 w 469"/>
                <a:gd name="T19" fmla="*/ 1664 h 1664"/>
                <a:gd name="T20" fmla="*/ 111 w 469"/>
                <a:gd name="T21" fmla="*/ 191 h 1664"/>
                <a:gd name="T22" fmla="*/ 100 w 469"/>
                <a:gd name="T23" fmla="*/ 175 h 1664"/>
                <a:gd name="T24" fmla="*/ 85 w 469"/>
                <a:gd name="T25" fmla="*/ 151 h 1664"/>
                <a:gd name="T26" fmla="*/ 68 w 469"/>
                <a:gd name="T27" fmla="*/ 128 h 1664"/>
                <a:gd name="T28" fmla="*/ 51 w 469"/>
                <a:gd name="T29" fmla="*/ 100 h 1664"/>
                <a:gd name="T30" fmla="*/ 37 w 469"/>
                <a:gd name="T31" fmla="*/ 72 h 1664"/>
                <a:gd name="T32" fmla="*/ 23 w 469"/>
                <a:gd name="T33" fmla="*/ 48 h 1664"/>
                <a:gd name="T34" fmla="*/ 9 w 469"/>
                <a:gd name="T35" fmla="*/ 20 h 1664"/>
                <a:gd name="T36" fmla="*/ 0 w 469"/>
                <a:gd name="T37" fmla="*/ 0 h 166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69"/>
                <a:gd name="T58" fmla="*/ 0 h 1664"/>
                <a:gd name="T59" fmla="*/ 469 w 469"/>
                <a:gd name="T60" fmla="*/ 1664 h 166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69" h="1664">
                  <a:moveTo>
                    <a:pt x="0" y="0"/>
                  </a:moveTo>
                  <a:lnTo>
                    <a:pt x="242" y="1377"/>
                  </a:lnTo>
                  <a:lnTo>
                    <a:pt x="253" y="1397"/>
                  </a:lnTo>
                  <a:lnTo>
                    <a:pt x="273" y="1429"/>
                  </a:lnTo>
                  <a:lnTo>
                    <a:pt x="299" y="1469"/>
                  </a:lnTo>
                  <a:lnTo>
                    <a:pt x="327" y="1509"/>
                  </a:lnTo>
                  <a:lnTo>
                    <a:pt x="358" y="1552"/>
                  </a:lnTo>
                  <a:lnTo>
                    <a:pt x="395" y="1596"/>
                  </a:lnTo>
                  <a:lnTo>
                    <a:pt x="432" y="1632"/>
                  </a:lnTo>
                  <a:lnTo>
                    <a:pt x="469" y="1664"/>
                  </a:lnTo>
                  <a:lnTo>
                    <a:pt x="111" y="191"/>
                  </a:lnTo>
                  <a:lnTo>
                    <a:pt x="100" y="175"/>
                  </a:lnTo>
                  <a:lnTo>
                    <a:pt x="85" y="151"/>
                  </a:lnTo>
                  <a:lnTo>
                    <a:pt x="68" y="128"/>
                  </a:lnTo>
                  <a:lnTo>
                    <a:pt x="51" y="100"/>
                  </a:lnTo>
                  <a:lnTo>
                    <a:pt x="37" y="72"/>
                  </a:lnTo>
                  <a:lnTo>
                    <a:pt x="23" y="48"/>
                  </a:lnTo>
                  <a:lnTo>
                    <a:pt x="9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1400" y="987"/>
              <a:ext cx="974" cy="1472"/>
            </a:xfrm>
            <a:custGeom>
              <a:avLst/>
              <a:gdLst>
                <a:gd name="T0" fmla="*/ 244 w 974"/>
                <a:gd name="T1" fmla="*/ 0 h 1472"/>
                <a:gd name="T2" fmla="*/ 273 w 974"/>
                <a:gd name="T3" fmla="*/ 7 h 1472"/>
                <a:gd name="T4" fmla="*/ 68 w 974"/>
                <a:gd name="T5" fmla="*/ 1162 h 1472"/>
                <a:gd name="T6" fmla="*/ 91 w 974"/>
                <a:gd name="T7" fmla="*/ 1225 h 1472"/>
                <a:gd name="T8" fmla="*/ 122 w 974"/>
                <a:gd name="T9" fmla="*/ 1277 h 1472"/>
                <a:gd name="T10" fmla="*/ 156 w 974"/>
                <a:gd name="T11" fmla="*/ 1321 h 1472"/>
                <a:gd name="T12" fmla="*/ 199 w 974"/>
                <a:gd name="T13" fmla="*/ 1349 h 1472"/>
                <a:gd name="T14" fmla="*/ 244 w 974"/>
                <a:gd name="T15" fmla="*/ 1369 h 1472"/>
                <a:gd name="T16" fmla="*/ 292 w 974"/>
                <a:gd name="T17" fmla="*/ 1381 h 1472"/>
                <a:gd name="T18" fmla="*/ 344 w 974"/>
                <a:gd name="T19" fmla="*/ 1389 h 1472"/>
                <a:gd name="T20" fmla="*/ 398 w 974"/>
                <a:gd name="T21" fmla="*/ 1385 h 1472"/>
                <a:gd name="T22" fmla="*/ 452 w 974"/>
                <a:gd name="T23" fmla="*/ 1377 h 1472"/>
                <a:gd name="T24" fmla="*/ 508 w 974"/>
                <a:gd name="T25" fmla="*/ 1369 h 1472"/>
                <a:gd name="T26" fmla="*/ 562 w 974"/>
                <a:gd name="T27" fmla="*/ 1353 h 1472"/>
                <a:gd name="T28" fmla="*/ 616 w 974"/>
                <a:gd name="T29" fmla="*/ 1337 h 1472"/>
                <a:gd name="T30" fmla="*/ 670 w 974"/>
                <a:gd name="T31" fmla="*/ 1321 h 1472"/>
                <a:gd name="T32" fmla="*/ 719 w 974"/>
                <a:gd name="T33" fmla="*/ 1305 h 1472"/>
                <a:gd name="T34" fmla="*/ 767 w 974"/>
                <a:gd name="T35" fmla="*/ 1289 h 1472"/>
                <a:gd name="T36" fmla="*/ 810 w 974"/>
                <a:gd name="T37" fmla="*/ 1277 h 1472"/>
                <a:gd name="T38" fmla="*/ 830 w 974"/>
                <a:gd name="T39" fmla="*/ 1281 h 1472"/>
                <a:gd name="T40" fmla="*/ 849 w 974"/>
                <a:gd name="T41" fmla="*/ 1285 h 1472"/>
                <a:gd name="T42" fmla="*/ 869 w 974"/>
                <a:gd name="T43" fmla="*/ 1285 h 1472"/>
                <a:gd name="T44" fmla="*/ 889 w 974"/>
                <a:gd name="T45" fmla="*/ 1289 h 1472"/>
                <a:gd name="T46" fmla="*/ 906 w 974"/>
                <a:gd name="T47" fmla="*/ 1297 h 1472"/>
                <a:gd name="T48" fmla="*/ 926 w 974"/>
                <a:gd name="T49" fmla="*/ 1301 h 1472"/>
                <a:gd name="T50" fmla="*/ 949 w 974"/>
                <a:gd name="T51" fmla="*/ 1309 h 1472"/>
                <a:gd name="T52" fmla="*/ 974 w 974"/>
                <a:gd name="T53" fmla="*/ 1317 h 1472"/>
                <a:gd name="T54" fmla="*/ 898 w 974"/>
                <a:gd name="T55" fmla="*/ 1317 h 1472"/>
                <a:gd name="T56" fmla="*/ 824 w 974"/>
                <a:gd name="T57" fmla="*/ 1325 h 1472"/>
                <a:gd name="T58" fmla="*/ 758 w 974"/>
                <a:gd name="T59" fmla="*/ 1337 h 1472"/>
                <a:gd name="T60" fmla="*/ 699 w 974"/>
                <a:gd name="T61" fmla="*/ 1353 h 1472"/>
                <a:gd name="T62" fmla="*/ 642 w 974"/>
                <a:gd name="T63" fmla="*/ 1373 h 1472"/>
                <a:gd name="T64" fmla="*/ 588 w 974"/>
                <a:gd name="T65" fmla="*/ 1393 h 1472"/>
                <a:gd name="T66" fmla="*/ 534 w 974"/>
                <a:gd name="T67" fmla="*/ 1412 h 1472"/>
                <a:gd name="T68" fmla="*/ 483 w 974"/>
                <a:gd name="T69" fmla="*/ 1432 h 1472"/>
                <a:gd name="T70" fmla="*/ 432 w 974"/>
                <a:gd name="T71" fmla="*/ 1448 h 1472"/>
                <a:gd name="T72" fmla="*/ 381 w 974"/>
                <a:gd name="T73" fmla="*/ 1464 h 1472"/>
                <a:gd name="T74" fmla="*/ 327 w 974"/>
                <a:gd name="T75" fmla="*/ 1472 h 1472"/>
                <a:gd name="T76" fmla="*/ 270 w 974"/>
                <a:gd name="T77" fmla="*/ 1472 h 1472"/>
                <a:gd name="T78" fmla="*/ 210 w 974"/>
                <a:gd name="T79" fmla="*/ 1468 h 1472"/>
                <a:gd name="T80" fmla="*/ 145 w 974"/>
                <a:gd name="T81" fmla="*/ 1452 h 1472"/>
                <a:gd name="T82" fmla="*/ 76 w 974"/>
                <a:gd name="T83" fmla="*/ 1424 h 1472"/>
                <a:gd name="T84" fmla="*/ 0 w 974"/>
                <a:gd name="T85" fmla="*/ 1389 h 1472"/>
                <a:gd name="T86" fmla="*/ 244 w 974"/>
                <a:gd name="T87" fmla="*/ 0 h 147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974"/>
                <a:gd name="T133" fmla="*/ 0 h 1472"/>
                <a:gd name="T134" fmla="*/ 974 w 974"/>
                <a:gd name="T135" fmla="*/ 1472 h 147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974" h="1472">
                  <a:moveTo>
                    <a:pt x="244" y="0"/>
                  </a:moveTo>
                  <a:lnTo>
                    <a:pt x="273" y="7"/>
                  </a:lnTo>
                  <a:lnTo>
                    <a:pt x="68" y="1162"/>
                  </a:lnTo>
                  <a:lnTo>
                    <a:pt x="91" y="1225"/>
                  </a:lnTo>
                  <a:lnTo>
                    <a:pt x="122" y="1277"/>
                  </a:lnTo>
                  <a:lnTo>
                    <a:pt x="156" y="1321"/>
                  </a:lnTo>
                  <a:lnTo>
                    <a:pt x="199" y="1349"/>
                  </a:lnTo>
                  <a:lnTo>
                    <a:pt x="244" y="1369"/>
                  </a:lnTo>
                  <a:lnTo>
                    <a:pt x="292" y="1381"/>
                  </a:lnTo>
                  <a:lnTo>
                    <a:pt x="344" y="1389"/>
                  </a:lnTo>
                  <a:lnTo>
                    <a:pt x="398" y="1385"/>
                  </a:lnTo>
                  <a:lnTo>
                    <a:pt x="452" y="1377"/>
                  </a:lnTo>
                  <a:lnTo>
                    <a:pt x="508" y="1369"/>
                  </a:lnTo>
                  <a:lnTo>
                    <a:pt x="562" y="1353"/>
                  </a:lnTo>
                  <a:lnTo>
                    <a:pt x="616" y="1337"/>
                  </a:lnTo>
                  <a:lnTo>
                    <a:pt x="670" y="1321"/>
                  </a:lnTo>
                  <a:lnTo>
                    <a:pt x="719" y="1305"/>
                  </a:lnTo>
                  <a:lnTo>
                    <a:pt x="767" y="1289"/>
                  </a:lnTo>
                  <a:lnTo>
                    <a:pt x="810" y="1277"/>
                  </a:lnTo>
                  <a:lnTo>
                    <a:pt x="830" y="1281"/>
                  </a:lnTo>
                  <a:lnTo>
                    <a:pt x="849" y="1285"/>
                  </a:lnTo>
                  <a:lnTo>
                    <a:pt x="869" y="1285"/>
                  </a:lnTo>
                  <a:lnTo>
                    <a:pt x="889" y="1289"/>
                  </a:lnTo>
                  <a:lnTo>
                    <a:pt x="906" y="1297"/>
                  </a:lnTo>
                  <a:lnTo>
                    <a:pt x="926" y="1301"/>
                  </a:lnTo>
                  <a:lnTo>
                    <a:pt x="949" y="1309"/>
                  </a:lnTo>
                  <a:lnTo>
                    <a:pt x="974" y="1317"/>
                  </a:lnTo>
                  <a:lnTo>
                    <a:pt x="898" y="1317"/>
                  </a:lnTo>
                  <a:lnTo>
                    <a:pt x="824" y="1325"/>
                  </a:lnTo>
                  <a:lnTo>
                    <a:pt x="758" y="1337"/>
                  </a:lnTo>
                  <a:lnTo>
                    <a:pt x="699" y="1353"/>
                  </a:lnTo>
                  <a:lnTo>
                    <a:pt x="642" y="1373"/>
                  </a:lnTo>
                  <a:lnTo>
                    <a:pt x="588" y="1393"/>
                  </a:lnTo>
                  <a:lnTo>
                    <a:pt x="534" y="1412"/>
                  </a:lnTo>
                  <a:lnTo>
                    <a:pt x="483" y="1432"/>
                  </a:lnTo>
                  <a:lnTo>
                    <a:pt x="432" y="1448"/>
                  </a:lnTo>
                  <a:lnTo>
                    <a:pt x="381" y="1464"/>
                  </a:lnTo>
                  <a:lnTo>
                    <a:pt x="327" y="1472"/>
                  </a:lnTo>
                  <a:lnTo>
                    <a:pt x="270" y="1472"/>
                  </a:lnTo>
                  <a:lnTo>
                    <a:pt x="210" y="1468"/>
                  </a:lnTo>
                  <a:lnTo>
                    <a:pt x="145" y="1452"/>
                  </a:lnTo>
                  <a:lnTo>
                    <a:pt x="76" y="1424"/>
                  </a:lnTo>
                  <a:lnTo>
                    <a:pt x="0" y="1389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498" y="1413"/>
              <a:ext cx="682" cy="928"/>
            </a:xfrm>
            <a:custGeom>
              <a:avLst/>
              <a:gdLst>
                <a:gd name="T0" fmla="*/ 131 w 682"/>
                <a:gd name="T1" fmla="*/ 0 h 928"/>
                <a:gd name="T2" fmla="*/ 122 w 682"/>
                <a:gd name="T3" fmla="*/ 56 h 928"/>
                <a:gd name="T4" fmla="*/ 105 w 682"/>
                <a:gd name="T5" fmla="*/ 152 h 928"/>
                <a:gd name="T6" fmla="*/ 83 w 682"/>
                <a:gd name="T7" fmla="*/ 271 h 928"/>
                <a:gd name="T8" fmla="*/ 60 w 682"/>
                <a:gd name="T9" fmla="*/ 402 h 928"/>
                <a:gd name="T10" fmla="*/ 37 w 682"/>
                <a:gd name="T11" fmla="*/ 526 h 928"/>
                <a:gd name="T12" fmla="*/ 17 w 682"/>
                <a:gd name="T13" fmla="*/ 633 h 928"/>
                <a:gd name="T14" fmla="*/ 6 w 682"/>
                <a:gd name="T15" fmla="*/ 709 h 928"/>
                <a:gd name="T16" fmla="*/ 0 w 682"/>
                <a:gd name="T17" fmla="*/ 737 h 928"/>
                <a:gd name="T18" fmla="*/ 23 w 682"/>
                <a:gd name="T19" fmla="*/ 796 h 928"/>
                <a:gd name="T20" fmla="*/ 54 w 682"/>
                <a:gd name="T21" fmla="*/ 844 h 928"/>
                <a:gd name="T22" fmla="*/ 91 w 682"/>
                <a:gd name="T23" fmla="*/ 880 h 928"/>
                <a:gd name="T24" fmla="*/ 134 w 682"/>
                <a:gd name="T25" fmla="*/ 904 h 928"/>
                <a:gd name="T26" fmla="*/ 182 w 682"/>
                <a:gd name="T27" fmla="*/ 920 h 928"/>
                <a:gd name="T28" fmla="*/ 233 w 682"/>
                <a:gd name="T29" fmla="*/ 928 h 928"/>
                <a:gd name="T30" fmla="*/ 287 w 682"/>
                <a:gd name="T31" fmla="*/ 928 h 928"/>
                <a:gd name="T32" fmla="*/ 341 w 682"/>
                <a:gd name="T33" fmla="*/ 924 h 928"/>
                <a:gd name="T34" fmla="*/ 398 w 682"/>
                <a:gd name="T35" fmla="*/ 916 h 928"/>
                <a:gd name="T36" fmla="*/ 452 w 682"/>
                <a:gd name="T37" fmla="*/ 904 h 928"/>
                <a:gd name="T38" fmla="*/ 503 w 682"/>
                <a:gd name="T39" fmla="*/ 892 h 928"/>
                <a:gd name="T40" fmla="*/ 549 w 682"/>
                <a:gd name="T41" fmla="*/ 876 h 928"/>
                <a:gd name="T42" fmla="*/ 594 w 682"/>
                <a:gd name="T43" fmla="*/ 864 h 928"/>
                <a:gd name="T44" fmla="*/ 631 w 682"/>
                <a:gd name="T45" fmla="*/ 856 h 928"/>
                <a:gd name="T46" fmla="*/ 659 w 682"/>
                <a:gd name="T47" fmla="*/ 848 h 928"/>
                <a:gd name="T48" fmla="*/ 682 w 682"/>
                <a:gd name="T49" fmla="*/ 844 h 928"/>
                <a:gd name="T50" fmla="*/ 617 w 682"/>
                <a:gd name="T51" fmla="*/ 832 h 928"/>
                <a:gd name="T52" fmla="*/ 554 w 682"/>
                <a:gd name="T53" fmla="*/ 816 h 928"/>
                <a:gd name="T54" fmla="*/ 495 w 682"/>
                <a:gd name="T55" fmla="*/ 796 h 928"/>
                <a:gd name="T56" fmla="*/ 438 w 682"/>
                <a:gd name="T57" fmla="*/ 769 h 928"/>
                <a:gd name="T58" fmla="*/ 387 w 682"/>
                <a:gd name="T59" fmla="*/ 741 h 928"/>
                <a:gd name="T60" fmla="*/ 338 w 682"/>
                <a:gd name="T61" fmla="*/ 705 h 928"/>
                <a:gd name="T62" fmla="*/ 296 w 682"/>
                <a:gd name="T63" fmla="*/ 665 h 928"/>
                <a:gd name="T64" fmla="*/ 259 w 682"/>
                <a:gd name="T65" fmla="*/ 617 h 928"/>
                <a:gd name="T66" fmla="*/ 222 w 682"/>
                <a:gd name="T67" fmla="*/ 566 h 928"/>
                <a:gd name="T68" fmla="*/ 193 w 682"/>
                <a:gd name="T69" fmla="*/ 506 h 928"/>
                <a:gd name="T70" fmla="*/ 171 w 682"/>
                <a:gd name="T71" fmla="*/ 442 h 928"/>
                <a:gd name="T72" fmla="*/ 151 w 682"/>
                <a:gd name="T73" fmla="*/ 367 h 928"/>
                <a:gd name="T74" fmla="*/ 137 w 682"/>
                <a:gd name="T75" fmla="*/ 287 h 928"/>
                <a:gd name="T76" fmla="*/ 128 w 682"/>
                <a:gd name="T77" fmla="*/ 199 h 928"/>
                <a:gd name="T78" fmla="*/ 128 w 682"/>
                <a:gd name="T79" fmla="*/ 104 h 928"/>
                <a:gd name="T80" fmla="*/ 131 w 682"/>
                <a:gd name="T81" fmla="*/ 0 h 92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82"/>
                <a:gd name="T124" fmla="*/ 0 h 928"/>
                <a:gd name="T125" fmla="*/ 682 w 682"/>
                <a:gd name="T126" fmla="*/ 928 h 92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82" h="928">
                  <a:moveTo>
                    <a:pt x="131" y="0"/>
                  </a:moveTo>
                  <a:lnTo>
                    <a:pt x="122" y="56"/>
                  </a:lnTo>
                  <a:lnTo>
                    <a:pt x="105" y="152"/>
                  </a:lnTo>
                  <a:lnTo>
                    <a:pt x="83" y="271"/>
                  </a:lnTo>
                  <a:lnTo>
                    <a:pt x="60" y="402"/>
                  </a:lnTo>
                  <a:lnTo>
                    <a:pt x="37" y="526"/>
                  </a:lnTo>
                  <a:lnTo>
                    <a:pt x="17" y="633"/>
                  </a:lnTo>
                  <a:lnTo>
                    <a:pt x="6" y="709"/>
                  </a:lnTo>
                  <a:lnTo>
                    <a:pt x="0" y="737"/>
                  </a:lnTo>
                  <a:lnTo>
                    <a:pt x="23" y="796"/>
                  </a:lnTo>
                  <a:lnTo>
                    <a:pt x="54" y="844"/>
                  </a:lnTo>
                  <a:lnTo>
                    <a:pt x="91" y="880"/>
                  </a:lnTo>
                  <a:lnTo>
                    <a:pt x="134" y="904"/>
                  </a:lnTo>
                  <a:lnTo>
                    <a:pt x="182" y="920"/>
                  </a:lnTo>
                  <a:lnTo>
                    <a:pt x="233" y="928"/>
                  </a:lnTo>
                  <a:lnTo>
                    <a:pt x="287" y="928"/>
                  </a:lnTo>
                  <a:lnTo>
                    <a:pt x="341" y="924"/>
                  </a:lnTo>
                  <a:lnTo>
                    <a:pt x="398" y="916"/>
                  </a:lnTo>
                  <a:lnTo>
                    <a:pt x="452" y="904"/>
                  </a:lnTo>
                  <a:lnTo>
                    <a:pt x="503" y="892"/>
                  </a:lnTo>
                  <a:lnTo>
                    <a:pt x="549" y="876"/>
                  </a:lnTo>
                  <a:lnTo>
                    <a:pt x="594" y="864"/>
                  </a:lnTo>
                  <a:lnTo>
                    <a:pt x="631" y="856"/>
                  </a:lnTo>
                  <a:lnTo>
                    <a:pt x="659" y="848"/>
                  </a:lnTo>
                  <a:lnTo>
                    <a:pt x="682" y="844"/>
                  </a:lnTo>
                  <a:lnTo>
                    <a:pt x="617" y="832"/>
                  </a:lnTo>
                  <a:lnTo>
                    <a:pt x="554" y="816"/>
                  </a:lnTo>
                  <a:lnTo>
                    <a:pt x="495" y="796"/>
                  </a:lnTo>
                  <a:lnTo>
                    <a:pt x="438" y="769"/>
                  </a:lnTo>
                  <a:lnTo>
                    <a:pt x="387" y="741"/>
                  </a:lnTo>
                  <a:lnTo>
                    <a:pt x="338" y="705"/>
                  </a:lnTo>
                  <a:lnTo>
                    <a:pt x="296" y="665"/>
                  </a:lnTo>
                  <a:lnTo>
                    <a:pt x="259" y="617"/>
                  </a:lnTo>
                  <a:lnTo>
                    <a:pt x="222" y="566"/>
                  </a:lnTo>
                  <a:lnTo>
                    <a:pt x="193" y="506"/>
                  </a:lnTo>
                  <a:lnTo>
                    <a:pt x="171" y="442"/>
                  </a:lnTo>
                  <a:lnTo>
                    <a:pt x="151" y="367"/>
                  </a:lnTo>
                  <a:lnTo>
                    <a:pt x="137" y="287"/>
                  </a:lnTo>
                  <a:lnTo>
                    <a:pt x="128" y="199"/>
                  </a:lnTo>
                  <a:lnTo>
                    <a:pt x="128" y="104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1652" y="957"/>
              <a:ext cx="1058" cy="1532"/>
            </a:xfrm>
            <a:custGeom>
              <a:avLst/>
              <a:gdLst>
                <a:gd name="T0" fmla="*/ 268 w 1058"/>
                <a:gd name="T1" fmla="*/ 923 h 1532"/>
                <a:gd name="T2" fmla="*/ 140 w 1058"/>
                <a:gd name="T3" fmla="*/ 871 h 1532"/>
                <a:gd name="T4" fmla="*/ 60 w 1058"/>
                <a:gd name="T5" fmla="*/ 780 h 1532"/>
                <a:gd name="T6" fmla="*/ 18 w 1058"/>
                <a:gd name="T7" fmla="*/ 656 h 1532"/>
                <a:gd name="T8" fmla="*/ 0 w 1058"/>
                <a:gd name="T9" fmla="*/ 517 h 1532"/>
                <a:gd name="T10" fmla="*/ 6 w 1058"/>
                <a:gd name="T11" fmla="*/ 370 h 1532"/>
                <a:gd name="T12" fmla="*/ 23 w 1058"/>
                <a:gd name="T13" fmla="*/ 231 h 1532"/>
                <a:gd name="T14" fmla="*/ 43 w 1058"/>
                <a:gd name="T15" fmla="*/ 103 h 1532"/>
                <a:gd name="T16" fmla="*/ 57 w 1058"/>
                <a:gd name="T17" fmla="*/ 0 h 1532"/>
                <a:gd name="T18" fmla="*/ 89 w 1058"/>
                <a:gd name="T19" fmla="*/ 20 h 1532"/>
                <a:gd name="T20" fmla="*/ 117 w 1058"/>
                <a:gd name="T21" fmla="*/ 36 h 1532"/>
                <a:gd name="T22" fmla="*/ 148 w 1058"/>
                <a:gd name="T23" fmla="*/ 52 h 1532"/>
                <a:gd name="T24" fmla="*/ 180 w 1058"/>
                <a:gd name="T25" fmla="*/ 59 h 1532"/>
                <a:gd name="T26" fmla="*/ 211 w 1058"/>
                <a:gd name="T27" fmla="*/ 71 h 1532"/>
                <a:gd name="T28" fmla="*/ 245 w 1058"/>
                <a:gd name="T29" fmla="*/ 79 h 1532"/>
                <a:gd name="T30" fmla="*/ 276 w 1058"/>
                <a:gd name="T31" fmla="*/ 83 h 1532"/>
                <a:gd name="T32" fmla="*/ 307 w 1058"/>
                <a:gd name="T33" fmla="*/ 87 h 1532"/>
                <a:gd name="T34" fmla="*/ 361 w 1058"/>
                <a:gd name="T35" fmla="*/ 87 h 1532"/>
                <a:gd name="T36" fmla="*/ 415 w 1058"/>
                <a:gd name="T37" fmla="*/ 87 h 1532"/>
                <a:gd name="T38" fmla="*/ 469 w 1058"/>
                <a:gd name="T39" fmla="*/ 83 h 1532"/>
                <a:gd name="T40" fmla="*/ 521 w 1058"/>
                <a:gd name="T41" fmla="*/ 75 h 1532"/>
                <a:gd name="T42" fmla="*/ 575 w 1058"/>
                <a:gd name="T43" fmla="*/ 67 h 1532"/>
                <a:gd name="T44" fmla="*/ 626 w 1058"/>
                <a:gd name="T45" fmla="*/ 59 h 1532"/>
                <a:gd name="T46" fmla="*/ 677 w 1058"/>
                <a:gd name="T47" fmla="*/ 55 h 1532"/>
                <a:gd name="T48" fmla="*/ 725 w 1058"/>
                <a:gd name="T49" fmla="*/ 52 h 1532"/>
                <a:gd name="T50" fmla="*/ 773 w 1058"/>
                <a:gd name="T51" fmla="*/ 52 h 1532"/>
                <a:gd name="T52" fmla="*/ 819 w 1058"/>
                <a:gd name="T53" fmla="*/ 59 h 1532"/>
                <a:gd name="T54" fmla="*/ 864 w 1058"/>
                <a:gd name="T55" fmla="*/ 67 h 1532"/>
                <a:gd name="T56" fmla="*/ 907 w 1058"/>
                <a:gd name="T57" fmla="*/ 83 h 1532"/>
                <a:gd name="T58" fmla="*/ 950 w 1058"/>
                <a:gd name="T59" fmla="*/ 111 h 1532"/>
                <a:gd name="T60" fmla="*/ 987 w 1058"/>
                <a:gd name="T61" fmla="*/ 143 h 1532"/>
                <a:gd name="T62" fmla="*/ 1024 w 1058"/>
                <a:gd name="T63" fmla="*/ 187 h 1532"/>
                <a:gd name="T64" fmla="*/ 1058 w 1058"/>
                <a:gd name="T65" fmla="*/ 239 h 1532"/>
                <a:gd name="T66" fmla="*/ 1058 w 1058"/>
                <a:gd name="T67" fmla="*/ 1532 h 1532"/>
                <a:gd name="T68" fmla="*/ 1001 w 1058"/>
                <a:gd name="T69" fmla="*/ 1472 h 1532"/>
                <a:gd name="T70" fmla="*/ 944 w 1058"/>
                <a:gd name="T71" fmla="*/ 1425 h 1532"/>
                <a:gd name="T72" fmla="*/ 887 w 1058"/>
                <a:gd name="T73" fmla="*/ 1389 h 1532"/>
                <a:gd name="T74" fmla="*/ 830 w 1058"/>
                <a:gd name="T75" fmla="*/ 1365 h 1532"/>
                <a:gd name="T76" fmla="*/ 776 w 1058"/>
                <a:gd name="T77" fmla="*/ 1345 h 1532"/>
                <a:gd name="T78" fmla="*/ 725 w 1058"/>
                <a:gd name="T79" fmla="*/ 1333 h 1532"/>
                <a:gd name="T80" fmla="*/ 674 w 1058"/>
                <a:gd name="T81" fmla="*/ 1321 h 1532"/>
                <a:gd name="T82" fmla="*/ 626 w 1058"/>
                <a:gd name="T83" fmla="*/ 1309 h 1532"/>
                <a:gd name="T84" fmla="*/ 583 w 1058"/>
                <a:gd name="T85" fmla="*/ 1293 h 1532"/>
                <a:gd name="T86" fmla="*/ 540 w 1058"/>
                <a:gd name="T87" fmla="*/ 1277 h 1532"/>
                <a:gd name="T88" fmla="*/ 501 w 1058"/>
                <a:gd name="T89" fmla="*/ 1250 h 1532"/>
                <a:gd name="T90" fmla="*/ 467 w 1058"/>
                <a:gd name="T91" fmla="*/ 1214 h 1532"/>
                <a:gd name="T92" fmla="*/ 435 w 1058"/>
                <a:gd name="T93" fmla="*/ 1166 h 1532"/>
                <a:gd name="T94" fmla="*/ 410 w 1058"/>
                <a:gd name="T95" fmla="*/ 1106 h 1532"/>
                <a:gd name="T96" fmla="*/ 390 w 1058"/>
                <a:gd name="T97" fmla="*/ 1027 h 1532"/>
                <a:gd name="T98" fmla="*/ 373 w 1058"/>
                <a:gd name="T99" fmla="*/ 927 h 1532"/>
                <a:gd name="T100" fmla="*/ 359 w 1058"/>
                <a:gd name="T101" fmla="*/ 927 h 1532"/>
                <a:gd name="T102" fmla="*/ 344 w 1058"/>
                <a:gd name="T103" fmla="*/ 927 h 1532"/>
                <a:gd name="T104" fmla="*/ 330 w 1058"/>
                <a:gd name="T105" fmla="*/ 927 h 1532"/>
                <a:gd name="T106" fmla="*/ 316 w 1058"/>
                <a:gd name="T107" fmla="*/ 927 h 1532"/>
                <a:gd name="T108" fmla="*/ 305 w 1058"/>
                <a:gd name="T109" fmla="*/ 927 h 1532"/>
                <a:gd name="T110" fmla="*/ 290 w 1058"/>
                <a:gd name="T111" fmla="*/ 927 h 1532"/>
                <a:gd name="T112" fmla="*/ 279 w 1058"/>
                <a:gd name="T113" fmla="*/ 923 h 1532"/>
                <a:gd name="T114" fmla="*/ 268 w 1058"/>
                <a:gd name="T115" fmla="*/ 923 h 153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058"/>
                <a:gd name="T175" fmla="*/ 0 h 1532"/>
                <a:gd name="T176" fmla="*/ 1058 w 1058"/>
                <a:gd name="T177" fmla="*/ 1532 h 153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058" h="1532">
                  <a:moveTo>
                    <a:pt x="268" y="923"/>
                  </a:moveTo>
                  <a:lnTo>
                    <a:pt x="140" y="871"/>
                  </a:lnTo>
                  <a:lnTo>
                    <a:pt x="60" y="780"/>
                  </a:lnTo>
                  <a:lnTo>
                    <a:pt x="18" y="656"/>
                  </a:lnTo>
                  <a:lnTo>
                    <a:pt x="0" y="517"/>
                  </a:lnTo>
                  <a:lnTo>
                    <a:pt x="6" y="370"/>
                  </a:lnTo>
                  <a:lnTo>
                    <a:pt x="23" y="231"/>
                  </a:lnTo>
                  <a:lnTo>
                    <a:pt x="43" y="103"/>
                  </a:lnTo>
                  <a:lnTo>
                    <a:pt x="57" y="0"/>
                  </a:lnTo>
                  <a:lnTo>
                    <a:pt x="89" y="20"/>
                  </a:lnTo>
                  <a:lnTo>
                    <a:pt x="117" y="36"/>
                  </a:lnTo>
                  <a:lnTo>
                    <a:pt x="148" y="52"/>
                  </a:lnTo>
                  <a:lnTo>
                    <a:pt x="180" y="59"/>
                  </a:lnTo>
                  <a:lnTo>
                    <a:pt x="211" y="71"/>
                  </a:lnTo>
                  <a:lnTo>
                    <a:pt x="245" y="79"/>
                  </a:lnTo>
                  <a:lnTo>
                    <a:pt x="276" y="83"/>
                  </a:lnTo>
                  <a:lnTo>
                    <a:pt x="307" y="87"/>
                  </a:lnTo>
                  <a:lnTo>
                    <a:pt x="361" y="87"/>
                  </a:lnTo>
                  <a:lnTo>
                    <a:pt x="415" y="87"/>
                  </a:lnTo>
                  <a:lnTo>
                    <a:pt x="469" y="83"/>
                  </a:lnTo>
                  <a:lnTo>
                    <a:pt x="521" y="75"/>
                  </a:lnTo>
                  <a:lnTo>
                    <a:pt x="575" y="67"/>
                  </a:lnTo>
                  <a:lnTo>
                    <a:pt x="626" y="59"/>
                  </a:lnTo>
                  <a:lnTo>
                    <a:pt x="677" y="55"/>
                  </a:lnTo>
                  <a:lnTo>
                    <a:pt x="725" y="52"/>
                  </a:lnTo>
                  <a:lnTo>
                    <a:pt x="773" y="52"/>
                  </a:lnTo>
                  <a:lnTo>
                    <a:pt x="819" y="59"/>
                  </a:lnTo>
                  <a:lnTo>
                    <a:pt x="864" y="67"/>
                  </a:lnTo>
                  <a:lnTo>
                    <a:pt x="907" y="83"/>
                  </a:lnTo>
                  <a:lnTo>
                    <a:pt x="950" y="111"/>
                  </a:lnTo>
                  <a:lnTo>
                    <a:pt x="987" y="143"/>
                  </a:lnTo>
                  <a:lnTo>
                    <a:pt x="1024" y="187"/>
                  </a:lnTo>
                  <a:lnTo>
                    <a:pt x="1058" y="239"/>
                  </a:lnTo>
                  <a:lnTo>
                    <a:pt x="1058" y="1532"/>
                  </a:lnTo>
                  <a:lnTo>
                    <a:pt x="1001" y="1472"/>
                  </a:lnTo>
                  <a:lnTo>
                    <a:pt x="944" y="1425"/>
                  </a:lnTo>
                  <a:lnTo>
                    <a:pt x="887" y="1389"/>
                  </a:lnTo>
                  <a:lnTo>
                    <a:pt x="830" y="1365"/>
                  </a:lnTo>
                  <a:lnTo>
                    <a:pt x="776" y="1345"/>
                  </a:lnTo>
                  <a:lnTo>
                    <a:pt x="725" y="1333"/>
                  </a:lnTo>
                  <a:lnTo>
                    <a:pt x="674" y="1321"/>
                  </a:lnTo>
                  <a:lnTo>
                    <a:pt x="626" y="1309"/>
                  </a:lnTo>
                  <a:lnTo>
                    <a:pt x="583" y="1293"/>
                  </a:lnTo>
                  <a:lnTo>
                    <a:pt x="540" y="1277"/>
                  </a:lnTo>
                  <a:lnTo>
                    <a:pt x="501" y="1250"/>
                  </a:lnTo>
                  <a:lnTo>
                    <a:pt x="467" y="1214"/>
                  </a:lnTo>
                  <a:lnTo>
                    <a:pt x="435" y="1166"/>
                  </a:lnTo>
                  <a:lnTo>
                    <a:pt x="410" y="1106"/>
                  </a:lnTo>
                  <a:lnTo>
                    <a:pt x="390" y="1027"/>
                  </a:lnTo>
                  <a:lnTo>
                    <a:pt x="373" y="927"/>
                  </a:lnTo>
                  <a:lnTo>
                    <a:pt x="359" y="927"/>
                  </a:lnTo>
                  <a:lnTo>
                    <a:pt x="344" y="927"/>
                  </a:lnTo>
                  <a:lnTo>
                    <a:pt x="330" y="927"/>
                  </a:lnTo>
                  <a:lnTo>
                    <a:pt x="316" y="927"/>
                  </a:lnTo>
                  <a:lnTo>
                    <a:pt x="305" y="927"/>
                  </a:lnTo>
                  <a:lnTo>
                    <a:pt x="290" y="927"/>
                  </a:lnTo>
                  <a:lnTo>
                    <a:pt x="279" y="923"/>
                  </a:lnTo>
                  <a:lnTo>
                    <a:pt x="268" y="9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798" dirty="0">
                  <a:solidFill>
                    <a:prstClr val="black"/>
                  </a:solidFill>
                  <a:latin typeface="Trebuchet MS" panose="020B0603020202020204"/>
                  <a:ea typeface="宋体" panose="02010600030101010101" pitchFamily="2" charset="-122"/>
                  <a:cs typeface="Arial" panose="020B0604020202020204" pitchFamily="34" charset="0"/>
                </a:rPr>
                <a:t>GD</a:t>
              </a: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666" y="1710"/>
              <a:ext cx="457" cy="501"/>
            </a:xfrm>
            <a:custGeom>
              <a:avLst/>
              <a:gdLst>
                <a:gd name="T0" fmla="*/ 0 w 457"/>
                <a:gd name="T1" fmla="*/ 0 h 501"/>
                <a:gd name="T2" fmla="*/ 23 w 457"/>
                <a:gd name="T3" fmla="*/ 44 h 501"/>
                <a:gd name="T4" fmla="*/ 51 w 457"/>
                <a:gd name="T5" fmla="*/ 84 h 501"/>
                <a:gd name="T6" fmla="*/ 85 w 457"/>
                <a:gd name="T7" fmla="*/ 119 h 501"/>
                <a:gd name="T8" fmla="*/ 125 w 457"/>
                <a:gd name="T9" fmla="*/ 147 h 501"/>
                <a:gd name="T10" fmla="*/ 173 w 457"/>
                <a:gd name="T11" fmla="*/ 175 h 501"/>
                <a:gd name="T12" fmla="*/ 222 w 457"/>
                <a:gd name="T13" fmla="*/ 191 h 501"/>
                <a:gd name="T14" fmla="*/ 278 w 457"/>
                <a:gd name="T15" fmla="*/ 203 h 501"/>
                <a:gd name="T16" fmla="*/ 335 w 457"/>
                <a:gd name="T17" fmla="*/ 203 h 501"/>
                <a:gd name="T18" fmla="*/ 338 w 457"/>
                <a:gd name="T19" fmla="*/ 235 h 501"/>
                <a:gd name="T20" fmla="*/ 344 w 457"/>
                <a:gd name="T21" fmla="*/ 275 h 501"/>
                <a:gd name="T22" fmla="*/ 352 w 457"/>
                <a:gd name="T23" fmla="*/ 310 h 501"/>
                <a:gd name="T24" fmla="*/ 364 w 457"/>
                <a:gd name="T25" fmla="*/ 350 h 501"/>
                <a:gd name="T26" fmla="*/ 378 w 457"/>
                <a:gd name="T27" fmla="*/ 394 h 501"/>
                <a:gd name="T28" fmla="*/ 401 w 457"/>
                <a:gd name="T29" fmla="*/ 430 h 501"/>
                <a:gd name="T30" fmla="*/ 426 w 457"/>
                <a:gd name="T31" fmla="*/ 470 h 501"/>
                <a:gd name="T32" fmla="*/ 457 w 457"/>
                <a:gd name="T33" fmla="*/ 501 h 501"/>
                <a:gd name="T34" fmla="*/ 412 w 457"/>
                <a:gd name="T35" fmla="*/ 489 h 501"/>
                <a:gd name="T36" fmla="*/ 369 w 457"/>
                <a:gd name="T37" fmla="*/ 478 h 501"/>
                <a:gd name="T38" fmla="*/ 329 w 457"/>
                <a:gd name="T39" fmla="*/ 462 h 501"/>
                <a:gd name="T40" fmla="*/ 290 w 457"/>
                <a:gd name="T41" fmla="*/ 442 h 501"/>
                <a:gd name="T42" fmla="*/ 250 w 457"/>
                <a:gd name="T43" fmla="*/ 418 h 501"/>
                <a:gd name="T44" fmla="*/ 216 w 457"/>
                <a:gd name="T45" fmla="*/ 394 h 501"/>
                <a:gd name="T46" fmla="*/ 182 w 457"/>
                <a:gd name="T47" fmla="*/ 366 h 501"/>
                <a:gd name="T48" fmla="*/ 150 w 457"/>
                <a:gd name="T49" fmla="*/ 334 h 501"/>
                <a:gd name="T50" fmla="*/ 122 w 457"/>
                <a:gd name="T51" fmla="*/ 302 h 501"/>
                <a:gd name="T52" fmla="*/ 94 w 457"/>
                <a:gd name="T53" fmla="*/ 267 h 501"/>
                <a:gd name="T54" fmla="*/ 71 w 457"/>
                <a:gd name="T55" fmla="*/ 231 h 501"/>
                <a:gd name="T56" fmla="*/ 51 w 457"/>
                <a:gd name="T57" fmla="*/ 187 h 501"/>
                <a:gd name="T58" fmla="*/ 34 w 457"/>
                <a:gd name="T59" fmla="*/ 147 h 501"/>
                <a:gd name="T60" fmla="*/ 20 w 457"/>
                <a:gd name="T61" fmla="*/ 99 h 501"/>
                <a:gd name="T62" fmla="*/ 8 w 457"/>
                <a:gd name="T63" fmla="*/ 52 h 501"/>
                <a:gd name="T64" fmla="*/ 0 w 457"/>
                <a:gd name="T65" fmla="*/ 0 h 50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57"/>
                <a:gd name="T100" fmla="*/ 0 h 501"/>
                <a:gd name="T101" fmla="*/ 457 w 457"/>
                <a:gd name="T102" fmla="*/ 501 h 50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57" h="501">
                  <a:moveTo>
                    <a:pt x="0" y="0"/>
                  </a:moveTo>
                  <a:lnTo>
                    <a:pt x="23" y="44"/>
                  </a:lnTo>
                  <a:lnTo>
                    <a:pt x="51" y="84"/>
                  </a:lnTo>
                  <a:lnTo>
                    <a:pt x="85" y="119"/>
                  </a:lnTo>
                  <a:lnTo>
                    <a:pt x="125" y="147"/>
                  </a:lnTo>
                  <a:lnTo>
                    <a:pt x="173" y="175"/>
                  </a:lnTo>
                  <a:lnTo>
                    <a:pt x="222" y="191"/>
                  </a:lnTo>
                  <a:lnTo>
                    <a:pt x="278" y="203"/>
                  </a:lnTo>
                  <a:lnTo>
                    <a:pt x="335" y="203"/>
                  </a:lnTo>
                  <a:lnTo>
                    <a:pt x="338" y="235"/>
                  </a:lnTo>
                  <a:lnTo>
                    <a:pt x="344" y="275"/>
                  </a:lnTo>
                  <a:lnTo>
                    <a:pt x="352" y="310"/>
                  </a:lnTo>
                  <a:lnTo>
                    <a:pt x="364" y="350"/>
                  </a:lnTo>
                  <a:lnTo>
                    <a:pt x="378" y="394"/>
                  </a:lnTo>
                  <a:lnTo>
                    <a:pt x="401" y="430"/>
                  </a:lnTo>
                  <a:lnTo>
                    <a:pt x="426" y="470"/>
                  </a:lnTo>
                  <a:lnTo>
                    <a:pt x="457" y="501"/>
                  </a:lnTo>
                  <a:lnTo>
                    <a:pt x="412" y="489"/>
                  </a:lnTo>
                  <a:lnTo>
                    <a:pt x="369" y="478"/>
                  </a:lnTo>
                  <a:lnTo>
                    <a:pt x="329" y="462"/>
                  </a:lnTo>
                  <a:lnTo>
                    <a:pt x="290" y="442"/>
                  </a:lnTo>
                  <a:lnTo>
                    <a:pt x="250" y="418"/>
                  </a:lnTo>
                  <a:lnTo>
                    <a:pt x="216" y="394"/>
                  </a:lnTo>
                  <a:lnTo>
                    <a:pt x="182" y="366"/>
                  </a:lnTo>
                  <a:lnTo>
                    <a:pt x="150" y="334"/>
                  </a:lnTo>
                  <a:lnTo>
                    <a:pt x="122" y="302"/>
                  </a:lnTo>
                  <a:lnTo>
                    <a:pt x="94" y="267"/>
                  </a:lnTo>
                  <a:lnTo>
                    <a:pt x="71" y="231"/>
                  </a:lnTo>
                  <a:lnTo>
                    <a:pt x="51" y="187"/>
                  </a:lnTo>
                  <a:lnTo>
                    <a:pt x="34" y="147"/>
                  </a:lnTo>
                  <a:lnTo>
                    <a:pt x="20" y="99"/>
                  </a:lnTo>
                  <a:lnTo>
                    <a:pt x="8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680" y="958"/>
              <a:ext cx="307" cy="923"/>
            </a:xfrm>
            <a:custGeom>
              <a:avLst/>
              <a:gdLst>
                <a:gd name="T0" fmla="*/ 307 w 307"/>
                <a:gd name="T1" fmla="*/ 87 h 923"/>
                <a:gd name="T2" fmla="*/ 276 w 307"/>
                <a:gd name="T3" fmla="*/ 83 h 923"/>
                <a:gd name="T4" fmla="*/ 245 w 307"/>
                <a:gd name="T5" fmla="*/ 79 h 923"/>
                <a:gd name="T6" fmla="*/ 211 w 307"/>
                <a:gd name="T7" fmla="*/ 71 h 923"/>
                <a:gd name="T8" fmla="*/ 180 w 307"/>
                <a:gd name="T9" fmla="*/ 59 h 923"/>
                <a:gd name="T10" fmla="*/ 148 w 307"/>
                <a:gd name="T11" fmla="*/ 52 h 923"/>
                <a:gd name="T12" fmla="*/ 117 w 307"/>
                <a:gd name="T13" fmla="*/ 36 h 923"/>
                <a:gd name="T14" fmla="*/ 89 w 307"/>
                <a:gd name="T15" fmla="*/ 20 h 923"/>
                <a:gd name="T16" fmla="*/ 57 w 307"/>
                <a:gd name="T17" fmla="*/ 0 h 923"/>
                <a:gd name="T18" fmla="*/ 43 w 307"/>
                <a:gd name="T19" fmla="*/ 103 h 923"/>
                <a:gd name="T20" fmla="*/ 23 w 307"/>
                <a:gd name="T21" fmla="*/ 231 h 923"/>
                <a:gd name="T22" fmla="*/ 6 w 307"/>
                <a:gd name="T23" fmla="*/ 370 h 923"/>
                <a:gd name="T24" fmla="*/ 0 w 307"/>
                <a:gd name="T25" fmla="*/ 517 h 923"/>
                <a:gd name="T26" fmla="*/ 18 w 307"/>
                <a:gd name="T27" fmla="*/ 656 h 923"/>
                <a:gd name="T28" fmla="*/ 60 w 307"/>
                <a:gd name="T29" fmla="*/ 780 h 923"/>
                <a:gd name="T30" fmla="*/ 140 w 307"/>
                <a:gd name="T31" fmla="*/ 871 h 923"/>
                <a:gd name="T32" fmla="*/ 268 w 307"/>
                <a:gd name="T33" fmla="*/ 923 h 923"/>
                <a:gd name="T34" fmla="*/ 307 w 307"/>
                <a:gd name="T35" fmla="*/ 87 h 9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07"/>
                <a:gd name="T55" fmla="*/ 0 h 923"/>
                <a:gd name="T56" fmla="*/ 307 w 307"/>
                <a:gd name="T57" fmla="*/ 923 h 92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07" h="923">
                  <a:moveTo>
                    <a:pt x="307" y="87"/>
                  </a:moveTo>
                  <a:lnTo>
                    <a:pt x="276" y="83"/>
                  </a:lnTo>
                  <a:lnTo>
                    <a:pt x="245" y="79"/>
                  </a:lnTo>
                  <a:lnTo>
                    <a:pt x="211" y="71"/>
                  </a:lnTo>
                  <a:lnTo>
                    <a:pt x="180" y="59"/>
                  </a:lnTo>
                  <a:lnTo>
                    <a:pt x="148" y="52"/>
                  </a:lnTo>
                  <a:lnTo>
                    <a:pt x="117" y="36"/>
                  </a:lnTo>
                  <a:lnTo>
                    <a:pt x="89" y="20"/>
                  </a:lnTo>
                  <a:lnTo>
                    <a:pt x="57" y="0"/>
                  </a:lnTo>
                  <a:lnTo>
                    <a:pt x="43" y="103"/>
                  </a:lnTo>
                  <a:lnTo>
                    <a:pt x="23" y="231"/>
                  </a:lnTo>
                  <a:lnTo>
                    <a:pt x="6" y="370"/>
                  </a:lnTo>
                  <a:lnTo>
                    <a:pt x="0" y="517"/>
                  </a:lnTo>
                  <a:lnTo>
                    <a:pt x="18" y="656"/>
                  </a:lnTo>
                  <a:lnTo>
                    <a:pt x="60" y="780"/>
                  </a:lnTo>
                  <a:lnTo>
                    <a:pt x="140" y="871"/>
                  </a:lnTo>
                  <a:lnTo>
                    <a:pt x="268" y="923"/>
                  </a:lnTo>
                  <a:lnTo>
                    <a:pt x="307" y="87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3082" y="945"/>
              <a:ext cx="964" cy="1500"/>
            </a:xfrm>
            <a:custGeom>
              <a:avLst/>
              <a:gdLst>
                <a:gd name="T0" fmla="*/ 0 w 964"/>
                <a:gd name="T1" fmla="*/ 0 h 1500"/>
                <a:gd name="T2" fmla="*/ 0 w 964"/>
                <a:gd name="T3" fmla="*/ 1333 h 1500"/>
                <a:gd name="T4" fmla="*/ 66 w 964"/>
                <a:gd name="T5" fmla="*/ 1325 h 1500"/>
                <a:gd name="T6" fmla="*/ 131 w 964"/>
                <a:gd name="T7" fmla="*/ 1321 h 1500"/>
                <a:gd name="T8" fmla="*/ 199 w 964"/>
                <a:gd name="T9" fmla="*/ 1329 h 1500"/>
                <a:gd name="T10" fmla="*/ 268 w 964"/>
                <a:gd name="T11" fmla="*/ 1341 h 1500"/>
                <a:gd name="T12" fmla="*/ 336 w 964"/>
                <a:gd name="T13" fmla="*/ 1357 h 1500"/>
                <a:gd name="T14" fmla="*/ 404 w 964"/>
                <a:gd name="T15" fmla="*/ 1377 h 1500"/>
                <a:gd name="T16" fmla="*/ 469 w 964"/>
                <a:gd name="T17" fmla="*/ 1397 h 1500"/>
                <a:gd name="T18" fmla="*/ 535 w 964"/>
                <a:gd name="T19" fmla="*/ 1417 h 1500"/>
                <a:gd name="T20" fmla="*/ 600 w 964"/>
                <a:gd name="T21" fmla="*/ 1441 h 1500"/>
                <a:gd name="T22" fmla="*/ 660 w 964"/>
                <a:gd name="T23" fmla="*/ 1460 h 1500"/>
                <a:gd name="T24" fmla="*/ 719 w 964"/>
                <a:gd name="T25" fmla="*/ 1476 h 1500"/>
                <a:gd name="T26" fmla="*/ 776 w 964"/>
                <a:gd name="T27" fmla="*/ 1492 h 1500"/>
                <a:gd name="T28" fmla="*/ 830 w 964"/>
                <a:gd name="T29" fmla="*/ 1500 h 1500"/>
                <a:gd name="T30" fmla="*/ 879 w 964"/>
                <a:gd name="T31" fmla="*/ 1500 h 1500"/>
                <a:gd name="T32" fmla="*/ 924 w 964"/>
                <a:gd name="T33" fmla="*/ 1496 h 1500"/>
                <a:gd name="T34" fmla="*/ 964 w 964"/>
                <a:gd name="T35" fmla="*/ 1480 h 1500"/>
                <a:gd name="T36" fmla="*/ 708 w 964"/>
                <a:gd name="T37" fmla="*/ 16 h 1500"/>
                <a:gd name="T38" fmla="*/ 651 w 964"/>
                <a:gd name="T39" fmla="*/ 40 h 1500"/>
                <a:gd name="T40" fmla="*/ 594 w 964"/>
                <a:gd name="T41" fmla="*/ 55 h 1500"/>
                <a:gd name="T42" fmla="*/ 540 w 964"/>
                <a:gd name="T43" fmla="*/ 67 h 1500"/>
                <a:gd name="T44" fmla="*/ 484 w 964"/>
                <a:gd name="T45" fmla="*/ 75 h 1500"/>
                <a:gd name="T46" fmla="*/ 432 w 964"/>
                <a:gd name="T47" fmla="*/ 75 h 1500"/>
                <a:gd name="T48" fmla="*/ 378 w 964"/>
                <a:gd name="T49" fmla="*/ 75 h 1500"/>
                <a:gd name="T50" fmla="*/ 330 w 964"/>
                <a:gd name="T51" fmla="*/ 71 h 1500"/>
                <a:gd name="T52" fmla="*/ 282 w 964"/>
                <a:gd name="T53" fmla="*/ 63 h 1500"/>
                <a:gd name="T54" fmla="*/ 236 w 964"/>
                <a:gd name="T55" fmla="*/ 55 h 1500"/>
                <a:gd name="T56" fmla="*/ 194 w 964"/>
                <a:gd name="T57" fmla="*/ 47 h 1500"/>
                <a:gd name="T58" fmla="*/ 151 w 964"/>
                <a:gd name="T59" fmla="*/ 36 h 1500"/>
                <a:gd name="T60" fmla="*/ 114 w 964"/>
                <a:gd name="T61" fmla="*/ 28 h 1500"/>
                <a:gd name="T62" fmla="*/ 80 w 964"/>
                <a:gd name="T63" fmla="*/ 16 h 1500"/>
                <a:gd name="T64" fmla="*/ 52 w 964"/>
                <a:gd name="T65" fmla="*/ 8 h 1500"/>
                <a:gd name="T66" fmla="*/ 23 w 964"/>
                <a:gd name="T67" fmla="*/ 4 h 1500"/>
                <a:gd name="T68" fmla="*/ 0 w 964"/>
                <a:gd name="T69" fmla="*/ 0 h 15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64"/>
                <a:gd name="T106" fmla="*/ 0 h 1500"/>
                <a:gd name="T107" fmla="*/ 964 w 964"/>
                <a:gd name="T108" fmla="*/ 1500 h 150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64" h="1500">
                  <a:moveTo>
                    <a:pt x="0" y="0"/>
                  </a:moveTo>
                  <a:lnTo>
                    <a:pt x="0" y="1333"/>
                  </a:lnTo>
                  <a:lnTo>
                    <a:pt x="66" y="1325"/>
                  </a:lnTo>
                  <a:lnTo>
                    <a:pt x="131" y="1321"/>
                  </a:lnTo>
                  <a:lnTo>
                    <a:pt x="199" y="1329"/>
                  </a:lnTo>
                  <a:lnTo>
                    <a:pt x="268" y="1341"/>
                  </a:lnTo>
                  <a:lnTo>
                    <a:pt x="336" y="1357"/>
                  </a:lnTo>
                  <a:lnTo>
                    <a:pt x="404" y="1377"/>
                  </a:lnTo>
                  <a:lnTo>
                    <a:pt x="469" y="1397"/>
                  </a:lnTo>
                  <a:lnTo>
                    <a:pt x="535" y="1417"/>
                  </a:lnTo>
                  <a:lnTo>
                    <a:pt x="600" y="1441"/>
                  </a:lnTo>
                  <a:lnTo>
                    <a:pt x="660" y="1460"/>
                  </a:lnTo>
                  <a:lnTo>
                    <a:pt x="719" y="1476"/>
                  </a:lnTo>
                  <a:lnTo>
                    <a:pt x="776" y="1492"/>
                  </a:lnTo>
                  <a:lnTo>
                    <a:pt x="830" y="1500"/>
                  </a:lnTo>
                  <a:lnTo>
                    <a:pt x="879" y="1500"/>
                  </a:lnTo>
                  <a:lnTo>
                    <a:pt x="924" y="1496"/>
                  </a:lnTo>
                  <a:lnTo>
                    <a:pt x="964" y="1480"/>
                  </a:lnTo>
                  <a:lnTo>
                    <a:pt x="708" y="16"/>
                  </a:lnTo>
                  <a:lnTo>
                    <a:pt x="651" y="40"/>
                  </a:lnTo>
                  <a:lnTo>
                    <a:pt x="594" y="55"/>
                  </a:lnTo>
                  <a:lnTo>
                    <a:pt x="540" y="67"/>
                  </a:lnTo>
                  <a:lnTo>
                    <a:pt x="484" y="75"/>
                  </a:lnTo>
                  <a:lnTo>
                    <a:pt x="432" y="75"/>
                  </a:lnTo>
                  <a:lnTo>
                    <a:pt x="378" y="75"/>
                  </a:lnTo>
                  <a:lnTo>
                    <a:pt x="330" y="71"/>
                  </a:lnTo>
                  <a:lnTo>
                    <a:pt x="282" y="63"/>
                  </a:lnTo>
                  <a:lnTo>
                    <a:pt x="236" y="55"/>
                  </a:lnTo>
                  <a:lnTo>
                    <a:pt x="194" y="47"/>
                  </a:lnTo>
                  <a:lnTo>
                    <a:pt x="151" y="36"/>
                  </a:lnTo>
                  <a:lnTo>
                    <a:pt x="114" y="28"/>
                  </a:lnTo>
                  <a:lnTo>
                    <a:pt x="80" y="16"/>
                  </a:lnTo>
                  <a:lnTo>
                    <a:pt x="52" y="8"/>
                  </a:lnTo>
                  <a:lnTo>
                    <a:pt x="2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2739" y="949"/>
              <a:ext cx="341" cy="1548"/>
            </a:xfrm>
            <a:custGeom>
              <a:avLst/>
              <a:gdLst>
                <a:gd name="T0" fmla="*/ 0 w 341"/>
                <a:gd name="T1" fmla="*/ 258 h 1548"/>
                <a:gd name="T2" fmla="*/ 54 w 341"/>
                <a:gd name="T3" fmla="*/ 191 h 1548"/>
                <a:gd name="T4" fmla="*/ 103 w 341"/>
                <a:gd name="T5" fmla="*/ 135 h 1548"/>
                <a:gd name="T6" fmla="*/ 148 w 341"/>
                <a:gd name="T7" fmla="*/ 91 h 1548"/>
                <a:gd name="T8" fmla="*/ 191 w 341"/>
                <a:gd name="T9" fmla="*/ 55 h 1548"/>
                <a:gd name="T10" fmla="*/ 231 w 341"/>
                <a:gd name="T11" fmla="*/ 32 h 1548"/>
                <a:gd name="T12" fmla="*/ 270 w 341"/>
                <a:gd name="T13" fmla="*/ 12 h 1548"/>
                <a:gd name="T14" fmla="*/ 307 w 341"/>
                <a:gd name="T15" fmla="*/ 4 h 1548"/>
                <a:gd name="T16" fmla="*/ 341 w 341"/>
                <a:gd name="T17" fmla="*/ 0 h 1548"/>
                <a:gd name="T18" fmla="*/ 341 w 341"/>
                <a:gd name="T19" fmla="*/ 1333 h 1548"/>
                <a:gd name="T20" fmla="*/ 302 w 341"/>
                <a:gd name="T21" fmla="*/ 1341 h 1548"/>
                <a:gd name="T22" fmla="*/ 262 w 341"/>
                <a:gd name="T23" fmla="*/ 1353 h 1548"/>
                <a:gd name="T24" fmla="*/ 219 w 341"/>
                <a:gd name="T25" fmla="*/ 1373 h 1548"/>
                <a:gd name="T26" fmla="*/ 177 w 341"/>
                <a:gd name="T27" fmla="*/ 1393 h 1548"/>
                <a:gd name="T28" fmla="*/ 134 w 341"/>
                <a:gd name="T29" fmla="*/ 1421 h 1548"/>
                <a:gd name="T30" fmla="*/ 89 w 341"/>
                <a:gd name="T31" fmla="*/ 1456 h 1548"/>
                <a:gd name="T32" fmla="*/ 46 w 341"/>
                <a:gd name="T33" fmla="*/ 1500 h 1548"/>
                <a:gd name="T34" fmla="*/ 0 w 341"/>
                <a:gd name="T35" fmla="*/ 1548 h 1548"/>
                <a:gd name="T36" fmla="*/ 0 w 341"/>
                <a:gd name="T37" fmla="*/ 258 h 154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1"/>
                <a:gd name="T58" fmla="*/ 0 h 1548"/>
                <a:gd name="T59" fmla="*/ 341 w 341"/>
                <a:gd name="T60" fmla="*/ 1548 h 154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1" h="1548">
                  <a:moveTo>
                    <a:pt x="0" y="258"/>
                  </a:moveTo>
                  <a:lnTo>
                    <a:pt x="54" y="191"/>
                  </a:lnTo>
                  <a:lnTo>
                    <a:pt x="103" y="135"/>
                  </a:lnTo>
                  <a:lnTo>
                    <a:pt x="148" y="91"/>
                  </a:lnTo>
                  <a:lnTo>
                    <a:pt x="191" y="55"/>
                  </a:lnTo>
                  <a:lnTo>
                    <a:pt x="231" y="32"/>
                  </a:lnTo>
                  <a:lnTo>
                    <a:pt x="270" y="12"/>
                  </a:lnTo>
                  <a:lnTo>
                    <a:pt x="307" y="4"/>
                  </a:lnTo>
                  <a:lnTo>
                    <a:pt x="341" y="0"/>
                  </a:lnTo>
                  <a:lnTo>
                    <a:pt x="341" y="1333"/>
                  </a:lnTo>
                  <a:lnTo>
                    <a:pt x="302" y="1341"/>
                  </a:lnTo>
                  <a:lnTo>
                    <a:pt x="262" y="1353"/>
                  </a:lnTo>
                  <a:lnTo>
                    <a:pt x="219" y="1373"/>
                  </a:lnTo>
                  <a:lnTo>
                    <a:pt x="177" y="1393"/>
                  </a:lnTo>
                  <a:lnTo>
                    <a:pt x="134" y="1421"/>
                  </a:lnTo>
                  <a:lnTo>
                    <a:pt x="89" y="1456"/>
                  </a:lnTo>
                  <a:lnTo>
                    <a:pt x="46" y="1500"/>
                  </a:lnTo>
                  <a:lnTo>
                    <a:pt x="0" y="1548"/>
                  </a:lnTo>
                  <a:lnTo>
                    <a:pt x="0" y="258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826" y="0"/>
              <a:ext cx="1694" cy="2082"/>
            </a:xfrm>
            <a:custGeom>
              <a:avLst/>
              <a:gdLst>
                <a:gd name="T0" fmla="*/ 2124 w 1513"/>
                <a:gd name="T1" fmla="*/ 0 h 2076"/>
                <a:gd name="T2" fmla="*/ 1710 w 1513"/>
                <a:gd name="T3" fmla="*/ 106 h 2076"/>
                <a:gd name="T4" fmla="*/ 1310 w 1513"/>
                <a:gd name="T5" fmla="*/ 290 h 2076"/>
                <a:gd name="T6" fmla="*/ 949 w 1513"/>
                <a:gd name="T7" fmla="*/ 537 h 2076"/>
                <a:gd name="T8" fmla="*/ 631 w 1513"/>
                <a:gd name="T9" fmla="*/ 816 h 2076"/>
                <a:gd name="T10" fmla="*/ 368 w 1513"/>
                <a:gd name="T11" fmla="*/ 1131 h 2076"/>
                <a:gd name="T12" fmla="*/ 168 w 1513"/>
                <a:gd name="T13" fmla="*/ 1462 h 2076"/>
                <a:gd name="T14" fmla="*/ 40 w 1513"/>
                <a:gd name="T15" fmla="*/ 1790 h 2076"/>
                <a:gd name="T16" fmla="*/ 0 w 1513"/>
                <a:gd name="T17" fmla="*/ 2094 h 2076"/>
                <a:gd name="T18" fmla="*/ 19 w 1513"/>
                <a:gd name="T19" fmla="*/ 2048 h 2076"/>
                <a:gd name="T20" fmla="*/ 40 w 1513"/>
                <a:gd name="T21" fmla="*/ 1964 h 2076"/>
                <a:gd name="T22" fmla="*/ 62 w 1513"/>
                <a:gd name="T23" fmla="*/ 1936 h 2076"/>
                <a:gd name="T24" fmla="*/ 49 w 1513"/>
                <a:gd name="T25" fmla="*/ 1836 h 2076"/>
                <a:gd name="T26" fmla="*/ 113 w 1513"/>
                <a:gd name="T27" fmla="*/ 1698 h 2076"/>
                <a:gd name="T28" fmla="*/ 301 w 1513"/>
                <a:gd name="T29" fmla="*/ 1595 h 2076"/>
                <a:gd name="T30" fmla="*/ 652 w 1513"/>
                <a:gd name="T31" fmla="*/ 1584 h 2076"/>
                <a:gd name="T32" fmla="*/ 702 w 1513"/>
                <a:gd name="T33" fmla="*/ 1519 h 2076"/>
                <a:gd name="T34" fmla="*/ 890 w 1513"/>
                <a:gd name="T35" fmla="*/ 1302 h 2076"/>
                <a:gd name="T36" fmla="*/ 1127 w 1513"/>
                <a:gd name="T37" fmla="*/ 1066 h 2076"/>
                <a:gd name="T38" fmla="*/ 1338 w 1513"/>
                <a:gd name="T39" fmla="*/ 930 h 2076"/>
                <a:gd name="T40" fmla="*/ 1400 w 1513"/>
                <a:gd name="T41" fmla="*/ 933 h 2076"/>
                <a:gd name="T42" fmla="*/ 1333 w 1513"/>
                <a:gd name="T43" fmla="*/ 892 h 2076"/>
                <a:gd name="T44" fmla="*/ 1246 w 1513"/>
                <a:gd name="T45" fmla="*/ 884 h 2076"/>
                <a:gd name="T46" fmla="*/ 1134 w 1513"/>
                <a:gd name="T47" fmla="*/ 900 h 2076"/>
                <a:gd name="T48" fmla="*/ 1020 w 1513"/>
                <a:gd name="T49" fmla="*/ 947 h 2076"/>
                <a:gd name="T50" fmla="*/ 1056 w 1513"/>
                <a:gd name="T51" fmla="*/ 917 h 2076"/>
                <a:gd name="T52" fmla="*/ 1142 w 1513"/>
                <a:gd name="T53" fmla="*/ 860 h 2076"/>
                <a:gd name="T54" fmla="*/ 1256 w 1513"/>
                <a:gd name="T55" fmla="*/ 811 h 2076"/>
                <a:gd name="T56" fmla="*/ 1375 w 1513"/>
                <a:gd name="T57" fmla="*/ 797 h 2076"/>
                <a:gd name="T58" fmla="*/ 1438 w 1513"/>
                <a:gd name="T59" fmla="*/ 800 h 2076"/>
                <a:gd name="T60" fmla="*/ 1444 w 1513"/>
                <a:gd name="T61" fmla="*/ 697 h 2076"/>
                <a:gd name="T62" fmla="*/ 1518 w 1513"/>
                <a:gd name="T63" fmla="*/ 534 h 2076"/>
                <a:gd name="T64" fmla="*/ 1729 w 1513"/>
                <a:gd name="T65" fmla="*/ 309 h 2076"/>
                <a:gd name="T66" fmla="*/ 2124 w 1513"/>
                <a:gd name="T67" fmla="*/ 0 h 20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13"/>
                <a:gd name="T103" fmla="*/ 0 h 2076"/>
                <a:gd name="T104" fmla="*/ 1513 w 1513"/>
                <a:gd name="T105" fmla="*/ 2076 h 20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13" h="2076">
                  <a:moveTo>
                    <a:pt x="1513" y="0"/>
                  </a:moveTo>
                  <a:lnTo>
                    <a:pt x="1513" y="0"/>
                  </a:lnTo>
                  <a:lnTo>
                    <a:pt x="1361" y="43"/>
                  </a:lnTo>
                  <a:lnTo>
                    <a:pt x="1218" y="106"/>
                  </a:lnTo>
                  <a:lnTo>
                    <a:pt x="1071" y="192"/>
                  </a:lnTo>
                  <a:lnTo>
                    <a:pt x="933" y="287"/>
                  </a:lnTo>
                  <a:lnTo>
                    <a:pt x="801" y="398"/>
                  </a:lnTo>
                  <a:lnTo>
                    <a:pt x="676" y="531"/>
                  </a:lnTo>
                  <a:lnTo>
                    <a:pt x="558" y="667"/>
                  </a:lnTo>
                  <a:lnTo>
                    <a:pt x="450" y="810"/>
                  </a:lnTo>
                  <a:lnTo>
                    <a:pt x="350" y="962"/>
                  </a:lnTo>
                  <a:lnTo>
                    <a:pt x="263" y="1122"/>
                  </a:lnTo>
                  <a:lnTo>
                    <a:pt x="183" y="1284"/>
                  </a:lnTo>
                  <a:lnTo>
                    <a:pt x="120" y="1450"/>
                  </a:lnTo>
                  <a:lnTo>
                    <a:pt x="67" y="1610"/>
                  </a:lnTo>
                  <a:lnTo>
                    <a:pt x="29" y="1775"/>
                  </a:lnTo>
                  <a:lnTo>
                    <a:pt x="6" y="1927"/>
                  </a:lnTo>
                  <a:lnTo>
                    <a:pt x="0" y="2076"/>
                  </a:lnTo>
                  <a:lnTo>
                    <a:pt x="13" y="2030"/>
                  </a:lnTo>
                  <a:lnTo>
                    <a:pt x="22" y="1981"/>
                  </a:lnTo>
                  <a:lnTo>
                    <a:pt x="29" y="1946"/>
                  </a:lnTo>
                  <a:lnTo>
                    <a:pt x="44" y="1918"/>
                  </a:lnTo>
                  <a:lnTo>
                    <a:pt x="35" y="1878"/>
                  </a:lnTo>
                  <a:lnTo>
                    <a:pt x="35" y="1821"/>
                  </a:lnTo>
                  <a:lnTo>
                    <a:pt x="49" y="1756"/>
                  </a:lnTo>
                  <a:lnTo>
                    <a:pt x="80" y="1683"/>
                  </a:lnTo>
                  <a:lnTo>
                    <a:pt x="133" y="1626"/>
                  </a:lnTo>
                  <a:lnTo>
                    <a:pt x="214" y="1580"/>
                  </a:lnTo>
                  <a:lnTo>
                    <a:pt x="323" y="1555"/>
                  </a:lnTo>
                  <a:lnTo>
                    <a:pt x="464" y="1569"/>
                  </a:lnTo>
                  <a:lnTo>
                    <a:pt x="500" y="1507"/>
                  </a:lnTo>
                  <a:lnTo>
                    <a:pt x="558" y="1409"/>
                  </a:lnTo>
                  <a:lnTo>
                    <a:pt x="634" y="1290"/>
                  </a:lnTo>
                  <a:lnTo>
                    <a:pt x="718" y="1165"/>
                  </a:lnTo>
                  <a:lnTo>
                    <a:pt x="803" y="1057"/>
                  </a:lnTo>
                  <a:lnTo>
                    <a:pt x="888" y="965"/>
                  </a:lnTo>
                  <a:lnTo>
                    <a:pt x="953" y="921"/>
                  </a:lnTo>
                  <a:lnTo>
                    <a:pt x="997" y="924"/>
                  </a:lnTo>
                  <a:lnTo>
                    <a:pt x="977" y="900"/>
                  </a:lnTo>
                  <a:lnTo>
                    <a:pt x="950" y="883"/>
                  </a:lnTo>
                  <a:lnTo>
                    <a:pt x="919" y="875"/>
                  </a:lnTo>
                  <a:lnTo>
                    <a:pt x="888" y="875"/>
                  </a:lnTo>
                  <a:lnTo>
                    <a:pt x="850" y="878"/>
                  </a:lnTo>
                  <a:lnTo>
                    <a:pt x="808" y="891"/>
                  </a:lnTo>
                  <a:lnTo>
                    <a:pt x="767" y="913"/>
                  </a:lnTo>
                  <a:lnTo>
                    <a:pt x="727" y="938"/>
                  </a:lnTo>
                  <a:lnTo>
                    <a:pt x="752" y="908"/>
                  </a:lnTo>
                  <a:lnTo>
                    <a:pt x="779" y="878"/>
                  </a:lnTo>
                  <a:lnTo>
                    <a:pt x="814" y="854"/>
                  </a:lnTo>
                  <a:lnTo>
                    <a:pt x="852" y="826"/>
                  </a:lnTo>
                  <a:lnTo>
                    <a:pt x="895" y="805"/>
                  </a:lnTo>
                  <a:lnTo>
                    <a:pt x="937" y="794"/>
                  </a:lnTo>
                  <a:lnTo>
                    <a:pt x="980" y="791"/>
                  </a:lnTo>
                  <a:lnTo>
                    <a:pt x="1024" y="794"/>
                  </a:lnTo>
                  <a:lnTo>
                    <a:pt x="1022" y="748"/>
                  </a:lnTo>
                  <a:lnTo>
                    <a:pt x="1029" y="691"/>
                  </a:lnTo>
                  <a:lnTo>
                    <a:pt x="1049" y="612"/>
                  </a:lnTo>
                  <a:lnTo>
                    <a:pt x="1082" y="528"/>
                  </a:lnTo>
                  <a:lnTo>
                    <a:pt x="1142" y="425"/>
                  </a:lnTo>
                  <a:lnTo>
                    <a:pt x="1232" y="306"/>
                  </a:lnTo>
                  <a:lnTo>
                    <a:pt x="1350" y="163"/>
                  </a:lnTo>
                  <a:lnTo>
                    <a:pt x="1513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840" y="0"/>
              <a:ext cx="1680" cy="2076"/>
            </a:xfrm>
            <a:custGeom>
              <a:avLst/>
              <a:gdLst>
                <a:gd name="T0" fmla="*/ 2071 w 1513"/>
                <a:gd name="T1" fmla="*/ 0 h 2076"/>
                <a:gd name="T2" fmla="*/ 1863 w 1513"/>
                <a:gd name="T3" fmla="*/ 43 h 2076"/>
                <a:gd name="T4" fmla="*/ 1667 w 1513"/>
                <a:gd name="T5" fmla="*/ 106 h 2076"/>
                <a:gd name="T6" fmla="*/ 1466 w 1513"/>
                <a:gd name="T7" fmla="*/ 192 h 2076"/>
                <a:gd name="T8" fmla="*/ 1277 w 1513"/>
                <a:gd name="T9" fmla="*/ 287 h 2076"/>
                <a:gd name="T10" fmla="*/ 1096 w 1513"/>
                <a:gd name="T11" fmla="*/ 398 h 2076"/>
                <a:gd name="T12" fmla="*/ 926 w 1513"/>
                <a:gd name="T13" fmla="*/ 531 h 2076"/>
                <a:gd name="T14" fmla="*/ 764 w 1513"/>
                <a:gd name="T15" fmla="*/ 667 h 2076"/>
                <a:gd name="T16" fmla="*/ 616 w 1513"/>
                <a:gd name="T17" fmla="*/ 810 h 2076"/>
                <a:gd name="T18" fmla="*/ 480 w 1513"/>
                <a:gd name="T19" fmla="*/ 962 h 2076"/>
                <a:gd name="T20" fmla="*/ 360 w 1513"/>
                <a:gd name="T21" fmla="*/ 1122 h 2076"/>
                <a:gd name="T22" fmla="*/ 250 w 1513"/>
                <a:gd name="T23" fmla="*/ 1284 h 2076"/>
                <a:gd name="T24" fmla="*/ 164 w 1513"/>
                <a:gd name="T25" fmla="*/ 1450 h 2076"/>
                <a:gd name="T26" fmla="*/ 91 w 1513"/>
                <a:gd name="T27" fmla="*/ 1610 h 2076"/>
                <a:gd name="T28" fmla="*/ 40 w 1513"/>
                <a:gd name="T29" fmla="*/ 1775 h 2076"/>
                <a:gd name="T30" fmla="*/ 9 w 1513"/>
                <a:gd name="T31" fmla="*/ 1927 h 2076"/>
                <a:gd name="T32" fmla="*/ 0 w 1513"/>
                <a:gd name="T33" fmla="*/ 2076 h 2076"/>
                <a:gd name="T34" fmla="*/ 18 w 1513"/>
                <a:gd name="T35" fmla="*/ 2030 h 2076"/>
                <a:gd name="T36" fmla="*/ 30 w 1513"/>
                <a:gd name="T37" fmla="*/ 1981 h 2076"/>
                <a:gd name="T38" fmla="*/ 40 w 1513"/>
                <a:gd name="T39" fmla="*/ 1946 h 2076"/>
                <a:gd name="T40" fmla="*/ 60 w 1513"/>
                <a:gd name="T41" fmla="*/ 1918 h 2076"/>
                <a:gd name="T42" fmla="*/ 48 w 1513"/>
                <a:gd name="T43" fmla="*/ 1878 h 2076"/>
                <a:gd name="T44" fmla="*/ 48 w 1513"/>
                <a:gd name="T45" fmla="*/ 1821 h 2076"/>
                <a:gd name="T46" fmla="*/ 67 w 1513"/>
                <a:gd name="T47" fmla="*/ 1756 h 2076"/>
                <a:gd name="T48" fmla="*/ 110 w 1513"/>
                <a:gd name="T49" fmla="*/ 1683 h 2076"/>
                <a:gd name="T50" fmla="*/ 182 w 1513"/>
                <a:gd name="T51" fmla="*/ 1626 h 2076"/>
                <a:gd name="T52" fmla="*/ 293 w 1513"/>
                <a:gd name="T53" fmla="*/ 1580 h 2076"/>
                <a:gd name="T54" fmla="*/ 443 w 1513"/>
                <a:gd name="T55" fmla="*/ 1555 h 2076"/>
                <a:gd name="T56" fmla="*/ 635 w 1513"/>
                <a:gd name="T57" fmla="*/ 1569 h 2076"/>
                <a:gd name="T58" fmla="*/ 684 w 1513"/>
                <a:gd name="T59" fmla="*/ 1507 h 2076"/>
                <a:gd name="T60" fmla="*/ 764 w 1513"/>
                <a:gd name="T61" fmla="*/ 1409 h 2076"/>
                <a:gd name="T62" fmla="*/ 868 w 1513"/>
                <a:gd name="T63" fmla="*/ 1290 h 2076"/>
                <a:gd name="T64" fmla="*/ 983 w 1513"/>
                <a:gd name="T65" fmla="*/ 1165 h 2076"/>
                <a:gd name="T66" fmla="*/ 1099 w 1513"/>
                <a:gd name="T67" fmla="*/ 1057 h 2076"/>
                <a:gd name="T68" fmla="*/ 1216 w 1513"/>
                <a:gd name="T69" fmla="*/ 965 h 2076"/>
                <a:gd name="T70" fmla="*/ 1305 w 1513"/>
                <a:gd name="T71" fmla="*/ 921 h 2076"/>
                <a:gd name="T72" fmla="*/ 1365 w 1513"/>
                <a:gd name="T73" fmla="*/ 924 h 2076"/>
                <a:gd name="T74" fmla="*/ 1338 w 1513"/>
                <a:gd name="T75" fmla="*/ 900 h 2076"/>
                <a:gd name="T76" fmla="*/ 1300 w 1513"/>
                <a:gd name="T77" fmla="*/ 883 h 2076"/>
                <a:gd name="T78" fmla="*/ 1258 w 1513"/>
                <a:gd name="T79" fmla="*/ 875 h 2076"/>
                <a:gd name="T80" fmla="*/ 1216 w 1513"/>
                <a:gd name="T81" fmla="*/ 875 h 2076"/>
                <a:gd name="T82" fmla="*/ 1164 w 1513"/>
                <a:gd name="T83" fmla="*/ 878 h 2076"/>
                <a:gd name="T84" fmla="*/ 1106 w 1513"/>
                <a:gd name="T85" fmla="*/ 891 h 2076"/>
                <a:gd name="T86" fmla="*/ 1050 w 1513"/>
                <a:gd name="T87" fmla="*/ 913 h 2076"/>
                <a:gd name="T88" fmla="*/ 995 w 1513"/>
                <a:gd name="T89" fmla="*/ 938 h 2076"/>
                <a:gd name="T90" fmla="*/ 1029 w 1513"/>
                <a:gd name="T91" fmla="*/ 908 h 2076"/>
                <a:gd name="T92" fmla="*/ 1066 w 1513"/>
                <a:gd name="T93" fmla="*/ 878 h 2076"/>
                <a:gd name="T94" fmla="*/ 1115 w 1513"/>
                <a:gd name="T95" fmla="*/ 854 h 2076"/>
                <a:gd name="T96" fmla="*/ 1166 w 1513"/>
                <a:gd name="T97" fmla="*/ 826 h 2076"/>
                <a:gd name="T98" fmla="*/ 1226 w 1513"/>
                <a:gd name="T99" fmla="*/ 805 h 2076"/>
                <a:gd name="T100" fmla="*/ 1282 w 1513"/>
                <a:gd name="T101" fmla="*/ 794 h 2076"/>
                <a:gd name="T102" fmla="*/ 1341 w 1513"/>
                <a:gd name="T103" fmla="*/ 791 h 2076"/>
                <a:gd name="T104" fmla="*/ 1401 w 1513"/>
                <a:gd name="T105" fmla="*/ 794 h 2076"/>
                <a:gd name="T106" fmla="*/ 1399 w 1513"/>
                <a:gd name="T107" fmla="*/ 748 h 2076"/>
                <a:gd name="T108" fmla="*/ 1409 w 1513"/>
                <a:gd name="T109" fmla="*/ 691 h 2076"/>
                <a:gd name="T110" fmla="*/ 1437 w 1513"/>
                <a:gd name="T111" fmla="*/ 612 h 2076"/>
                <a:gd name="T112" fmla="*/ 1481 w 1513"/>
                <a:gd name="T113" fmla="*/ 528 h 2076"/>
                <a:gd name="T114" fmla="*/ 1563 w 1513"/>
                <a:gd name="T115" fmla="*/ 425 h 2076"/>
                <a:gd name="T116" fmla="*/ 1687 w 1513"/>
                <a:gd name="T117" fmla="*/ 306 h 2076"/>
                <a:gd name="T118" fmla="*/ 1848 w 1513"/>
                <a:gd name="T119" fmla="*/ 163 h 2076"/>
                <a:gd name="T120" fmla="*/ 2071 w 1513"/>
                <a:gd name="T121" fmla="*/ 0 h 207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13"/>
                <a:gd name="T184" fmla="*/ 0 h 2076"/>
                <a:gd name="T185" fmla="*/ 1513 w 1513"/>
                <a:gd name="T186" fmla="*/ 2076 h 207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13" h="2076">
                  <a:moveTo>
                    <a:pt x="1513" y="0"/>
                  </a:moveTo>
                  <a:lnTo>
                    <a:pt x="1361" y="43"/>
                  </a:lnTo>
                  <a:lnTo>
                    <a:pt x="1218" y="106"/>
                  </a:lnTo>
                  <a:lnTo>
                    <a:pt x="1071" y="192"/>
                  </a:lnTo>
                  <a:lnTo>
                    <a:pt x="933" y="287"/>
                  </a:lnTo>
                  <a:lnTo>
                    <a:pt x="801" y="398"/>
                  </a:lnTo>
                  <a:lnTo>
                    <a:pt x="676" y="531"/>
                  </a:lnTo>
                  <a:lnTo>
                    <a:pt x="558" y="667"/>
                  </a:lnTo>
                  <a:lnTo>
                    <a:pt x="450" y="810"/>
                  </a:lnTo>
                  <a:lnTo>
                    <a:pt x="350" y="962"/>
                  </a:lnTo>
                  <a:lnTo>
                    <a:pt x="263" y="1122"/>
                  </a:lnTo>
                  <a:lnTo>
                    <a:pt x="183" y="1284"/>
                  </a:lnTo>
                  <a:lnTo>
                    <a:pt x="120" y="1450"/>
                  </a:lnTo>
                  <a:lnTo>
                    <a:pt x="67" y="1610"/>
                  </a:lnTo>
                  <a:lnTo>
                    <a:pt x="29" y="1775"/>
                  </a:lnTo>
                  <a:lnTo>
                    <a:pt x="6" y="1927"/>
                  </a:lnTo>
                  <a:lnTo>
                    <a:pt x="0" y="2076"/>
                  </a:lnTo>
                  <a:lnTo>
                    <a:pt x="13" y="2030"/>
                  </a:lnTo>
                  <a:lnTo>
                    <a:pt x="22" y="1981"/>
                  </a:lnTo>
                  <a:lnTo>
                    <a:pt x="29" y="1946"/>
                  </a:lnTo>
                  <a:lnTo>
                    <a:pt x="44" y="1918"/>
                  </a:lnTo>
                  <a:lnTo>
                    <a:pt x="35" y="1878"/>
                  </a:lnTo>
                  <a:lnTo>
                    <a:pt x="35" y="1821"/>
                  </a:lnTo>
                  <a:lnTo>
                    <a:pt x="49" y="1756"/>
                  </a:lnTo>
                  <a:lnTo>
                    <a:pt x="80" y="1683"/>
                  </a:lnTo>
                  <a:lnTo>
                    <a:pt x="133" y="1626"/>
                  </a:lnTo>
                  <a:lnTo>
                    <a:pt x="214" y="1580"/>
                  </a:lnTo>
                  <a:lnTo>
                    <a:pt x="323" y="1555"/>
                  </a:lnTo>
                  <a:lnTo>
                    <a:pt x="464" y="1569"/>
                  </a:lnTo>
                  <a:lnTo>
                    <a:pt x="500" y="1507"/>
                  </a:lnTo>
                  <a:lnTo>
                    <a:pt x="558" y="1409"/>
                  </a:lnTo>
                  <a:lnTo>
                    <a:pt x="634" y="1290"/>
                  </a:lnTo>
                  <a:lnTo>
                    <a:pt x="718" y="1165"/>
                  </a:lnTo>
                  <a:lnTo>
                    <a:pt x="803" y="1057"/>
                  </a:lnTo>
                  <a:lnTo>
                    <a:pt x="888" y="965"/>
                  </a:lnTo>
                  <a:lnTo>
                    <a:pt x="953" y="921"/>
                  </a:lnTo>
                  <a:lnTo>
                    <a:pt x="997" y="924"/>
                  </a:lnTo>
                  <a:lnTo>
                    <a:pt x="977" y="900"/>
                  </a:lnTo>
                  <a:lnTo>
                    <a:pt x="950" y="883"/>
                  </a:lnTo>
                  <a:lnTo>
                    <a:pt x="919" y="875"/>
                  </a:lnTo>
                  <a:lnTo>
                    <a:pt x="888" y="875"/>
                  </a:lnTo>
                  <a:lnTo>
                    <a:pt x="850" y="878"/>
                  </a:lnTo>
                  <a:lnTo>
                    <a:pt x="808" y="891"/>
                  </a:lnTo>
                  <a:lnTo>
                    <a:pt x="767" y="913"/>
                  </a:lnTo>
                  <a:lnTo>
                    <a:pt x="727" y="938"/>
                  </a:lnTo>
                  <a:lnTo>
                    <a:pt x="752" y="908"/>
                  </a:lnTo>
                  <a:lnTo>
                    <a:pt x="779" y="878"/>
                  </a:lnTo>
                  <a:lnTo>
                    <a:pt x="814" y="854"/>
                  </a:lnTo>
                  <a:lnTo>
                    <a:pt x="852" y="826"/>
                  </a:lnTo>
                  <a:lnTo>
                    <a:pt x="895" y="805"/>
                  </a:lnTo>
                  <a:lnTo>
                    <a:pt x="937" y="794"/>
                  </a:lnTo>
                  <a:lnTo>
                    <a:pt x="980" y="791"/>
                  </a:lnTo>
                  <a:lnTo>
                    <a:pt x="1024" y="794"/>
                  </a:lnTo>
                  <a:lnTo>
                    <a:pt x="1022" y="748"/>
                  </a:lnTo>
                  <a:lnTo>
                    <a:pt x="1029" y="691"/>
                  </a:lnTo>
                  <a:lnTo>
                    <a:pt x="1049" y="612"/>
                  </a:lnTo>
                  <a:lnTo>
                    <a:pt x="1082" y="528"/>
                  </a:lnTo>
                  <a:lnTo>
                    <a:pt x="1142" y="425"/>
                  </a:lnTo>
                  <a:lnTo>
                    <a:pt x="1232" y="306"/>
                  </a:lnTo>
                  <a:lnTo>
                    <a:pt x="1350" y="163"/>
                  </a:lnTo>
                  <a:lnTo>
                    <a:pt x="1513" y="0"/>
                  </a:lnTo>
                  <a:close/>
                </a:path>
              </a:pathLst>
            </a:cu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616" y="1846"/>
              <a:ext cx="476" cy="569"/>
            </a:xfrm>
            <a:custGeom>
              <a:avLst/>
              <a:gdLst>
                <a:gd name="T0" fmla="*/ 622 w 395"/>
                <a:gd name="T1" fmla="*/ 569 h 569"/>
                <a:gd name="T2" fmla="*/ 657 w 395"/>
                <a:gd name="T3" fmla="*/ 566 h 569"/>
                <a:gd name="T4" fmla="*/ 688 w 395"/>
                <a:gd name="T5" fmla="*/ 547 h 569"/>
                <a:gd name="T6" fmla="*/ 692 w 395"/>
                <a:gd name="T7" fmla="*/ 512 h 569"/>
                <a:gd name="T8" fmla="*/ 692 w 395"/>
                <a:gd name="T9" fmla="*/ 466 h 569"/>
                <a:gd name="T10" fmla="*/ 664 w 395"/>
                <a:gd name="T11" fmla="*/ 368 h 569"/>
                <a:gd name="T12" fmla="*/ 640 w 395"/>
                <a:gd name="T13" fmla="*/ 295 h 569"/>
                <a:gd name="T14" fmla="*/ 609 w 395"/>
                <a:gd name="T15" fmla="*/ 241 h 569"/>
                <a:gd name="T16" fmla="*/ 587 w 395"/>
                <a:gd name="T17" fmla="*/ 208 h 569"/>
                <a:gd name="T18" fmla="*/ 558 w 395"/>
                <a:gd name="T19" fmla="*/ 189 h 569"/>
                <a:gd name="T20" fmla="*/ 527 w 395"/>
                <a:gd name="T21" fmla="*/ 179 h 569"/>
                <a:gd name="T22" fmla="*/ 495 w 395"/>
                <a:gd name="T23" fmla="*/ 170 h 569"/>
                <a:gd name="T24" fmla="*/ 469 w 395"/>
                <a:gd name="T25" fmla="*/ 170 h 569"/>
                <a:gd name="T26" fmla="*/ 469 w 395"/>
                <a:gd name="T27" fmla="*/ 168 h 569"/>
                <a:gd name="T28" fmla="*/ 469 w 395"/>
                <a:gd name="T29" fmla="*/ 154 h 569"/>
                <a:gd name="T30" fmla="*/ 469 w 395"/>
                <a:gd name="T31" fmla="*/ 141 h 569"/>
                <a:gd name="T32" fmla="*/ 469 w 395"/>
                <a:gd name="T33" fmla="*/ 119 h 569"/>
                <a:gd name="T34" fmla="*/ 507 w 395"/>
                <a:gd name="T35" fmla="*/ 114 h 569"/>
                <a:gd name="T36" fmla="*/ 539 w 395"/>
                <a:gd name="T37" fmla="*/ 97 h 569"/>
                <a:gd name="T38" fmla="*/ 566 w 395"/>
                <a:gd name="T39" fmla="*/ 73 h 569"/>
                <a:gd name="T40" fmla="*/ 571 w 395"/>
                <a:gd name="T41" fmla="*/ 49 h 569"/>
                <a:gd name="T42" fmla="*/ 566 w 395"/>
                <a:gd name="T43" fmla="*/ 27 h 569"/>
                <a:gd name="T44" fmla="*/ 539 w 395"/>
                <a:gd name="T45" fmla="*/ 8 h 569"/>
                <a:gd name="T46" fmla="*/ 507 w 395"/>
                <a:gd name="T47" fmla="*/ 0 h 569"/>
                <a:gd name="T48" fmla="*/ 469 w 395"/>
                <a:gd name="T49" fmla="*/ 0 h 569"/>
                <a:gd name="T50" fmla="*/ 225 w 395"/>
                <a:gd name="T51" fmla="*/ 0 h 569"/>
                <a:gd name="T52" fmla="*/ 184 w 395"/>
                <a:gd name="T53" fmla="*/ 0 h 569"/>
                <a:gd name="T54" fmla="*/ 155 w 395"/>
                <a:gd name="T55" fmla="*/ 8 h 569"/>
                <a:gd name="T56" fmla="*/ 134 w 395"/>
                <a:gd name="T57" fmla="*/ 27 h 569"/>
                <a:gd name="T58" fmla="*/ 125 w 395"/>
                <a:gd name="T59" fmla="*/ 49 h 569"/>
                <a:gd name="T60" fmla="*/ 134 w 395"/>
                <a:gd name="T61" fmla="*/ 73 h 569"/>
                <a:gd name="T62" fmla="*/ 155 w 395"/>
                <a:gd name="T63" fmla="*/ 97 h 569"/>
                <a:gd name="T64" fmla="*/ 184 w 395"/>
                <a:gd name="T65" fmla="*/ 114 h 569"/>
                <a:gd name="T66" fmla="*/ 225 w 395"/>
                <a:gd name="T67" fmla="*/ 119 h 569"/>
                <a:gd name="T68" fmla="*/ 225 w 395"/>
                <a:gd name="T69" fmla="*/ 141 h 569"/>
                <a:gd name="T70" fmla="*/ 225 w 395"/>
                <a:gd name="T71" fmla="*/ 154 h 569"/>
                <a:gd name="T72" fmla="*/ 225 w 395"/>
                <a:gd name="T73" fmla="*/ 168 h 569"/>
                <a:gd name="T74" fmla="*/ 225 w 395"/>
                <a:gd name="T75" fmla="*/ 170 h 569"/>
                <a:gd name="T76" fmla="*/ 194 w 395"/>
                <a:gd name="T77" fmla="*/ 170 h 569"/>
                <a:gd name="T78" fmla="*/ 169 w 395"/>
                <a:gd name="T79" fmla="*/ 179 h 569"/>
                <a:gd name="T80" fmla="*/ 136 w 395"/>
                <a:gd name="T81" fmla="*/ 189 h 569"/>
                <a:gd name="T82" fmla="*/ 108 w 395"/>
                <a:gd name="T83" fmla="*/ 208 h 569"/>
                <a:gd name="T84" fmla="*/ 86 w 395"/>
                <a:gd name="T85" fmla="*/ 241 h 569"/>
                <a:gd name="T86" fmla="*/ 54 w 395"/>
                <a:gd name="T87" fmla="*/ 295 h 569"/>
                <a:gd name="T88" fmla="*/ 33 w 395"/>
                <a:gd name="T89" fmla="*/ 368 h 569"/>
                <a:gd name="T90" fmla="*/ 0 w 395"/>
                <a:gd name="T91" fmla="*/ 466 h 569"/>
                <a:gd name="T92" fmla="*/ 0 w 395"/>
                <a:gd name="T93" fmla="*/ 512 h 569"/>
                <a:gd name="T94" fmla="*/ 16 w 395"/>
                <a:gd name="T95" fmla="*/ 547 h 569"/>
                <a:gd name="T96" fmla="*/ 35 w 395"/>
                <a:gd name="T97" fmla="*/ 566 h 569"/>
                <a:gd name="T98" fmla="*/ 74 w 395"/>
                <a:gd name="T99" fmla="*/ 569 h 569"/>
                <a:gd name="T100" fmla="*/ 622 w 395"/>
                <a:gd name="T101" fmla="*/ 569 h 56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95"/>
                <a:gd name="T154" fmla="*/ 0 h 569"/>
                <a:gd name="T155" fmla="*/ 395 w 395"/>
                <a:gd name="T156" fmla="*/ 569 h 569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95" h="569">
                  <a:moveTo>
                    <a:pt x="355" y="569"/>
                  </a:moveTo>
                  <a:lnTo>
                    <a:pt x="375" y="566"/>
                  </a:lnTo>
                  <a:lnTo>
                    <a:pt x="393" y="547"/>
                  </a:lnTo>
                  <a:lnTo>
                    <a:pt x="395" y="512"/>
                  </a:lnTo>
                  <a:lnTo>
                    <a:pt x="395" y="466"/>
                  </a:lnTo>
                  <a:lnTo>
                    <a:pt x="379" y="368"/>
                  </a:lnTo>
                  <a:lnTo>
                    <a:pt x="366" y="295"/>
                  </a:lnTo>
                  <a:lnTo>
                    <a:pt x="348" y="241"/>
                  </a:lnTo>
                  <a:lnTo>
                    <a:pt x="335" y="208"/>
                  </a:lnTo>
                  <a:lnTo>
                    <a:pt x="319" y="189"/>
                  </a:lnTo>
                  <a:lnTo>
                    <a:pt x="301" y="179"/>
                  </a:lnTo>
                  <a:lnTo>
                    <a:pt x="283" y="170"/>
                  </a:lnTo>
                  <a:lnTo>
                    <a:pt x="268" y="170"/>
                  </a:lnTo>
                  <a:lnTo>
                    <a:pt x="268" y="168"/>
                  </a:lnTo>
                  <a:lnTo>
                    <a:pt x="268" y="154"/>
                  </a:lnTo>
                  <a:lnTo>
                    <a:pt x="268" y="141"/>
                  </a:lnTo>
                  <a:lnTo>
                    <a:pt x="268" y="119"/>
                  </a:lnTo>
                  <a:lnTo>
                    <a:pt x="290" y="114"/>
                  </a:lnTo>
                  <a:lnTo>
                    <a:pt x="308" y="97"/>
                  </a:lnTo>
                  <a:lnTo>
                    <a:pt x="324" y="73"/>
                  </a:lnTo>
                  <a:lnTo>
                    <a:pt x="326" y="49"/>
                  </a:lnTo>
                  <a:lnTo>
                    <a:pt x="324" y="27"/>
                  </a:lnTo>
                  <a:lnTo>
                    <a:pt x="308" y="8"/>
                  </a:lnTo>
                  <a:lnTo>
                    <a:pt x="290" y="0"/>
                  </a:lnTo>
                  <a:lnTo>
                    <a:pt x="268" y="0"/>
                  </a:lnTo>
                  <a:lnTo>
                    <a:pt x="129" y="0"/>
                  </a:lnTo>
                  <a:lnTo>
                    <a:pt x="105" y="0"/>
                  </a:lnTo>
                  <a:lnTo>
                    <a:pt x="89" y="8"/>
                  </a:lnTo>
                  <a:lnTo>
                    <a:pt x="76" y="27"/>
                  </a:lnTo>
                  <a:lnTo>
                    <a:pt x="71" y="49"/>
                  </a:lnTo>
                  <a:lnTo>
                    <a:pt x="76" y="73"/>
                  </a:lnTo>
                  <a:lnTo>
                    <a:pt x="89" y="97"/>
                  </a:lnTo>
                  <a:lnTo>
                    <a:pt x="105" y="114"/>
                  </a:lnTo>
                  <a:lnTo>
                    <a:pt x="129" y="119"/>
                  </a:lnTo>
                  <a:lnTo>
                    <a:pt x="129" y="141"/>
                  </a:lnTo>
                  <a:lnTo>
                    <a:pt x="129" y="154"/>
                  </a:lnTo>
                  <a:lnTo>
                    <a:pt x="129" y="168"/>
                  </a:lnTo>
                  <a:lnTo>
                    <a:pt x="129" y="170"/>
                  </a:lnTo>
                  <a:lnTo>
                    <a:pt x="111" y="170"/>
                  </a:lnTo>
                  <a:lnTo>
                    <a:pt x="96" y="179"/>
                  </a:lnTo>
                  <a:lnTo>
                    <a:pt x="78" y="189"/>
                  </a:lnTo>
                  <a:lnTo>
                    <a:pt x="62" y="208"/>
                  </a:lnTo>
                  <a:lnTo>
                    <a:pt x="49" y="241"/>
                  </a:lnTo>
                  <a:lnTo>
                    <a:pt x="31" y="295"/>
                  </a:lnTo>
                  <a:lnTo>
                    <a:pt x="18" y="368"/>
                  </a:lnTo>
                  <a:lnTo>
                    <a:pt x="0" y="466"/>
                  </a:lnTo>
                  <a:lnTo>
                    <a:pt x="0" y="512"/>
                  </a:lnTo>
                  <a:lnTo>
                    <a:pt x="9" y="547"/>
                  </a:lnTo>
                  <a:lnTo>
                    <a:pt x="20" y="566"/>
                  </a:lnTo>
                  <a:lnTo>
                    <a:pt x="42" y="569"/>
                  </a:lnTo>
                  <a:lnTo>
                    <a:pt x="355" y="5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302" y="2335"/>
              <a:ext cx="1404" cy="318"/>
            </a:xfrm>
            <a:custGeom>
              <a:avLst/>
              <a:gdLst>
                <a:gd name="T0" fmla="*/ 120 w 1404"/>
                <a:gd name="T1" fmla="*/ 99 h 318"/>
                <a:gd name="T2" fmla="*/ 205 w 1404"/>
                <a:gd name="T3" fmla="*/ 131 h 318"/>
                <a:gd name="T4" fmla="*/ 282 w 1404"/>
                <a:gd name="T5" fmla="*/ 151 h 318"/>
                <a:gd name="T6" fmla="*/ 350 w 1404"/>
                <a:gd name="T7" fmla="*/ 163 h 318"/>
                <a:gd name="T8" fmla="*/ 415 w 1404"/>
                <a:gd name="T9" fmla="*/ 163 h 318"/>
                <a:gd name="T10" fmla="*/ 481 w 1404"/>
                <a:gd name="T11" fmla="*/ 151 h 318"/>
                <a:gd name="T12" fmla="*/ 546 w 1404"/>
                <a:gd name="T13" fmla="*/ 131 h 318"/>
                <a:gd name="T14" fmla="*/ 617 w 1404"/>
                <a:gd name="T15" fmla="*/ 103 h 318"/>
                <a:gd name="T16" fmla="*/ 694 w 1404"/>
                <a:gd name="T17" fmla="*/ 67 h 318"/>
                <a:gd name="T18" fmla="*/ 793 w 1404"/>
                <a:gd name="T19" fmla="*/ 36 h 318"/>
                <a:gd name="T20" fmla="*/ 910 w 1404"/>
                <a:gd name="T21" fmla="*/ 12 h 318"/>
                <a:gd name="T22" fmla="*/ 1029 w 1404"/>
                <a:gd name="T23" fmla="*/ 0 h 318"/>
                <a:gd name="T24" fmla="*/ 1149 w 1404"/>
                <a:gd name="T25" fmla="*/ 12 h 318"/>
                <a:gd name="T26" fmla="*/ 1254 w 1404"/>
                <a:gd name="T27" fmla="*/ 51 h 318"/>
                <a:gd name="T28" fmla="*/ 1339 w 1404"/>
                <a:gd name="T29" fmla="*/ 123 h 318"/>
                <a:gd name="T30" fmla="*/ 1393 w 1404"/>
                <a:gd name="T31" fmla="*/ 235 h 318"/>
                <a:gd name="T32" fmla="*/ 1396 w 1404"/>
                <a:gd name="T33" fmla="*/ 310 h 318"/>
                <a:gd name="T34" fmla="*/ 1379 w 1404"/>
                <a:gd name="T35" fmla="*/ 314 h 318"/>
                <a:gd name="T36" fmla="*/ 1345 w 1404"/>
                <a:gd name="T37" fmla="*/ 290 h 318"/>
                <a:gd name="T38" fmla="*/ 1294 w 1404"/>
                <a:gd name="T39" fmla="*/ 243 h 318"/>
                <a:gd name="T40" fmla="*/ 1234 w 1404"/>
                <a:gd name="T41" fmla="*/ 203 h 318"/>
                <a:gd name="T42" fmla="*/ 1168 w 1404"/>
                <a:gd name="T43" fmla="*/ 175 h 318"/>
                <a:gd name="T44" fmla="*/ 1092 w 1404"/>
                <a:gd name="T45" fmla="*/ 159 h 318"/>
                <a:gd name="T46" fmla="*/ 1006 w 1404"/>
                <a:gd name="T47" fmla="*/ 159 h 318"/>
                <a:gd name="T48" fmla="*/ 910 w 1404"/>
                <a:gd name="T49" fmla="*/ 179 h 318"/>
                <a:gd name="T50" fmla="*/ 799 w 1404"/>
                <a:gd name="T51" fmla="*/ 215 h 318"/>
                <a:gd name="T52" fmla="*/ 694 w 1404"/>
                <a:gd name="T53" fmla="*/ 262 h 318"/>
                <a:gd name="T54" fmla="*/ 592 w 1404"/>
                <a:gd name="T55" fmla="*/ 282 h 318"/>
                <a:gd name="T56" fmla="*/ 481 w 1404"/>
                <a:gd name="T57" fmla="*/ 286 h 318"/>
                <a:gd name="T58" fmla="*/ 370 w 1404"/>
                <a:gd name="T59" fmla="*/ 282 h 318"/>
                <a:gd name="T60" fmla="*/ 262 w 1404"/>
                <a:gd name="T61" fmla="*/ 266 h 318"/>
                <a:gd name="T62" fmla="*/ 165 w 1404"/>
                <a:gd name="T63" fmla="*/ 247 h 318"/>
                <a:gd name="T64" fmla="*/ 83 w 1404"/>
                <a:gd name="T65" fmla="*/ 227 h 318"/>
                <a:gd name="T66" fmla="*/ 20 w 1404"/>
                <a:gd name="T67" fmla="*/ 211 h 318"/>
                <a:gd name="T68" fmla="*/ 17 w 1404"/>
                <a:gd name="T69" fmla="*/ 175 h 318"/>
                <a:gd name="T70" fmla="*/ 60 w 1404"/>
                <a:gd name="T71" fmla="*/ 103 h 31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04"/>
                <a:gd name="T109" fmla="*/ 0 h 318"/>
                <a:gd name="T110" fmla="*/ 1404 w 1404"/>
                <a:gd name="T111" fmla="*/ 318 h 31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04" h="318">
                  <a:moveTo>
                    <a:pt x="74" y="79"/>
                  </a:moveTo>
                  <a:lnTo>
                    <a:pt x="120" y="99"/>
                  </a:lnTo>
                  <a:lnTo>
                    <a:pt x="165" y="115"/>
                  </a:lnTo>
                  <a:lnTo>
                    <a:pt x="205" y="131"/>
                  </a:lnTo>
                  <a:lnTo>
                    <a:pt x="245" y="143"/>
                  </a:lnTo>
                  <a:lnTo>
                    <a:pt x="282" y="151"/>
                  </a:lnTo>
                  <a:lnTo>
                    <a:pt x="316" y="159"/>
                  </a:lnTo>
                  <a:lnTo>
                    <a:pt x="350" y="163"/>
                  </a:lnTo>
                  <a:lnTo>
                    <a:pt x="384" y="163"/>
                  </a:lnTo>
                  <a:lnTo>
                    <a:pt x="415" y="163"/>
                  </a:lnTo>
                  <a:lnTo>
                    <a:pt x="447" y="159"/>
                  </a:lnTo>
                  <a:lnTo>
                    <a:pt x="481" y="151"/>
                  </a:lnTo>
                  <a:lnTo>
                    <a:pt x="512" y="143"/>
                  </a:lnTo>
                  <a:lnTo>
                    <a:pt x="546" y="131"/>
                  </a:lnTo>
                  <a:lnTo>
                    <a:pt x="580" y="119"/>
                  </a:lnTo>
                  <a:lnTo>
                    <a:pt x="617" y="103"/>
                  </a:lnTo>
                  <a:lnTo>
                    <a:pt x="654" y="87"/>
                  </a:lnTo>
                  <a:lnTo>
                    <a:pt x="694" y="67"/>
                  </a:lnTo>
                  <a:lnTo>
                    <a:pt x="742" y="51"/>
                  </a:lnTo>
                  <a:lnTo>
                    <a:pt x="793" y="36"/>
                  </a:lnTo>
                  <a:lnTo>
                    <a:pt x="850" y="24"/>
                  </a:lnTo>
                  <a:lnTo>
                    <a:pt x="910" y="12"/>
                  </a:lnTo>
                  <a:lnTo>
                    <a:pt x="970" y="4"/>
                  </a:lnTo>
                  <a:lnTo>
                    <a:pt x="1029" y="0"/>
                  </a:lnTo>
                  <a:lnTo>
                    <a:pt x="1089" y="4"/>
                  </a:lnTo>
                  <a:lnTo>
                    <a:pt x="1149" y="12"/>
                  </a:lnTo>
                  <a:lnTo>
                    <a:pt x="1203" y="28"/>
                  </a:lnTo>
                  <a:lnTo>
                    <a:pt x="1254" y="51"/>
                  </a:lnTo>
                  <a:lnTo>
                    <a:pt x="1299" y="83"/>
                  </a:lnTo>
                  <a:lnTo>
                    <a:pt x="1339" y="123"/>
                  </a:lnTo>
                  <a:lnTo>
                    <a:pt x="1370" y="175"/>
                  </a:lnTo>
                  <a:lnTo>
                    <a:pt x="1393" y="235"/>
                  </a:lnTo>
                  <a:lnTo>
                    <a:pt x="1404" y="310"/>
                  </a:lnTo>
                  <a:lnTo>
                    <a:pt x="1396" y="310"/>
                  </a:lnTo>
                  <a:lnTo>
                    <a:pt x="1387" y="314"/>
                  </a:lnTo>
                  <a:lnTo>
                    <a:pt x="1379" y="314"/>
                  </a:lnTo>
                  <a:lnTo>
                    <a:pt x="1370" y="318"/>
                  </a:lnTo>
                  <a:lnTo>
                    <a:pt x="1345" y="290"/>
                  </a:lnTo>
                  <a:lnTo>
                    <a:pt x="1319" y="266"/>
                  </a:lnTo>
                  <a:lnTo>
                    <a:pt x="1294" y="243"/>
                  </a:lnTo>
                  <a:lnTo>
                    <a:pt x="1265" y="223"/>
                  </a:lnTo>
                  <a:lnTo>
                    <a:pt x="1234" y="203"/>
                  </a:lnTo>
                  <a:lnTo>
                    <a:pt x="1203" y="187"/>
                  </a:lnTo>
                  <a:lnTo>
                    <a:pt x="1168" y="175"/>
                  </a:lnTo>
                  <a:lnTo>
                    <a:pt x="1132" y="167"/>
                  </a:lnTo>
                  <a:lnTo>
                    <a:pt x="1092" y="159"/>
                  </a:lnTo>
                  <a:lnTo>
                    <a:pt x="1052" y="159"/>
                  </a:lnTo>
                  <a:lnTo>
                    <a:pt x="1006" y="159"/>
                  </a:lnTo>
                  <a:lnTo>
                    <a:pt x="961" y="167"/>
                  </a:lnTo>
                  <a:lnTo>
                    <a:pt x="910" y="179"/>
                  </a:lnTo>
                  <a:lnTo>
                    <a:pt x="856" y="195"/>
                  </a:lnTo>
                  <a:lnTo>
                    <a:pt x="799" y="215"/>
                  </a:lnTo>
                  <a:lnTo>
                    <a:pt x="739" y="243"/>
                  </a:lnTo>
                  <a:lnTo>
                    <a:pt x="694" y="262"/>
                  </a:lnTo>
                  <a:lnTo>
                    <a:pt x="643" y="274"/>
                  </a:lnTo>
                  <a:lnTo>
                    <a:pt x="592" y="282"/>
                  </a:lnTo>
                  <a:lnTo>
                    <a:pt x="538" y="286"/>
                  </a:lnTo>
                  <a:lnTo>
                    <a:pt x="481" y="286"/>
                  </a:lnTo>
                  <a:lnTo>
                    <a:pt x="427" y="286"/>
                  </a:lnTo>
                  <a:lnTo>
                    <a:pt x="370" y="282"/>
                  </a:lnTo>
                  <a:lnTo>
                    <a:pt x="316" y="274"/>
                  </a:lnTo>
                  <a:lnTo>
                    <a:pt x="262" y="266"/>
                  </a:lnTo>
                  <a:lnTo>
                    <a:pt x="211" y="258"/>
                  </a:lnTo>
                  <a:lnTo>
                    <a:pt x="165" y="247"/>
                  </a:lnTo>
                  <a:lnTo>
                    <a:pt x="120" y="235"/>
                  </a:lnTo>
                  <a:lnTo>
                    <a:pt x="83" y="227"/>
                  </a:lnTo>
                  <a:lnTo>
                    <a:pt x="49" y="219"/>
                  </a:lnTo>
                  <a:lnTo>
                    <a:pt x="20" y="211"/>
                  </a:lnTo>
                  <a:lnTo>
                    <a:pt x="0" y="203"/>
                  </a:lnTo>
                  <a:lnTo>
                    <a:pt x="17" y="175"/>
                  </a:lnTo>
                  <a:lnTo>
                    <a:pt x="40" y="139"/>
                  </a:lnTo>
                  <a:lnTo>
                    <a:pt x="60" y="103"/>
                  </a:lnTo>
                  <a:lnTo>
                    <a:pt x="74" y="79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798">
                <a:solidFill>
                  <a:prstClr val="black"/>
                </a:solidFill>
                <a:latin typeface="Trebuchet MS" panose="020B0603020202020204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5" name="Group 27"/>
          <p:cNvGrpSpPr>
            <a:grpSpLocks/>
          </p:cNvGrpSpPr>
          <p:nvPr/>
        </p:nvGrpSpPr>
        <p:grpSpPr bwMode="auto">
          <a:xfrm rot="-637170">
            <a:off x="8447408" y="4476058"/>
            <a:ext cx="2425043" cy="994442"/>
            <a:chOff x="336" y="2040"/>
            <a:chExt cx="1200" cy="2016"/>
          </a:xfrm>
        </p:grpSpPr>
        <p:pic>
          <p:nvPicPr>
            <p:cNvPr id="26" name="Picture 28" descr="p3012_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25410">
              <a:off x="636" y="2328"/>
              <a:ext cx="900" cy="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9" descr="p3012_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53848">
              <a:off x="480" y="2040"/>
              <a:ext cx="900" cy="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0" descr="p3012_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407644">
              <a:off x="336" y="2544"/>
              <a:ext cx="900" cy="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6809253" y="3693303"/>
            <a:ext cx="329322" cy="298966"/>
          </a:xfrm>
          <a:prstGeom prst="irregularSeal1">
            <a:avLst/>
          </a:prstGeom>
          <a:gradFill rotWithShape="1">
            <a:gsLst>
              <a:gs pos="0">
                <a:srgbClr val="E6F8A6">
                  <a:alpha val="62000"/>
                </a:srgbClr>
              </a:gs>
              <a:gs pos="100000">
                <a:srgbClr val="FF006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1499">
              <a:solidFill>
                <a:srgbClr val="FFFF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0" name="AutoShape 8"/>
          <p:cNvSpPr>
            <a:spLocks noChangeArrowheads="1"/>
          </p:cNvSpPr>
          <p:nvPr/>
        </p:nvSpPr>
        <p:spPr bwMode="auto">
          <a:xfrm>
            <a:off x="4896742" y="774045"/>
            <a:ext cx="309805" cy="286219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vi-VN" sz="1349">
              <a:solidFill>
                <a:srgbClr val="FFFF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1" name="AutoShape 10"/>
          <p:cNvSpPr>
            <a:spLocks noChangeArrowheads="1"/>
          </p:cNvSpPr>
          <p:nvPr/>
        </p:nvSpPr>
        <p:spPr bwMode="auto">
          <a:xfrm>
            <a:off x="6819725" y="95582"/>
            <a:ext cx="283398" cy="293031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7999"/>
                </a:srgbClr>
              </a:gs>
              <a:gs pos="100000">
                <a:srgbClr val="FF0000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1499">
              <a:solidFill>
                <a:srgbClr val="FFFF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2" name="AutoShape 14"/>
          <p:cNvSpPr>
            <a:spLocks noChangeArrowheads="1"/>
          </p:cNvSpPr>
          <p:nvPr/>
        </p:nvSpPr>
        <p:spPr bwMode="auto">
          <a:xfrm>
            <a:off x="7666120" y="1523903"/>
            <a:ext cx="296388" cy="320985"/>
          </a:xfrm>
          <a:prstGeom prst="star5">
            <a:avLst/>
          </a:prstGeom>
          <a:gradFill rotWithShape="1">
            <a:gsLst>
              <a:gs pos="0">
                <a:srgbClr val="5B9BD5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34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3" name="AutoShape 19"/>
          <p:cNvSpPr>
            <a:spLocks noChangeArrowheads="1"/>
          </p:cNvSpPr>
          <p:nvPr/>
        </p:nvSpPr>
        <p:spPr bwMode="auto">
          <a:xfrm>
            <a:off x="7048707" y="4364203"/>
            <a:ext cx="409819" cy="389351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vi-VN" sz="1349">
              <a:solidFill>
                <a:srgbClr val="FFFF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4" name="AutoShape 21"/>
          <p:cNvSpPr>
            <a:spLocks noChangeArrowheads="1"/>
          </p:cNvSpPr>
          <p:nvPr/>
        </p:nvSpPr>
        <p:spPr bwMode="auto">
          <a:xfrm>
            <a:off x="6445868" y="4483906"/>
            <a:ext cx="367794" cy="403033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1499">
              <a:solidFill>
                <a:srgbClr val="FFFF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5" name="AutoShape 22"/>
          <p:cNvSpPr>
            <a:spLocks noChangeArrowheads="1"/>
          </p:cNvSpPr>
          <p:nvPr/>
        </p:nvSpPr>
        <p:spPr bwMode="auto">
          <a:xfrm>
            <a:off x="7574523" y="3921524"/>
            <a:ext cx="309805" cy="286219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vi-VN" sz="1349">
              <a:solidFill>
                <a:srgbClr val="FFFF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6" name="AutoShape 4"/>
          <p:cNvSpPr>
            <a:spLocks noChangeArrowheads="1"/>
          </p:cNvSpPr>
          <p:nvPr/>
        </p:nvSpPr>
        <p:spPr bwMode="auto">
          <a:xfrm>
            <a:off x="1328517" y="2686041"/>
            <a:ext cx="281754" cy="315191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1499">
              <a:solidFill>
                <a:srgbClr val="FFFF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7" name="AutoShape 7"/>
          <p:cNvSpPr>
            <a:spLocks noChangeArrowheads="1"/>
          </p:cNvSpPr>
          <p:nvPr/>
        </p:nvSpPr>
        <p:spPr bwMode="auto">
          <a:xfrm>
            <a:off x="2450569" y="119130"/>
            <a:ext cx="351273" cy="500595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1499">
              <a:solidFill>
                <a:srgbClr val="FFFF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8" name="AutoShape 13"/>
          <p:cNvSpPr>
            <a:spLocks noChangeArrowheads="1"/>
          </p:cNvSpPr>
          <p:nvPr/>
        </p:nvSpPr>
        <p:spPr bwMode="auto">
          <a:xfrm>
            <a:off x="2259761" y="932409"/>
            <a:ext cx="390305" cy="29433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1499">
              <a:solidFill>
                <a:srgbClr val="FFFF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9" name="WordArt 11"/>
          <p:cNvSpPr>
            <a:spLocks noChangeArrowheads="1" noChangeShapeType="1" noTextEdit="1"/>
          </p:cNvSpPr>
          <p:nvPr/>
        </p:nvSpPr>
        <p:spPr bwMode="auto">
          <a:xfrm>
            <a:off x="2428715" y="1222637"/>
            <a:ext cx="9239984" cy="2207756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00"/>
              </a:contour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597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atin typeface="#9Slide03 Aturdida" pitchFamily="2" charset="0"/>
                <a:cs typeface="#9Slide03 Arima Madurai Black" panose="00000A00000000000000" pitchFamily="2" charset="0"/>
              </a:rPr>
              <a:t>CHÀO MỪNG CÁC EM ĐẾN VỚI TIẾT HỌC NGÀY HÔM NAY</a:t>
            </a:r>
          </a:p>
        </p:txBody>
      </p:sp>
      <p:pic>
        <p:nvPicPr>
          <p:cNvPr id="40" name="Picture 4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9226666" y="3810841"/>
            <a:ext cx="2588403" cy="257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ounded Rectangle 43"/>
          <p:cNvSpPr/>
          <p:nvPr/>
        </p:nvSpPr>
        <p:spPr>
          <a:xfrm>
            <a:off x="3409029" y="5498560"/>
            <a:ext cx="7104789" cy="110722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endParaRPr lang="vi-VN" sz="3200" b="1" i="1" dirty="0">
              <a:cs typeface="Times New Roman" panose="02020603050405020304" pitchFamily="18" charset="0"/>
            </a:endParaRPr>
          </a:p>
          <a:p>
            <a:pPr lvl="0" eaLnBrk="1" hangingPunct="1"/>
            <a:r>
              <a:rPr sz="3200" b="1" dirty="0" err="1">
                <a:cs typeface="Times New Roman" panose="02020603050405020304" pitchFamily="18" charset="0"/>
              </a:rPr>
              <a:t>Giáo</a:t>
            </a:r>
            <a:r>
              <a:rPr sz="3200" b="1" dirty="0">
                <a:cs typeface="Times New Roman" panose="02020603050405020304" pitchFamily="18" charset="0"/>
              </a:rPr>
              <a:t> viên: </a:t>
            </a:r>
            <a:r>
              <a:rPr lang="en-US" sz="3200" b="1" dirty="0" err="1">
                <a:cs typeface="Times New Roman" panose="02020603050405020304" pitchFamily="18" charset="0"/>
              </a:rPr>
              <a:t>Trần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Đình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Thức</a:t>
            </a:r>
            <a:endParaRPr lang="vi-VN" sz="3200" b="1" dirty="0">
              <a:cs typeface="Times New Roman" panose="02020603050405020304" pitchFamily="18" charset="0"/>
            </a:endParaRPr>
          </a:p>
          <a:p>
            <a:pPr lvl="0" eaLnBrk="1" hangingPunct="1"/>
            <a:r>
              <a:rPr lang="vi-VN" sz="3200" b="1" dirty="0">
                <a:cs typeface="Times New Roman" panose="02020603050405020304" pitchFamily="18" charset="0"/>
              </a:rPr>
              <a:t>Trường : </a:t>
            </a:r>
            <a:r>
              <a:rPr lang="en-US" sz="3200" b="1" dirty="0">
                <a:cs typeface="Times New Roman" panose="02020603050405020304" pitchFamily="18" charset="0"/>
              </a:rPr>
              <a:t>TH&amp;</a:t>
            </a:r>
            <a:r>
              <a:rPr lang="vi-VN" sz="3200" b="1" dirty="0">
                <a:cs typeface="Times New Roman" panose="02020603050405020304" pitchFamily="18" charset="0"/>
              </a:rPr>
              <a:t>THCS </a:t>
            </a:r>
            <a:r>
              <a:rPr lang="en-US" sz="3200" b="1" dirty="0">
                <a:cs typeface="Times New Roman" panose="02020603050405020304" pitchFamily="18" charset="0"/>
              </a:rPr>
              <a:t>Ba Liên</a:t>
            </a:r>
            <a:endParaRPr lang="vi-VN" sz="3200" b="1" i="1" dirty="0">
              <a:cs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endParaRPr lang="vi-VN" sz="3200" b="1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70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4" grpId="0" animBg="1"/>
      <p:bldP spid="36" grpId="0" animBg="1"/>
      <p:bldP spid="37" grpId="0" animBg="1"/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10"/>
          <p:cNvSpPr/>
          <p:nvPr/>
        </p:nvSpPr>
        <p:spPr>
          <a:xfrm>
            <a:off x="6097588" y="0"/>
            <a:ext cx="5867400" cy="6858000"/>
          </a:xfrm>
          <a:custGeom>
            <a:avLst/>
            <a:gdLst>
              <a:gd name="connsiteX0" fmla="*/ 2689538 w 6096000"/>
              <a:gd name="connsiteY0" fmla="*/ 0 h 6858000"/>
              <a:gd name="connsiteX1" fmla="*/ 6096000 w 6096000"/>
              <a:gd name="connsiteY1" fmla="*/ 3429000 h 6858000"/>
              <a:gd name="connsiteX2" fmla="*/ 2689538 w 6096000"/>
              <a:gd name="connsiteY2" fmla="*/ 6858000 h 6858000"/>
              <a:gd name="connsiteX3" fmla="*/ 60946 w 6096000"/>
              <a:gd name="connsiteY3" fmla="*/ 5610162 h 6858000"/>
              <a:gd name="connsiteX4" fmla="*/ 0 w 6096000"/>
              <a:gd name="connsiteY4" fmla="*/ 5528120 h 6858000"/>
              <a:gd name="connsiteX5" fmla="*/ 135153 w 6096000"/>
              <a:gd name="connsiteY5" fmla="*/ 5346186 h 6858000"/>
              <a:gd name="connsiteX6" fmla="*/ 716923 w 6096000"/>
              <a:gd name="connsiteY6" fmla="*/ 3429000 h 6858000"/>
              <a:gd name="connsiteX7" fmla="*/ 135153 w 6096000"/>
              <a:gd name="connsiteY7" fmla="*/ 1511814 h 6858000"/>
              <a:gd name="connsiteX8" fmla="*/ 0 w 6096000"/>
              <a:gd name="connsiteY8" fmla="*/ 1329880 h 6858000"/>
              <a:gd name="connsiteX9" fmla="*/ 60946 w 6096000"/>
              <a:gd name="connsiteY9" fmla="*/ 1247838 h 6858000"/>
              <a:gd name="connsiteX10" fmla="*/ 2689538 w 6096000"/>
              <a:gd name="connsiteY10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096000" h="6858000">
                <a:moveTo>
                  <a:pt x="2689538" y="0"/>
                </a:moveTo>
                <a:cubicBezTo>
                  <a:pt x="4570875" y="0"/>
                  <a:pt x="6096000" y="1535216"/>
                  <a:pt x="6096000" y="3429000"/>
                </a:cubicBezTo>
                <a:cubicBezTo>
                  <a:pt x="6096000" y="5322784"/>
                  <a:pt x="4570875" y="6858000"/>
                  <a:pt x="2689538" y="6858000"/>
                </a:cubicBezTo>
                <a:cubicBezTo>
                  <a:pt x="1631286" y="6858000"/>
                  <a:pt x="685742" y="6372248"/>
                  <a:pt x="60946" y="5610162"/>
                </a:cubicBezTo>
                <a:lnTo>
                  <a:pt x="0" y="5528120"/>
                </a:lnTo>
                <a:lnTo>
                  <a:pt x="135153" y="5346186"/>
                </a:lnTo>
                <a:cubicBezTo>
                  <a:pt x="502453" y="4798915"/>
                  <a:pt x="716923" y="4139169"/>
                  <a:pt x="716923" y="3429000"/>
                </a:cubicBezTo>
                <a:cubicBezTo>
                  <a:pt x="716923" y="2718831"/>
                  <a:pt x="502453" y="2059086"/>
                  <a:pt x="135153" y="1511814"/>
                </a:cubicBezTo>
                <a:lnTo>
                  <a:pt x="0" y="1329880"/>
                </a:lnTo>
                <a:lnTo>
                  <a:pt x="60946" y="1247838"/>
                </a:lnTo>
                <a:cubicBezTo>
                  <a:pt x="685742" y="485752"/>
                  <a:pt x="1631286" y="0"/>
                  <a:pt x="2689538" y="0"/>
                </a:cubicBezTo>
                <a:close/>
              </a:path>
            </a:pathLst>
          </a:custGeom>
          <a:solidFill>
            <a:srgbClr val="4070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任意多边形 11"/>
          <p:cNvSpPr/>
          <p:nvPr/>
        </p:nvSpPr>
        <p:spPr>
          <a:xfrm>
            <a:off x="228600" y="0"/>
            <a:ext cx="5867400" cy="6858000"/>
          </a:xfrm>
          <a:custGeom>
            <a:avLst/>
            <a:gdLst>
              <a:gd name="connsiteX0" fmla="*/ 3406462 w 6096001"/>
              <a:gd name="connsiteY0" fmla="*/ 0 h 6858000"/>
              <a:gd name="connsiteX1" fmla="*/ 6035054 w 6096001"/>
              <a:gd name="connsiteY1" fmla="*/ 1247838 h 6858000"/>
              <a:gd name="connsiteX2" fmla="*/ 6096001 w 6096001"/>
              <a:gd name="connsiteY2" fmla="*/ 1329880 h 6858000"/>
              <a:gd name="connsiteX3" fmla="*/ 5960847 w 6096001"/>
              <a:gd name="connsiteY3" fmla="*/ 1511814 h 6858000"/>
              <a:gd name="connsiteX4" fmla="*/ 5379077 w 6096001"/>
              <a:gd name="connsiteY4" fmla="*/ 3429000 h 6858000"/>
              <a:gd name="connsiteX5" fmla="*/ 5960847 w 6096001"/>
              <a:gd name="connsiteY5" fmla="*/ 5346186 h 6858000"/>
              <a:gd name="connsiteX6" fmla="*/ 6096001 w 6096001"/>
              <a:gd name="connsiteY6" fmla="*/ 5528120 h 6858000"/>
              <a:gd name="connsiteX7" fmla="*/ 6035054 w 6096001"/>
              <a:gd name="connsiteY7" fmla="*/ 5610162 h 6858000"/>
              <a:gd name="connsiteX8" fmla="*/ 3406462 w 6096001"/>
              <a:gd name="connsiteY8" fmla="*/ 6858000 h 6858000"/>
              <a:gd name="connsiteX9" fmla="*/ 0 w 6096001"/>
              <a:gd name="connsiteY9" fmla="*/ 3429000 h 6858000"/>
              <a:gd name="connsiteX10" fmla="*/ 3406462 w 6096001"/>
              <a:gd name="connsiteY10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096001" h="6858000">
                <a:moveTo>
                  <a:pt x="3406462" y="0"/>
                </a:moveTo>
                <a:cubicBezTo>
                  <a:pt x="4464714" y="0"/>
                  <a:pt x="5410259" y="485752"/>
                  <a:pt x="6035054" y="1247838"/>
                </a:cubicBezTo>
                <a:lnTo>
                  <a:pt x="6096001" y="1329880"/>
                </a:lnTo>
                <a:lnTo>
                  <a:pt x="5960847" y="1511814"/>
                </a:lnTo>
                <a:cubicBezTo>
                  <a:pt x="5593548" y="2059086"/>
                  <a:pt x="5379077" y="2718831"/>
                  <a:pt x="5379077" y="3429000"/>
                </a:cubicBezTo>
                <a:cubicBezTo>
                  <a:pt x="5379077" y="4139169"/>
                  <a:pt x="5593548" y="4798915"/>
                  <a:pt x="5960847" y="5346186"/>
                </a:cubicBezTo>
                <a:lnTo>
                  <a:pt x="6096001" y="5528120"/>
                </a:lnTo>
                <a:lnTo>
                  <a:pt x="6035054" y="5610162"/>
                </a:lnTo>
                <a:cubicBezTo>
                  <a:pt x="5410259" y="6372248"/>
                  <a:pt x="4464714" y="6858000"/>
                  <a:pt x="3406462" y="6858000"/>
                </a:cubicBezTo>
                <a:cubicBezTo>
                  <a:pt x="1525125" y="6858000"/>
                  <a:pt x="0" y="5322784"/>
                  <a:pt x="0" y="3429000"/>
                </a:cubicBezTo>
                <a:cubicBezTo>
                  <a:pt x="0" y="1535216"/>
                  <a:pt x="1525125" y="0"/>
                  <a:pt x="3406462" y="0"/>
                </a:cubicBezTo>
                <a:close/>
              </a:path>
            </a:pathLst>
          </a:custGeom>
          <a:solidFill>
            <a:srgbClr val="F6CF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</a:endParaRPr>
          </a:p>
        </p:txBody>
      </p:sp>
      <p:pic>
        <p:nvPicPr>
          <p:cNvPr id="75780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2476500"/>
            <a:ext cx="3298825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本框 14"/>
          <p:cNvSpPr txBox="1"/>
          <p:nvPr/>
        </p:nvSpPr>
        <p:spPr>
          <a:xfrm>
            <a:off x="2589779" y="1131060"/>
            <a:ext cx="8040688" cy="132343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8000" b="1" i="1" spc="400">
                <a:solidFill>
                  <a:prstClr val="white"/>
                </a:solidFill>
                <a:latin typeface="Times New Roman" pitchFamily="18" charset="0"/>
                <a:ea typeface="方正综艺简体" panose="02010601030101010101" pitchFamily="2" charset="-122"/>
                <a:cs typeface="Times New Roman" pitchFamily="18" charset="0"/>
              </a:rPr>
              <a:t> Khởi động</a:t>
            </a:r>
            <a:endParaRPr lang="zh-CN" altLang="en-US" sz="8000" b="1" i="1" spc="400">
              <a:solidFill>
                <a:prstClr val="white"/>
              </a:solidFill>
              <a:latin typeface="Times New Roman" pitchFamily="18" charset="0"/>
              <a:ea typeface="方正综艺简体" panose="02010601030101010101" pitchFamily="2" charset="-122"/>
              <a:cs typeface="Times New Roman" pitchFamily="18" charset="0"/>
            </a:endParaRPr>
          </a:p>
        </p:txBody>
      </p:sp>
      <p:sp>
        <p:nvSpPr>
          <p:cNvPr id="7" name="五角星 4"/>
          <p:cNvSpPr/>
          <p:nvPr/>
        </p:nvSpPr>
        <p:spPr>
          <a:xfrm rot="19903756">
            <a:off x="5568305" y="-43860"/>
            <a:ext cx="1055387" cy="1056365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07" tIns="60904" rIns="121807" bIns="60904" rtlCol="0" anchor="ctr"/>
          <a:lstStyle/>
          <a:p>
            <a:pPr algn="ctr" defTabSz="1624055"/>
            <a:endParaRPr lang="zh-CN" altLang="en-US" sz="3197">
              <a:solidFill>
                <a:prstClr val="white"/>
              </a:solidFill>
            </a:endParaRPr>
          </a:p>
        </p:txBody>
      </p:sp>
      <p:sp>
        <p:nvSpPr>
          <p:cNvPr id="8" name="五角星 5"/>
          <p:cNvSpPr/>
          <p:nvPr/>
        </p:nvSpPr>
        <p:spPr>
          <a:xfrm rot="21380687">
            <a:off x="10858489" y="390485"/>
            <a:ext cx="610625" cy="611191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07" tIns="60904" rIns="121807" bIns="60904" rtlCol="0" anchor="ctr"/>
          <a:lstStyle/>
          <a:p>
            <a:pPr algn="ctr" defTabSz="1624055"/>
            <a:endParaRPr lang="zh-CN" altLang="en-US" sz="3197">
              <a:solidFill>
                <a:prstClr val="white"/>
              </a:solidFill>
            </a:endParaRPr>
          </a:p>
        </p:txBody>
      </p:sp>
      <p:pic>
        <p:nvPicPr>
          <p:cNvPr id="9" name="图片 8" descr="6fc417983c9675ce1b60e983870aeb8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311649"/>
            <a:ext cx="3010467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412869" y="-86456"/>
            <a:ext cx="2687293" cy="2562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8387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3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0"/>
                            </p:stCondLst>
                            <p:childTnLst>
                              <p:par>
                                <p:cTn id="2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Picture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4693" y="-40747"/>
            <a:ext cx="12336693" cy="6858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051" name="Text Box 5"/>
          <p:cNvSpPr txBox="1"/>
          <p:nvPr/>
        </p:nvSpPr>
        <p:spPr>
          <a:xfrm>
            <a:off x="527381" y="320788"/>
            <a:ext cx="11664619" cy="477053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6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sz="6400" b="1" dirty="0" err="1">
                <a:solidFill>
                  <a:srgbClr val="0066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sz="6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vi-VN" sz="6400" b="1" dirty="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  <a:r>
              <a:rPr lang="en-US" sz="6400" b="1" dirty="0">
                <a:solidFill>
                  <a:srgbClr val="006600"/>
                </a:solidFill>
                <a:cs typeface="Arial" panose="020B0604020202020204" pitchFamily="34" charset="0"/>
              </a:rPr>
              <a:t>6</a:t>
            </a:r>
            <a:r>
              <a:rPr lang="vi-VN" sz="6400" b="1" dirty="0">
                <a:solidFill>
                  <a:srgbClr val="006600"/>
                </a:solidFill>
                <a:cs typeface="Arial" panose="020B0604020202020204" pitchFamily="34" charset="0"/>
              </a:rPr>
              <a:t>: </a:t>
            </a:r>
            <a:r>
              <a:rPr lang="en-US" sz="6400" b="1" dirty="0" err="1">
                <a:solidFill>
                  <a:srgbClr val="006600"/>
                </a:solidFill>
                <a:cs typeface="Arial" panose="020B0604020202020204" pitchFamily="34" charset="0"/>
              </a:rPr>
              <a:t>Quản</a:t>
            </a:r>
            <a:r>
              <a:rPr lang="en-US" sz="6400" b="1" dirty="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  <a:r>
              <a:rPr lang="en-US" sz="6400" b="1" dirty="0" err="1">
                <a:solidFill>
                  <a:srgbClr val="006600"/>
                </a:solidFill>
                <a:cs typeface="Arial" panose="020B0604020202020204" pitchFamily="34" charset="0"/>
              </a:rPr>
              <a:t>lý</a:t>
            </a:r>
            <a:r>
              <a:rPr lang="en-US" sz="6400" b="1" dirty="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  <a:r>
              <a:rPr lang="en-US" sz="6400" b="1" dirty="0" err="1">
                <a:solidFill>
                  <a:srgbClr val="006600"/>
                </a:solidFill>
                <a:cs typeface="Arial" panose="020B0604020202020204" pitchFamily="34" charset="0"/>
              </a:rPr>
              <a:t>thời</a:t>
            </a:r>
            <a:r>
              <a:rPr lang="en-US" sz="6400" b="1" dirty="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  <a:r>
              <a:rPr lang="en-US" sz="6400" b="1" dirty="0" err="1">
                <a:solidFill>
                  <a:srgbClr val="006600"/>
                </a:solidFill>
                <a:cs typeface="Arial" panose="020B0604020202020204" pitchFamily="34" charset="0"/>
              </a:rPr>
              <a:t>gian</a:t>
            </a:r>
            <a:r>
              <a:rPr lang="en-US" sz="6400" b="1" dirty="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  <a:r>
              <a:rPr lang="en-US" sz="6400" b="1" dirty="0" err="1">
                <a:solidFill>
                  <a:srgbClr val="006600"/>
                </a:solidFill>
                <a:cs typeface="Arial" panose="020B0604020202020204" pitchFamily="34" charset="0"/>
              </a:rPr>
              <a:t>hiệu</a:t>
            </a:r>
            <a:r>
              <a:rPr lang="en-US" sz="6400" b="1" dirty="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  <a:r>
              <a:rPr lang="en-US" sz="6400" b="1" dirty="0" err="1">
                <a:solidFill>
                  <a:srgbClr val="006600"/>
                </a:solidFill>
                <a:cs typeface="Arial" panose="020B0604020202020204" pitchFamily="34" charset="0"/>
              </a:rPr>
              <a:t>quả</a:t>
            </a:r>
            <a:endParaRPr lang="vi-VN" sz="6400" b="1" dirty="0">
              <a:solidFill>
                <a:srgbClr val="0066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vi-VN" sz="6400" b="1" dirty="0">
                <a:solidFill>
                  <a:srgbClr val="006600"/>
                </a:solidFill>
                <a:cs typeface="Arial" panose="020B0604020202020204" pitchFamily="34" charset="0"/>
              </a:rPr>
              <a:t>GDCD 9 -KNTT</a:t>
            </a:r>
            <a:endParaRPr sz="6400" b="1" dirty="0">
              <a:solidFill>
                <a:srgbClr val="0066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9600" b="1" dirty="0">
                <a:solidFill>
                  <a:srgbClr val="0066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	</a:t>
            </a:r>
            <a:endParaRPr sz="8000" b="1" dirty="0">
              <a:solidFill>
                <a:srgbClr val="0066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pic>
        <p:nvPicPr>
          <p:cNvPr id="2052" name="Picture 7" descr="HoaBuom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4405" y="1938267"/>
            <a:ext cx="2074003" cy="189970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Rounded Rectangle 4"/>
          <p:cNvSpPr/>
          <p:nvPr/>
        </p:nvSpPr>
        <p:spPr>
          <a:xfrm>
            <a:off x="5039883" y="3837975"/>
            <a:ext cx="7104789" cy="16910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endParaRPr lang="vi-VN" sz="3200" b="1" i="1" dirty="0">
              <a:cs typeface="Times New Roman" panose="02020603050405020304" pitchFamily="18" charset="0"/>
            </a:endParaRPr>
          </a:p>
          <a:p>
            <a:pPr lvl="0" eaLnBrk="1" hangingPunct="1"/>
            <a:r>
              <a:rPr sz="3200" b="1" dirty="0" err="1">
                <a:cs typeface="Times New Roman" panose="02020603050405020304" pitchFamily="18" charset="0"/>
              </a:rPr>
              <a:t>Giáo</a:t>
            </a:r>
            <a:r>
              <a:rPr sz="3200" b="1" dirty="0">
                <a:cs typeface="Times New Roman" panose="02020603050405020304" pitchFamily="18" charset="0"/>
              </a:rPr>
              <a:t> viên: </a:t>
            </a:r>
            <a:r>
              <a:rPr lang="en-US" sz="3200" b="1" dirty="0" err="1">
                <a:cs typeface="Times New Roman" panose="02020603050405020304" pitchFamily="18" charset="0"/>
              </a:rPr>
              <a:t>Trần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Đình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Thức</a:t>
            </a:r>
            <a:endParaRPr lang="vi-VN" sz="3200" b="1" dirty="0">
              <a:cs typeface="Times New Roman" panose="02020603050405020304" pitchFamily="18" charset="0"/>
            </a:endParaRPr>
          </a:p>
          <a:p>
            <a:pPr lvl="0" eaLnBrk="1" hangingPunct="1"/>
            <a:r>
              <a:rPr lang="vi-VN" sz="3200" b="1" dirty="0">
                <a:cs typeface="Times New Roman" panose="02020603050405020304" pitchFamily="18" charset="0"/>
              </a:rPr>
              <a:t>Trường : </a:t>
            </a:r>
            <a:r>
              <a:rPr lang="en-US" sz="3200" b="1" dirty="0">
                <a:cs typeface="Times New Roman" panose="02020603050405020304" pitchFamily="18" charset="0"/>
              </a:rPr>
              <a:t>TH&amp;</a:t>
            </a:r>
            <a:r>
              <a:rPr lang="vi-VN" sz="3200" b="1" dirty="0">
                <a:cs typeface="Times New Roman" panose="02020603050405020304" pitchFamily="18" charset="0"/>
              </a:rPr>
              <a:t>THCS </a:t>
            </a:r>
            <a:r>
              <a:rPr lang="en-US" sz="3200" b="1">
                <a:cs typeface="Times New Roman" panose="02020603050405020304" pitchFamily="18" charset="0"/>
              </a:rPr>
              <a:t>Ba Liên</a:t>
            </a:r>
            <a:endParaRPr lang="vi-VN" sz="3200" b="1" i="1" dirty="0">
              <a:cs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endParaRPr lang="vi-VN" sz="3200" b="1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48363" y="3244334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ả</a:t>
            </a:r>
          </a:p>
        </p:txBody>
      </p:sp>
    </p:spTree>
    <p:extLst>
      <p:ext uri="{BB962C8B-B14F-4D97-AF65-F5344CB8AC3E}">
        <p14:creationId xmlns:p14="http://schemas.microsoft.com/office/powerpoint/2010/main" val="4285813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10"/>
          <p:cNvSpPr/>
          <p:nvPr/>
        </p:nvSpPr>
        <p:spPr>
          <a:xfrm>
            <a:off x="6097588" y="0"/>
            <a:ext cx="5867400" cy="6858000"/>
          </a:xfrm>
          <a:custGeom>
            <a:avLst/>
            <a:gdLst>
              <a:gd name="connsiteX0" fmla="*/ 2689538 w 6096000"/>
              <a:gd name="connsiteY0" fmla="*/ 0 h 6858000"/>
              <a:gd name="connsiteX1" fmla="*/ 6096000 w 6096000"/>
              <a:gd name="connsiteY1" fmla="*/ 3429000 h 6858000"/>
              <a:gd name="connsiteX2" fmla="*/ 2689538 w 6096000"/>
              <a:gd name="connsiteY2" fmla="*/ 6858000 h 6858000"/>
              <a:gd name="connsiteX3" fmla="*/ 60946 w 6096000"/>
              <a:gd name="connsiteY3" fmla="*/ 5610162 h 6858000"/>
              <a:gd name="connsiteX4" fmla="*/ 0 w 6096000"/>
              <a:gd name="connsiteY4" fmla="*/ 5528120 h 6858000"/>
              <a:gd name="connsiteX5" fmla="*/ 135153 w 6096000"/>
              <a:gd name="connsiteY5" fmla="*/ 5346186 h 6858000"/>
              <a:gd name="connsiteX6" fmla="*/ 716923 w 6096000"/>
              <a:gd name="connsiteY6" fmla="*/ 3429000 h 6858000"/>
              <a:gd name="connsiteX7" fmla="*/ 135153 w 6096000"/>
              <a:gd name="connsiteY7" fmla="*/ 1511814 h 6858000"/>
              <a:gd name="connsiteX8" fmla="*/ 0 w 6096000"/>
              <a:gd name="connsiteY8" fmla="*/ 1329880 h 6858000"/>
              <a:gd name="connsiteX9" fmla="*/ 60946 w 6096000"/>
              <a:gd name="connsiteY9" fmla="*/ 1247838 h 6858000"/>
              <a:gd name="connsiteX10" fmla="*/ 2689538 w 6096000"/>
              <a:gd name="connsiteY10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096000" h="6858000">
                <a:moveTo>
                  <a:pt x="2689538" y="0"/>
                </a:moveTo>
                <a:cubicBezTo>
                  <a:pt x="4570875" y="0"/>
                  <a:pt x="6096000" y="1535216"/>
                  <a:pt x="6096000" y="3429000"/>
                </a:cubicBezTo>
                <a:cubicBezTo>
                  <a:pt x="6096000" y="5322784"/>
                  <a:pt x="4570875" y="6858000"/>
                  <a:pt x="2689538" y="6858000"/>
                </a:cubicBezTo>
                <a:cubicBezTo>
                  <a:pt x="1631286" y="6858000"/>
                  <a:pt x="685742" y="6372248"/>
                  <a:pt x="60946" y="5610162"/>
                </a:cubicBezTo>
                <a:lnTo>
                  <a:pt x="0" y="5528120"/>
                </a:lnTo>
                <a:lnTo>
                  <a:pt x="135153" y="5346186"/>
                </a:lnTo>
                <a:cubicBezTo>
                  <a:pt x="502453" y="4798915"/>
                  <a:pt x="716923" y="4139169"/>
                  <a:pt x="716923" y="3429000"/>
                </a:cubicBezTo>
                <a:cubicBezTo>
                  <a:pt x="716923" y="2718831"/>
                  <a:pt x="502453" y="2059086"/>
                  <a:pt x="135153" y="1511814"/>
                </a:cubicBezTo>
                <a:lnTo>
                  <a:pt x="0" y="1329880"/>
                </a:lnTo>
                <a:lnTo>
                  <a:pt x="60946" y="1247838"/>
                </a:lnTo>
                <a:cubicBezTo>
                  <a:pt x="685742" y="485752"/>
                  <a:pt x="1631286" y="0"/>
                  <a:pt x="2689538" y="0"/>
                </a:cubicBezTo>
                <a:close/>
              </a:path>
            </a:pathLst>
          </a:custGeom>
          <a:solidFill>
            <a:srgbClr val="4070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任意多边形 11"/>
          <p:cNvSpPr/>
          <p:nvPr/>
        </p:nvSpPr>
        <p:spPr>
          <a:xfrm>
            <a:off x="228600" y="0"/>
            <a:ext cx="5867400" cy="6858000"/>
          </a:xfrm>
          <a:custGeom>
            <a:avLst/>
            <a:gdLst>
              <a:gd name="connsiteX0" fmla="*/ 3406462 w 6096001"/>
              <a:gd name="connsiteY0" fmla="*/ 0 h 6858000"/>
              <a:gd name="connsiteX1" fmla="*/ 6035054 w 6096001"/>
              <a:gd name="connsiteY1" fmla="*/ 1247838 h 6858000"/>
              <a:gd name="connsiteX2" fmla="*/ 6096001 w 6096001"/>
              <a:gd name="connsiteY2" fmla="*/ 1329880 h 6858000"/>
              <a:gd name="connsiteX3" fmla="*/ 5960847 w 6096001"/>
              <a:gd name="connsiteY3" fmla="*/ 1511814 h 6858000"/>
              <a:gd name="connsiteX4" fmla="*/ 5379077 w 6096001"/>
              <a:gd name="connsiteY4" fmla="*/ 3429000 h 6858000"/>
              <a:gd name="connsiteX5" fmla="*/ 5960847 w 6096001"/>
              <a:gd name="connsiteY5" fmla="*/ 5346186 h 6858000"/>
              <a:gd name="connsiteX6" fmla="*/ 6096001 w 6096001"/>
              <a:gd name="connsiteY6" fmla="*/ 5528120 h 6858000"/>
              <a:gd name="connsiteX7" fmla="*/ 6035054 w 6096001"/>
              <a:gd name="connsiteY7" fmla="*/ 5610162 h 6858000"/>
              <a:gd name="connsiteX8" fmla="*/ 3406462 w 6096001"/>
              <a:gd name="connsiteY8" fmla="*/ 6858000 h 6858000"/>
              <a:gd name="connsiteX9" fmla="*/ 0 w 6096001"/>
              <a:gd name="connsiteY9" fmla="*/ 3429000 h 6858000"/>
              <a:gd name="connsiteX10" fmla="*/ 3406462 w 6096001"/>
              <a:gd name="connsiteY10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096001" h="6858000">
                <a:moveTo>
                  <a:pt x="3406462" y="0"/>
                </a:moveTo>
                <a:cubicBezTo>
                  <a:pt x="4464714" y="0"/>
                  <a:pt x="5410259" y="485752"/>
                  <a:pt x="6035054" y="1247838"/>
                </a:cubicBezTo>
                <a:lnTo>
                  <a:pt x="6096001" y="1329880"/>
                </a:lnTo>
                <a:lnTo>
                  <a:pt x="5960847" y="1511814"/>
                </a:lnTo>
                <a:cubicBezTo>
                  <a:pt x="5593548" y="2059086"/>
                  <a:pt x="5379077" y="2718831"/>
                  <a:pt x="5379077" y="3429000"/>
                </a:cubicBezTo>
                <a:cubicBezTo>
                  <a:pt x="5379077" y="4139169"/>
                  <a:pt x="5593548" y="4798915"/>
                  <a:pt x="5960847" y="5346186"/>
                </a:cubicBezTo>
                <a:lnTo>
                  <a:pt x="6096001" y="5528120"/>
                </a:lnTo>
                <a:lnTo>
                  <a:pt x="6035054" y="5610162"/>
                </a:lnTo>
                <a:cubicBezTo>
                  <a:pt x="5410259" y="6372248"/>
                  <a:pt x="4464714" y="6858000"/>
                  <a:pt x="3406462" y="6858000"/>
                </a:cubicBezTo>
                <a:cubicBezTo>
                  <a:pt x="1525125" y="6858000"/>
                  <a:pt x="0" y="5322784"/>
                  <a:pt x="0" y="3429000"/>
                </a:cubicBezTo>
                <a:cubicBezTo>
                  <a:pt x="0" y="1535216"/>
                  <a:pt x="1525125" y="0"/>
                  <a:pt x="3406462" y="0"/>
                </a:cubicBezTo>
                <a:close/>
              </a:path>
            </a:pathLst>
          </a:custGeom>
          <a:solidFill>
            <a:srgbClr val="F6CF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</a:endParaRPr>
          </a:p>
        </p:txBody>
      </p:sp>
      <p:pic>
        <p:nvPicPr>
          <p:cNvPr id="75780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2476500"/>
            <a:ext cx="3298825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本框 14"/>
          <p:cNvSpPr txBox="1"/>
          <p:nvPr/>
        </p:nvSpPr>
        <p:spPr>
          <a:xfrm>
            <a:off x="2589779" y="1131060"/>
            <a:ext cx="8040688" cy="132343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8000" b="1" i="1" spc="400">
                <a:solidFill>
                  <a:prstClr val="white"/>
                </a:solidFill>
                <a:latin typeface="Times New Roman" pitchFamily="18" charset="0"/>
                <a:ea typeface="方正综艺简体" panose="02010601030101010101" pitchFamily="2" charset="-122"/>
                <a:cs typeface="Times New Roman" pitchFamily="18" charset="0"/>
              </a:rPr>
              <a:t> Khám phá.</a:t>
            </a:r>
          </a:p>
        </p:txBody>
      </p:sp>
      <p:sp>
        <p:nvSpPr>
          <p:cNvPr id="7" name="五角星 4"/>
          <p:cNvSpPr/>
          <p:nvPr/>
        </p:nvSpPr>
        <p:spPr>
          <a:xfrm rot="19903756">
            <a:off x="5568305" y="-43860"/>
            <a:ext cx="1055387" cy="1056365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07" tIns="60904" rIns="121807" bIns="60904" rtlCol="0" anchor="ctr"/>
          <a:lstStyle/>
          <a:p>
            <a:pPr algn="ctr" defTabSz="1624055"/>
            <a:endParaRPr lang="zh-CN" altLang="en-US" sz="3197">
              <a:solidFill>
                <a:prstClr val="white"/>
              </a:solidFill>
            </a:endParaRPr>
          </a:p>
        </p:txBody>
      </p:sp>
      <p:sp>
        <p:nvSpPr>
          <p:cNvPr id="8" name="五角星 5"/>
          <p:cNvSpPr/>
          <p:nvPr/>
        </p:nvSpPr>
        <p:spPr>
          <a:xfrm rot="21380687">
            <a:off x="10858489" y="390485"/>
            <a:ext cx="610625" cy="611191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07" tIns="60904" rIns="121807" bIns="60904" rtlCol="0" anchor="ctr"/>
          <a:lstStyle/>
          <a:p>
            <a:pPr algn="ctr" defTabSz="1624055"/>
            <a:endParaRPr lang="zh-CN" altLang="en-US" sz="3197">
              <a:solidFill>
                <a:prstClr val="white"/>
              </a:solidFill>
            </a:endParaRPr>
          </a:p>
        </p:txBody>
      </p:sp>
      <p:pic>
        <p:nvPicPr>
          <p:cNvPr id="9" name="图片 8" descr="6fc417983c9675ce1b60e983870aeb8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311649"/>
            <a:ext cx="3010467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412869" y="-86456"/>
            <a:ext cx="2687293" cy="256296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948363" y="3244334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ả</a:t>
            </a:r>
          </a:p>
        </p:txBody>
      </p:sp>
    </p:spTree>
    <p:extLst>
      <p:ext uri="{BB962C8B-B14F-4D97-AF65-F5344CB8AC3E}">
        <p14:creationId xmlns:p14="http://schemas.microsoft.com/office/powerpoint/2010/main" val="16458849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3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0"/>
                            </p:stCondLst>
                            <p:childTnLst>
                              <p:par>
                                <p:cTn id="2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2811" y="2421522"/>
            <a:ext cx="106331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niệm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sắp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xếp</a:t>
            </a:r>
            <a:r>
              <a:rPr lang="en-US" sz="3200" spc="-4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sư</a:t>
            </a:r>
            <a:r>
              <a:rPr lang="en-US" sz="3200" spc="-40" dirty="0">
                <a:latin typeface="Times New Roman" panose="02020603050405020304" pitchFamily="18" charset="0"/>
                <a:ea typeface="Calibri" panose="020F0502020204030204" pitchFamily="34" charset="0"/>
              </a:rPr>
              <a:t>̉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spc="-4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200" spc="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32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2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32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32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32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32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lãng</a:t>
            </a:r>
            <a:r>
              <a:rPr lang="en-US" sz="32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phí</a:t>
            </a:r>
            <a:r>
              <a:rPr lang="en-US" sz="32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32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32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3200" spc="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hoạch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627017" y="4447804"/>
            <a:ext cx="1072896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8740" algn="just">
              <a:lnSpc>
                <a:spcPct val="120000"/>
              </a:lnSpc>
              <a:spcBef>
                <a:spcPts val="265"/>
              </a:spcBef>
            </a:pPr>
            <a:r>
              <a:rPr lang="en-US" sz="3200" b="1" dirty="0">
                <a:latin typeface="Times New Roman" panose="02020603050405020304" pitchFamily="18" charset="0"/>
                <a:ea typeface="Myriad Pro Cond"/>
                <a:cs typeface="Myriad Pro Cond"/>
              </a:rPr>
              <a:t>b. Ý </a:t>
            </a:r>
            <a:r>
              <a:rPr lang="en-US" sz="3200" b="1" dirty="0" err="1">
                <a:latin typeface="Times New Roman" panose="02020603050405020304" pitchFamily="18" charset="0"/>
                <a:ea typeface="Myriad Pro Cond"/>
                <a:cs typeface="Myriad Pro Cond"/>
              </a:rPr>
              <a:t>nghĩa</a:t>
            </a:r>
            <a:r>
              <a:rPr lang="en-US" sz="3200" b="1" dirty="0">
                <a:latin typeface="Times New Roman" panose="02020603050405020304" pitchFamily="18" charset="0"/>
                <a:ea typeface="Myriad Pro Cond"/>
                <a:cs typeface="Myriad Pro Cond"/>
              </a:rPr>
              <a:t>: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Quản lí thời gian hiệu quả giúp chúng ta chủ động</a:t>
            </a:r>
            <a:r>
              <a:rPr lang="vi-VN" sz="3200" spc="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trong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cuộc</a:t>
            </a:r>
            <a:r>
              <a:rPr lang="vi-VN" sz="3200" spc="-45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sống;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nâng</a:t>
            </a:r>
            <a:r>
              <a:rPr lang="vi-VN" sz="3200" spc="-45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cao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năng</a:t>
            </a:r>
            <a:r>
              <a:rPr lang="vi-VN" sz="3200" spc="-45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suất,</a:t>
            </a:r>
            <a:r>
              <a:rPr lang="vi-VN" sz="3200" spc="-45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hiệu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quả</a:t>
            </a:r>
            <a:r>
              <a:rPr lang="vi-VN" sz="3200" spc="-45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công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việc;</a:t>
            </a:r>
            <a:r>
              <a:rPr lang="vi-VN" sz="3200" spc="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giảm áp lực, tạo động lực, từng bước hoàn thiện bản</a:t>
            </a:r>
            <a:r>
              <a:rPr lang="vi-VN" sz="3200" spc="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20" dirty="0">
                <a:latin typeface="Times New Roman" panose="02020603050405020304" pitchFamily="18" charset="0"/>
                <a:ea typeface="Myriad Pro Cond"/>
                <a:cs typeface="Myriad Pro Cond"/>
              </a:rPr>
              <a:t>thân.</a:t>
            </a:r>
            <a:endParaRPr lang="en-US" sz="3200" dirty="0">
              <a:effectLst/>
              <a:latin typeface="Myriad Pro Cond"/>
              <a:ea typeface="Myriad Pro Cond"/>
              <a:cs typeface="Myriad Pro Cond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70857" y="294264"/>
            <a:ext cx="1060704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8740" algn="just">
              <a:lnSpc>
                <a:spcPct val="120000"/>
              </a:lnSpc>
              <a:spcBef>
                <a:spcPts val="265"/>
              </a:spcBef>
            </a:pPr>
            <a:r>
              <a:rPr lang="en-US" sz="3600" b="1" dirty="0">
                <a:latin typeface="Times New Roman" panose="02020603050405020304" pitchFamily="18" charset="0"/>
                <a:ea typeface="Myriad Pro Cond"/>
                <a:cs typeface="Myriad Pro Cond"/>
              </a:rPr>
              <a:t>1, </a:t>
            </a:r>
            <a:r>
              <a:rPr lang="vi-VN" sz="3600" dirty="0">
                <a:latin typeface="Times New Roman" panose="02020603050405020304" pitchFamily="18" charset="0"/>
                <a:ea typeface="Myriad Pro Cond"/>
                <a:cs typeface="Myriad Pro Cond"/>
              </a:rPr>
              <a:t>Quản lí thời gian hiệu quả </a:t>
            </a:r>
            <a:r>
              <a:rPr lang="en-US" sz="3600" dirty="0" err="1">
                <a:latin typeface="Times New Roman" panose="02020603050405020304" pitchFamily="18" charset="0"/>
                <a:ea typeface="Myriad Pro Cond"/>
                <a:cs typeface="Myriad Pro Cond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Myriad Pro Cond"/>
                <a:cs typeface="Myriad Pro Cond"/>
              </a:rPr>
              <a:t>sự</a:t>
            </a:r>
            <a:r>
              <a:rPr lang="en-US" sz="36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Myriad Pro Cond"/>
                <a:cs typeface="Myriad Pro Cond"/>
              </a:rPr>
              <a:t>cẩn</a:t>
            </a:r>
            <a:r>
              <a:rPr lang="en-US" sz="36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Myriad Pro Cond"/>
                <a:cs typeface="Myriad Pro Cond"/>
              </a:rPr>
              <a:t>thiết</a:t>
            </a:r>
            <a:r>
              <a:rPr lang="en-US" sz="3600" spc="-2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en-US" sz="3600" dirty="0">
                <a:latin typeface="Times New Roman" panose="02020603050405020304" pitchFamily="18" charset="0"/>
                <a:ea typeface="Myriad Pro Cond"/>
                <a:cs typeface="Myriad Pro Cond"/>
              </a:rPr>
              <a:t>q</a:t>
            </a:r>
            <a:r>
              <a:rPr lang="vi-VN" sz="3600" dirty="0">
                <a:latin typeface="Times New Roman" panose="02020603050405020304" pitchFamily="18" charset="0"/>
                <a:ea typeface="Myriad Pro Cond"/>
                <a:cs typeface="Myriad Pro Cond"/>
              </a:rPr>
              <a:t>uản lí thời gian hiệu quả </a:t>
            </a:r>
            <a:endParaRPr lang="en-US" sz="3600" dirty="0">
              <a:effectLst/>
              <a:latin typeface="Myriad Pro Cond"/>
              <a:ea typeface="Myriad Pro Cond"/>
              <a:cs typeface="Myriad Pro Cond"/>
            </a:endParaRPr>
          </a:p>
        </p:txBody>
      </p:sp>
    </p:spTree>
    <p:extLst>
      <p:ext uri="{BB962C8B-B14F-4D97-AF65-F5344CB8AC3E}">
        <p14:creationId xmlns:p14="http://schemas.microsoft.com/office/powerpoint/2010/main" val="104378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685" y="437864"/>
            <a:ext cx="10328366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8740" algn="just">
              <a:lnSpc>
                <a:spcPct val="120000"/>
              </a:lnSpc>
              <a:spcBef>
                <a:spcPts val="265"/>
              </a:spcBef>
            </a:pPr>
            <a:r>
              <a:rPr lang="en-US" sz="3600" b="1" dirty="0">
                <a:latin typeface="Times New Roman" panose="02020603050405020304" pitchFamily="18" charset="0"/>
                <a:ea typeface="Myriad Pro Cond"/>
                <a:cs typeface="Myriad Pro Cond"/>
              </a:rPr>
              <a:t>2, </a:t>
            </a:r>
            <a:r>
              <a:rPr lang="en-US" sz="3600" b="1" dirty="0" err="1">
                <a:latin typeface="Times New Roman" panose="02020603050405020304" pitchFamily="18" charset="0"/>
                <a:ea typeface="Myriad Pro Cond"/>
                <a:cs typeface="Myriad Pro Cond"/>
              </a:rPr>
              <a:t>Cách</a:t>
            </a:r>
            <a:r>
              <a:rPr lang="en-US" sz="3600" b="1" dirty="0">
                <a:latin typeface="Times New Roman" panose="02020603050405020304" pitchFamily="18" charset="0"/>
                <a:ea typeface="Myriad Pro Cond"/>
                <a:cs typeface="Myriad Pro Cond"/>
              </a:rPr>
              <a:t> q</a:t>
            </a:r>
            <a:r>
              <a:rPr lang="vi-VN" sz="3600" b="1" dirty="0">
                <a:latin typeface="Times New Roman" panose="02020603050405020304" pitchFamily="18" charset="0"/>
                <a:ea typeface="Myriad Pro Cond"/>
                <a:cs typeface="Myriad Pro Cond"/>
              </a:rPr>
              <a:t>uản lí thời gian hiệu quả</a:t>
            </a:r>
            <a:endParaRPr lang="en-US" sz="3600" b="1" dirty="0">
              <a:latin typeface="Myriad Pro Cond"/>
              <a:ea typeface="Myriad Pro Cond"/>
              <a:cs typeface="Myriad Pro Con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4731" y="1335862"/>
            <a:ext cx="10563498" cy="4276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3200" dirty="0">
                <a:latin typeface="Times New Roman" panose="02020603050405020304" pitchFamily="18" charset="0"/>
                <a:ea typeface="Myriad Pro Cond"/>
                <a:cs typeface="Times New Roman" panose="02020603050405020304" pitchFamily="18" charset="0"/>
              </a:rPr>
              <a:t>-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Times New Roman" panose="02020603050405020304" pitchFamily="18" charset="0"/>
              </a:rPr>
              <a:t>Xác định mục tiêu công việc bao gồm danh mục,</a:t>
            </a:r>
            <a:r>
              <a:rPr lang="vi-VN" sz="3200" spc="200" dirty="0">
                <a:latin typeface="Times New Roman" panose="02020603050405020304" pitchFamily="18" charset="0"/>
                <a:ea typeface="Myriad Pro Cond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Times New Roman" panose="02020603050405020304" pitchFamily="18" charset="0"/>
              </a:rPr>
              <a:t>thời hạn hoàn thành và thứ tự ưu tiên.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78740" algn="just">
              <a:lnSpc>
                <a:spcPct val="105000"/>
              </a:lnSpc>
              <a:spcBef>
                <a:spcPts val="320"/>
              </a:spcBef>
              <a:tabLst>
                <a:tab pos="314960" algn="l"/>
              </a:tabLst>
            </a:pPr>
            <a:r>
              <a:rPr lang="en-US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-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Xây dựng kế hoạch thực hiện công việc cần phân</a:t>
            </a:r>
            <a:r>
              <a:rPr lang="vi-VN" sz="3200" spc="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bổ thời gian phù hợp với mục tiêu và chọn lựa biện</a:t>
            </a:r>
            <a:r>
              <a:rPr lang="vi-VN" sz="3200" spc="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pháp thích hợp.</a:t>
            </a:r>
            <a:endParaRPr lang="en-US" sz="3200" dirty="0">
              <a:effectLst/>
              <a:latin typeface="Myriad Pro Cond"/>
              <a:ea typeface="Myriad Pro Cond"/>
              <a:cs typeface="Myriad Pro Cond"/>
            </a:endParaRPr>
          </a:p>
          <a:p>
            <a:pPr marR="80010" algn="just">
              <a:lnSpc>
                <a:spcPct val="105000"/>
              </a:lnSpc>
              <a:spcBef>
                <a:spcPts val="300"/>
              </a:spcBef>
              <a:tabLst>
                <a:tab pos="314960" algn="l"/>
              </a:tabLst>
            </a:pPr>
            <a:r>
              <a:rPr lang="en-US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-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Thực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hiện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kế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hoạch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cần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quyết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tâm,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đảm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bảo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tính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kỉ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spc="-40" dirty="0">
                <a:latin typeface="Times New Roman" panose="02020603050405020304" pitchFamily="18" charset="0"/>
                <a:ea typeface="Myriad Pro Cond"/>
                <a:cs typeface="Myriad Pro Cond"/>
              </a:rPr>
              <a:t>luật</a:t>
            </a:r>
            <a:r>
              <a:rPr lang="vi-VN" sz="3200" spc="20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và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linh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hoạt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điều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chỉnh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trong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trường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hợp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cần</a:t>
            </a:r>
            <a:r>
              <a:rPr lang="vi-VN" sz="3200" spc="-50" dirty="0">
                <a:latin typeface="Times New Roman" panose="02020603050405020304" pitchFamily="18" charset="0"/>
                <a:ea typeface="Myriad Pro Cond"/>
                <a:cs typeface="Myriad Pro Cond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Myriad Pro Cond"/>
                <a:cs typeface="Myriad Pro Cond"/>
              </a:rPr>
              <a:t>thiết.</a:t>
            </a:r>
            <a:endParaRPr lang="en-US" sz="3200" dirty="0">
              <a:effectLst/>
              <a:latin typeface="Myriad Pro Cond"/>
              <a:ea typeface="Myriad Pro Cond"/>
              <a:cs typeface="Myriad Pro Cond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Rèn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kĩ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3200" spc="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hằng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6833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57" name="Group 409"/>
          <p:cNvGraphicFramePr>
            <a:graphicFrameLocks noGrp="1"/>
          </p:cNvGraphicFramePr>
          <p:nvPr>
            <p:ph/>
          </p:nvPr>
        </p:nvGraphicFramePr>
        <p:xfrm>
          <a:off x="1524000" y="438150"/>
          <a:ext cx="9144000" cy="6415088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3582718153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578500350"/>
                    </a:ext>
                  </a:extLst>
                </a:gridCol>
                <a:gridCol w="1198562">
                  <a:extLst>
                    <a:ext uri="{9D8B030D-6E8A-4147-A177-3AD203B41FA5}">
                      <a16:colId xmlns:a16="http://schemas.microsoft.com/office/drawing/2014/main" val="3459265919"/>
                    </a:ext>
                  </a:extLst>
                </a:gridCol>
                <a:gridCol w="1068388">
                  <a:extLst>
                    <a:ext uri="{9D8B030D-6E8A-4147-A177-3AD203B41FA5}">
                      <a16:colId xmlns:a16="http://schemas.microsoft.com/office/drawing/2014/main" val="1972421092"/>
                    </a:ext>
                  </a:extLst>
                </a:gridCol>
                <a:gridCol w="931862">
                  <a:extLst>
                    <a:ext uri="{9D8B030D-6E8A-4147-A177-3AD203B41FA5}">
                      <a16:colId xmlns:a16="http://schemas.microsoft.com/office/drawing/2014/main" val="3267361125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880691775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631923204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142515888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144501319"/>
                    </a:ext>
                  </a:extLst>
                </a:gridCol>
              </a:tblGrid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5h -5h30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5h30 – 6h30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6h30 – 12h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12h – 14h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14h – 16h30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16h30 – 19h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19h – 22h30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22h30 – 23h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086242"/>
                  </a:ext>
                </a:extLst>
              </a:tr>
              <a:tr h="1050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Hai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Tập thể dục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Dọn dẹp nhà, ăn sáng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Đến trường học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Ăn trưa, rửa bát, nghỉ ngơi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Tự học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Chơi cầu lông (30’), nấu cơm, ăn, nghỉ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Tự học, đọc báo 30’ giữa giờ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Làm việc riêng. Sau đó đi ngủ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862967"/>
                  </a:ext>
                </a:extLst>
              </a:tr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Ba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Học lớp nhạc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Sinh hoạt CLB (19h-21h) tự học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623362"/>
                  </a:ext>
                </a:extLst>
              </a:tr>
              <a:tr h="747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Tư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Tự học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Xem phim, tự học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42302"/>
                  </a:ext>
                </a:extLst>
              </a:tr>
              <a:tr h="962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Năm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Tự học, học lớp tin học (16h-17h)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Xen tời sự, tự học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488654"/>
                  </a:ext>
                </a:extLst>
              </a:tr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Sáu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Học lớp toán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Tự học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679928"/>
                  </a:ext>
                </a:extLst>
              </a:tr>
              <a:tr h="628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Bảy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Sinh hoạt CLB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Nghỉ (Xem ti vi)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8217109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panose="020B0604020202020204" pitchFamily="34" charset="0"/>
                        </a:rPr>
                        <a:t>CN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Dọn nhà, xem ti vi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Tự học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Đọc thêm sách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4928346"/>
                  </a:ext>
                </a:extLst>
              </a:tr>
            </a:tbl>
          </a:graphicData>
        </a:graphic>
      </p:graphicFrame>
      <p:sp>
        <p:nvSpPr>
          <p:cNvPr id="18527" name="Text Box 50"/>
          <p:cNvSpPr txBox="1">
            <a:spLocks noChangeArrowheads="1"/>
          </p:cNvSpPr>
          <p:nvPr/>
        </p:nvSpPr>
        <p:spPr bwMode="auto">
          <a:xfrm>
            <a:off x="3505200" y="1"/>
            <a:ext cx="548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6600"/>
                </a:solidFill>
              </a:rPr>
              <a:t>Kế hoạch làm việc tuần của Vân Anh</a:t>
            </a:r>
          </a:p>
        </p:txBody>
      </p:sp>
      <p:grpSp>
        <p:nvGrpSpPr>
          <p:cNvPr id="18528" name="Group 257"/>
          <p:cNvGrpSpPr>
            <a:grpSpLocks/>
          </p:cNvGrpSpPr>
          <p:nvPr/>
        </p:nvGrpSpPr>
        <p:grpSpPr bwMode="auto">
          <a:xfrm>
            <a:off x="1476376" y="452439"/>
            <a:ext cx="1381125" cy="644525"/>
            <a:chOff x="-30" y="216"/>
            <a:chExt cx="870" cy="406"/>
          </a:xfrm>
        </p:grpSpPr>
        <p:sp>
          <p:nvSpPr>
            <p:cNvPr id="18529" name="Text Box 70"/>
            <p:cNvSpPr txBox="1">
              <a:spLocks noChangeArrowheads="1"/>
            </p:cNvSpPr>
            <p:nvPr/>
          </p:nvSpPr>
          <p:spPr bwMode="auto">
            <a:xfrm>
              <a:off x="120" y="216"/>
              <a:ext cx="72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500" b="1">
                  <a:solidFill>
                    <a:srgbClr val="003300"/>
                  </a:solidFill>
                </a:rPr>
                <a:t>Giờ</a:t>
              </a:r>
            </a:p>
          </p:txBody>
        </p:sp>
        <p:sp>
          <p:nvSpPr>
            <p:cNvPr id="18530" name="Text Box 71"/>
            <p:cNvSpPr txBox="1">
              <a:spLocks noChangeArrowheads="1"/>
            </p:cNvSpPr>
            <p:nvPr/>
          </p:nvSpPr>
          <p:spPr bwMode="auto">
            <a:xfrm>
              <a:off x="-30" y="420"/>
              <a:ext cx="72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500" b="1">
                  <a:solidFill>
                    <a:srgbClr val="003300"/>
                  </a:solidFill>
                </a:rPr>
                <a:t>Thứ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7306801"/>
      </p:ext>
    </p:extLst>
  </p:cSld>
  <p:clrMapOvr>
    <a:masterClrMapping/>
  </p:clrMapOvr>
  <p:transition spd="slow">
    <p:strip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blumen-pflanzen04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1816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504825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 descr="Blue_ros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1" y="32766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 descr="blumen-pflanzen04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243513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 descr="blumen-pflanzen04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11175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sun14[1]"/>
          <p:cNvPicPr>
            <a:picLocks noChangeAspect="1" noChangeArrowheads="1" noCrop="1"/>
          </p:cNvPicPr>
          <p:nvPr/>
        </p:nvPicPr>
        <p:blipFill>
          <a:blip r:embed="rId6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29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1" name="Picture 9" descr="blumen-pflanzen11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800600" y="4543426"/>
            <a:ext cx="22860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2" name="Picture 10" descr="blumen-pflanzen04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132388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3" name="Picture 11" descr="200463042511690xy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4" name="WordArt 12"/>
          <p:cNvSpPr>
            <a:spLocks noChangeArrowheads="1" noChangeShapeType="1" noTextEdit="1"/>
          </p:cNvSpPr>
          <p:nvPr/>
        </p:nvSpPr>
        <p:spPr bwMode="auto">
          <a:xfrm>
            <a:off x="2057401" y="685800"/>
            <a:ext cx="7781925" cy="23431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FFFF99">
                    <a:alpha val="92155"/>
                  </a:srgb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CHÚC QUÍ THẦY CÔ SỨC KHOẺ</a:t>
            </a:r>
          </a:p>
          <a:p>
            <a:pPr algn="ctr"/>
            <a:r>
              <a:rPr lang="en-US" sz="3600" b="1" kern="10">
                <a:solidFill>
                  <a:srgbClr val="FFFF99">
                    <a:alpha val="92155"/>
                  </a:srgb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CÁC EM HỌC GIỎI</a:t>
            </a:r>
          </a:p>
        </p:txBody>
      </p:sp>
    </p:spTree>
    <p:extLst>
      <p:ext uri="{BB962C8B-B14F-4D97-AF65-F5344CB8AC3E}">
        <p14:creationId xmlns:p14="http://schemas.microsoft.com/office/powerpoint/2010/main" val="383477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7777 L 0.02083 -0.3888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-1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478</Words>
  <Application>Microsoft Office PowerPoint</Application>
  <PresentationFormat>Widescreen</PresentationFormat>
  <Paragraphs>101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宋体</vt:lpstr>
      <vt:lpstr>#9Slide03 Aturdida</vt:lpstr>
      <vt:lpstr>Arial</vt:lpstr>
      <vt:lpstr>Calibri</vt:lpstr>
      <vt:lpstr>Calibri Light</vt:lpstr>
      <vt:lpstr>Myriad Pro Cond</vt:lpstr>
      <vt:lpstr>Times New Roman</vt:lpstr>
      <vt:lpstr>Trebuchet MS</vt:lpstr>
      <vt:lpstr>Verdana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8</cp:revision>
  <dcterms:created xsi:type="dcterms:W3CDTF">2024-12-03T02:58:07Z</dcterms:created>
  <dcterms:modified xsi:type="dcterms:W3CDTF">2024-12-19T02:35:03Z</dcterms:modified>
</cp:coreProperties>
</file>