
<file path=[Content_Types].xml><?xml version="1.0" encoding="utf-8"?>
<Types xmlns="http://schemas.openxmlformats.org/package/2006/content-types">
  <Default Extension="jfif" ContentType="image/jpeg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710" r:id="rId4"/>
  </p:sldMasterIdLst>
  <p:notesMasterIdLst>
    <p:notesMasterId r:id="rId27"/>
  </p:notesMasterIdLst>
  <p:sldIdLst>
    <p:sldId id="265" r:id="rId5"/>
    <p:sldId id="278" r:id="rId6"/>
    <p:sldId id="279" r:id="rId7"/>
    <p:sldId id="280" r:id="rId8"/>
    <p:sldId id="266" r:id="rId9"/>
    <p:sldId id="261" r:id="rId10"/>
    <p:sldId id="258" r:id="rId11"/>
    <p:sldId id="259" r:id="rId12"/>
    <p:sldId id="282" r:id="rId13"/>
    <p:sldId id="262" r:id="rId14"/>
    <p:sldId id="263" r:id="rId15"/>
    <p:sldId id="285" r:id="rId16"/>
    <p:sldId id="267" r:id="rId17"/>
    <p:sldId id="281" r:id="rId18"/>
    <p:sldId id="272" r:id="rId19"/>
    <p:sldId id="268" r:id="rId20"/>
    <p:sldId id="269" r:id="rId21"/>
    <p:sldId id="276" r:id="rId22"/>
    <p:sldId id="273" r:id="rId23"/>
    <p:sldId id="274" r:id="rId24"/>
    <p:sldId id="26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B60D3-FF3D-4D4C-88FF-44D32ADA7A92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363D2-B982-43D5-A06C-CF1990C1F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76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363D2-B982-43D5-A06C-CF1990C1F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06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97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07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 smtClean="0"/>
              <a:t>Click to edit Master subtitle style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44E45-B828-4B17-8ECA-8410EDABCD55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058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C3CC6-A1E7-4FE8-8AFB-8C3F95CB42BA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89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04C0E-9270-470D-92F8-09ED4D77E4E3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715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D7E17-C27A-4AE7-946E-D3F2AA5E5AA2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13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A23A-B915-4D3F-8426-D904C3378B2D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847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CBA3-501B-4AAF-BF7E-0D6CD95FB573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576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53307-6EF7-4EFC-84C1-DC5A91CEC120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682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45BF0-5502-4540-B031-C612FD863287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49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19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C0B2F-ABFA-4B39-A0ED-6C3947770DCF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12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26D0E-4CB0-47CE-9FA8-F6DF8E56D8E0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46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0D193-4830-4A3D-B241-F9FCE20FD20B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17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B7C89-D28B-48AC-B5BE-2142ECC4C080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951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r>
              <a:rPr lang="en-US" noProof="1" smtClean="0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3"/>
            <a:ext cx="4038600" cy="21859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609"/>
            <a:ext cx="8229600" cy="2187575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028D1-DB05-4A89-879F-767D581AC4AF}" type="slidenum">
              <a:rPr lang="en-US" alt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599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94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76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335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89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8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284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81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30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456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996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341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737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742D-98C7-4785-B928-2C55756247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9A6E4-AD5E-4AA6-85A9-C44BC4740D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4194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2F1E2-4E3E-4F8E-A3E2-90DCE65195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0204F-9A7A-416F-BE94-872E8BD60F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125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995BB-57E6-4E39-89AA-876B90AD11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89B78-639F-4722-8AA1-4A8F6C61A56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4842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3C5E-DA93-4329-BB64-E147394A9E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8B0B2-1447-448F-B432-5761427B278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04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805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9F230-BA7A-4EB6-AECE-B7D7702C5E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5FC9E-1799-47F8-918E-6BEEA7D9437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981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FEC3-5A94-4732-A8FC-6ECBE03A82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50344-F456-4F4B-A50E-0166EED3CEC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520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C8133-E1CB-43F4-B1DE-5A848C3F45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34061-79A3-4921-8B2D-8D073707A0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280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710E0-F2AA-4E04-8416-78862F7815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14F6-3BE5-4204-9470-AD62B2B20BC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608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7DB25-C9D5-4E15-8804-D3AB4B368D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972FB-AC51-41A2-BBBF-5809FD294A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647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41780-69A5-48AD-B0C6-014CA07E050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E9EE4-72E0-4881-AD60-691C893AF4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89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52CC-63A3-483F-9ABA-D3652D2EE9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87471-A380-4B19-8B27-B45D4E1F37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0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3018C-1B05-4EE6-B2CB-760C1C12F90A}" type="datetimeFigureOut">
              <a:rPr lang="en-US" smtClean="0"/>
              <a:t>13/11/2023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25CF-09BE-4702-9BB8-43890EB8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8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noProof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noProof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B3E764-6525-47FE-9AB1-417B975206CE}" type="slidenum">
              <a:rPr lang="en-US" alt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4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2000"/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3018C-1B05-4EE6-B2CB-760C1C12F90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425CF-09BE-4702-9BB8-43890EB8D1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5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919050-8A3B-4490-876D-2F4213F6D41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10EEE3-90BA-46B4-AB26-DA7CE55884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6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42.xml"/><Relationship Id="rId1" Type="http://schemas.openxmlformats.org/officeDocument/2006/relationships/audio" Target="file:///D:\v&#259;n%20ngh&#7879;\Alibaba.mp3" TargetMode="Externa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482727" y="914400"/>
            <a:ext cx="5340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4400" smtClean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</a:t>
            </a:r>
            <a:endParaRPr lang="en-US" altLang="zh-CN" sz="4400" smtClean="0">
              <a:solidFill>
                <a:srgbClr val="FF3300"/>
              </a:solidFill>
              <a:latin typeface="Times New Roman" pitchFamily="18" charset="0"/>
              <a:ea typeface="SimSun" pitchFamily="2" charset="-122"/>
              <a:cs typeface="Arial" pitchFamily="34" charset="0"/>
            </a:endParaRPr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114300" y="4625980"/>
            <a:ext cx="89154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FF5050"/>
                </a:solidFill>
                <a:latin typeface="Times New Roman" pitchFamily="18" charset="0"/>
                <a:ea typeface="SimSun" pitchFamily="2" charset="-122"/>
              </a:rPr>
              <a:t> GIÁO VIÊN THỰC HIỆN: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4000" b="1" dirty="0" smtClean="0">
                <a:solidFill>
                  <a:srgbClr val="FF5050"/>
                </a:solidFill>
                <a:latin typeface="Times New Roman" pitchFamily="18" charset="0"/>
                <a:ea typeface="SimSun" pitchFamily="2" charset="-122"/>
              </a:rPr>
              <a:t> PHẠM THỊ ÔN</a:t>
            </a:r>
            <a:endParaRPr lang="en-US" altLang="zh-CN" sz="4000" b="1" dirty="0" smtClean="0">
              <a:solidFill>
                <a:srgbClr val="FF505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25604" name="Picture 10" descr="POINTS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05957" y="1175544"/>
            <a:ext cx="15240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18" descr="POINTS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15238" y="5327656"/>
            <a:ext cx="15240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9" descr="POINTS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000" y="6"/>
            <a:ext cx="1524000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20" descr="POINTST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2888"/>
            <a:ext cx="1524000" cy="153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WordArt 21"/>
          <p:cNvSpPr>
            <a:spLocks noChangeArrowheads="1" noChangeShapeType="1" noTextEdit="1"/>
          </p:cNvSpPr>
          <p:nvPr/>
        </p:nvSpPr>
        <p:spPr bwMode="auto">
          <a:xfrm>
            <a:off x="1676400" y="381000"/>
            <a:ext cx="5867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TRƯỜNG  TH &amp; THCS BA ĐIỀN</a:t>
            </a:r>
          </a:p>
        </p:txBody>
      </p:sp>
      <p:sp>
        <p:nvSpPr>
          <p:cNvPr id="2057" name="WordArt 22"/>
          <p:cNvSpPr>
            <a:spLocks noChangeArrowheads="1" noChangeShapeType="1" noTextEdit="1"/>
          </p:cNvSpPr>
          <p:nvPr/>
        </p:nvSpPr>
        <p:spPr bwMode="auto">
          <a:xfrm>
            <a:off x="1143000" y="1438275"/>
            <a:ext cx="6858000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 mừng quý thầy, cô giáo về dự giờ</a:t>
            </a:r>
          </a:p>
        </p:txBody>
      </p:sp>
      <p:sp>
        <p:nvSpPr>
          <p:cNvPr id="2058" name="WordArt 23"/>
          <p:cNvSpPr>
            <a:spLocks noChangeArrowheads="1" noChangeShapeType="1" noTextEdit="1"/>
          </p:cNvSpPr>
          <p:nvPr/>
        </p:nvSpPr>
        <p:spPr bwMode="auto">
          <a:xfrm>
            <a:off x="2057402" y="2819400"/>
            <a:ext cx="517207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6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MÔN: HOẠT ĐỘNG TRẢI NGHIỆM</a:t>
            </a:r>
          </a:p>
        </p:txBody>
      </p:sp>
      <p:sp>
        <p:nvSpPr>
          <p:cNvPr id="2059" name="WordArt 24"/>
          <p:cNvSpPr>
            <a:spLocks noChangeArrowheads="1" noChangeShapeType="1" noTextEdit="1"/>
          </p:cNvSpPr>
          <p:nvPr/>
        </p:nvSpPr>
        <p:spPr bwMode="auto">
          <a:xfrm>
            <a:off x="2895600" y="3657600"/>
            <a:ext cx="37719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LỚP  :  </a:t>
            </a:r>
            <a:r>
              <a:rPr lang="en-US" sz="6000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2</a:t>
            </a:r>
            <a:endParaRPr lang="en-US" sz="6000" b="1" i="1" kern="10" dirty="0" smtClean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2743200" y="6096000"/>
            <a:ext cx="426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Năm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học</a:t>
            </a:r>
            <a:r>
              <a:rPr lang="en-US" altLang="zh-CN" sz="3200" b="1" dirty="0" smtClean="0">
                <a:solidFill>
                  <a:srgbClr val="0000FF"/>
                </a:solidFill>
                <a:latin typeface="Times New Roman" pitchFamily="18" charset="0"/>
                <a:ea typeface="SimSun" pitchFamily="2" charset="-122"/>
              </a:rPr>
              <a:t>: 2023- 2024</a:t>
            </a:r>
            <a:endParaRPr lang="en-US" altLang="zh-CN" sz="3200" b="1" dirty="0" smtClean="0">
              <a:solidFill>
                <a:srgbClr val="0000FF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644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  <p:bldP spid="2058" grpId="0" animBg="1"/>
      <p:bldP spid="2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mệt.Nếu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28800"/>
            <a:ext cx="8496943" cy="513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9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84785"/>
            <a:ext cx="8640960" cy="51845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9992" y="1916832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Nếu em là Trung em hỏi 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:”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bạn có mệt lắm không, tớ đưa cậu xuống phòng y tế nhé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”!.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124744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 ĐÔI VÀ SĂM VAI</a:t>
            </a:r>
          </a:p>
          <a:p>
            <a:pPr marL="571500" indent="-571500">
              <a:buFontTx/>
              <a:buChar char="-"/>
            </a:pP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41" y="2708920"/>
            <a:ext cx="8496944" cy="39504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6441" y="1484784"/>
            <a:ext cx="8496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nhau,em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2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124744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CÁ NHÂN</a:t>
            </a:r>
          </a:p>
          <a:p>
            <a:pPr marL="571500" indent="-571500">
              <a:buFontTx/>
              <a:buChar char="-"/>
            </a:pP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Em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chuyện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nhầm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nhau,em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sẽ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hay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lặng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?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ứng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xử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br>
              <a:rPr lang="en-US" sz="28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84785"/>
            <a:ext cx="8640960" cy="51845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99992" y="1916832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ói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tĩnh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!.</a:t>
            </a:r>
            <a:endParaRPr lang="vi-VN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45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1772816"/>
            <a:ext cx="7128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14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568952" cy="64807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1800" y="1340768"/>
            <a:ext cx="42484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RỘNG VÀ TỔNG KẾT </a:t>
            </a:r>
          </a:p>
        </p:txBody>
      </p:sp>
    </p:spTree>
    <p:extLst>
      <p:ext uri="{BB962C8B-B14F-4D97-AF65-F5344CB8AC3E}">
        <p14:creationId xmlns:p14="http://schemas.microsoft.com/office/powerpoint/2010/main" val="106746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124744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 4</a:t>
            </a:r>
          </a:p>
          <a:p>
            <a:pPr marL="571500" indent="-571500">
              <a:buFontTx/>
              <a:buChar char="-"/>
            </a:pP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77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124744"/>
            <a:ext cx="770485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BIẾT LẮNG NGHE</a:t>
            </a:r>
          </a:p>
          <a:p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gật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571500" indent="-571500">
              <a:buFontTx/>
              <a:buChar char="-"/>
            </a:pP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93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88" y="215353"/>
            <a:ext cx="8568952" cy="64807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1800" y="1340768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8265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1772816"/>
            <a:ext cx="7128792" cy="5834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R="33020" algn="just">
              <a:lnSpc>
                <a:spcPct val="102000"/>
              </a:lnSpc>
              <a:spcAft>
                <a:spcPts val="455"/>
              </a:spcAft>
            </a:pPr>
            <a:r>
              <a:rPr lang="vi-VN" sz="4000" dirty="0">
                <a:solidFill>
                  <a:srgbClr val="000000"/>
                </a:solidFill>
                <a:latin typeface="Times New Roman"/>
                <a:ea typeface="Minion Pro"/>
                <a:cs typeface="Times New Roman"/>
              </a:rPr>
              <a:t>Để bạn hiểu mình và mình hiểu bạn, em hãy trở thành người biết “lắng nghe tích cực”. </a:t>
            </a:r>
            <a:endParaRPr lang="en-US" sz="3200" dirty="0">
              <a:latin typeface="Arial"/>
              <a:ea typeface="Arial"/>
              <a:cs typeface="Times New Roman"/>
            </a:endParaRPr>
          </a:p>
          <a:p>
            <a:pPr marR="33020" algn="just">
              <a:lnSpc>
                <a:spcPct val="102000"/>
              </a:lnSpc>
              <a:spcAft>
                <a:spcPts val="455"/>
              </a:spcAft>
            </a:pPr>
            <a:r>
              <a:rPr lang="vi-VN" sz="4000" dirty="0">
                <a:solidFill>
                  <a:srgbClr val="000000"/>
                </a:solidFill>
                <a:latin typeface="Times New Roman"/>
                <a:ea typeface="Minion Pro"/>
                <a:cs typeface="Times New Roman"/>
              </a:rPr>
              <a:t>-GV mời học sinh cùng thử làm hành động cổ vũ, động viên bạn </a:t>
            </a:r>
            <a:r>
              <a:rPr lang="vi-VN" sz="4000" i="1" dirty="0">
                <a:solidFill>
                  <a:srgbClr val="000000"/>
                </a:solidFill>
                <a:latin typeface="Times New Roman"/>
                <a:ea typeface="Minion Pro"/>
                <a:cs typeface="Times New Roman"/>
              </a:rPr>
              <a:t>– “Uhm!”, “Hay tuyệt!”. “À!”…</a:t>
            </a:r>
            <a:endParaRPr lang="en-US" sz="3200" dirty="0">
              <a:latin typeface="Arial"/>
              <a:ea typeface="Arial"/>
              <a:cs typeface="Times New Roman"/>
            </a:endParaRPr>
          </a:p>
          <a:p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3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41" y="2708920"/>
            <a:ext cx="8496944" cy="39504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6441" y="1484784"/>
            <a:ext cx="8496943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43230" algn="l"/>
              </a:tabLst>
            </a:pPr>
            <a:r>
              <a:rPr lang="vi-VN" sz="2800" dirty="0">
                <a:latin typeface="Times New Roman"/>
                <a:ea typeface="Times New Roman"/>
                <a:cs typeface="Times New Roman"/>
              </a:rPr>
              <a:t>- Hôm nay em học bài gì?</a:t>
            </a:r>
            <a:endParaRPr lang="en-US" sz="2000" dirty="0">
              <a:latin typeface="Arial"/>
              <a:ea typeface="Arial"/>
              <a:cs typeface="Times New Roman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Tx/>
              <a:buChar char="-"/>
              <a:tabLst>
                <a:tab pos="443230" algn="l"/>
              </a:tabLst>
            </a:pPr>
            <a:r>
              <a:rPr lang="vi-VN" sz="2800" dirty="0" smtClean="0">
                <a:latin typeface="Times New Roman"/>
                <a:ea typeface="Arial"/>
                <a:cs typeface="Times New Roman"/>
              </a:rPr>
              <a:t>GV </a:t>
            </a:r>
            <a:r>
              <a:rPr lang="vi-VN" sz="2800" dirty="0">
                <a:latin typeface="Times New Roman"/>
                <a:ea typeface="Arial"/>
                <a:cs typeface="Times New Roman"/>
              </a:rPr>
              <a:t>phát cho mỗi HS một tờ bìa </a:t>
            </a:r>
            <a:r>
              <a:rPr lang="en-US" sz="2800" dirty="0" err="1">
                <a:latin typeface="Times New Roman"/>
                <a:ea typeface="Arial"/>
                <a:cs typeface="Times New Roman"/>
              </a:rPr>
              <a:t>trái</a:t>
            </a:r>
            <a:r>
              <a:rPr lang="en-US" sz="2800" dirty="0">
                <a:latin typeface="Times New Roman"/>
                <a:ea typeface="Arial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Arial"/>
                <a:cs typeface="Times New Roman"/>
              </a:rPr>
              <a:t>tim</a:t>
            </a:r>
            <a:r>
              <a:rPr lang="vi-VN" sz="2800" dirty="0">
                <a:latin typeface="Times New Roman"/>
                <a:ea typeface="Arial"/>
                <a:cs typeface="Times New Roman"/>
              </a:rPr>
              <a:t> và yêu cầu HS ghi tên người bạn thân nhất của mình </a:t>
            </a:r>
            <a:r>
              <a:rPr lang="vi-VN" sz="2800" dirty="0" smtClean="0">
                <a:latin typeface="Times New Roman"/>
                <a:ea typeface="Arial"/>
                <a:cs typeface="Times New Roman"/>
              </a:rPr>
              <a:t>lên </a:t>
            </a:r>
            <a:r>
              <a:rPr lang="en-US" sz="2800" dirty="0" err="1" smtClean="0">
                <a:latin typeface="Times New Roman"/>
                <a:ea typeface="Arial"/>
                <a:cs typeface="Times New Roman"/>
              </a:rPr>
              <a:t>tờ</a:t>
            </a:r>
            <a:r>
              <a:rPr lang="en-US" sz="2800" dirty="0" smtClean="0">
                <a:latin typeface="Times New Roman"/>
                <a:ea typeface="Arial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Arial"/>
                <a:cs typeface="Times New Roman"/>
              </a:rPr>
              <a:t>bìa</a:t>
            </a:r>
            <a:r>
              <a:rPr lang="vi-VN" sz="2800" dirty="0" smtClean="0">
                <a:latin typeface="Times New Roman"/>
                <a:ea typeface="Arial"/>
                <a:cs typeface="Times New Roman"/>
              </a:rPr>
              <a:t>.</a:t>
            </a:r>
            <a:endParaRPr lang="en-US" sz="2800" dirty="0" smtClean="0">
              <a:latin typeface="Times New Roman"/>
              <a:ea typeface="Arial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43230" algn="l"/>
              </a:tabLst>
            </a:pP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chyện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. Chia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sẻ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Arial"/>
                <a:cs typeface="Times New Roman" pitchFamily="18" charset="0"/>
              </a:rPr>
              <a:t>học</a:t>
            </a:r>
            <a:endParaRPr lang="en-US" sz="2800" dirty="0" smtClean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/>
                <a:ea typeface="Arial"/>
              </a:rPr>
              <a:t>- Về nhà em </a:t>
            </a:r>
            <a:r>
              <a:rPr lang="vi-VN" sz="2800" dirty="0" smtClean="0">
                <a:solidFill>
                  <a:srgbClr val="000000"/>
                </a:solidFill>
                <a:latin typeface="Times New Roman"/>
                <a:ea typeface="Minion Pro"/>
              </a:rPr>
              <a:t>hãy tìm gặp bạn thân của mình để trò chuyện, chia sẻ.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42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3" descr="Anh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3" name="Picture 4" descr="Anh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4" name="Picture 5" descr="Anh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7244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5" name="Picture 6" descr="Anh 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60" name="Alibaba.mp3">
            <a:hlinkClick r:id="" action="ppaction://media"/>
          </p:cNvPr>
          <p:cNvPicPr>
            <a:picLocks noGrp="1" noRot="1" noChangeAspect="1" noChangeArrowheads="1"/>
          </p:cNvPicPr>
          <p:nvPr>
            <p:ph idx="4294967295"/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971800"/>
            <a:ext cx="228600" cy="246063"/>
          </a:xfrm>
        </p:spPr>
      </p:pic>
      <p:sp>
        <p:nvSpPr>
          <p:cNvPr id="87151" name="WordArt 111"/>
          <p:cNvSpPr>
            <a:spLocks noChangeArrowheads="1" noChangeShapeType="1" noTextEdit="1"/>
          </p:cNvSpPr>
          <p:nvPr/>
        </p:nvSpPr>
        <p:spPr bwMode="auto">
          <a:xfrm>
            <a:off x="1676400" y="2286000"/>
            <a:ext cx="5638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vi-VN" sz="3600" b="1" kern="1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 Chúc các em chăm ngoan, học giỏi !</a:t>
            </a:r>
            <a:endParaRPr lang="en-US" sz="3600" b="1" kern="10">
              <a:ln w="12700">
                <a:solidFill>
                  <a:srgbClr val="3366FF"/>
                </a:solidFill>
                <a:round/>
                <a:headEnd/>
                <a:tailEnd/>
              </a:ln>
              <a:solidFill>
                <a:srgbClr val="FF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3644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871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871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871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87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87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87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87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3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55872" fill="hold"/>
                                        <p:tgtEl>
                                          <p:spTgt spid="532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60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260"/>
                </p:tgtEl>
              </p:cMediaNode>
            </p:audio>
          </p:childTnLst>
        </p:cTn>
      </p:par>
    </p:tnLst>
    <p:bldLst>
      <p:bldP spid="871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76470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endParaRPr lang="en-US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1.Chơi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4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GV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95784"/>
            <a:ext cx="7776864" cy="317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5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1772816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4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36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971600" y="980728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4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39752" y="321297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9: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7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568952" cy="64807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71800" y="13407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32520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64807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916832"/>
            <a:ext cx="3456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bút.Nếu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258600"/>
            <a:ext cx="4608512" cy="405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5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35" y="1484784"/>
            <a:ext cx="8568952" cy="52565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988840"/>
            <a:ext cx="33483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:”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tớ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!”.</a:t>
            </a:r>
          </a:p>
        </p:txBody>
      </p:sp>
    </p:spTree>
    <p:extLst>
      <p:ext uri="{BB962C8B-B14F-4D97-AF65-F5344CB8AC3E}">
        <p14:creationId xmlns:p14="http://schemas.microsoft.com/office/powerpoint/2010/main" val="4549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8928992" cy="65273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1124744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 ĐÔI VÀ SĂM VAI</a:t>
            </a:r>
          </a:p>
          <a:p>
            <a:pPr marL="571500" indent="-571500">
              <a:buFontTx/>
              <a:buChar char="-"/>
            </a:pP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7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593</Words>
  <Application>Microsoft Office PowerPoint</Application>
  <PresentationFormat>On-screen Show (4:3)</PresentationFormat>
  <Paragraphs>54</Paragraphs>
  <Slides>22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Office Theme</vt:lpstr>
      <vt:lpstr>Default Design</vt:lpstr>
      <vt:lpstr>1_Office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Sắm vai và xử lí tình huống</vt:lpstr>
      <vt:lpstr>Xử lí tình huống 1: Nếu em là Nam em sẽ nói như thế nào?</vt:lpstr>
      <vt:lpstr>PowerPoint Presentation</vt:lpstr>
      <vt:lpstr>Tình huống 2: Trong giờ học, bạn bên cạnh Trung cảm thấy mệt.Nếu là Trung, em sẽ làm gì và nói gì với bạn?</vt:lpstr>
      <vt:lpstr>Xử lí tình huống 2: Nếu em là Trung em sẽ nói gì với bạn ?</vt:lpstr>
      <vt:lpstr>PowerPoint Presentation</vt:lpstr>
      <vt:lpstr>Tình huống 3:</vt:lpstr>
      <vt:lpstr>PowerPoint Presentation</vt:lpstr>
      <vt:lpstr> Xử lí tình huống 3:Em và bạn có chuyện hiểu nhầm nhau,em sẽ nặng lời với bạn hay im lặng? Em có cách ứng xử nào không?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sau giờ học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HUY</dc:creator>
  <cp:lastModifiedBy>trungtien</cp:lastModifiedBy>
  <cp:revision>37</cp:revision>
  <dcterms:created xsi:type="dcterms:W3CDTF">2022-10-29T13:45:38Z</dcterms:created>
  <dcterms:modified xsi:type="dcterms:W3CDTF">2023-11-13T01:05:58Z</dcterms:modified>
</cp:coreProperties>
</file>