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2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9300-B9CA-42B5-A07B-9240971AC7DD}" type="datetimeFigureOut">
              <a:rPr lang="en-US" smtClean="0"/>
              <a:t>14/9/2024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20F-D3F4-4BD4-B08A-29265DD4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7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9300-B9CA-42B5-A07B-9240971AC7DD}" type="datetimeFigureOut">
              <a:rPr lang="en-US" smtClean="0"/>
              <a:t>14/9/2024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20F-D3F4-4BD4-B08A-29265DD4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1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9300-B9CA-42B5-A07B-9240971AC7DD}" type="datetimeFigureOut">
              <a:rPr lang="en-US" smtClean="0"/>
              <a:t>14/9/2024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20F-D3F4-4BD4-B08A-29265DD4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1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9300-B9CA-42B5-A07B-9240971AC7DD}" type="datetimeFigureOut">
              <a:rPr lang="en-US" smtClean="0"/>
              <a:t>14/9/2024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20F-D3F4-4BD4-B08A-29265DD4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4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9300-B9CA-42B5-A07B-9240971AC7DD}" type="datetimeFigureOut">
              <a:rPr lang="en-US" smtClean="0"/>
              <a:t>14/9/2024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20F-D3F4-4BD4-B08A-29265DD4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9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9300-B9CA-42B5-A07B-9240971AC7DD}" type="datetimeFigureOut">
              <a:rPr lang="en-US" smtClean="0"/>
              <a:t>14/9/2024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20F-D3F4-4BD4-B08A-29265DD4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6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9300-B9CA-42B5-A07B-9240971AC7DD}" type="datetimeFigureOut">
              <a:rPr lang="en-US" smtClean="0"/>
              <a:t>14/9/2024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20F-D3F4-4BD4-B08A-29265DD4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9300-B9CA-42B5-A07B-9240971AC7DD}" type="datetimeFigureOut">
              <a:rPr lang="en-US" smtClean="0"/>
              <a:t>14/9/2024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20F-D3F4-4BD4-B08A-29265DD4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6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9300-B9CA-42B5-A07B-9240971AC7DD}" type="datetimeFigureOut">
              <a:rPr lang="en-US" smtClean="0"/>
              <a:t>14/9/2024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20F-D3F4-4BD4-B08A-29265DD4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4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9300-B9CA-42B5-A07B-9240971AC7DD}" type="datetimeFigureOut">
              <a:rPr lang="en-US" smtClean="0"/>
              <a:t>14/9/2024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20F-D3F4-4BD4-B08A-29265DD4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9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9300-B9CA-42B5-A07B-9240971AC7DD}" type="datetimeFigureOut">
              <a:rPr lang="en-US" smtClean="0"/>
              <a:t>14/9/2024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2D20F-D3F4-4BD4-B08A-29265DD4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0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49300-B9CA-42B5-A07B-9240971AC7DD}" type="datetimeFigureOut">
              <a:rPr lang="en-US" smtClean="0"/>
              <a:t>14/9/2024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D20F-D3F4-4BD4-B08A-29265DD4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0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6306" y="13581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72600" y="1542819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</a:rPr>
              <a:t>Đây là gì?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0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205" y="2730138"/>
            <a:ext cx="11238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</a:rPr>
              <a:t>ĐÀI KỈ NIỆM DANH NHÂN CHÍ SĨ QUẢNG NAM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6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3374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/>
              <a:t>    </a:t>
            </a:r>
            <a:r>
              <a:rPr lang="vi-VN" sz="3000" dirty="0" smtClean="0">
                <a:solidFill>
                  <a:srgbClr val="FF0000"/>
                </a:solidFill>
              </a:rPr>
              <a:t>Nhìn hình ảnh dưới đây và đọc tên của các nhân vật có trong hình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6169" y="2736669"/>
            <a:ext cx="2455818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11781" y="2625634"/>
            <a:ext cx="2455818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87393" y="2677885"/>
            <a:ext cx="2577738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38" y="6100354"/>
            <a:ext cx="2455818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4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68091" y="6100353"/>
            <a:ext cx="2455818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35144" y="6100353"/>
            <a:ext cx="2455818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1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6169" y="2736669"/>
            <a:ext cx="2455818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55452" y="2736668"/>
            <a:ext cx="2455818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74735" y="2707468"/>
            <a:ext cx="2455818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36169" y="6086907"/>
            <a:ext cx="2455818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4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55452" y="6073074"/>
            <a:ext cx="2455818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013369" y="6086907"/>
            <a:ext cx="2455818" cy="62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" y="1476104"/>
            <a:ext cx="12122331" cy="5381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3997" y="564776"/>
            <a:ext cx="763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latin typeface="+mj-lt"/>
              </a:rPr>
              <a:t>Đây là loại hình nghệ thuật truyền thống gì của Quảng </a:t>
            </a:r>
            <a:r>
              <a:rPr lang="vi-VN" sz="2400" dirty="0" smtClean="0">
                <a:latin typeface="+mj-lt"/>
              </a:rPr>
              <a:t>Nam?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66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6" y="1162595"/>
            <a:ext cx="12074433" cy="5607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5350" y="391886"/>
            <a:ext cx="465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/>
              <a:t>Nghệ thuật Điêu khắc Chăm-pa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962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469"/>
            <a:ext cx="12192000" cy="5721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6291" y="360227"/>
            <a:ext cx="329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/>
              <a:t>Nghệ thuật Hát bả trạo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64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2024-09-04T14:15:53Z</dcterms:created>
  <dcterms:modified xsi:type="dcterms:W3CDTF">2024-09-14T02:56:05Z</dcterms:modified>
</cp:coreProperties>
</file>