
<file path=[Content_Types].xml><?xml version="1.0" encoding="utf-8"?>
<Types xmlns="http://schemas.openxmlformats.org/package/2006/content-types">
  <Default Extension="bin" ContentType="audio/unknown"/>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Lst>
  <p:notesMasterIdLst>
    <p:notesMasterId r:id="rId32"/>
  </p:notesMasterIdLst>
  <p:sldIdLst>
    <p:sldId id="276" r:id="rId3"/>
    <p:sldId id="339" r:id="rId4"/>
    <p:sldId id="278" r:id="rId5"/>
    <p:sldId id="279" r:id="rId6"/>
    <p:sldId id="334" r:id="rId7"/>
    <p:sldId id="336" r:id="rId8"/>
    <p:sldId id="326" r:id="rId9"/>
    <p:sldId id="283" r:id="rId10"/>
    <p:sldId id="301" r:id="rId11"/>
    <p:sldId id="302" r:id="rId12"/>
    <p:sldId id="285" r:id="rId13"/>
    <p:sldId id="287" r:id="rId14"/>
    <p:sldId id="327" r:id="rId15"/>
    <p:sldId id="328" r:id="rId16"/>
    <p:sldId id="275" r:id="rId17"/>
    <p:sldId id="329" r:id="rId18"/>
    <p:sldId id="325" r:id="rId19"/>
    <p:sldId id="337" r:id="rId20"/>
    <p:sldId id="292" r:id="rId21"/>
    <p:sldId id="267" r:id="rId22"/>
    <p:sldId id="257" r:id="rId23"/>
    <p:sldId id="256" r:id="rId24"/>
    <p:sldId id="258" r:id="rId25"/>
    <p:sldId id="259" r:id="rId26"/>
    <p:sldId id="260" r:id="rId27"/>
    <p:sldId id="335" r:id="rId28"/>
    <p:sldId id="262" r:id="rId29"/>
    <p:sldId id="293" r:id="rId30"/>
    <p:sldId id="312"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66FF"/>
    <a:srgbClr val="006673"/>
    <a:srgbClr val="F26532"/>
    <a:srgbClr val="05A0B8"/>
    <a:srgbClr val="048DA4"/>
    <a:srgbClr val="A3DBE1"/>
    <a:srgbClr val="E26714"/>
    <a:srgbClr val="EE8640"/>
    <a:srgbClr val="05788C"/>
    <a:srgbClr val="C0E6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623" autoAdjust="0"/>
    <p:restoredTop sz="94145" autoAdjust="0"/>
  </p:normalViewPr>
  <p:slideViewPr>
    <p:cSldViewPr snapToGrid="0" showGuides="1">
      <p:cViewPr varScale="1">
        <p:scale>
          <a:sx n="99" d="100"/>
          <a:sy n="99" d="100"/>
        </p:scale>
        <p:origin x="78" y="19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280945-BB74-47ED-919A-9C361166EB61}" type="datetimeFigureOut">
              <a:rPr lang="en-US" smtClean="0"/>
              <a:t>11/13/2024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62FB90-C021-40C3-ACC1-60A35BBA1602}" type="slidenum">
              <a:rPr lang="en-US" smtClean="0"/>
              <a:t>‹#›</a:t>
            </a:fld>
            <a:endParaRPr lang="en-US"/>
          </a:p>
        </p:txBody>
      </p:sp>
    </p:spTree>
    <p:extLst>
      <p:ext uri="{BB962C8B-B14F-4D97-AF65-F5344CB8AC3E}">
        <p14:creationId xmlns:p14="http://schemas.microsoft.com/office/powerpoint/2010/main" val="8948544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1B62FB90-C021-40C3-ACC1-60A35BBA1602}" type="slidenum">
              <a:rPr lang="en-US" smtClean="0"/>
              <a:t>4</a:t>
            </a:fld>
            <a:endParaRPr lang="en-US"/>
          </a:p>
        </p:txBody>
      </p:sp>
    </p:spTree>
    <p:extLst>
      <p:ext uri="{BB962C8B-B14F-4D97-AF65-F5344CB8AC3E}">
        <p14:creationId xmlns:p14="http://schemas.microsoft.com/office/powerpoint/2010/main" val="1479124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15</a:t>
            </a:fld>
            <a:endParaRPr lang="en-US"/>
          </a:p>
        </p:txBody>
      </p:sp>
    </p:spTree>
    <p:extLst>
      <p:ext uri="{BB962C8B-B14F-4D97-AF65-F5344CB8AC3E}">
        <p14:creationId xmlns:p14="http://schemas.microsoft.com/office/powerpoint/2010/main" val="1887676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16</a:t>
            </a:fld>
            <a:endParaRPr lang="en-US"/>
          </a:p>
        </p:txBody>
      </p:sp>
    </p:spTree>
    <p:extLst>
      <p:ext uri="{BB962C8B-B14F-4D97-AF65-F5344CB8AC3E}">
        <p14:creationId xmlns:p14="http://schemas.microsoft.com/office/powerpoint/2010/main" val="14853809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7</a:t>
            </a:fld>
            <a:endParaRPr lang="en-US"/>
          </a:p>
        </p:txBody>
      </p:sp>
    </p:spTree>
    <p:extLst>
      <p:ext uri="{BB962C8B-B14F-4D97-AF65-F5344CB8AC3E}">
        <p14:creationId xmlns:p14="http://schemas.microsoft.com/office/powerpoint/2010/main" val="28869053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8</a:t>
            </a:fld>
            <a:endParaRPr lang="en-US"/>
          </a:p>
        </p:txBody>
      </p:sp>
    </p:spTree>
    <p:extLst>
      <p:ext uri="{BB962C8B-B14F-4D97-AF65-F5344CB8AC3E}">
        <p14:creationId xmlns:p14="http://schemas.microsoft.com/office/powerpoint/2010/main" val="11230342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9</a:t>
            </a:fld>
            <a:endParaRPr lang="en-US"/>
          </a:p>
        </p:txBody>
      </p:sp>
    </p:spTree>
    <p:extLst>
      <p:ext uri="{BB962C8B-B14F-4D97-AF65-F5344CB8AC3E}">
        <p14:creationId xmlns:p14="http://schemas.microsoft.com/office/powerpoint/2010/main" val="24878621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10</a:t>
            </a:fld>
            <a:endParaRPr lang="en-US"/>
          </a:p>
        </p:txBody>
      </p:sp>
    </p:spTree>
    <p:extLst>
      <p:ext uri="{BB962C8B-B14F-4D97-AF65-F5344CB8AC3E}">
        <p14:creationId xmlns:p14="http://schemas.microsoft.com/office/powerpoint/2010/main" val="4398358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11</a:t>
            </a:fld>
            <a:endParaRPr lang="en-US"/>
          </a:p>
        </p:txBody>
      </p:sp>
    </p:spTree>
    <p:extLst>
      <p:ext uri="{BB962C8B-B14F-4D97-AF65-F5344CB8AC3E}">
        <p14:creationId xmlns:p14="http://schemas.microsoft.com/office/powerpoint/2010/main" val="25133345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12</a:t>
            </a:fld>
            <a:endParaRPr lang="en-US"/>
          </a:p>
        </p:txBody>
      </p:sp>
    </p:spTree>
    <p:extLst>
      <p:ext uri="{BB962C8B-B14F-4D97-AF65-F5344CB8AC3E}">
        <p14:creationId xmlns:p14="http://schemas.microsoft.com/office/powerpoint/2010/main" val="5451822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13</a:t>
            </a:fld>
            <a:endParaRPr lang="en-US"/>
          </a:p>
        </p:txBody>
      </p:sp>
    </p:spTree>
    <p:extLst>
      <p:ext uri="{BB962C8B-B14F-4D97-AF65-F5344CB8AC3E}">
        <p14:creationId xmlns:p14="http://schemas.microsoft.com/office/powerpoint/2010/main" val="11095026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14</a:t>
            </a:fld>
            <a:endParaRPr lang="en-US"/>
          </a:p>
        </p:txBody>
      </p:sp>
    </p:spTree>
    <p:extLst>
      <p:ext uri="{BB962C8B-B14F-4D97-AF65-F5344CB8AC3E}">
        <p14:creationId xmlns:p14="http://schemas.microsoft.com/office/powerpoint/2010/main" val="40002580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41191598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0456339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1681064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D6654-EABA-4D43-B242-1901503660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B6AD251-B91D-4887-8919-58CDC7BBFA2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492773A-1A3F-4A5F-AA2A-06D1B12C37DC}"/>
              </a:ext>
            </a:extLst>
          </p:cNvPr>
          <p:cNvSpPr>
            <a:spLocks noGrp="1"/>
          </p:cNvSpPr>
          <p:nvPr>
            <p:ph type="dt" sz="half" idx="10"/>
          </p:nvPr>
        </p:nvSpPr>
        <p:spPr/>
        <p:txBody>
          <a:bodyPr/>
          <a:lstStyle/>
          <a:p>
            <a:fld id="{570635D2-1FD4-42FB-A3A0-B9DFEF7C7F90}" type="datetimeFigureOut">
              <a:rPr lang="en-US" smtClean="0"/>
              <a:t>11/13/2024</a:t>
            </a:fld>
            <a:endParaRPr lang="en-US"/>
          </a:p>
        </p:txBody>
      </p:sp>
      <p:sp>
        <p:nvSpPr>
          <p:cNvPr id="5" name="Footer Placeholder 4">
            <a:extLst>
              <a:ext uri="{FF2B5EF4-FFF2-40B4-BE49-F238E27FC236}">
                <a16:creationId xmlns:a16="http://schemas.microsoft.com/office/drawing/2014/main" id="{5657942E-0216-4E73-9469-BD06EE69E8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EFCEDD-E322-4528-809E-927AD9DB1F6A}"/>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18427392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2F2D6B-7123-4B3B-AC32-685E8AE379B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47A6A9-6606-44AC-9DE6-29A785F6E9A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97D520-3BDB-4985-8A7E-F62B683DE0D4}"/>
              </a:ext>
            </a:extLst>
          </p:cNvPr>
          <p:cNvSpPr>
            <a:spLocks noGrp="1"/>
          </p:cNvSpPr>
          <p:nvPr>
            <p:ph type="dt" sz="half" idx="10"/>
          </p:nvPr>
        </p:nvSpPr>
        <p:spPr/>
        <p:txBody>
          <a:bodyPr/>
          <a:lstStyle/>
          <a:p>
            <a:fld id="{570635D2-1FD4-42FB-A3A0-B9DFEF7C7F90}" type="datetimeFigureOut">
              <a:rPr lang="en-US" smtClean="0"/>
              <a:t>11/13/2024</a:t>
            </a:fld>
            <a:endParaRPr lang="en-US"/>
          </a:p>
        </p:txBody>
      </p:sp>
      <p:sp>
        <p:nvSpPr>
          <p:cNvPr id="5" name="Footer Placeholder 4">
            <a:extLst>
              <a:ext uri="{FF2B5EF4-FFF2-40B4-BE49-F238E27FC236}">
                <a16:creationId xmlns:a16="http://schemas.microsoft.com/office/drawing/2014/main" id="{67CD17E4-2AD3-4063-A782-2D1CDBE5B6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FAA97F-3BD0-4BF7-BA52-88C12A6A387B}"/>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28570428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DBE58-6367-480F-B114-9D9453EB5FF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62341E4-13FD-4E4D-BCDC-172FF360732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AAAA12C-0861-47A8-9D17-937BBE3383B7}"/>
              </a:ext>
            </a:extLst>
          </p:cNvPr>
          <p:cNvSpPr>
            <a:spLocks noGrp="1"/>
          </p:cNvSpPr>
          <p:nvPr>
            <p:ph type="dt" sz="half" idx="10"/>
          </p:nvPr>
        </p:nvSpPr>
        <p:spPr/>
        <p:txBody>
          <a:bodyPr/>
          <a:lstStyle/>
          <a:p>
            <a:fld id="{570635D2-1FD4-42FB-A3A0-B9DFEF7C7F90}" type="datetimeFigureOut">
              <a:rPr lang="en-US" smtClean="0"/>
              <a:t>11/13/2024</a:t>
            </a:fld>
            <a:endParaRPr lang="en-US"/>
          </a:p>
        </p:txBody>
      </p:sp>
      <p:sp>
        <p:nvSpPr>
          <p:cNvPr id="5" name="Footer Placeholder 4">
            <a:extLst>
              <a:ext uri="{FF2B5EF4-FFF2-40B4-BE49-F238E27FC236}">
                <a16:creationId xmlns:a16="http://schemas.microsoft.com/office/drawing/2014/main" id="{C289F8EC-A0B2-4839-A69F-66DFA17C9F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8BAD9D-D699-40B7-8265-B46F1B5E9B9F}"/>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1382741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25498-E59B-4365-B039-B64EB5D3CF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F6F49C-58BF-4D7B-9C84-63D06B7772E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AB23686-2A0F-4EDE-AEDB-C7BE06523A7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F8B2AD0-8538-41CF-8CC8-1B5916571A90}"/>
              </a:ext>
            </a:extLst>
          </p:cNvPr>
          <p:cNvSpPr>
            <a:spLocks noGrp="1"/>
          </p:cNvSpPr>
          <p:nvPr>
            <p:ph type="dt" sz="half" idx="10"/>
          </p:nvPr>
        </p:nvSpPr>
        <p:spPr/>
        <p:txBody>
          <a:bodyPr/>
          <a:lstStyle/>
          <a:p>
            <a:fld id="{570635D2-1FD4-42FB-A3A0-B9DFEF7C7F90}" type="datetimeFigureOut">
              <a:rPr lang="en-US" smtClean="0"/>
              <a:t>11/13/2024</a:t>
            </a:fld>
            <a:endParaRPr lang="en-US"/>
          </a:p>
        </p:txBody>
      </p:sp>
      <p:sp>
        <p:nvSpPr>
          <p:cNvPr id="6" name="Footer Placeholder 5">
            <a:extLst>
              <a:ext uri="{FF2B5EF4-FFF2-40B4-BE49-F238E27FC236}">
                <a16:creationId xmlns:a16="http://schemas.microsoft.com/office/drawing/2014/main" id="{6FFF27B5-43C1-444C-A6AA-55120A32DD4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5D84087-4038-4C19-B666-E249CDABB345}"/>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38893909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64570-5D27-4466-8233-DD4F39B10FD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6CAEE3B-7890-46AE-910E-F9D5459440B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2917E56-156D-4906-84E0-EF0495AB222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0E54CDD-4E06-4DEB-A124-E88442860A5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D9B8601-3331-43DF-8132-C71CA580995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CBA6251-AA48-4CDB-AAA5-3DED7C65751B}"/>
              </a:ext>
            </a:extLst>
          </p:cNvPr>
          <p:cNvSpPr>
            <a:spLocks noGrp="1"/>
          </p:cNvSpPr>
          <p:nvPr>
            <p:ph type="dt" sz="half" idx="10"/>
          </p:nvPr>
        </p:nvSpPr>
        <p:spPr/>
        <p:txBody>
          <a:bodyPr/>
          <a:lstStyle/>
          <a:p>
            <a:fld id="{570635D2-1FD4-42FB-A3A0-B9DFEF7C7F90}" type="datetimeFigureOut">
              <a:rPr lang="en-US" smtClean="0"/>
              <a:t>11/13/2024</a:t>
            </a:fld>
            <a:endParaRPr lang="en-US"/>
          </a:p>
        </p:txBody>
      </p:sp>
      <p:sp>
        <p:nvSpPr>
          <p:cNvPr id="8" name="Footer Placeholder 7">
            <a:extLst>
              <a:ext uri="{FF2B5EF4-FFF2-40B4-BE49-F238E27FC236}">
                <a16:creationId xmlns:a16="http://schemas.microsoft.com/office/drawing/2014/main" id="{B1CAA3FA-8C90-41E1-AC36-9C0A670C632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33059BD-871B-47CA-ABAB-70DB073D824B}"/>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39960889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E405E4-F396-4E5A-A285-206342234A6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FF366B1-C31D-4A6A-9510-253737AA01B1}"/>
              </a:ext>
            </a:extLst>
          </p:cNvPr>
          <p:cNvSpPr>
            <a:spLocks noGrp="1"/>
          </p:cNvSpPr>
          <p:nvPr>
            <p:ph type="dt" sz="half" idx="10"/>
          </p:nvPr>
        </p:nvSpPr>
        <p:spPr/>
        <p:txBody>
          <a:bodyPr/>
          <a:lstStyle/>
          <a:p>
            <a:fld id="{570635D2-1FD4-42FB-A3A0-B9DFEF7C7F90}" type="datetimeFigureOut">
              <a:rPr lang="en-US" smtClean="0"/>
              <a:t>11/13/2024</a:t>
            </a:fld>
            <a:endParaRPr lang="en-US"/>
          </a:p>
        </p:txBody>
      </p:sp>
      <p:sp>
        <p:nvSpPr>
          <p:cNvPr id="4" name="Footer Placeholder 3">
            <a:extLst>
              <a:ext uri="{FF2B5EF4-FFF2-40B4-BE49-F238E27FC236}">
                <a16:creationId xmlns:a16="http://schemas.microsoft.com/office/drawing/2014/main" id="{A8900E57-D687-422D-ACA8-81B6506B32D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624B204-01EE-4512-A2BC-0CC1DF799923}"/>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35762305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0D54D5F-5D58-4673-A9CA-88693466F8B1}"/>
              </a:ext>
            </a:extLst>
          </p:cNvPr>
          <p:cNvSpPr>
            <a:spLocks noGrp="1"/>
          </p:cNvSpPr>
          <p:nvPr>
            <p:ph type="dt" sz="half" idx="10"/>
          </p:nvPr>
        </p:nvSpPr>
        <p:spPr/>
        <p:txBody>
          <a:bodyPr/>
          <a:lstStyle/>
          <a:p>
            <a:fld id="{570635D2-1FD4-42FB-A3A0-B9DFEF7C7F90}" type="datetimeFigureOut">
              <a:rPr lang="en-US" smtClean="0"/>
              <a:t>11/13/2024</a:t>
            </a:fld>
            <a:endParaRPr lang="en-US"/>
          </a:p>
        </p:txBody>
      </p:sp>
      <p:sp>
        <p:nvSpPr>
          <p:cNvPr id="3" name="Footer Placeholder 2">
            <a:extLst>
              <a:ext uri="{FF2B5EF4-FFF2-40B4-BE49-F238E27FC236}">
                <a16:creationId xmlns:a16="http://schemas.microsoft.com/office/drawing/2014/main" id="{623043EF-4A15-42AF-BAF6-7AB80E49897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12D0172-28B8-4776-A0D4-225DE6C89EC5}"/>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11572596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23F20-7D14-454E-B82B-20FBFD00583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BEDB786-11E5-40B4-BF3A-0A5A1E6EF18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DE334AB-D125-4FDC-A811-BF96C4CF95C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6A80024-9F5C-4D08-B84F-8A9F76BE20FC}"/>
              </a:ext>
            </a:extLst>
          </p:cNvPr>
          <p:cNvSpPr>
            <a:spLocks noGrp="1"/>
          </p:cNvSpPr>
          <p:nvPr>
            <p:ph type="dt" sz="half" idx="10"/>
          </p:nvPr>
        </p:nvSpPr>
        <p:spPr/>
        <p:txBody>
          <a:bodyPr/>
          <a:lstStyle/>
          <a:p>
            <a:fld id="{570635D2-1FD4-42FB-A3A0-B9DFEF7C7F90}" type="datetimeFigureOut">
              <a:rPr lang="en-US" smtClean="0"/>
              <a:t>11/13/2024</a:t>
            </a:fld>
            <a:endParaRPr lang="en-US"/>
          </a:p>
        </p:txBody>
      </p:sp>
      <p:sp>
        <p:nvSpPr>
          <p:cNvPr id="6" name="Footer Placeholder 5">
            <a:extLst>
              <a:ext uri="{FF2B5EF4-FFF2-40B4-BE49-F238E27FC236}">
                <a16:creationId xmlns:a16="http://schemas.microsoft.com/office/drawing/2014/main" id="{27A32996-E7F3-4A93-98A8-831606F843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9000E66-5073-421D-AD6E-A3C6BF9D2B99}"/>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37017034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41643391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613C9-F342-4F39-99B8-1B90FC59DAA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BA99DF1-5BF9-4A5C-8BF6-C3B2057813E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A025FA8-0526-4346-BFC7-65403D5BDB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A3DE936-98AE-4081-B8E7-202DF494A013}"/>
              </a:ext>
            </a:extLst>
          </p:cNvPr>
          <p:cNvSpPr>
            <a:spLocks noGrp="1"/>
          </p:cNvSpPr>
          <p:nvPr>
            <p:ph type="dt" sz="half" idx="10"/>
          </p:nvPr>
        </p:nvSpPr>
        <p:spPr/>
        <p:txBody>
          <a:bodyPr/>
          <a:lstStyle/>
          <a:p>
            <a:fld id="{570635D2-1FD4-42FB-A3A0-B9DFEF7C7F90}" type="datetimeFigureOut">
              <a:rPr lang="en-US" smtClean="0"/>
              <a:t>11/13/2024</a:t>
            </a:fld>
            <a:endParaRPr lang="en-US"/>
          </a:p>
        </p:txBody>
      </p:sp>
      <p:sp>
        <p:nvSpPr>
          <p:cNvPr id="6" name="Footer Placeholder 5">
            <a:extLst>
              <a:ext uri="{FF2B5EF4-FFF2-40B4-BE49-F238E27FC236}">
                <a16:creationId xmlns:a16="http://schemas.microsoft.com/office/drawing/2014/main" id="{278F3DD2-7DE9-4489-910C-59CE692CD9D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CE0DFFA-175F-4C77-91A4-DB8C204636EE}"/>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41627667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E4CDF-9377-4F86-B46F-33BC8DAEA07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28FED7E-F2A8-453D-BCB3-ACA3563CC7D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F352F8-7752-4F82-A9E7-CFD79C283902}"/>
              </a:ext>
            </a:extLst>
          </p:cNvPr>
          <p:cNvSpPr>
            <a:spLocks noGrp="1"/>
          </p:cNvSpPr>
          <p:nvPr>
            <p:ph type="dt" sz="half" idx="10"/>
          </p:nvPr>
        </p:nvSpPr>
        <p:spPr/>
        <p:txBody>
          <a:bodyPr/>
          <a:lstStyle/>
          <a:p>
            <a:fld id="{570635D2-1FD4-42FB-A3A0-B9DFEF7C7F90}" type="datetimeFigureOut">
              <a:rPr lang="en-US" smtClean="0"/>
              <a:t>11/13/2024</a:t>
            </a:fld>
            <a:endParaRPr lang="en-US"/>
          </a:p>
        </p:txBody>
      </p:sp>
      <p:sp>
        <p:nvSpPr>
          <p:cNvPr id="5" name="Footer Placeholder 4">
            <a:extLst>
              <a:ext uri="{FF2B5EF4-FFF2-40B4-BE49-F238E27FC236}">
                <a16:creationId xmlns:a16="http://schemas.microsoft.com/office/drawing/2014/main" id="{2B11693F-8013-4256-B576-FF801C5978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2C84EE-0EA7-4D2E-B302-D8D5CF767CA5}"/>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41516309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1D7811F-727A-422A-856F-45B85A048CD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101C796-B81D-43EE-896E-3EB59839F3D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EC6540-BD2C-4455-B4D8-7063E6928B92}"/>
              </a:ext>
            </a:extLst>
          </p:cNvPr>
          <p:cNvSpPr>
            <a:spLocks noGrp="1"/>
          </p:cNvSpPr>
          <p:nvPr>
            <p:ph type="dt" sz="half" idx="10"/>
          </p:nvPr>
        </p:nvSpPr>
        <p:spPr/>
        <p:txBody>
          <a:bodyPr/>
          <a:lstStyle/>
          <a:p>
            <a:fld id="{570635D2-1FD4-42FB-A3A0-B9DFEF7C7F90}" type="datetimeFigureOut">
              <a:rPr lang="en-US" smtClean="0"/>
              <a:t>11/13/2024</a:t>
            </a:fld>
            <a:endParaRPr lang="en-US"/>
          </a:p>
        </p:txBody>
      </p:sp>
      <p:sp>
        <p:nvSpPr>
          <p:cNvPr id="5" name="Footer Placeholder 4">
            <a:extLst>
              <a:ext uri="{FF2B5EF4-FFF2-40B4-BE49-F238E27FC236}">
                <a16:creationId xmlns:a16="http://schemas.microsoft.com/office/drawing/2014/main" id="{1E695E79-46B2-48B8-AE93-859E6A9BD9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13243C-CD0F-4CBD-92CF-AF92620E4EAB}"/>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4430768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B526A92-8AAF-4BF0-85FE-B336BF0F8D2D}" type="datetimeFigureOut">
              <a:rPr lang="en-US" smtClean="0"/>
              <a:t>11/13/2024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8910734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526A92-8AAF-4BF0-85FE-B336BF0F8D2D}" type="datetimeFigureOut">
              <a:rPr lang="en-US" smtClean="0"/>
              <a:t>11/13/2024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3892465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B526A92-8AAF-4BF0-85FE-B336BF0F8D2D}" type="datetimeFigureOut">
              <a:rPr lang="en-US" smtClean="0"/>
              <a:t>11/13/2024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5244916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526A92-8AAF-4BF0-85FE-B336BF0F8D2D}" type="datetimeFigureOut">
              <a:rPr lang="en-US" smtClean="0"/>
              <a:t>11/13/2024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42140956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526A92-8AAF-4BF0-85FE-B336BF0F8D2D}" type="datetimeFigureOut">
              <a:rPr lang="en-US" smtClean="0"/>
              <a:t>11/13/2024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1295725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11/13/2024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5298798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11/13/2024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7012880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526A92-8AAF-4BF0-85FE-B336BF0F8D2D}" type="datetimeFigureOut">
              <a:rPr lang="en-US" smtClean="0"/>
              <a:t>11/13/2024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AF2F91-6C79-4775-9E01-5F8EDCA63F89}" type="slidenum">
              <a:rPr lang="en-US" smtClean="0"/>
              <a:t>‹#›</a:t>
            </a:fld>
            <a:endParaRPr lang="en-US"/>
          </a:p>
        </p:txBody>
      </p:sp>
    </p:spTree>
    <p:extLst>
      <p:ext uri="{BB962C8B-B14F-4D97-AF65-F5344CB8AC3E}">
        <p14:creationId xmlns:p14="http://schemas.microsoft.com/office/powerpoint/2010/main" val="422913126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2F8DF80-5E69-48EB-9390-9178CF9CBB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47227BE-2C9B-4023-BE30-A43BBAE7BFA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BF15CF-DDEC-40BF-B48D-B7B57876A04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0635D2-1FD4-42FB-A3A0-B9DFEF7C7F90}" type="datetimeFigureOut">
              <a:rPr lang="en-US" smtClean="0"/>
              <a:t>11/13/2024</a:t>
            </a:fld>
            <a:endParaRPr lang="en-US"/>
          </a:p>
        </p:txBody>
      </p:sp>
      <p:sp>
        <p:nvSpPr>
          <p:cNvPr id="5" name="Footer Placeholder 4">
            <a:extLst>
              <a:ext uri="{FF2B5EF4-FFF2-40B4-BE49-F238E27FC236}">
                <a16:creationId xmlns:a16="http://schemas.microsoft.com/office/drawing/2014/main" id="{6166434F-C472-42AA-B7F9-778250EE2F4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D06E6B8-E79C-41EA-A055-7A235E7418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8A4EFB-0D95-4D66-8DB7-7B35D2AA263F}" type="slidenum">
              <a:rPr lang="en-US" smtClean="0"/>
              <a:t>‹#›</a:t>
            </a:fld>
            <a:endParaRPr lang="en-US"/>
          </a:p>
        </p:txBody>
      </p:sp>
    </p:spTree>
    <p:extLst>
      <p:ext uri="{BB962C8B-B14F-4D97-AF65-F5344CB8AC3E}">
        <p14:creationId xmlns:p14="http://schemas.microsoft.com/office/powerpoint/2010/main" val="303576748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4.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26.jpeg"/><Relationship Id="rId5" Type="http://schemas.openxmlformats.org/officeDocument/2006/relationships/image" Target="../media/image19.png"/><Relationship Id="rId4" Type="http://schemas.openxmlformats.org/officeDocument/2006/relationships/notesSlide" Target="../notesSlides/notesSlide5.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3.png"/><Relationship Id="rId5" Type="http://schemas.openxmlformats.org/officeDocument/2006/relationships/image" Target="../media/image19.png"/><Relationship Id="rId4" Type="http://schemas.openxmlformats.org/officeDocument/2006/relationships/notesSlide" Target="../notesSlides/notesSlide7.xml"/></Relationships>
</file>

<file path=ppt/slides/_rels/slide13.xml.rels><?xml version="1.0" encoding="UTF-8" standalone="yes"?>
<Relationships xmlns="http://schemas.openxmlformats.org/package/2006/relationships"><Relationship Id="rId8" Type="http://schemas.openxmlformats.org/officeDocument/2006/relationships/image" Target="../media/image27.png"/><Relationship Id="rId3" Type="http://schemas.microsoft.com/office/2007/relationships/media" Target="../media/media1.mp3"/><Relationship Id="rId7" Type="http://schemas.openxmlformats.org/officeDocument/2006/relationships/image" Target="../media/image19.png"/><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notesSlide" Target="../notesSlides/notesSlide8.xml"/><Relationship Id="rId5" Type="http://schemas.openxmlformats.org/officeDocument/2006/relationships/slideLayout" Target="../slideLayouts/slideLayout2.xml"/><Relationship Id="rId4" Type="http://schemas.openxmlformats.org/officeDocument/2006/relationships/audio" Target="../media/media1.mp3"/><Relationship Id="rId9"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3.png"/><Relationship Id="rId5" Type="http://schemas.openxmlformats.org/officeDocument/2006/relationships/image" Target="../media/image19.png"/><Relationship Id="rId4" Type="http://schemas.openxmlformats.org/officeDocument/2006/relationships/notesSlide" Target="../notesSlides/notesSlide9.xml"/></Relationships>
</file>

<file path=ppt/slides/_rels/slide15.xml.rels><?xml version="1.0" encoding="UTF-8" standalone="yes"?>
<Relationships xmlns="http://schemas.openxmlformats.org/package/2006/relationships"><Relationship Id="rId8" Type="http://schemas.openxmlformats.org/officeDocument/2006/relationships/image" Target="../media/image19.png"/><Relationship Id="rId3" Type="http://schemas.microsoft.com/office/2007/relationships/media" Target="../media/media1.mp3"/><Relationship Id="rId7" Type="http://schemas.openxmlformats.org/officeDocument/2006/relationships/audio" Target="../media/audio4.wav"/><Relationship Id="rId2" Type="http://schemas.openxmlformats.org/officeDocument/2006/relationships/video" Target="../media/media9.mp4"/><Relationship Id="rId1" Type="http://schemas.microsoft.com/office/2007/relationships/media" Target="../media/media9.mp4"/><Relationship Id="rId6" Type="http://schemas.openxmlformats.org/officeDocument/2006/relationships/notesSlide" Target="../notesSlides/notesSlide10.xml"/><Relationship Id="rId5" Type="http://schemas.openxmlformats.org/officeDocument/2006/relationships/slideLayout" Target="../slideLayouts/slideLayout2.xml"/><Relationship Id="rId10" Type="http://schemas.openxmlformats.org/officeDocument/2006/relationships/image" Target="../media/image3.png"/><Relationship Id="rId4" Type="http://schemas.openxmlformats.org/officeDocument/2006/relationships/audio" Target="../media/media1.mp3"/><Relationship Id="rId9"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8.png"/><Relationship Id="rId2" Type="http://schemas.openxmlformats.org/officeDocument/2006/relationships/video" Target="../media/media9.mp4"/><Relationship Id="rId1" Type="http://schemas.microsoft.com/office/2007/relationships/media" Target="../media/media9.mp4"/><Relationship Id="rId6" Type="http://schemas.openxmlformats.org/officeDocument/2006/relationships/image" Target="../media/image19.png"/><Relationship Id="rId5" Type="http://schemas.openxmlformats.org/officeDocument/2006/relationships/audio" Target="../media/audio1.wav"/><Relationship Id="rId4" Type="http://schemas.openxmlformats.org/officeDocument/2006/relationships/notesSlide" Target="../notesSlides/notesSlide11.xml"/></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3.png"/><Relationship Id="rId2" Type="http://schemas.openxmlformats.org/officeDocument/2006/relationships/audio" Target="../media/media10.wav"/><Relationship Id="rId1" Type="http://schemas.microsoft.com/office/2007/relationships/media" Target="../media/media10.wav"/><Relationship Id="rId6" Type="http://schemas.microsoft.com/office/2007/relationships/hdphoto" Target="../media/hdphoto1.wdp"/><Relationship Id="rId5" Type="http://schemas.openxmlformats.org/officeDocument/2006/relationships/image" Target="../media/image31.png"/><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slide" Target="slide25.xml"/><Relationship Id="rId18" Type="http://schemas.openxmlformats.org/officeDocument/2006/relationships/image" Target="../media/image43.png"/><Relationship Id="rId3" Type="http://schemas.openxmlformats.org/officeDocument/2006/relationships/image" Target="../media/image33.jpeg"/><Relationship Id="rId21" Type="http://schemas.openxmlformats.org/officeDocument/2006/relationships/image" Target="../media/image45.png"/><Relationship Id="rId7" Type="http://schemas.openxmlformats.org/officeDocument/2006/relationships/slide" Target="slide23.xml"/><Relationship Id="rId12" Type="http://schemas.openxmlformats.org/officeDocument/2006/relationships/image" Target="../media/image39.png"/><Relationship Id="rId17" Type="http://schemas.openxmlformats.org/officeDocument/2006/relationships/image" Target="../media/image42.png"/><Relationship Id="rId2" Type="http://schemas.openxmlformats.org/officeDocument/2006/relationships/image" Target="../media/image32.jpg"/><Relationship Id="rId16" Type="http://schemas.openxmlformats.org/officeDocument/2006/relationships/slide" Target="slide26.xml"/><Relationship Id="rId20" Type="http://schemas.openxmlformats.org/officeDocument/2006/relationships/image" Target="../media/image44.png"/><Relationship Id="rId1" Type="http://schemas.openxmlformats.org/officeDocument/2006/relationships/slideLayout" Target="../slideLayouts/slideLayout12.xml"/><Relationship Id="rId6" Type="http://schemas.openxmlformats.org/officeDocument/2006/relationships/image" Target="../media/image35.png"/><Relationship Id="rId11" Type="http://schemas.openxmlformats.org/officeDocument/2006/relationships/image" Target="../media/image38.png"/><Relationship Id="rId5" Type="http://schemas.openxmlformats.org/officeDocument/2006/relationships/image" Target="../media/image34.png"/><Relationship Id="rId15" Type="http://schemas.openxmlformats.org/officeDocument/2006/relationships/image" Target="../media/image41.png"/><Relationship Id="rId23" Type="http://schemas.openxmlformats.org/officeDocument/2006/relationships/slide" Target="slide1.xml"/><Relationship Id="rId10" Type="http://schemas.openxmlformats.org/officeDocument/2006/relationships/slide" Target="slide24.xml"/><Relationship Id="rId19" Type="http://schemas.openxmlformats.org/officeDocument/2006/relationships/slide" Target="slide27.xml"/><Relationship Id="rId4" Type="http://schemas.openxmlformats.org/officeDocument/2006/relationships/slide" Target="slide22.xml"/><Relationship Id="rId9" Type="http://schemas.openxmlformats.org/officeDocument/2006/relationships/image" Target="../media/image37.png"/><Relationship Id="rId14" Type="http://schemas.openxmlformats.org/officeDocument/2006/relationships/image" Target="../media/image40.png"/><Relationship Id="rId22" Type="http://schemas.openxmlformats.org/officeDocument/2006/relationships/image" Target="../media/image46.gif"/></Relationships>
</file>

<file path=ppt/slides/_rels/slide22.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51.gif"/><Relationship Id="rId18" Type="http://schemas.openxmlformats.org/officeDocument/2006/relationships/image" Target="../media/image16.png"/><Relationship Id="rId3" Type="http://schemas.openxmlformats.org/officeDocument/2006/relationships/audio" Target="../media/audio3.bin"/><Relationship Id="rId7" Type="http://schemas.openxmlformats.org/officeDocument/2006/relationships/image" Target="../media/image48.gif"/><Relationship Id="rId12" Type="http://schemas.openxmlformats.org/officeDocument/2006/relationships/image" Target="../media/image50.gif"/><Relationship Id="rId17" Type="http://schemas.openxmlformats.org/officeDocument/2006/relationships/image" Target="../media/image55.gif"/><Relationship Id="rId2" Type="http://schemas.openxmlformats.org/officeDocument/2006/relationships/audio" Target="../media/audio5.wav"/><Relationship Id="rId16" Type="http://schemas.openxmlformats.org/officeDocument/2006/relationships/image" Target="../media/image54.gif"/><Relationship Id="rId20" Type="http://schemas.openxmlformats.org/officeDocument/2006/relationships/audio" Target="../media/audio5.wav"/><Relationship Id="rId1" Type="http://schemas.openxmlformats.org/officeDocument/2006/relationships/slideLayout" Target="../slideLayouts/slideLayout12.xml"/><Relationship Id="rId6" Type="http://schemas.openxmlformats.org/officeDocument/2006/relationships/image" Target="../media/image47.PNG"/><Relationship Id="rId11" Type="http://schemas.openxmlformats.org/officeDocument/2006/relationships/slide" Target="slide21.xml"/><Relationship Id="rId5" Type="http://schemas.openxmlformats.org/officeDocument/2006/relationships/audio" Target="../media/audio2.wav"/><Relationship Id="rId15" Type="http://schemas.openxmlformats.org/officeDocument/2006/relationships/image" Target="../media/image53.gif"/><Relationship Id="rId10" Type="http://schemas.openxmlformats.org/officeDocument/2006/relationships/image" Target="../media/image49.jpeg"/><Relationship Id="rId19" Type="http://schemas.openxmlformats.org/officeDocument/2006/relationships/image" Target="../media/image15.png"/><Relationship Id="rId4" Type="http://schemas.openxmlformats.org/officeDocument/2006/relationships/audio" Target="../media/audio1.wav"/><Relationship Id="rId9" Type="http://schemas.openxmlformats.org/officeDocument/2006/relationships/image" Target="../media/image35.png"/><Relationship Id="rId14" Type="http://schemas.openxmlformats.org/officeDocument/2006/relationships/image" Target="../media/image52.gif"/></Relationships>
</file>

<file path=ppt/slides/_rels/slide23.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51.gif"/><Relationship Id="rId18" Type="http://schemas.openxmlformats.org/officeDocument/2006/relationships/image" Target="../media/image16.png"/><Relationship Id="rId3" Type="http://schemas.openxmlformats.org/officeDocument/2006/relationships/audio" Target="../media/audio3.bin"/><Relationship Id="rId7" Type="http://schemas.openxmlformats.org/officeDocument/2006/relationships/image" Target="../media/image48.gif"/><Relationship Id="rId12" Type="http://schemas.openxmlformats.org/officeDocument/2006/relationships/image" Target="../media/image50.gif"/><Relationship Id="rId17" Type="http://schemas.openxmlformats.org/officeDocument/2006/relationships/image" Target="../media/image55.gif"/><Relationship Id="rId2" Type="http://schemas.openxmlformats.org/officeDocument/2006/relationships/audio" Target="../media/audio5.wav"/><Relationship Id="rId16" Type="http://schemas.openxmlformats.org/officeDocument/2006/relationships/image" Target="../media/image54.gif"/><Relationship Id="rId20" Type="http://schemas.openxmlformats.org/officeDocument/2006/relationships/audio" Target="../media/audio5.wav"/><Relationship Id="rId1" Type="http://schemas.openxmlformats.org/officeDocument/2006/relationships/slideLayout" Target="../slideLayouts/slideLayout12.xml"/><Relationship Id="rId6" Type="http://schemas.openxmlformats.org/officeDocument/2006/relationships/image" Target="../media/image47.PNG"/><Relationship Id="rId11" Type="http://schemas.openxmlformats.org/officeDocument/2006/relationships/slide" Target="slide21.xml"/><Relationship Id="rId5" Type="http://schemas.openxmlformats.org/officeDocument/2006/relationships/audio" Target="../media/audio2.wav"/><Relationship Id="rId15" Type="http://schemas.openxmlformats.org/officeDocument/2006/relationships/image" Target="../media/image53.gif"/><Relationship Id="rId10" Type="http://schemas.openxmlformats.org/officeDocument/2006/relationships/image" Target="../media/image49.jpeg"/><Relationship Id="rId19" Type="http://schemas.openxmlformats.org/officeDocument/2006/relationships/image" Target="../media/image15.png"/><Relationship Id="rId4" Type="http://schemas.openxmlformats.org/officeDocument/2006/relationships/audio" Target="../media/audio1.wav"/><Relationship Id="rId9" Type="http://schemas.openxmlformats.org/officeDocument/2006/relationships/image" Target="../media/image37.png"/><Relationship Id="rId14" Type="http://schemas.openxmlformats.org/officeDocument/2006/relationships/image" Target="../media/image52.gif"/></Relationships>
</file>

<file path=ppt/slides/_rels/slide24.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51.gif"/><Relationship Id="rId18" Type="http://schemas.openxmlformats.org/officeDocument/2006/relationships/image" Target="../media/image16.png"/><Relationship Id="rId3" Type="http://schemas.openxmlformats.org/officeDocument/2006/relationships/audio" Target="../media/audio3.bin"/><Relationship Id="rId7" Type="http://schemas.openxmlformats.org/officeDocument/2006/relationships/image" Target="../media/image48.gif"/><Relationship Id="rId12" Type="http://schemas.openxmlformats.org/officeDocument/2006/relationships/image" Target="../media/image50.gif"/><Relationship Id="rId17" Type="http://schemas.openxmlformats.org/officeDocument/2006/relationships/image" Target="../media/image55.gif"/><Relationship Id="rId2" Type="http://schemas.openxmlformats.org/officeDocument/2006/relationships/audio" Target="../media/audio5.wav"/><Relationship Id="rId16" Type="http://schemas.openxmlformats.org/officeDocument/2006/relationships/image" Target="../media/image54.gif"/><Relationship Id="rId20" Type="http://schemas.openxmlformats.org/officeDocument/2006/relationships/audio" Target="../media/audio5.wav"/><Relationship Id="rId1" Type="http://schemas.openxmlformats.org/officeDocument/2006/relationships/slideLayout" Target="../slideLayouts/slideLayout12.xml"/><Relationship Id="rId6" Type="http://schemas.openxmlformats.org/officeDocument/2006/relationships/image" Target="../media/image47.PNG"/><Relationship Id="rId11" Type="http://schemas.openxmlformats.org/officeDocument/2006/relationships/slide" Target="slide21.xml"/><Relationship Id="rId5" Type="http://schemas.openxmlformats.org/officeDocument/2006/relationships/audio" Target="../media/audio2.wav"/><Relationship Id="rId15" Type="http://schemas.openxmlformats.org/officeDocument/2006/relationships/image" Target="../media/image53.gif"/><Relationship Id="rId10" Type="http://schemas.openxmlformats.org/officeDocument/2006/relationships/image" Target="../media/image49.jpeg"/><Relationship Id="rId19" Type="http://schemas.openxmlformats.org/officeDocument/2006/relationships/image" Target="../media/image15.png"/><Relationship Id="rId4" Type="http://schemas.openxmlformats.org/officeDocument/2006/relationships/audio" Target="../media/audio1.wav"/><Relationship Id="rId9" Type="http://schemas.openxmlformats.org/officeDocument/2006/relationships/image" Target="../media/image39.png"/><Relationship Id="rId14" Type="http://schemas.openxmlformats.org/officeDocument/2006/relationships/image" Target="../media/image52.gif"/></Relationships>
</file>

<file path=ppt/slides/_rels/slide25.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51.gif"/><Relationship Id="rId18" Type="http://schemas.openxmlformats.org/officeDocument/2006/relationships/image" Target="../media/image16.png"/><Relationship Id="rId3" Type="http://schemas.openxmlformats.org/officeDocument/2006/relationships/audio" Target="../media/audio3.bin"/><Relationship Id="rId7" Type="http://schemas.openxmlformats.org/officeDocument/2006/relationships/image" Target="../media/image48.gif"/><Relationship Id="rId12" Type="http://schemas.openxmlformats.org/officeDocument/2006/relationships/image" Target="../media/image50.gif"/><Relationship Id="rId17" Type="http://schemas.openxmlformats.org/officeDocument/2006/relationships/image" Target="../media/image55.gif"/><Relationship Id="rId2" Type="http://schemas.openxmlformats.org/officeDocument/2006/relationships/audio" Target="../media/audio5.wav"/><Relationship Id="rId16" Type="http://schemas.openxmlformats.org/officeDocument/2006/relationships/image" Target="../media/image54.gif"/><Relationship Id="rId20" Type="http://schemas.openxmlformats.org/officeDocument/2006/relationships/audio" Target="../media/audio5.wav"/><Relationship Id="rId1" Type="http://schemas.openxmlformats.org/officeDocument/2006/relationships/slideLayout" Target="../slideLayouts/slideLayout12.xml"/><Relationship Id="rId6" Type="http://schemas.openxmlformats.org/officeDocument/2006/relationships/image" Target="../media/image47.PNG"/><Relationship Id="rId11" Type="http://schemas.openxmlformats.org/officeDocument/2006/relationships/slide" Target="slide21.xml"/><Relationship Id="rId5" Type="http://schemas.openxmlformats.org/officeDocument/2006/relationships/audio" Target="../media/audio2.wav"/><Relationship Id="rId15" Type="http://schemas.openxmlformats.org/officeDocument/2006/relationships/image" Target="../media/image53.gif"/><Relationship Id="rId10" Type="http://schemas.openxmlformats.org/officeDocument/2006/relationships/image" Target="../media/image49.jpeg"/><Relationship Id="rId19" Type="http://schemas.openxmlformats.org/officeDocument/2006/relationships/image" Target="../media/image15.png"/><Relationship Id="rId4" Type="http://schemas.openxmlformats.org/officeDocument/2006/relationships/audio" Target="../media/audio1.wav"/><Relationship Id="rId9" Type="http://schemas.openxmlformats.org/officeDocument/2006/relationships/image" Target="../media/image41.png"/><Relationship Id="rId14" Type="http://schemas.openxmlformats.org/officeDocument/2006/relationships/image" Target="../media/image52.gif"/></Relationships>
</file>

<file path=ppt/slides/_rels/slide26.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51.gif"/><Relationship Id="rId18" Type="http://schemas.openxmlformats.org/officeDocument/2006/relationships/image" Target="../media/image16.png"/><Relationship Id="rId3" Type="http://schemas.openxmlformats.org/officeDocument/2006/relationships/audio" Target="../media/audio3.bin"/><Relationship Id="rId7" Type="http://schemas.openxmlformats.org/officeDocument/2006/relationships/image" Target="../media/image48.gif"/><Relationship Id="rId12" Type="http://schemas.openxmlformats.org/officeDocument/2006/relationships/image" Target="../media/image50.gif"/><Relationship Id="rId17" Type="http://schemas.openxmlformats.org/officeDocument/2006/relationships/image" Target="../media/image55.gif"/><Relationship Id="rId2" Type="http://schemas.openxmlformats.org/officeDocument/2006/relationships/audio" Target="../media/audio5.wav"/><Relationship Id="rId16" Type="http://schemas.openxmlformats.org/officeDocument/2006/relationships/image" Target="../media/image54.gif"/><Relationship Id="rId20" Type="http://schemas.openxmlformats.org/officeDocument/2006/relationships/audio" Target="../media/audio5.wav"/><Relationship Id="rId1" Type="http://schemas.openxmlformats.org/officeDocument/2006/relationships/slideLayout" Target="../slideLayouts/slideLayout12.xml"/><Relationship Id="rId6" Type="http://schemas.openxmlformats.org/officeDocument/2006/relationships/image" Target="../media/image47.PNG"/><Relationship Id="rId11" Type="http://schemas.openxmlformats.org/officeDocument/2006/relationships/slide" Target="slide21.xml"/><Relationship Id="rId5" Type="http://schemas.openxmlformats.org/officeDocument/2006/relationships/audio" Target="../media/audio2.wav"/><Relationship Id="rId15" Type="http://schemas.openxmlformats.org/officeDocument/2006/relationships/image" Target="../media/image53.gif"/><Relationship Id="rId10" Type="http://schemas.openxmlformats.org/officeDocument/2006/relationships/image" Target="../media/image49.jpeg"/><Relationship Id="rId19" Type="http://schemas.openxmlformats.org/officeDocument/2006/relationships/image" Target="../media/image15.png"/><Relationship Id="rId4" Type="http://schemas.openxmlformats.org/officeDocument/2006/relationships/audio" Target="../media/audio1.wav"/><Relationship Id="rId9" Type="http://schemas.openxmlformats.org/officeDocument/2006/relationships/image" Target="../media/image35.png"/><Relationship Id="rId14" Type="http://schemas.openxmlformats.org/officeDocument/2006/relationships/image" Target="../media/image52.gif"/></Relationships>
</file>

<file path=ppt/slides/_rels/slide27.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51.gif"/><Relationship Id="rId18" Type="http://schemas.openxmlformats.org/officeDocument/2006/relationships/image" Target="../media/image16.png"/><Relationship Id="rId3" Type="http://schemas.openxmlformats.org/officeDocument/2006/relationships/audio" Target="../media/audio3.bin"/><Relationship Id="rId7" Type="http://schemas.openxmlformats.org/officeDocument/2006/relationships/image" Target="../media/image48.gif"/><Relationship Id="rId12" Type="http://schemas.openxmlformats.org/officeDocument/2006/relationships/image" Target="../media/image50.gif"/><Relationship Id="rId17" Type="http://schemas.openxmlformats.org/officeDocument/2006/relationships/image" Target="../media/image55.gif"/><Relationship Id="rId2" Type="http://schemas.openxmlformats.org/officeDocument/2006/relationships/audio" Target="../media/audio5.wav"/><Relationship Id="rId16" Type="http://schemas.openxmlformats.org/officeDocument/2006/relationships/image" Target="../media/image54.gif"/><Relationship Id="rId20" Type="http://schemas.openxmlformats.org/officeDocument/2006/relationships/audio" Target="../media/audio5.wav"/><Relationship Id="rId1" Type="http://schemas.openxmlformats.org/officeDocument/2006/relationships/slideLayout" Target="../slideLayouts/slideLayout12.xml"/><Relationship Id="rId6" Type="http://schemas.openxmlformats.org/officeDocument/2006/relationships/image" Target="../media/image47.PNG"/><Relationship Id="rId11" Type="http://schemas.openxmlformats.org/officeDocument/2006/relationships/slide" Target="slide21.xml"/><Relationship Id="rId5" Type="http://schemas.openxmlformats.org/officeDocument/2006/relationships/audio" Target="../media/audio2.wav"/><Relationship Id="rId15" Type="http://schemas.openxmlformats.org/officeDocument/2006/relationships/image" Target="../media/image53.gif"/><Relationship Id="rId10" Type="http://schemas.openxmlformats.org/officeDocument/2006/relationships/image" Target="../media/image49.jpeg"/><Relationship Id="rId19" Type="http://schemas.openxmlformats.org/officeDocument/2006/relationships/image" Target="../media/image15.png"/><Relationship Id="rId4" Type="http://schemas.openxmlformats.org/officeDocument/2006/relationships/audio" Target="../media/audio1.wav"/><Relationship Id="rId9" Type="http://schemas.openxmlformats.org/officeDocument/2006/relationships/image" Target="../media/image45.png"/><Relationship Id="rId14" Type="http://schemas.openxmlformats.org/officeDocument/2006/relationships/image" Target="../media/image52.gif"/></Relationships>
</file>

<file path=ppt/slides/_rels/slide2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7.xml"/><Relationship Id="rId7" Type="http://schemas.openxmlformats.org/officeDocument/2006/relationships/image" Target="../media/image10.svg"/><Relationship Id="rId12" Type="http://schemas.openxmlformats.org/officeDocument/2006/relationships/image" Target="../media/image3.png"/><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9.png"/><Relationship Id="rId11" Type="http://schemas.openxmlformats.org/officeDocument/2006/relationships/image" Target="../media/image56.jpeg"/><Relationship Id="rId5" Type="http://schemas.openxmlformats.org/officeDocument/2006/relationships/image" Target="../media/image6.svg"/><Relationship Id="rId10" Type="http://schemas.openxmlformats.org/officeDocument/2006/relationships/hyperlink" Target="http://www.taochu.com/messages/message_112.gif" TargetMode="External"/><Relationship Id="rId4" Type="http://schemas.openxmlformats.org/officeDocument/2006/relationships/image" Target="../media/image5.png"/><Relationship Id="rId9" Type="http://schemas.openxmlformats.org/officeDocument/2006/relationships/image" Target="../media/image8.sv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13.png"/><Relationship Id="rId18" Type="http://schemas.openxmlformats.org/officeDocument/2006/relationships/slide" Target="slide5.xml"/><Relationship Id="rId3" Type="http://schemas.openxmlformats.org/officeDocument/2006/relationships/audio" Target="../media/audio2.wav"/><Relationship Id="rId7" Type="http://schemas.openxmlformats.org/officeDocument/2006/relationships/image" Target="../media/image7.png"/><Relationship Id="rId12" Type="http://schemas.openxmlformats.org/officeDocument/2006/relationships/image" Target="../media/image12.svg"/><Relationship Id="rId17" Type="http://schemas.openxmlformats.org/officeDocument/2006/relationships/image" Target="../media/image17.gif"/><Relationship Id="rId2" Type="http://schemas.openxmlformats.org/officeDocument/2006/relationships/audio" Target="../media/audio1.wav"/><Relationship Id="rId16"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11.png"/><Relationship Id="rId5" Type="http://schemas.openxmlformats.org/officeDocument/2006/relationships/image" Target="../media/image5.png"/><Relationship Id="rId15" Type="http://schemas.openxmlformats.org/officeDocument/2006/relationships/image" Target="../media/image15.png"/><Relationship Id="rId10" Type="http://schemas.openxmlformats.org/officeDocument/2006/relationships/image" Target="../media/image10.svg"/><Relationship Id="rId4" Type="http://schemas.openxmlformats.org/officeDocument/2006/relationships/audio" Target="../media/audio3.bin"/><Relationship Id="rId9" Type="http://schemas.openxmlformats.org/officeDocument/2006/relationships/image" Target="../media/image9.png"/><Relationship Id="rId14" Type="http://schemas.openxmlformats.org/officeDocument/2006/relationships/image" Target="../media/image14.svg"/></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svg"/><Relationship Id="rId3" Type="http://schemas.openxmlformats.org/officeDocument/2006/relationships/slideLayout" Target="../slideLayouts/slideLayout7.xml"/><Relationship Id="rId7" Type="http://schemas.openxmlformats.org/officeDocument/2006/relationships/image" Target="../media/image8.svg"/><Relationship Id="rId12" Type="http://schemas.openxmlformats.org/officeDocument/2006/relationships/image" Target="../media/image13.png"/><Relationship Id="rId2" Type="http://schemas.openxmlformats.org/officeDocument/2006/relationships/video" Target="../media/media2.mp4"/><Relationship Id="rId16" Type="http://schemas.openxmlformats.org/officeDocument/2006/relationships/image" Target="../media/image18.png"/><Relationship Id="rId1" Type="http://schemas.microsoft.com/office/2007/relationships/media" Target="../media/media2.mp4"/><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6.svg"/><Relationship Id="rId15" Type="http://schemas.openxmlformats.org/officeDocument/2006/relationships/slide" Target="slide5.xml"/><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svg"/><Relationship Id="rId14" Type="http://schemas.openxmlformats.org/officeDocument/2006/relationships/image" Target="../media/image17.gif"/></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4.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3.jpeg"/><Relationship Id="rId5" Type="http://schemas.openxmlformats.org/officeDocument/2006/relationships/image" Target="../media/image19.png"/><Relationship Id="rId4" Type="http://schemas.openxmlformats.org/officeDocument/2006/relationships/notesSlide" Target="../notesSlides/notesSlide3.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4.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25.jpeg"/><Relationship Id="rId5" Type="http://schemas.openxmlformats.org/officeDocument/2006/relationships/image" Target="../media/image19.png"/><Relationship Id="rId4" Type="http://schemas.openxmlformats.org/officeDocument/2006/relationships/notesSlide" Target="../notesSlides/notesSlid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225168" y="2805341"/>
            <a:ext cx="4506662" cy="627454"/>
          </a:xfrm>
          <a:prstGeom prst="rect">
            <a:avLst/>
          </a:prstGeom>
          <a:solidFill>
            <a:srgbClr val="0578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920834" y="716817"/>
            <a:ext cx="1182585" cy="646331"/>
          </a:xfrm>
          <a:prstGeom prst="rect">
            <a:avLst/>
          </a:prstGeom>
          <a:noFill/>
        </p:spPr>
        <p:txBody>
          <a:bodyPr wrap="square" rtlCol="0">
            <a:spAutoFit/>
          </a:bodyPr>
          <a:lstStyle/>
          <a:p>
            <a:pPr algn="ctr"/>
            <a:r>
              <a:rPr lang="en-US" sz="3600" b="1" dirty="0">
                <a:solidFill>
                  <a:schemeClr val="bg1"/>
                </a:solidFill>
                <a:latin typeface="Myriad Pro" pitchFamily="34" charset="0"/>
              </a:rPr>
              <a:t>Unit</a:t>
            </a:r>
          </a:p>
        </p:txBody>
      </p:sp>
      <p:sp>
        <p:nvSpPr>
          <p:cNvPr id="7" name="TextBox 6"/>
          <p:cNvSpPr txBox="1"/>
          <p:nvPr/>
        </p:nvSpPr>
        <p:spPr>
          <a:xfrm>
            <a:off x="3193475" y="381699"/>
            <a:ext cx="1182585" cy="1200329"/>
          </a:xfrm>
          <a:prstGeom prst="rect">
            <a:avLst/>
          </a:prstGeom>
          <a:noFill/>
        </p:spPr>
        <p:txBody>
          <a:bodyPr wrap="square" rtlCol="0">
            <a:spAutoFit/>
          </a:bodyPr>
          <a:lstStyle/>
          <a:p>
            <a:pPr algn="ctr"/>
            <a:r>
              <a:rPr lang="en-US" sz="7200" b="1" dirty="0">
                <a:solidFill>
                  <a:schemeClr val="bg1"/>
                </a:solidFill>
                <a:latin typeface="Myriad Pro" pitchFamily="34" charset="0"/>
              </a:rPr>
              <a:t>1</a:t>
            </a:r>
          </a:p>
        </p:txBody>
      </p:sp>
      <p:sp>
        <p:nvSpPr>
          <p:cNvPr id="8" name="TextBox 7"/>
          <p:cNvSpPr txBox="1"/>
          <p:nvPr/>
        </p:nvSpPr>
        <p:spPr>
          <a:xfrm>
            <a:off x="4772892" y="627919"/>
            <a:ext cx="4958938" cy="707886"/>
          </a:xfrm>
          <a:prstGeom prst="rect">
            <a:avLst/>
          </a:prstGeom>
          <a:noFill/>
        </p:spPr>
        <p:txBody>
          <a:bodyPr wrap="square" rtlCol="0">
            <a:spAutoFit/>
          </a:bodyPr>
          <a:lstStyle/>
          <a:p>
            <a:r>
              <a:rPr lang="en-US" sz="4000" b="1" dirty="0">
                <a:solidFill>
                  <a:schemeClr val="bg1"/>
                </a:solidFill>
                <a:latin typeface="Myriad Pro" pitchFamily="34" charset="0"/>
              </a:rPr>
              <a:t>FAMILY LIFE</a:t>
            </a:r>
          </a:p>
        </p:txBody>
      </p:sp>
      <p:sp>
        <p:nvSpPr>
          <p:cNvPr id="16" name="TextBox 15">
            <a:extLst>
              <a:ext uri="{FF2B5EF4-FFF2-40B4-BE49-F238E27FC236}">
                <a16:creationId xmlns:a16="http://schemas.microsoft.com/office/drawing/2014/main" id="{308E0627-9B64-414D-94C5-F7ECBA1EE60F}"/>
              </a:ext>
            </a:extLst>
          </p:cNvPr>
          <p:cNvSpPr txBox="1"/>
          <p:nvPr/>
        </p:nvSpPr>
        <p:spPr>
          <a:xfrm>
            <a:off x="2737298" y="3750546"/>
            <a:ext cx="7564159" cy="646331"/>
          </a:xfrm>
          <a:prstGeom prst="rect">
            <a:avLst/>
          </a:prstGeom>
          <a:noFill/>
        </p:spPr>
        <p:txBody>
          <a:bodyPr wrap="square" rtlCol="0">
            <a:spAutoFit/>
          </a:bodyPr>
          <a:lstStyle/>
          <a:p>
            <a:r>
              <a:rPr lang="en-GB" sz="3600" b="1" dirty="0">
                <a:solidFill>
                  <a:srgbClr val="048DA4"/>
                </a:solidFill>
              </a:rPr>
              <a:t>Teenagers and voluntary work</a:t>
            </a:r>
            <a:endParaRPr lang="en-VN" sz="3600" dirty="0">
              <a:solidFill>
                <a:srgbClr val="048DA4"/>
              </a:solidFill>
            </a:endParaRPr>
          </a:p>
        </p:txBody>
      </p:sp>
      <p:pic>
        <p:nvPicPr>
          <p:cNvPr id="3" name="Picture 2">
            <a:extLst>
              <a:ext uri="{FF2B5EF4-FFF2-40B4-BE49-F238E27FC236}">
                <a16:creationId xmlns:a16="http://schemas.microsoft.com/office/drawing/2014/main" id="{BD5601C0-0307-40CF-BC94-87B6505FACAD}"/>
              </a:ext>
            </a:extLst>
          </p:cNvPr>
          <p:cNvPicPr>
            <a:picLocks noChangeAspect="1"/>
          </p:cNvPicPr>
          <p:nvPr/>
        </p:nvPicPr>
        <p:blipFill rotWithShape="1">
          <a:blip r:embed="rId4">
            <a:extLst>
              <a:ext uri="{28A0092B-C50C-407E-A947-70E740481C1C}">
                <a14:useLocalDpi xmlns:a14="http://schemas.microsoft.com/office/drawing/2010/main" val="0"/>
              </a:ext>
            </a:extLst>
          </a:blip>
          <a:srcRect r="37481"/>
          <a:stretch/>
        </p:blipFill>
        <p:spPr>
          <a:xfrm>
            <a:off x="0" y="0"/>
            <a:ext cx="12192000" cy="2188296"/>
          </a:xfrm>
          <a:prstGeom prst="rect">
            <a:avLst/>
          </a:prstGeom>
        </p:spPr>
      </p:pic>
      <p:sp>
        <p:nvSpPr>
          <p:cNvPr id="5" name="TextBox 4">
            <a:extLst>
              <a:ext uri="{FF2B5EF4-FFF2-40B4-BE49-F238E27FC236}">
                <a16:creationId xmlns:a16="http://schemas.microsoft.com/office/drawing/2014/main" id="{35DF77EB-655D-46EF-9E8B-FA2AF8707694}"/>
              </a:ext>
            </a:extLst>
          </p:cNvPr>
          <p:cNvSpPr txBox="1"/>
          <p:nvPr/>
        </p:nvSpPr>
        <p:spPr>
          <a:xfrm>
            <a:off x="1027615" y="401650"/>
            <a:ext cx="1478856" cy="1384995"/>
          </a:xfrm>
          <a:prstGeom prst="rect">
            <a:avLst/>
          </a:prstGeom>
          <a:noFill/>
        </p:spPr>
        <p:txBody>
          <a:bodyPr wrap="square" rtlCol="0" anchor="ctr">
            <a:spAutoFit/>
          </a:bodyPr>
          <a:lstStyle/>
          <a:p>
            <a:pPr algn="ctr"/>
            <a:r>
              <a:rPr lang="en-US" b="1" dirty="0">
                <a:solidFill>
                  <a:schemeClr val="bg1"/>
                </a:solidFill>
                <a:latin typeface="Arial" panose="020B0604020202020204" pitchFamily="34" charset="0"/>
                <a:cs typeface="Arial" panose="020B0604020202020204" pitchFamily="34" charset="0"/>
              </a:rPr>
              <a:t>Unit</a:t>
            </a:r>
          </a:p>
          <a:p>
            <a:pPr algn="ctr"/>
            <a:r>
              <a:rPr lang="en-US" sz="6600" b="1" dirty="0">
                <a:solidFill>
                  <a:schemeClr val="bg1"/>
                </a:solidFill>
                <a:latin typeface="Arial" panose="020B0604020202020204" pitchFamily="34" charset="0"/>
                <a:cs typeface="Arial" panose="020B0604020202020204" pitchFamily="34" charset="0"/>
              </a:rPr>
              <a:t>4</a:t>
            </a:r>
          </a:p>
        </p:txBody>
      </p:sp>
      <p:sp>
        <p:nvSpPr>
          <p:cNvPr id="15" name="TextBox 14">
            <a:extLst>
              <a:ext uri="{FF2B5EF4-FFF2-40B4-BE49-F238E27FC236}">
                <a16:creationId xmlns:a16="http://schemas.microsoft.com/office/drawing/2014/main" id="{246E80DA-3B73-476A-B480-C5F8FDFD8CB4}"/>
              </a:ext>
            </a:extLst>
          </p:cNvPr>
          <p:cNvSpPr txBox="1"/>
          <p:nvPr/>
        </p:nvSpPr>
        <p:spPr>
          <a:xfrm>
            <a:off x="3244105" y="716817"/>
            <a:ext cx="5785428" cy="646331"/>
          </a:xfrm>
          <a:prstGeom prst="rect">
            <a:avLst/>
          </a:prstGeom>
          <a:noFill/>
        </p:spPr>
        <p:txBody>
          <a:bodyPr wrap="square" rtlCol="0">
            <a:spAutoFit/>
          </a:bodyPr>
          <a:lstStyle/>
          <a:p>
            <a:r>
              <a:rPr lang="en-US" sz="3600" dirty="0">
                <a:solidFill>
                  <a:schemeClr val="bg1"/>
                </a:solidFill>
                <a:latin typeface="UTM Facebook K&amp;T" pitchFamily="18" charset="0"/>
                <a:cs typeface="Arial" panose="020B0604020202020204" pitchFamily="34" charset="0"/>
              </a:rPr>
              <a:t>FOR A BETTER COMMUNITY</a:t>
            </a:r>
          </a:p>
        </p:txBody>
      </p:sp>
      <p:sp>
        <p:nvSpPr>
          <p:cNvPr id="27" name="TextBox 26">
            <a:extLst>
              <a:ext uri="{FF2B5EF4-FFF2-40B4-BE49-F238E27FC236}">
                <a16:creationId xmlns:a16="http://schemas.microsoft.com/office/drawing/2014/main" id="{EB47DCBC-9091-47D9-B368-F9923F624982}"/>
              </a:ext>
            </a:extLst>
          </p:cNvPr>
          <p:cNvSpPr txBox="1"/>
          <p:nvPr/>
        </p:nvSpPr>
        <p:spPr>
          <a:xfrm>
            <a:off x="6519377" y="2826680"/>
            <a:ext cx="4103992" cy="584775"/>
          </a:xfrm>
          <a:prstGeom prst="rect">
            <a:avLst/>
          </a:prstGeom>
          <a:noFill/>
        </p:spPr>
        <p:txBody>
          <a:bodyPr wrap="square" rtlCol="0">
            <a:spAutoFit/>
          </a:bodyPr>
          <a:lstStyle/>
          <a:p>
            <a:r>
              <a:rPr lang="en-US" sz="3200" b="1" dirty="0">
                <a:solidFill>
                  <a:schemeClr val="bg1"/>
                </a:solidFill>
                <a:latin typeface="UTM Facebook K&amp;T" pitchFamily="18" charset="0"/>
              </a:rPr>
              <a:t>READING</a:t>
            </a:r>
          </a:p>
        </p:txBody>
      </p:sp>
      <p:sp>
        <p:nvSpPr>
          <p:cNvPr id="25" name="Rectangle 24"/>
          <p:cNvSpPr/>
          <p:nvPr/>
        </p:nvSpPr>
        <p:spPr>
          <a:xfrm>
            <a:off x="2167671" y="2805341"/>
            <a:ext cx="2878040" cy="627454"/>
          </a:xfrm>
          <a:prstGeom prst="rect">
            <a:avLst/>
          </a:prstGeom>
          <a:solidFill>
            <a:srgbClr val="A3DB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extBox 27">
            <a:extLst>
              <a:ext uri="{FF2B5EF4-FFF2-40B4-BE49-F238E27FC236}">
                <a16:creationId xmlns:a16="http://schemas.microsoft.com/office/drawing/2014/main" id="{31CEF878-588C-4D1A-8EFD-9AE7A71F41C4}"/>
              </a:ext>
            </a:extLst>
          </p:cNvPr>
          <p:cNvSpPr txBox="1"/>
          <p:nvPr/>
        </p:nvSpPr>
        <p:spPr>
          <a:xfrm>
            <a:off x="2027861" y="2823227"/>
            <a:ext cx="3208247" cy="646331"/>
          </a:xfrm>
          <a:prstGeom prst="rect">
            <a:avLst/>
          </a:prstGeom>
          <a:noFill/>
        </p:spPr>
        <p:txBody>
          <a:bodyPr wrap="square" rtlCol="0">
            <a:spAutoFit/>
          </a:bodyPr>
          <a:lstStyle/>
          <a:p>
            <a:pPr algn="ctr"/>
            <a:r>
              <a:rPr lang="en-US" sz="3600" dirty="0">
                <a:solidFill>
                  <a:srgbClr val="048DA4"/>
                </a:solidFill>
                <a:latin typeface="Bookman Old Style" pitchFamily="18" charset="0"/>
              </a:rPr>
              <a:t>LESSON 3</a:t>
            </a:r>
          </a:p>
        </p:txBody>
      </p:sp>
      <p:pic>
        <p:nvPicPr>
          <p:cNvPr id="4" name="Picture 2">
            <a:extLst>
              <a:ext uri="{FF2B5EF4-FFF2-40B4-BE49-F238E27FC236}">
                <a16:creationId xmlns:a16="http://schemas.microsoft.com/office/drawing/2014/main" id="{F74F1167-5066-EF05-E4C6-583DD235972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WordArt 9">
            <a:extLst>
              <a:ext uri="{FF2B5EF4-FFF2-40B4-BE49-F238E27FC236}">
                <a16:creationId xmlns:a16="http://schemas.microsoft.com/office/drawing/2014/main" id="{8830F31D-332C-FF39-87D6-8E345C88729E}"/>
              </a:ext>
            </a:extLst>
          </p:cNvPr>
          <p:cNvSpPr>
            <a:spLocks noChangeArrowheads="1" noChangeShapeType="1" noTextEdit="1"/>
          </p:cNvSpPr>
          <p:nvPr/>
        </p:nvSpPr>
        <p:spPr bwMode="auto">
          <a:xfrm>
            <a:off x="2566988" y="1295401"/>
            <a:ext cx="6934200" cy="4151313"/>
          </a:xfrm>
          <a:prstGeom prst="rect">
            <a:avLst/>
          </a:prstGeom>
        </p:spPr>
        <p:txBody>
          <a:bodyPr spcFirstLastPara="1" wrap="none" fromWordArt="1">
            <a:prstTxWarp prst="textArchUp">
              <a:avLst>
                <a:gd name="adj" fmla="val 10800000"/>
              </a:avLst>
            </a:prstTxWarp>
          </a:bodyPr>
          <a:lstStyle/>
          <a:p>
            <a:pPr algn="ctr"/>
            <a:r>
              <a:rPr lang="en-US" sz="3600" kern="10" normalizeH="1" dirty="0">
                <a:ln w="12700">
                  <a:solidFill>
                    <a:srgbClr val="EAEAEA"/>
                  </a:solidFill>
                  <a:round/>
                  <a:headEnd/>
                  <a:tailEnd/>
                </a:ln>
                <a:gradFill rotWithShape="1">
                  <a:gsLst>
                    <a:gs pos="0">
                      <a:srgbClr val="0000FF"/>
                    </a:gs>
                    <a:gs pos="100000">
                      <a:srgbClr val="FF0066"/>
                    </a:gs>
                  </a:gsLst>
                  <a:lin ang="5400000" scaled="1"/>
                </a:gradFill>
                <a:effectLst>
                  <a:outerShdw dist="35921" dir="2700000" sy="50000" kx="2115830" algn="bl" rotWithShape="0">
                    <a:srgbClr val="C0C0C0">
                      <a:alpha val="80000"/>
                    </a:srgbClr>
                  </a:outerShdw>
                </a:effectLst>
                <a:latin typeface=".VnBlackH" panose="020B7200000000000000" pitchFamily="34" charset="0"/>
              </a:rPr>
              <a:t>warmly welcome teachers </a:t>
            </a:r>
          </a:p>
          <a:p>
            <a:pPr algn="ctr"/>
            <a:r>
              <a:rPr lang="en-US" sz="3600" kern="10" normalizeH="1" dirty="0">
                <a:ln w="12700">
                  <a:solidFill>
                    <a:srgbClr val="EAEAEA"/>
                  </a:solidFill>
                  <a:round/>
                  <a:headEnd/>
                  <a:tailEnd/>
                </a:ln>
                <a:gradFill rotWithShape="1">
                  <a:gsLst>
                    <a:gs pos="0">
                      <a:srgbClr val="0000FF"/>
                    </a:gs>
                    <a:gs pos="100000">
                      <a:srgbClr val="FF0066"/>
                    </a:gs>
                  </a:gsLst>
                  <a:lin ang="5400000" scaled="1"/>
                </a:gradFill>
                <a:effectLst>
                  <a:outerShdw dist="35921" dir="2700000" sy="50000" kx="2115830" algn="bl" rotWithShape="0">
                    <a:srgbClr val="C0C0C0">
                      <a:alpha val="80000"/>
                    </a:srgbClr>
                  </a:outerShdw>
                </a:effectLst>
                <a:latin typeface=".VnBlackH" panose="020B7200000000000000" pitchFamily="34" charset="0"/>
              </a:rPr>
              <a:t>attending our lesson</a:t>
            </a:r>
          </a:p>
        </p:txBody>
      </p:sp>
      <p:sp>
        <p:nvSpPr>
          <p:cNvPr id="10" name="Rectangle 3">
            <a:extLst>
              <a:ext uri="{FF2B5EF4-FFF2-40B4-BE49-F238E27FC236}">
                <a16:creationId xmlns:a16="http://schemas.microsoft.com/office/drawing/2014/main" id="{05824934-28FF-30CB-E42E-332C5BEF9D3B}"/>
              </a:ext>
            </a:extLst>
          </p:cNvPr>
          <p:cNvSpPr>
            <a:spLocks noChangeArrowheads="1"/>
          </p:cNvSpPr>
          <p:nvPr/>
        </p:nvSpPr>
        <p:spPr bwMode="auto">
          <a:xfrm>
            <a:off x="3570696" y="2147266"/>
            <a:ext cx="54102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ctr">
              <a:spcBef>
                <a:spcPct val="20000"/>
              </a:spcBef>
              <a:defRPr sz="3200">
                <a:solidFill>
                  <a:schemeClr val="tx1"/>
                </a:solidFill>
                <a:latin typeface="Arial" panose="020B0604020202020204" pitchFamily="34" charset="0"/>
              </a:defRPr>
            </a:lvl1pPr>
            <a:lvl2pPr marL="742950" indent="-285750" algn="ctr">
              <a:spcBef>
                <a:spcPct val="20000"/>
              </a:spcBef>
              <a:defRPr sz="2800">
                <a:solidFill>
                  <a:schemeClr val="tx1"/>
                </a:solidFill>
                <a:latin typeface="Arial" panose="020B0604020202020204" pitchFamily="34" charset="0"/>
              </a:defRPr>
            </a:lvl2pPr>
            <a:lvl3pPr marL="1143000" indent="-228600" algn="ctr">
              <a:spcBef>
                <a:spcPct val="20000"/>
              </a:spcBef>
              <a:defRPr sz="2400">
                <a:solidFill>
                  <a:schemeClr val="tx1"/>
                </a:solidFill>
                <a:latin typeface="Arial" panose="020B0604020202020204" pitchFamily="34" charset="0"/>
              </a:defRPr>
            </a:lvl3pPr>
            <a:lvl4pPr marL="1600200" indent="-228600" algn="ctr">
              <a:spcBef>
                <a:spcPct val="20000"/>
              </a:spcBef>
              <a:defRPr sz="2000">
                <a:solidFill>
                  <a:schemeClr val="tx1"/>
                </a:solidFill>
                <a:latin typeface="Arial" panose="020B0604020202020204" pitchFamily="34" charset="0"/>
              </a:defRPr>
            </a:lvl4pPr>
            <a:lvl5pPr marL="2057400" indent="-228600" algn="ctr">
              <a:spcBef>
                <a:spcPct val="20000"/>
              </a:spcBef>
              <a:defRPr sz="2000">
                <a:solidFill>
                  <a:schemeClr val="tx1"/>
                </a:solidFill>
                <a:latin typeface="Arial" panose="020B0604020202020204" pitchFamily="34" charset="0"/>
              </a:defRPr>
            </a:lvl5pPr>
            <a:lvl6pPr marL="2514600" indent="-228600" algn="ctr" fontAlgn="base">
              <a:spcBef>
                <a:spcPct val="20000"/>
              </a:spcBef>
              <a:spcAft>
                <a:spcPct val="0"/>
              </a:spcAft>
              <a:defRPr sz="2000">
                <a:solidFill>
                  <a:schemeClr val="tx1"/>
                </a:solidFill>
                <a:latin typeface="Arial" panose="020B0604020202020204" pitchFamily="34" charset="0"/>
              </a:defRPr>
            </a:lvl6pPr>
            <a:lvl7pPr marL="2971800" indent="-228600" algn="ctr" fontAlgn="base">
              <a:spcBef>
                <a:spcPct val="20000"/>
              </a:spcBef>
              <a:spcAft>
                <a:spcPct val="0"/>
              </a:spcAft>
              <a:defRPr sz="2000">
                <a:solidFill>
                  <a:schemeClr val="tx1"/>
                </a:solidFill>
                <a:latin typeface="Arial" panose="020B0604020202020204" pitchFamily="34" charset="0"/>
              </a:defRPr>
            </a:lvl7pPr>
            <a:lvl8pPr marL="3429000" indent="-228600" algn="ctr" fontAlgn="base">
              <a:spcBef>
                <a:spcPct val="20000"/>
              </a:spcBef>
              <a:spcAft>
                <a:spcPct val="0"/>
              </a:spcAft>
              <a:defRPr sz="2000">
                <a:solidFill>
                  <a:schemeClr val="tx1"/>
                </a:solidFill>
                <a:latin typeface="Arial" panose="020B0604020202020204" pitchFamily="34" charset="0"/>
              </a:defRPr>
            </a:lvl8pPr>
            <a:lvl9pPr marL="3886200" indent="-228600" algn="ctr" fontAlgn="base">
              <a:spcBef>
                <a:spcPct val="20000"/>
              </a:spcBef>
              <a:spcAft>
                <a:spcPct val="0"/>
              </a:spcAft>
              <a:defRPr sz="2000">
                <a:solidFill>
                  <a:schemeClr val="tx1"/>
                </a:solidFill>
                <a:latin typeface="Arial" panose="020B0604020202020204" pitchFamily="34" charset="0"/>
              </a:defRPr>
            </a:lvl9pPr>
          </a:lstStyle>
          <a:p>
            <a:pPr algn="l">
              <a:lnSpc>
                <a:spcPct val="90000"/>
              </a:lnSpc>
            </a:pPr>
            <a:r>
              <a:rPr lang="en-US" altLang="en-US" sz="3600" dirty="0">
                <a:solidFill>
                  <a:srgbClr val="FF0000"/>
                </a:solidFill>
                <a:latin typeface="Times New Roman" panose="02020603050405020304" pitchFamily="18" charset="0"/>
                <a:cs typeface="Times New Roman" panose="02020603050405020304" pitchFamily="18" charset="0"/>
              </a:rPr>
              <a:t>Teacher : Tran </a:t>
            </a:r>
            <a:r>
              <a:rPr lang="en-US" altLang="en-US" sz="3600" dirty="0" err="1">
                <a:solidFill>
                  <a:srgbClr val="FF0000"/>
                </a:solidFill>
                <a:latin typeface="Times New Roman" panose="02020603050405020304" pitchFamily="18" charset="0"/>
                <a:cs typeface="Times New Roman" panose="02020603050405020304" pitchFamily="18" charset="0"/>
              </a:rPr>
              <a:t>Thi</a:t>
            </a:r>
            <a:r>
              <a:rPr lang="en-US" altLang="en-US" sz="3600" dirty="0">
                <a:solidFill>
                  <a:srgbClr val="FF0000"/>
                </a:solidFill>
                <a:latin typeface="Times New Roman" panose="02020603050405020304" pitchFamily="18" charset="0"/>
                <a:cs typeface="Times New Roman" panose="02020603050405020304" pitchFamily="18" charset="0"/>
              </a:rPr>
              <a:t> My Linh</a:t>
            </a:r>
          </a:p>
          <a:p>
            <a:pPr algn="l">
              <a:lnSpc>
                <a:spcPct val="90000"/>
              </a:lnSpc>
            </a:pPr>
            <a:r>
              <a:rPr lang="en-US" altLang="en-US" sz="3600" dirty="0">
                <a:solidFill>
                  <a:srgbClr val="FF0000"/>
                </a:solidFill>
                <a:latin typeface="Times New Roman" panose="02020603050405020304" pitchFamily="18" charset="0"/>
                <a:cs typeface="Times New Roman" panose="02020603050405020304" pitchFamily="18" charset="0"/>
              </a:rPr>
              <a:t>Class       : 10 /5</a:t>
            </a:r>
          </a:p>
        </p:txBody>
      </p:sp>
      <p:pic>
        <p:nvPicPr>
          <p:cNvPr id="11" name="Nhac-nen-PowerPoint-vui-nhon-www_nhacchuongvui_com">
            <a:hlinkClick r:id="" action="ppaction://media"/>
            <a:extLst>
              <a:ext uri="{FF2B5EF4-FFF2-40B4-BE49-F238E27FC236}">
                <a16:creationId xmlns:a16="http://schemas.microsoft.com/office/drawing/2014/main" id="{2CC6D219-9DD5-E35D-56A0-8AC95A6BC6F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
        <p:nvSpPr>
          <p:cNvPr id="12" name="WordArt 8">
            <a:extLst>
              <a:ext uri="{FF2B5EF4-FFF2-40B4-BE49-F238E27FC236}">
                <a16:creationId xmlns:a16="http://schemas.microsoft.com/office/drawing/2014/main" id="{FE468CBC-577D-01E6-F444-10B6D83C1165}"/>
              </a:ext>
            </a:extLst>
          </p:cNvPr>
          <p:cNvSpPr>
            <a:spLocks noChangeArrowheads="1" noChangeShapeType="1" noTextEdit="1"/>
          </p:cNvSpPr>
          <p:nvPr/>
        </p:nvSpPr>
        <p:spPr bwMode="auto">
          <a:xfrm>
            <a:off x="-6324600" y="5314950"/>
            <a:ext cx="6019800" cy="857250"/>
          </a:xfrm>
          <a:prstGeom prst="rect">
            <a:avLst/>
          </a:prstGeom>
        </p:spPr>
        <p:txBody>
          <a:bodyPr wrap="none" fromWordArt="1">
            <a:prstTxWarp prst="textPlain">
              <a:avLst>
                <a:gd name="adj" fmla="val 50000"/>
              </a:avLst>
            </a:prstTxWarp>
          </a:bodyPr>
          <a:lstStyle/>
          <a:p>
            <a:pPr algn="ctr"/>
            <a:r>
              <a:rPr lang="en-US" sz="2400" kern="10" dirty="0">
                <a:ln w="12700">
                  <a:solidFill>
                    <a:schemeClr val="tx1"/>
                  </a:solidFill>
                  <a:round/>
                  <a:headEnd/>
                  <a:tailEnd/>
                </a:ln>
                <a:solidFill>
                  <a:srgbClr val="FF0066">
                    <a:alpha val="50000"/>
                  </a:srgbClr>
                </a:solidFill>
                <a:effectLst>
                  <a:outerShdw dist="45791" dir="2021404" algn="ctr" rotWithShape="0">
                    <a:srgbClr val="9999FF"/>
                  </a:outerShdw>
                </a:effectLst>
                <a:latin typeface=".VnTimeH" panose="020B7200000000000000" pitchFamily="34" charset="0"/>
              </a:rPr>
              <a:t>Welcome to our </a:t>
            </a:r>
            <a:r>
              <a:rPr lang="en-US" sz="2400" kern="10" dirty="0" err="1">
                <a:ln w="12700">
                  <a:solidFill>
                    <a:schemeClr val="tx1"/>
                  </a:solidFill>
                  <a:round/>
                  <a:headEnd/>
                  <a:tailEnd/>
                </a:ln>
                <a:solidFill>
                  <a:srgbClr val="FF0066">
                    <a:alpha val="50000"/>
                  </a:srgbClr>
                </a:solidFill>
                <a:effectLst>
                  <a:outerShdw dist="45791" dir="2021404" algn="ctr" rotWithShape="0">
                    <a:srgbClr val="9999FF"/>
                  </a:outerShdw>
                </a:effectLst>
                <a:latin typeface=".VnTimeH" panose="020B7200000000000000" pitchFamily="34" charset="0"/>
              </a:rPr>
              <a:t>english</a:t>
            </a:r>
            <a:r>
              <a:rPr lang="en-US" sz="2400" kern="10" dirty="0">
                <a:ln w="12700">
                  <a:solidFill>
                    <a:schemeClr val="tx1"/>
                  </a:solidFill>
                  <a:round/>
                  <a:headEnd/>
                  <a:tailEnd/>
                </a:ln>
                <a:solidFill>
                  <a:srgbClr val="FF0066">
                    <a:alpha val="50000"/>
                  </a:srgbClr>
                </a:solidFill>
                <a:effectLst>
                  <a:outerShdw dist="45791" dir="2021404" algn="ctr" rotWithShape="0">
                    <a:srgbClr val="9999FF"/>
                  </a:outerShdw>
                </a:effectLst>
                <a:latin typeface=".VnTimeH" panose="020B7200000000000000" pitchFamily="34" charset="0"/>
              </a:rPr>
              <a:t> class</a:t>
            </a:r>
          </a:p>
        </p:txBody>
      </p:sp>
    </p:spTree>
    <p:extLst>
      <p:ext uri="{BB962C8B-B14F-4D97-AF65-F5344CB8AC3E}">
        <p14:creationId xmlns:p14="http://schemas.microsoft.com/office/powerpoint/2010/main" val="323426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mph" presetSubtype="0" repeatCount="indefinite" fill="hold" nodeType="withEffect">
                                  <p:stCondLst>
                                    <p:cond delay="0"/>
                                  </p:stCondLst>
                                  <p:childTnLst>
                                    <p:animClr clrSpc="hsl" dir="cw">
                                      <p:cBhvr override="childStyle">
                                        <p:cTn id="6" dur="2000" fill="hold"/>
                                        <p:tgtEl>
                                          <p:spTgt spid="9"/>
                                        </p:tgtEl>
                                        <p:attrNameLst>
                                          <p:attrName>style.color</p:attrName>
                                        </p:attrNameLst>
                                      </p:cBhvr>
                                      <p:by>
                                        <p:hsl h="-7200000" s="0" l="0"/>
                                      </p:by>
                                    </p:animClr>
                                    <p:animClr clrSpc="hsl" dir="cw">
                                      <p:cBhvr>
                                        <p:cTn id="7" dur="2000" fill="hold"/>
                                        <p:tgtEl>
                                          <p:spTgt spid="9"/>
                                        </p:tgtEl>
                                        <p:attrNameLst>
                                          <p:attrName>fillcolor</p:attrName>
                                        </p:attrNameLst>
                                      </p:cBhvr>
                                      <p:by>
                                        <p:hsl h="-7200000" s="0" l="0"/>
                                      </p:by>
                                    </p:animClr>
                                    <p:animClr clrSpc="hsl" dir="cw">
                                      <p:cBhvr>
                                        <p:cTn id="8" dur="2000" fill="hold"/>
                                        <p:tgtEl>
                                          <p:spTgt spid="9"/>
                                        </p:tgtEl>
                                        <p:attrNameLst>
                                          <p:attrName>stroke.color</p:attrName>
                                        </p:attrNameLst>
                                      </p:cBhvr>
                                      <p:by>
                                        <p:hsl h="-7200000" s="0" l="0"/>
                                      </p:by>
                                    </p:animClr>
                                    <p:set>
                                      <p:cBhvr>
                                        <p:cTn id="9" dur="2000" fill="hold"/>
                                        <p:tgtEl>
                                          <p:spTgt spid="9"/>
                                        </p:tgtEl>
                                        <p:attrNameLst>
                                          <p:attrName>fill.type</p:attrName>
                                        </p:attrNameLst>
                                      </p:cBhvr>
                                      <p:to>
                                        <p:strVal val="solid"/>
                                      </p:to>
                                    </p:set>
                                  </p:childTnLst>
                                </p:cTn>
                              </p:par>
                            </p:childTnLst>
                          </p:cTn>
                        </p:par>
                        <p:par>
                          <p:cTn id="10" fill="hold">
                            <p:stCondLst>
                              <p:cond delay="2000"/>
                            </p:stCondLst>
                            <p:childTnLst>
                              <p:par>
                                <p:cTn id="11" presetID="1" presetClass="mediacall" presetSubtype="0" fill="hold" nodeType="afterEffect">
                                  <p:stCondLst>
                                    <p:cond delay="0"/>
                                  </p:stCondLst>
                                  <p:childTnLst>
                                    <p:cmd type="call" cmd="playFrom(0.0)">
                                      <p:cBhvr>
                                        <p:cTn id="12" dur="234945" fill="hold"/>
                                        <p:tgtEl>
                                          <p:spTgt spid="11"/>
                                        </p:tgtEl>
                                      </p:cBhvr>
                                    </p:cmd>
                                  </p:childTnLst>
                                </p:cTn>
                              </p:par>
                              <p:par>
                                <p:cTn id="13" presetID="2" presetClass="entr" presetSubtype="2" repeatCount="indefinite"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0" fill="hold"/>
                                        <p:tgtEl>
                                          <p:spTgt spid="12"/>
                                        </p:tgtEl>
                                        <p:attrNameLst>
                                          <p:attrName>ppt_x</p:attrName>
                                        </p:attrNameLst>
                                      </p:cBhvr>
                                      <p:tavLst>
                                        <p:tav tm="0">
                                          <p:val>
                                            <p:strVal val="1+#ppt_w/2"/>
                                          </p:val>
                                        </p:tav>
                                        <p:tav tm="100000">
                                          <p:val>
                                            <p:strVal val="#ppt_x"/>
                                          </p:val>
                                        </p:tav>
                                      </p:tavLst>
                                    </p:anim>
                                    <p:anim calcmode="lin" valueType="num">
                                      <p:cBhvr additive="base">
                                        <p:cTn id="16" dur="50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7" repeatCount="indefinite" fill="hold" display="0">
                  <p:stCondLst>
                    <p:cond delay="indefinite"/>
                  </p:stCondLst>
                  <p:endCondLst>
                    <p:cond evt="onStopAudio" delay="0">
                      <p:tgtEl>
                        <p:sldTgt/>
                      </p:tgtEl>
                    </p:cond>
                  </p:endCondLst>
                </p:cTn>
                <p:tgtEl>
                  <p:spTgt spid="11"/>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881;p31"/>
          <p:cNvSpPr txBox="1">
            <a:spLocks/>
          </p:cNvSpPr>
          <p:nvPr/>
        </p:nvSpPr>
        <p:spPr>
          <a:xfrm>
            <a:off x="1454412" y="1723229"/>
            <a:ext cx="5231128" cy="1048533"/>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5400" b="1" dirty="0">
                <a:solidFill>
                  <a:srgbClr val="F26532"/>
                </a:solidFill>
              </a:rPr>
              <a:t>hardship</a:t>
            </a:r>
            <a:r>
              <a:rPr lang="en-VN" sz="5400" b="1" dirty="0">
                <a:solidFill>
                  <a:srgbClr val="F26532"/>
                </a:solidFill>
              </a:rPr>
              <a:t> (n)</a:t>
            </a:r>
            <a:endParaRPr lang="en-US" sz="5400" b="1" dirty="0">
              <a:solidFill>
                <a:srgbClr val="F26532"/>
              </a:solidFill>
              <a:cs typeface="Calibri" panose="020F0502020204030204" pitchFamily="34" charset="0"/>
            </a:endParaRPr>
          </a:p>
        </p:txBody>
      </p:sp>
      <p:sp>
        <p:nvSpPr>
          <p:cNvPr id="12" name="Rectangle 11"/>
          <p:cNvSpPr/>
          <p:nvPr/>
        </p:nvSpPr>
        <p:spPr>
          <a:xfrm>
            <a:off x="418934" y="4319374"/>
            <a:ext cx="6530330" cy="1569660"/>
          </a:xfrm>
          <a:prstGeom prst="rect">
            <a:avLst/>
          </a:prstGeom>
        </p:spPr>
        <p:txBody>
          <a:bodyPr wrap="square">
            <a:spAutoFit/>
          </a:bodyPr>
          <a:lstStyle/>
          <a:p>
            <a:pPr algn="just"/>
            <a:r>
              <a:rPr lang="en-VN" sz="3200" dirty="0"/>
              <a:t>a situation that is difficult and unpleasant because you do not have enough money, food, clothes, etc.</a:t>
            </a:r>
          </a:p>
        </p:txBody>
      </p:sp>
      <p:sp>
        <p:nvSpPr>
          <p:cNvPr id="2" name="Rectangle 1"/>
          <p:cNvSpPr/>
          <p:nvPr/>
        </p:nvSpPr>
        <p:spPr>
          <a:xfrm>
            <a:off x="2935598" y="2800322"/>
            <a:ext cx="1882247" cy="584775"/>
          </a:xfrm>
          <a:prstGeom prst="rect">
            <a:avLst/>
          </a:prstGeom>
        </p:spPr>
        <p:txBody>
          <a:bodyPr wrap="none">
            <a:spAutoFit/>
          </a:bodyPr>
          <a:lstStyle/>
          <a:p>
            <a:r>
              <a:rPr lang="en-VN" sz="3200" b="1" dirty="0">
                <a:solidFill>
                  <a:srgbClr val="05A0B8"/>
                </a:solidFill>
              </a:rPr>
              <a:t>/ˈhɑːdʃɪp/</a:t>
            </a:r>
          </a:p>
        </p:txBody>
      </p:sp>
      <p:pic>
        <p:nvPicPr>
          <p:cNvPr id="10" name="Picture 9">
            <a:extLst>
              <a:ext uri="{FF2B5EF4-FFF2-40B4-BE49-F238E27FC236}">
                <a16:creationId xmlns:a16="http://schemas.microsoft.com/office/drawing/2014/main" id="{82785E25-1EBB-4B29-833F-A76FC2DF05F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880278"/>
          </a:xfrm>
          <a:prstGeom prst="rect">
            <a:avLst/>
          </a:prstGeom>
        </p:spPr>
      </p:pic>
      <p:sp>
        <p:nvSpPr>
          <p:cNvPr id="11" name="TextBox 10">
            <a:extLst>
              <a:ext uri="{FF2B5EF4-FFF2-40B4-BE49-F238E27FC236}">
                <a16:creationId xmlns:a16="http://schemas.microsoft.com/office/drawing/2014/main" id="{8514929A-D5FC-4F66-8951-74EDFD16573E}"/>
              </a:ext>
            </a:extLst>
          </p:cNvPr>
          <p:cNvSpPr txBox="1"/>
          <p:nvPr/>
        </p:nvSpPr>
        <p:spPr>
          <a:xfrm>
            <a:off x="1033349" y="52505"/>
            <a:ext cx="4572000" cy="646331"/>
          </a:xfrm>
          <a:prstGeom prst="rect">
            <a:avLst/>
          </a:prstGeom>
          <a:noFill/>
        </p:spPr>
        <p:txBody>
          <a:bodyPr wrap="square">
            <a:spAutoFit/>
          </a:bodyPr>
          <a:lstStyle/>
          <a:p>
            <a:r>
              <a:rPr lang="en-US" sz="3600" b="1" dirty="0">
                <a:solidFill>
                  <a:schemeClr val="bg1"/>
                </a:solidFill>
                <a:latin typeface="UTM Facebook K&amp;T" panose="02040603050506020204" pitchFamily="18" charset="0"/>
                <a:cs typeface="Arial" panose="020B0604020202020204" pitchFamily="34" charset="0"/>
              </a:rPr>
              <a:t>VOCABULARY</a:t>
            </a:r>
          </a:p>
        </p:txBody>
      </p:sp>
      <p:pic>
        <p:nvPicPr>
          <p:cNvPr id="12290" name="Picture 2" descr="Study: Economic Hardship Faced by Survivors of Intimate Partner Violence |  The Swaddle">
            <a:extLst>
              <a:ext uri="{FF2B5EF4-FFF2-40B4-BE49-F238E27FC236}">
                <a16:creationId xmlns:a16="http://schemas.microsoft.com/office/drawing/2014/main" id="{1A6C55D1-0834-204C-B3EF-02FD0B37407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37717" y="1930434"/>
            <a:ext cx="4335349" cy="2852203"/>
          </a:xfrm>
          <a:prstGeom prst="rect">
            <a:avLst/>
          </a:prstGeom>
          <a:noFill/>
          <a:extLst>
            <a:ext uri="{909E8E84-426E-40DD-AFC4-6F175D3DCCD1}">
              <a14:hiddenFill xmlns:a14="http://schemas.microsoft.com/office/drawing/2010/main">
                <a:solidFill>
                  <a:srgbClr val="FFFFFF"/>
                </a:solidFill>
              </a14:hiddenFill>
            </a:ext>
          </a:extLst>
        </p:spPr>
      </p:pic>
      <p:pic>
        <p:nvPicPr>
          <p:cNvPr id="4" name="hardship__gb_1" descr="hardship__gb_1">
            <a:hlinkClick r:id="" action="ppaction://media"/>
            <a:extLst>
              <a:ext uri="{FF2B5EF4-FFF2-40B4-BE49-F238E27FC236}">
                <a16:creationId xmlns:a16="http://schemas.microsoft.com/office/drawing/2014/main" id="{94ED1D53-F870-B54B-9781-1461D68BBF9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553820" y="3501465"/>
            <a:ext cx="812800" cy="812800"/>
          </a:xfrm>
          <a:prstGeom prst="rect">
            <a:avLst/>
          </a:prstGeom>
        </p:spPr>
      </p:pic>
    </p:spTree>
    <p:extLst>
      <p:ext uri="{BB962C8B-B14F-4D97-AF65-F5344CB8AC3E}">
        <p14:creationId xmlns:p14="http://schemas.microsoft.com/office/powerpoint/2010/main" val="2097369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up)">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07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4"/>
                </p:tgtEl>
              </p:cMediaNode>
            </p:audio>
          </p:childTnLst>
        </p:cTn>
      </p:par>
    </p:tnLst>
    <p:bldLst>
      <p:bldP spid="7"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2785E25-1EBB-4B29-833F-A76FC2DF05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880278"/>
          </a:xfrm>
          <a:prstGeom prst="rect">
            <a:avLst/>
          </a:prstGeom>
        </p:spPr>
      </p:pic>
      <p:sp>
        <p:nvSpPr>
          <p:cNvPr id="8" name="TextBox 7">
            <a:extLst>
              <a:ext uri="{FF2B5EF4-FFF2-40B4-BE49-F238E27FC236}">
                <a16:creationId xmlns:a16="http://schemas.microsoft.com/office/drawing/2014/main" id="{8514929A-D5FC-4F66-8951-74EDFD16573E}"/>
              </a:ext>
            </a:extLst>
          </p:cNvPr>
          <p:cNvSpPr txBox="1"/>
          <p:nvPr/>
        </p:nvSpPr>
        <p:spPr>
          <a:xfrm>
            <a:off x="1033349" y="52505"/>
            <a:ext cx="4572000" cy="646331"/>
          </a:xfrm>
          <a:prstGeom prst="rect">
            <a:avLst/>
          </a:prstGeom>
          <a:noFill/>
        </p:spPr>
        <p:txBody>
          <a:bodyPr wrap="square">
            <a:spAutoFit/>
          </a:bodyPr>
          <a:lstStyle/>
          <a:p>
            <a:r>
              <a:rPr lang="en-US" sz="3600" b="1" dirty="0">
                <a:solidFill>
                  <a:schemeClr val="bg1"/>
                </a:solidFill>
                <a:latin typeface="UTM Facebook K&amp;T" panose="02040603050506020204" pitchFamily="18" charset="0"/>
                <a:cs typeface="Arial" panose="020B0604020202020204" pitchFamily="34" charset="0"/>
              </a:rPr>
              <a:t>VOCABULARY</a:t>
            </a:r>
          </a:p>
        </p:txBody>
      </p:sp>
      <p:graphicFrame>
        <p:nvGraphicFramePr>
          <p:cNvPr id="3" name="Table 2">
            <a:extLst>
              <a:ext uri="{FF2B5EF4-FFF2-40B4-BE49-F238E27FC236}">
                <a16:creationId xmlns:a16="http://schemas.microsoft.com/office/drawing/2014/main" id="{65EC367B-D5DC-394A-9358-11CEDDD01F4D}"/>
              </a:ext>
            </a:extLst>
          </p:cNvPr>
          <p:cNvGraphicFramePr>
            <a:graphicFrameLocks noGrp="1"/>
          </p:cNvGraphicFramePr>
          <p:nvPr>
            <p:extLst>
              <p:ext uri="{D42A27DB-BD31-4B8C-83A1-F6EECF244321}">
                <p14:modId xmlns:p14="http://schemas.microsoft.com/office/powerpoint/2010/main" val="3891951262"/>
              </p:ext>
            </p:extLst>
          </p:nvPr>
        </p:nvGraphicFramePr>
        <p:xfrm>
          <a:off x="1183338" y="1255059"/>
          <a:ext cx="10237695" cy="5369910"/>
        </p:xfrm>
        <a:graphic>
          <a:graphicData uri="http://schemas.openxmlformats.org/drawingml/2006/table">
            <a:tbl>
              <a:tblPr>
                <a:tableStyleId>{5C22544A-7EE6-4342-B048-85BDC9FD1C3A}</a:tableStyleId>
              </a:tblPr>
              <a:tblGrid>
                <a:gridCol w="2343613">
                  <a:extLst>
                    <a:ext uri="{9D8B030D-6E8A-4147-A177-3AD203B41FA5}">
                      <a16:colId xmlns:a16="http://schemas.microsoft.com/office/drawing/2014/main" val="1388942047"/>
                    </a:ext>
                  </a:extLst>
                </a:gridCol>
                <a:gridCol w="2174602">
                  <a:extLst>
                    <a:ext uri="{9D8B030D-6E8A-4147-A177-3AD203B41FA5}">
                      <a16:colId xmlns:a16="http://schemas.microsoft.com/office/drawing/2014/main" val="2531890022"/>
                    </a:ext>
                  </a:extLst>
                </a:gridCol>
                <a:gridCol w="5719480">
                  <a:extLst>
                    <a:ext uri="{9D8B030D-6E8A-4147-A177-3AD203B41FA5}">
                      <a16:colId xmlns:a16="http://schemas.microsoft.com/office/drawing/2014/main" val="2701580524"/>
                    </a:ext>
                  </a:extLst>
                </a:gridCol>
              </a:tblGrid>
              <a:tr h="550260">
                <a:tc>
                  <a:txBody>
                    <a:bodyPr/>
                    <a:lstStyle/>
                    <a:p>
                      <a:pPr algn="ctr"/>
                      <a:r>
                        <a:rPr lang="en-VN" sz="2400" b="1">
                          <a:effectLst/>
                        </a:rPr>
                        <a:t>Form</a:t>
                      </a:r>
                      <a:endParaRPr lang="en-VN" sz="2400" b="1">
                        <a:effectLst/>
                        <a:latin typeface="Times New Roman" panose="02020603050405020304" pitchFamily="18" charset="0"/>
                        <a:ea typeface="Times New Roman" panose="02020603050405020304" pitchFamily="18" charset="0"/>
                      </a:endParaRPr>
                    </a:p>
                  </a:txBody>
                  <a:tcPr marL="68580" marR="68580" marT="71755" marB="71755" anchor="ctr"/>
                </a:tc>
                <a:tc>
                  <a:txBody>
                    <a:bodyPr/>
                    <a:lstStyle/>
                    <a:p>
                      <a:pPr algn="ctr"/>
                      <a:r>
                        <a:rPr lang="en-VN" sz="2400" b="1">
                          <a:effectLst/>
                        </a:rPr>
                        <a:t>Pronunciation</a:t>
                      </a:r>
                      <a:endParaRPr lang="en-VN" sz="2400" b="1">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r>
                        <a:rPr lang="en-VN" sz="2400" b="1" dirty="0">
                          <a:effectLst/>
                        </a:rPr>
                        <a:t>Meaning</a:t>
                      </a:r>
                      <a:endParaRPr lang="en-VN" sz="2400" b="1" dirty="0">
                        <a:effectLst/>
                        <a:latin typeface="Times New Roman" panose="02020603050405020304" pitchFamily="18" charset="0"/>
                        <a:ea typeface="Times New Roman" panose="02020603050405020304" pitchFamily="18" charset="0"/>
                      </a:endParaRPr>
                    </a:p>
                  </a:txBody>
                  <a:tcPr marL="68580" marR="68580" marT="71755" marB="71755" anchor="ctr"/>
                </a:tc>
                <a:extLst>
                  <a:ext uri="{0D108BD9-81ED-4DB2-BD59-A6C34878D82A}">
                    <a16:rowId xmlns:a16="http://schemas.microsoft.com/office/drawing/2014/main" val="867730111"/>
                  </a:ext>
                </a:extLst>
              </a:tr>
              <a:tr h="1561145">
                <a:tc>
                  <a:txBody>
                    <a:bodyPr/>
                    <a:lstStyle/>
                    <a:p>
                      <a:pPr marL="144145" indent="-144145"/>
                      <a:r>
                        <a:rPr lang="en-US" sz="2400" dirty="0">
                          <a:effectLst/>
                        </a:rPr>
                        <a:t>donation </a:t>
                      </a:r>
                      <a:r>
                        <a:rPr lang="en-VN" sz="2400" dirty="0">
                          <a:effectLst/>
                        </a:rPr>
                        <a:t>(</a:t>
                      </a:r>
                      <a:r>
                        <a:rPr lang="en-GB" sz="2400" dirty="0">
                          <a:effectLst/>
                        </a:rPr>
                        <a:t>n</a:t>
                      </a:r>
                      <a:r>
                        <a:rPr lang="en-VN" sz="2400" dirty="0">
                          <a:effectLst/>
                        </a:rPr>
                        <a:t>)</a:t>
                      </a:r>
                      <a:endParaRPr lang="en-VN" sz="2400" dirty="0">
                        <a:effectLst/>
                        <a:latin typeface="Times New Roman" panose="02020603050405020304" pitchFamily="18" charset="0"/>
                        <a:ea typeface="Times New Roman" panose="02020603050405020304" pitchFamily="18" charset="0"/>
                      </a:endParaRPr>
                    </a:p>
                  </a:txBody>
                  <a:tcPr marL="71755" marR="71755" marT="71755" marB="71755"/>
                </a:tc>
                <a:tc>
                  <a:txBody>
                    <a:bodyPr/>
                    <a:lstStyle/>
                    <a:p>
                      <a:r>
                        <a:rPr lang="en-VN" sz="2400" dirty="0">
                          <a:effectLst/>
                        </a:rPr>
                        <a:t>/dəʊˈneɪʃn/</a:t>
                      </a:r>
                    </a:p>
                    <a:p>
                      <a:r>
                        <a:rPr lang="en-VN" sz="2400" dirty="0">
                          <a:effectLst/>
                        </a:rPr>
                        <a:t> </a:t>
                      </a:r>
                      <a:endParaRPr lang="en-VN" sz="2400" dirty="0">
                        <a:effectLst/>
                        <a:latin typeface="Times New Roman" panose="02020603050405020304" pitchFamily="18" charset="0"/>
                        <a:ea typeface="Times New Roman" panose="02020603050405020304" pitchFamily="18" charset="0"/>
                      </a:endParaRPr>
                    </a:p>
                  </a:txBody>
                  <a:tcPr marL="68580" marR="68580" marT="0" marB="0"/>
                </a:tc>
                <a:tc>
                  <a:txBody>
                    <a:bodyPr/>
                    <a:lstStyle/>
                    <a:p>
                      <a:r>
                        <a:rPr lang="en-VN" sz="2400">
                          <a:effectLst/>
                        </a:rPr>
                        <a:t>something that is given to a person or an organization such as a charity, in order to help them; the act of giving something in this way</a:t>
                      </a:r>
                    </a:p>
                    <a:p>
                      <a:r>
                        <a:rPr lang="en-VN" sz="2400">
                          <a:effectLst/>
                        </a:rPr>
                        <a:t> </a:t>
                      </a:r>
                      <a:endParaRPr lang="en-VN" sz="2400">
                        <a:effectLst/>
                        <a:latin typeface="Times New Roman" panose="02020603050405020304" pitchFamily="18" charset="0"/>
                        <a:ea typeface="Times New Roman" panose="02020603050405020304" pitchFamily="18" charset="0"/>
                      </a:endParaRPr>
                    </a:p>
                  </a:txBody>
                  <a:tcPr marL="71755" marR="71755" marT="71755" marB="71755"/>
                </a:tc>
                <a:extLst>
                  <a:ext uri="{0D108BD9-81ED-4DB2-BD59-A6C34878D82A}">
                    <a16:rowId xmlns:a16="http://schemas.microsoft.com/office/drawing/2014/main" val="4259044807"/>
                  </a:ext>
                </a:extLst>
              </a:tr>
              <a:tr h="1173847">
                <a:tc>
                  <a:txBody>
                    <a:bodyPr/>
                    <a:lstStyle/>
                    <a:p>
                      <a:pPr marL="144145" indent="-144145"/>
                      <a:r>
                        <a:rPr lang="en-GB" sz="2400" dirty="0">
                          <a:effectLst/>
                        </a:rPr>
                        <a:t>deliver (</a:t>
                      </a:r>
                      <a:r>
                        <a:rPr lang="en-US" sz="2400" dirty="0">
                          <a:effectLst/>
                        </a:rPr>
                        <a:t>v</a:t>
                      </a:r>
                      <a:r>
                        <a:rPr lang="en-VN" sz="2400" dirty="0">
                          <a:effectLst/>
                        </a:rPr>
                        <a:t>)</a:t>
                      </a:r>
                      <a:endParaRPr lang="en-VN" sz="2400" dirty="0">
                        <a:effectLst/>
                        <a:latin typeface="Times New Roman" panose="02020603050405020304" pitchFamily="18" charset="0"/>
                        <a:ea typeface="Times New Roman" panose="02020603050405020304" pitchFamily="18" charset="0"/>
                      </a:endParaRPr>
                    </a:p>
                  </a:txBody>
                  <a:tcPr marL="71755" marR="71755" marT="71755" marB="71755"/>
                </a:tc>
                <a:tc>
                  <a:txBody>
                    <a:bodyPr/>
                    <a:lstStyle/>
                    <a:p>
                      <a:r>
                        <a:rPr lang="en-VN" sz="2400">
                          <a:effectLst/>
                        </a:rPr>
                        <a:t>/dɪˈlɪvə(r)/</a:t>
                      </a:r>
                    </a:p>
                    <a:p>
                      <a:r>
                        <a:rPr lang="en-VN" sz="2400">
                          <a:effectLst/>
                        </a:rPr>
                        <a:t> </a:t>
                      </a:r>
                      <a:endParaRPr lang="en-VN" sz="2400">
                        <a:effectLst/>
                        <a:latin typeface="Times New Roman" panose="02020603050405020304" pitchFamily="18" charset="0"/>
                        <a:ea typeface="Times New Roman" panose="02020603050405020304" pitchFamily="18" charset="0"/>
                      </a:endParaRPr>
                    </a:p>
                  </a:txBody>
                  <a:tcPr marL="68580" marR="68580" marT="0" marB="0"/>
                </a:tc>
                <a:tc>
                  <a:txBody>
                    <a:bodyPr/>
                    <a:lstStyle/>
                    <a:p>
                      <a:r>
                        <a:rPr lang="en-VN" sz="2400">
                          <a:effectLst/>
                        </a:rPr>
                        <a:t>to take goods, letters, etc. to the person or people they have been sent to</a:t>
                      </a:r>
                    </a:p>
                    <a:p>
                      <a:r>
                        <a:rPr lang="en-VN" sz="2400">
                          <a:effectLst/>
                        </a:rPr>
                        <a:t> </a:t>
                      </a:r>
                      <a:endParaRPr lang="en-VN" sz="2400">
                        <a:effectLst/>
                        <a:latin typeface="Times New Roman" panose="02020603050405020304" pitchFamily="18" charset="0"/>
                        <a:ea typeface="Times New Roman" panose="02020603050405020304" pitchFamily="18" charset="0"/>
                      </a:endParaRPr>
                    </a:p>
                  </a:txBody>
                  <a:tcPr marL="71755" marR="71755" marT="71755" marB="71755"/>
                </a:tc>
                <a:extLst>
                  <a:ext uri="{0D108BD9-81ED-4DB2-BD59-A6C34878D82A}">
                    <a16:rowId xmlns:a16="http://schemas.microsoft.com/office/drawing/2014/main" val="3934530217"/>
                  </a:ext>
                </a:extLst>
              </a:tr>
              <a:tr h="1519874">
                <a:tc>
                  <a:txBody>
                    <a:bodyPr/>
                    <a:lstStyle/>
                    <a:p>
                      <a:pPr marL="144145" indent="-144145"/>
                      <a:r>
                        <a:rPr lang="en-US" sz="2400" dirty="0">
                          <a:effectLst/>
                        </a:rPr>
                        <a:t>hardship</a:t>
                      </a:r>
                      <a:r>
                        <a:rPr lang="en-VN" sz="2400" dirty="0">
                          <a:effectLst/>
                        </a:rPr>
                        <a:t> (n)</a:t>
                      </a:r>
                      <a:endParaRPr lang="en-VN" sz="2400" dirty="0">
                        <a:effectLst/>
                        <a:latin typeface="Times New Roman" panose="02020603050405020304" pitchFamily="18" charset="0"/>
                        <a:ea typeface="Times New Roman" panose="02020603050405020304" pitchFamily="18" charset="0"/>
                      </a:endParaRPr>
                    </a:p>
                  </a:txBody>
                  <a:tcPr marL="71755" marR="71755" marT="71755" marB="71755"/>
                </a:tc>
                <a:tc>
                  <a:txBody>
                    <a:bodyPr/>
                    <a:lstStyle/>
                    <a:p>
                      <a:r>
                        <a:rPr lang="en-VN" sz="2400">
                          <a:effectLst/>
                        </a:rPr>
                        <a:t>/ˈhɑːdʃɪp/</a:t>
                      </a:r>
                    </a:p>
                    <a:p>
                      <a:r>
                        <a:rPr lang="en-VN" sz="2400">
                          <a:effectLst/>
                        </a:rPr>
                        <a:t> </a:t>
                      </a:r>
                      <a:endParaRPr lang="en-VN" sz="2400">
                        <a:effectLst/>
                        <a:latin typeface="Times New Roman" panose="02020603050405020304" pitchFamily="18" charset="0"/>
                        <a:ea typeface="Times New Roman" panose="02020603050405020304" pitchFamily="18" charset="0"/>
                      </a:endParaRPr>
                    </a:p>
                  </a:txBody>
                  <a:tcPr marL="68580" marR="68580" marT="0" marB="0"/>
                </a:tc>
                <a:tc>
                  <a:txBody>
                    <a:bodyPr/>
                    <a:lstStyle/>
                    <a:p>
                      <a:r>
                        <a:rPr lang="en-VN" sz="2400" dirty="0">
                          <a:effectLst/>
                        </a:rPr>
                        <a:t>a situation that is difficult and unpleasant because you do not have enough money, food, clothes, etc.</a:t>
                      </a:r>
                    </a:p>
                    <a:p>
                      <a:r>
                        <a:rPr lang="en-VN" sz="2400" dirty="0">
                          <a:effectLst/>
                        </a:rPr>
                        <a:t> </a:t>
                      </a:r>
                      <a:endParaRPr lang="en-VN" sz="2400" dirty="0">
                        <a:effectLst/>
                        <a:latin typeface="Times New Roman" panose="02020603050405020304" pitchFamily="18" charset="0"/>
                        <a:ea typeface="Times New Roman" panose="02020603050405020304" pitchFamily="18" charset="0"/>
                      </a:endParaRPr>
                    </a:p>
                  </a:txBody>
                  <a:tcPr marL="71755" marR="71755" marT="71755" marB="71755"/>
                </a:tc>
                <a:extLst>
                  <a:ext uri="{0D108BD9-81ED-4DB2-BD59-A6C34878D82A}">
                    <a16:rowId xmlns:a16="http://schemas.microsoft.com/office/drawing/2014/main" val="1350186001"/>
                  </a:ext>
                </a:extLst>
              </a:tr>
            </a:tbl>
          </a:graphicData>
        </a:graphic>
      </p:graphicFrame>
    </p:spTree>
    <p:extLst>
      <p:ext uri="{BB962C8B-B14F-4D97-AF65-F5344CB8AC3E}">
        <p14:creationId xmlns:p14="http://schemas.microsoft.com/office/powerpoint/2010/main" val="6771410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8514929A-D5FC-4F66-8951-74EDFD16573E}"/>
              </a:ext>
            </a:extLst>
          </p:cNvPr>
          <p:cNvSpPr txBox="1"/>
          <p:nvPr/>
        </p:nvSpPr>
        <p:spPr>
          <a:xfrm>
            <a:off x="1523999" y="1164832"/>
            <a:ext cx="6920753" cy="523220"/>
          </a:xfrm>
          <a:prstGeom prst="rect">
            <a:avLst/>
          </a:prstGeom>
          <a:noFill/>
        </p:spPr>
        <p:txBody>
          <a:bodyPr wrap="square">
            <a:spAutoFit/>
          </a:bodyPr>
          <a:lstStyle/>
          <a:p>
            <a:r>
              <a:rPr lang="en-GB" sz="2800" b="1" dirty="0">
                <a:solidFill>
                  <a:srgbClr val="006673"/>
                </a:solidFill>
              </a:rPr>
              <a:t>Read the text and choose the main idea.</a:t>
            </a:r>
            <a:endParaRPr lang="en-VN" sz="2800" b="1" dirty="0">
              <a:solidFill>
                <a:srgbClr val="006673"/>
              </a:solidFill>
            </a:endParaRPr>
          </a:p>
        </p:txBody>
      </p:sp>
      <p:pic>
        <p:nvPicPr>
          <p:cNvPr id="13" name="Picture 12">
            <a:extLst>
              <a:ext uri="{FF2B5EF4-FFF2-40B4-BE49-F238E27FC236}">
                <a16:creationId xmlns:a16="http://schemas.microsoft.com/office/drawing/2014/main" id="{82785E25-1EBB-4B29-833F-A76FC2DF05F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080"/>
            <a:ext cx="12192000" cy="880278"/>
          </a:xfrm>
          <a:prstGeom prst="rect">
            <a:avLst/>
          </a:prstGeom>
        </p:spPr>
      </p:pic>
      <p:sp>
        <p:nvSpPr>
          <p:cNvPr id="14" name="TextBox 13">
            <a:extLst>
              <a:ext uri="{FF2B5EF4-FFF2-40B4-BE49-F238E27FC236}">
                <a16:creationId xmlns:a16="http://schemas.microsoft.com/office/drawing/2014/main" id="{8514929A-D5FC-4F66-8951-74EDFD16573E}"/>
              </a:ext>
            </a:extLst>
          </p:cNvPr>
          <p:cNvSpPr txBox="1"/>
          <p:nvPr/>
        </p:nvSpPr>
        <p:spPr>
          <a:xfrm>
            <a:off x="746747" y="72225"/>
            <a:ext cx="4572000" cy="646331"/>
          </a:xfrm>
          <a:prstGeom prst="rect">
            <a:avLst/>
          </a:prstGeom>
          <a:noFill/>
        </p:spPr>
        <p:txBody>
          <a:bodyPr wrap="square">
            <a:spAutoFit/>
          </a:bodyPr>
          <a:lstStyle/>
          <a:p>
            <a:r>
              <a:rPr lang="en-US" sz="3600" b="1" dirty="0">
                <a:solidFill>
                  <a:schemeClr val="bg1"/>
                </a:solidFill>
                <a:latin typeface="UTM Facebook K&amp;T" panose="02040603050506020204" pitchFamily="18" charset="0"/>
                <a:cs typeface="Arial" panose="020B0604020202020204" pitchFamily="34" charset="0"/>
              </a:rPr>
              <a:t>WHILE-READING</a:t>
            </a:r>
          </a:p>
        </p:txBody>
      </p:sp>
      <p:sp>
        <p:nvSpPr>
          <p:cNvPr id="18" name="Rounded Rectangle 17"/>
          <p:cNvSpPr/>
          <p:nvPr/>
        </p:nvSpPr>
        <p:spPr>
          <a:xfrm>
            <a:off x="937120" y="1104748"/>
            <a:ext cx="502606" cy="502606"/>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9" name="TextBox 18"/>
          <p:cNvSpPr txBox="1"/>
          <p:nvPr/>
        </p:nvSpPr>
        <p:spPr>
          <a:xfrm>
            <a:off x="963512" y="1002108"/>
            <a:ext cx="449821" cy="707886"/>
          </a:xfrm>
          <a:prstGeom prst="rect">
            <a:avLst/>
          </a:prstGeom>
          <a:noFill/>
        </p:spPr>
        <p:txBody>
          <a:bodyPr wrap="square" rtlCol="0">
            <a:spAutoFit/>
          </a:bodyPr>
          <a:lstStyle/>
          <a:p>
            <a:pPr algn="ctr"/>
            <a:r>
              <a:rPr lang="en-US" sz="4000" b="1" dirty="0">
                <a:solidFill>
                  <a:schemeClr val="bg1"/>
                </a:solidFill>
                <a:latin typeface="Myriad Pro" pitchFamily="34" charset="0"/>
              </a:rPr>
              <a:t>1</a:t>
            </a:r>
          </a:p>
        </p:txBody>
      </p:sp>
      <p:sp>
        <p:nvSpPr>
          <p:cNvPr id="12" name="Google Shape;232;g10ccc671e94_0_158">
            <a:extLst>
              <a:ext uri="{FF2B5EF4-FFF2-40B4-BE49-F238E27FC236}">
                <a16:creationId xmlns:a16="http://schemas.microsoft.com/office/drawing/2014/main" id="{998F4374-B1CB-8445-BD74-912D7F50FA55}"/>
              </a:ext>
            </a:extLst>
          </p:cNvPr>
          <p:cNvSpPr/>
          <p:nvPr/>
        </p:nvSpPr>
        <p:spPr>
          <a:xfrm>
            <a:off x="1413332" y="2171643"/>
            <a:ext cx="9971843" cy="1289973"/>
          </a:xfrm>
          <a:prstGeom prst="rect">
            <a:avLst/>
          </a:prstGeom>
          <a:ln>
            <a:headEnd type="none" w="sm" len="sm"/>
            <a:tailEnd type="none" w="sm" len="sm"/>
          </a:ln>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t" anchorCtr="0">
            <a:noAutofit/>
          </a:bodyPr>
          <a:lstStyle/>
          <a:p>
            <a:pPr marL="139700" lvl="0" algn="l" rtl="0">
              <a:spcBef>
                <a:spcPts val="0"/>
              </a:spcBef>
              <a:spcAft>
                <a:spcPts val="0"/>
              </a:spcAft>
              <a:buSzPts val="1400"/>
            </a:pPr>
            <a:r>
              <a:rPr lang="en-US" sz="2400" dirty="0">
                <a:solidFill>
                  <a:schemeClr val="dk1"/>
                </a:solidFill>
              </a:rPr>
              <a:t>A. The writer’s secondary school has a long and interesting history.</a:t>
            </a:r>
            <a:endParaRPr sz="2800" dirty="0"/>
          </a:p>
        </p:txBody>
      </p:sp>
      <p:sp>
        <p:nvSpPr>
          <p:cNvPr id="15" name="Google Shape;234;g10ccc671e94_0_158">
            <a:extLst>
              <a:ext uri="{FF2B5EF4-FFF2-40B4-BE49-F238E27FC236}">
                <a16:creationId xmlns:a16="http://schemas.microsoft.com/office/drawing/2014/main" id="{931325E4-F169-F94C-AA8B-C82292E7DC9B}"/>
              </a:ext>
            </a:extLst>
          </p:cNvPr>
          <p:cNvSpPr/>
          <p:nvPr/>
        </p:nvSpPr>
        <p:spPr>
          <a:xfrm>
            <a:off x="1413333" y="3662439"/>
            <a:ext cx="9971842" cy="1289973"/>
          </a:xfrm>
          <a:prstGeom prst="rect">
            <a:avLst/>
          </a:prstGeom>
          <a:ln>
            <a:headEnd type="none" w="sm" len="sm"/>
            <a:tailEnd type="none" w="sm" len="sm"/>
          </a:ln>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t" anchorCtr="0">
            <a:noAutofit/>
          </a:bodyPr>
          <a:lstStyle/>
          <a:p>
            <a:pPr marL="0" lvl="0" indent="0" algn="l" rtl="0">
              <a:spcBef>
                <a:spcPts val="0"/>
              </a:spcBef>
              <a:spcAft>
                <a:spcPts val="0"/>
              </a:spcAft>
              <a:buNone/>
            </a:pPr>
            <a:r>
              <a:rPr lang="en-US" sz="2400" dirty="0">
                <a:solidFill>
                  <a:schemeClr val="dk1"/>
                </a:solidFill>
              </a:rPr>
              <a:t>   B. The Volunteer Club was set up 15 years ago to help  teens gain work experience.</a:t>
            </a:r>
            <a:endParaRPr sz="2800" dirty="0"/>
          </a:p>
        </p:txBody>
      </p:sp>
      <p:sp>
        <p:nvSpPr>
          <p:cNvPr id="16" name="Google Shape;233;g10ccc671e94_0_158">
            <a:extLst>
              <a:ext uri="{FF2B5EF4-FFF2-40B4-BE49-F238E27FC236}">
                <a16:creationId xmlns:a16="http://schemas.microsoft.com/office/drawing/2014/main" id="{EDAE59A8-FFF0-514A-B2A8-4DC6E08D633A}"/>
              </a:ext>
            </a:extLst>
          </p:cNvPr>
          <p:cNvSpPr/>
          <p:nvPr/>
        </p:nvSpPr>
        <p:spPr>
          <a:xfrm>
            <a:off x="1439726" y="5153235"/>
            <a:ext cx="9945449" cy="1079866"/>
          </a:xfrm>
          <a:prstGeom prst="rect">
            <a:avLst/>
          </a:prstGeom>
          <a:ln>
            <a:headEnd type="none" w="sm" len="sm"/>
            <a:tailEnd type="none" w="sm" len="sm"/>
          </a:ln>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r>
              <a:rPr lang="en-US" sz="2400" dirty="0">
                <a:solidFill>
                  <a:schemeClr val="dk1"/>
                </a:solidFill>
              </a:rPr>
              <a:t>   C. The club </a:t>
            </a:r>
            <a:r>
              <a:rPr lang="en-US" sz="2400" dirty="0" err="1">
                <a:solidFill>
                  <a:schemeClr val="dk1"/>
                </a:solidFill>
              </a:rPr>
              <a:t>organises</a:t>
            </a:r>
            <a:r>
              <a:rPr lang="en-US" sz="2400" dirty="0">
                <a:solidFill>
                  <a:schemeClr val="dk1"/>
                </a:solidFill>
              </a:rPr>
              <a:t> many volunteering activities that benefit both community and the students.</a:t>
            </a:r>
            <a:endParaRPr sz="2800" dirty="0"/>
          </a:p>
        </p:txBody>
      </p:sp>
      <p:pic>
        <p:nvPicPr>
          <p:cNvPr id="2" name="1. choose the main idea">
            <a:hlinkClick r:id="" action="ppaction://media"/>
            <a:extLst>
              <a:ext uri="{FF2B5EF4-FFF2-40B4-BE49-F238E27FC236}">
                <a16:creationId xmlns:a16="http://schemas.microsoft.com/office/drawing/2014/main" id="{9F797B69-55C1-C8EA-4983-EFE1F9C385B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24225" y="1135687"/>
            <a:ext cx="609600" cy="609600"/>
          </a:xfrm>
          <a:prstGeom prst="rect">
            <a:avLst/>
          </a:prstGeom>
        </p:spPr>
      </p:pic>
    </p:spTree>
    <p:extLst>
      <p:ext uri="{BB962C8B-B14F-4D97-AF65-F5344CB8AC3E}">
        <p14:creationId xmlns:p14="http://schemas.microsoft.com/office/powerpoint/2010/main" val="2693890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6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8514929A-D5FC-4F66-8951-74EDFD16573E}"/>
              </a:ext>
            </a:extLst>
          </p:cNvPr>
          <p:cNvSpPr txBox="1"/>
          <p:nvPr/>
        </p:nvSpPr>
        <p:spPr>
          <a:xfrm>
            <a:off x="1523999" y="1055104"/>
            <a:ext cx="6920753" cy="523220"/>
          </a:xfrm>
          <a:prstGeom prst="rect">
            <a:avLst/>
          </a:prstGeom>
          <a:noFill/>
        </p:spPr>
        <p:txBody>
          <a:bodyPr wrap="square">
            <a:spAutoFit/>
          </a:bodyPr>
          <a:lstStyle/>
          <a:p>
            <a:r>
              <a:rPr lang="en-GB" sz="2800" b="1" dirty="0">
                <a:solidFill>
                  <a:srgbClr val="006673"/>
                </a:solidFill>
              </a:rPr>
              <a:t>Read the text and choose the main idea.</a:t>
            </a:r>
            <a:endParaRPr lang="en-VN" sz="2800" b="1" dirty="0">
              <a:solidFill>
                <a:srgbClr val="006673"/>
              </a:solidFill>
            </a:endParaRPr>
          </a:p>
        </p:txBody>
      </p:sp>
      <p:pic>
        <p:nvPicPr>
          <p:cNvPr id="13" name="Picture 12">
            <a:extLst>
              <a:ext uri="{FF2B5EF4-FFF2-40B4-BE49-F238E27FC236}">
                <a16:creationId xmlns:a16="http://schemas.microsoft.com/office/drawing/2014/main" id="{82785E25-1EBB-4B29-833F-A76FC2DF05F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4080"/>
            <a:ext cx="12192000" cy="880278"/>
          </a:xfrm>
          <a:prstGeom prst="rect">
            <a:avLst/>
          </a:prstGeom>
        </p:spPr>
      </p:pic>
      <p:sp>
        <p:nvSpPr>
          <p:cNvPr id="14" name="TextBox 13">
            <a:extLst>
              <a:ext uri="{FF2B5EF4-FFF2-40B4-BE49-F238E27FC236}">
                <a16:creationId xmlns:a16="http://schemas.microsoft.com/office/drawing/2014/main" id="{8514929A-D5FC-4F66-8951-74EDFD16573E}"/>
              </a:ext>
            </a:extLst>
          </p:cNvPr>
          <p:cNvSpPr txBox="1"/>
          <p:nvPr/>
        </p:nvSpPr>
        <p:spPr>
          <a:xfrm>
            <a:off x="746747" y="72225"/>
            <a:ext cx="4572000" cy="646331"/>
          </a:xfrm>
          <a:prstGeom prst="rect">
            <a:avLst/>
          </a:prstGeom>
          <a:noFill/>
        </p:spPr>
        <p:txBody>
          <a:bodyPr wrap="square">
            <a:spAutoFit/>
          </a:bodyPr>
          <a:lstStyle/>
          <a:p>
            <a:r>
              <a:rPr lang="en-US" sz="3600" b="1" dirty="0">
                <a:solidFill>
                  <a:schemeClr val="bg1"/>
                </a:solidFill>
                <a:latin typeface="UTM Facebook K&amp;T" panose="02040603050506020204" pitchFamily="18" charset="0"/>
                <a:cs typeface="Arial" panose="020B0604020202020204" pitchFamily="34" charset="0"/>
              </a:rPr>
              <a:t>WHILE-READING</a:t>
            </a:r>
          </a:p>
        </p:txBody>
      </p:sp>
      <p:sp>
        <p:nvSpPr>
          <p:cNvPr id="18" name="Rounded Rectangle 17"/>
          <p:cNvSpPr/>
          <p:nvPr/>
        </p:nvSpPr>
        <p:spPr>
          <a:xfrm>
            <a:off x="937120" y="1013308"/>
            <a:ext cx="502606" cy="502606"/>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9" name="TextBox 18"/>
          <p:cNvSpPr txBox="1"/>
          <p:nvPr/>
        </p:nvSpPr>
        <p:spPr>
          <a:xfrm>
            <a:off x="963512" y="892380"/>
            <a:ext cx="449821" cy="707886"/>
          </a:xfrm>
          <a:prstGeom prst="rect">
            <a:avLst/>
          </a:prstGeom>
          <a:noFill/>
        </p:spPr>
        <p:txBody>
          <a:bodyPr wrap="square" rtlCol="0">
            <a:spAutoFit/>
          </a:bodyPr>
          <a:lstStyle/>
          <a:p>
            <a:pPr algn="ctr"/>
            <a:r>
              <a:rPr lang="en-US" sz="4000" b="1" dirty="0">
                <a:solidFill>
                  <a:schemeClr val="bg1"/>
                </a:solidFill>
                <a:latin typeface="Myriad Pro" pitchFamily="34" charset="0"/>
              </a:rPr>
              <a:t>1</a:t>
            </a:r>
          </a:p>
        </p:txBody>
      </p:sp>
      <p:sp>
        <p:nvSpPr>
          <p:cNvPr id="2" name="TextBox 1">
            <a:extLst>
              <a:ext uri="{FF2B5EF4-FFF2-40B4-BE49-F238E27FC236}">
                <a16:creationId xmlns:a16="http://schemas.microsoft.com/office/drawing/2014/main" id="{8A4106C1-4961-324D-8ADA-03CEBC9ADCF8}"/>
              </a:ext>
            </a:extLst>
          </p:cNvPr>
          <p:cNvSpPr txBox="1"/>
          <p:nvPr/>
        </p:nvSpPr>
        <p:spPr>
          <a:xfrm>
            <a:off x="746747" y="1587468"/>
            <a:ext cx="11008659" cy="5262979"/>
          </a:xfrm>
          <a:prstGeom prst="rect">
            <a:avLst/>
          </a:prstGeom>
          <a:noFill/>
        </p:spPr>
        <p:txBody>
          <a:bodyPr wrap="square" rtlCol="0">
            <a:spAutoFit/>
          </a:bodyPr>
          <a:lstStyle/>
          <a:p>
            <a:pPr lvl="0" algn="just"/>
            <a:r>
              <a:rPr lang="en-US" sz="2100" dirty="0">
                <a:solidFill>
                  <a:schemeClr val="dk1"/>
                </a:solidFill>
              </a:rPr>
              <a:t>I joined the Volunteer Club when I started secondary school. The club formed fifteen years ago, shortly after the school was set up. Since then, it has </a:t>
            </a:r>
            <a:r>
              <a:rPr lang="en-US" sz="2100" dirty="0" err="1">
                <a:solidFill>
                  <a:schemeClr val="dk1"/>
                </a:solidFill>
              </a:rPr>
              <a:t>organised</a:t>
            </a:r>
            <a:r>
              <a:rPr lang="en-US" sz="2100" dirty="0">
                <a:solidFill>
                  <a:schemeClr val="dk1"/>
                </a:solidFill>
              </a:rPr>
              <a:t> various volunteering activities for all students to participate.</a:t>
            </a:r>
          </a:p>
          <a:p>
            <a:pPr lvl="0" algn="just"/>
            <a:r>
              <a:rPr lang="en-US" sz="2100" dirty="0">
                <a:solidFill>
                  <a:schemeClr val="dk1"/>
                </a:solidFill>
              </a:rPr>
              <a:t>One of the most popular activities of our club is selling handmade items to raise money for the local orphanage and homeless old people. Last year, we also raised over one hundred million VND to help people in flooded areas. The money was used to buy warm clothes, blankets, food and clean water.</a:t>
            </a:r>
          </a:p>
          <a:p>
            <a:pPr lvl="0" algn="just"/>
            <a:r>
              <a:rPr lang="en-US" sz="2100" dirty="0">
                <a:solidFill>
                  <a:schemeClr val="dk1"/>
                </a:solidFill>
              </a:rPr>
              <a:t>Our club welcomes different types of donations: clothes, picture books, unused notebooks, and other unwanted items. At the end of each month, we take the donations to the community </a:t>
            </a:r>
            <a:r>
              <a:rPr lang="en-US" sz="2100" dirty="0" err="1">
                <a:solidFill>
                  <a:schemeClr val="dk1"/>
                </a:solidFill>
              </a:rPr>
              <a:t>centre</a:t>
            </a:r>
            <a:r>
              <a:rPr lang="en-US" sz="2100" dirty="0">
                <a:solidFill>
                  <a:schemeClr val="dk1"/>
                </a:solidFill>
              </a:rPr>
              <a:t>. Our club also </a:t>
            </a:r>
            <a:r>
              <a:rPr lang="en-US" sz="2100" dirty="0" err="1">
                <a:solidFill>
                  <a:schemeClr val="dk1"/>
                </a:solidFill>
              </a:rPr>
              <a:t>organises</a:t>
            </a:r>
            <a:r>
              <a:rPr lang="en-US" sz="2100" dirty="0">
                <a:solidFill>
                  <a:schemeClr val="dk1"/>
                </a:solidFill>
              </a:rPr>
              <a:t> afterschool games for orphanage and concerts for the old people at the </a:t>
            </a:r>
            <a:r>
              <a:rPr lang="en-US" sz="2100" dirty="0" err="1">
                <a:solidFill>
                  <a:schemeClr val="dk1"/>
                </a:solidFill>
              </a:rPr>
              <a:t>centre</a:t>
            </a:r>
            <a:r>
              <a:rPr lang="en-US" sz="2100" dirty="0">
                <a:solidFill>
                  <a:schemeClr val="dk1"/>
                </a:solidFill>
              </a:rPr>
              <a:t>. In addition, it offers other volunteering activities, such as helping at a food bank or delivering free meals to poor families.</a:t>
            </a:r>
          </a:p>
          <a:p>
            <a:pPr lvl="0" algn="just"/>
            <a:r>
              <a:rPr lang="en-US" sz="2100" dirty="0">
                <a:solidFill>
                  <a:schemeClr val="dk1"/>
                </a:solidFill>
              </a:rPr>
              <a:t>Volunteering has helped my gain life experiences and find my sense of purpose in life. When I see suffering and hardships, I feel thankful for what I have. What is more, these activities provide opportunities for me to meet other teenagers with similar interests and help me build essential life skills.</a:t>
            </a:r>
          </a:p>
        </p:txBody>
      </p:sp>
      <p:pic>
        <p:nvPicPr>
          <p:cNvPr id="3" name="30 Seconds Timer - Đồng hồ đếm ngược 30 giây">
            <a:hlinkClick r:id="" action="ppaction://media"/>
            <a:extLst>
              <a:ext uri="{FF2B5EF4-FFF2-40B4-BE49-F238E27FC236}">
                <a16:creationId xmlns:a16="http://schemas.microsoft.com/office/drawing/2014/main" id="{1664BB2B-AB09-6686-8BFB-3864606CE750}"/>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0658763" y="-4080"/>
            <a:ext cx="1546433" cy="869868"/>
          </a:xfrm>
          <a:prstGeom prst="rect">
            <a:avLst/>
          </a:prstGeom>
        </p:spPr>
      </p:pic>
      <p:pic>
        <p:nvPicPr>
          <p:cNvPr id="4" name="Nhac-nen-PowerPoint-vui-nhon-www_nhacchuongvui_com">
            <a:hlinkClick r:id="" action="ppaction://media"/>
            <a:extLst>
              <a:ext uri="{FF2B5EF4-FFF2-40B4-BE49-F238E27FC236}">
                <a16:creationId xmlns:a16="http://schemas.microsoft.com/office/drawing/2014/main" id="{14EFA664-3D4B-8B43-07A0-BE2ECC6AD759}"/>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9430327" y="120716"/>
            <a:ext cx="609600" cy="609600"/>
          </a:xfrm>
          <a:prstGeom prst="rect">
            <a:avLst/>
          </a:prstGeom>
        </p:spPr>
      </p:pic>
    </p:spTree>
    <p:extLst>
      <p:ext uri="{BB962C8B-B14F-4D97-AF65-F5344CB8AC3E}">
        <p14:creationId xmlns:p14="http://schemas.microsoft.com/office/powerpoint/2010/main" val="311807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94"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3494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3"/>
                </p:tgtEl>
              </p:cMediaNode>
            </p:video>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audio>
              <p:cMediaNode vol="80000" showWhenStopped="0">
                <p:cTn id="17" repeatCount="indefinite"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8514929A-D5FC-4F66-8951-74EDFD16573E}"/>
              </a:ext>
            </a:extLst>
          </p:cNvPr>
          <p:cNvSpPr txBox="1"/>
          <p:nvPr/>
        </p:nvSpPr>
        <p:spPr>
          <a:xfrm>
            <a:off x="1523999" y="1164832"/>
            <a:ext cx="6920753" cy="523220"/>
          </a:xfrm>
          <a:prstGeom prst="rect">
            <a:avLst/>
          </a:prstGeom>
          <a:noFill/>
        </p:spPr>
        <p:txBody>
          <a:bodyPr wrap="square">
            <a:spAutoFit/>
          </a:bodyPr>
          <a:lstStyle/>
          <a:p>
            <a:r>
              <a:rPr lang="en-GB" sz="2800" b="1" dirty="0">
                <a:solidFill>
                  <a:srgbClr val="006673"/>
                </a:solidFill>
              </a:rPr>
              <a:t>Read the text and choose the main idea.</a:t>
            </a:r>
            <a:endParaRPr lang="en-VN" sz="2800" b="1" dirty="0">
              <a:solidFill>
                <a:srgbClr val="006673"/>
              </a:solidFill>
            </a:endParaRPr>
          </a:p>
        </p:txBody>
      </p:sp>
      <p:pic>
        <p:nvPicPr>
          <p:cNvPr id="13" name="Picture 12">
            <a:extLst>
              <a:ext uri="{FF2B5EF4-FFF2-40B4-BE49-F238E27FC236}">
                <a16:creationId xmlns:a16="http://schemas.microsoft.com/office/drawing/2014/main" id="{82785E25-1EBB-4B29-833F-A76FC2DF05F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080"/>
            <a:ext cx="12192000" cy="880278"/>
          </a:xfrm>
          <a:prstGeom prst="rect">
            <a:avLst/>
          </a:prstGeom>
        </p:spPr>
      </p:pic>
      <p:sp>
        <p:nvSpPr>
          <p:cNvPr id="14" name="TextBox 13">
            <a:extLst>
              <a:ext uri="{FF2B5EF4-FFF2-40B4-BE49-F238E27FC236}">
                <a16:creationId xmlns:a16="http://schemas.microsoft.com/office/drawing/2014/main" id="{8514929A-D5FC-4F66-8951-74EDFD16573E}"/>
              </a:ext>
            </a:extLst>
          </p:cNvPr>
          <p:cNvSpPr txBox="1"/>
          <p:nvPr/>
        </p:nvSpPr>
        <p:spPr>
          <a:xfrm>
            <a:off x="746747" y="72225"/>
            <a:ext cx="4572000" cy="646331"/>
          </a:xfrm>
          <a:prstGeom prst="rect">
            <a:avLst/>
          </a:prstGeom>
          <a:noFill/>
        </p:spPr>
        <p:txBody>
          <a:bodyPr wrap="square">
            <a:spAutoFit/>
          </a:bodyPr>
          <a:lstStyle/>
          <a:p>
            <a:r>
              <a:rPr lang="en-US" sz="3600" b="1" dirty="0">
                <a:solidFill>
                  <a:schemeClr val="bg1"/>
                </a:solidFill>
                <a:latin typeface="UTM Facebook K&amp;T" panose="02040603050506020204" pitchFamily="18" charset="0"/>
                <a:cs typeface="Arial" panose="020B0604020202020204" pitchFamily="34" charset="0"/>
              </a:rPr>
              <a:t>WHILE-READING</a:t>
            </a:r>
          </a:p>
        </p:txBody>
      </p:sp>
      <p:sp>
        <p:nvSpPr>
          <p:cNvPr id="18" name="Rounded Rectangle 17"/>
          <p:cNvSpPr/>
          <p:nvPr/>
        </p:nvSpPr>
        <p:spPr>
          <a:xfrm>
            <a:off x="937120" y="1104748"/>
            <a:ext cx="502606" cy="502606"/>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9" name="TextBox 18"/>
          <p:cNvSpPr txBox="1"/>
          <p:nvPr/>
        </p:nvSpPr>
        <p:spPr>
          <a:xfrm>
            <a:off x="963512" y="1002108"/>
            <a:ext cx="449821" cy="707886"/>
          </a:xfrm>
          <a:prstGeom prst="rect">
            <a:avLst/>
          </a:prstGeom>
          <a:noFill/>
        </p:spPr>
        <p:txBody>
          <a:bodyPr wrap="square" rtlCol="0">
            <a:spAutoFit/>
          </a:bodyPr>
          <a:lstStyle/>
          <a:p>
            <a:pPr algn="ctr"/>
            <a:r>
              <a:rPr lang="en-US" sz="4000" b="1" dirty="0">
                <a:solidFill>
                  <a:schemeClr val="bg1"/>
                </a:solidFill>
                <a:latin typeface="Myriad Pro" pitchFamily="34" charset="0"/>
              </a:rPr>
              <a:t>1</a:t>
            </a:r>
          </a:p>
        </p:txBody>
      </p:sp>
      <p:sp>
        <p:nvSpPr>
          <p:cNvPr id="12" name="Google Shape;232;g10ccc671e94_0_158">
            <a:extLst>
              <a:ext uri="{FF2B5EF4-FFF2-40B4-BE49-F238E27FC236}">
                <a16:creationId xmlns:a16="http://schemas.microsoft.com/office/drawing/2014/main" id="{998F4374-B1CB-8445-BD74-912D7F50FA55}"/>
              </a:ext>
            </a:extLst>
          </p:cNvPr>
          <p:cNvSpPr/>
          <p:nvPr/>
        </p:nvSpPr>
        <p:spPr>
          <a:xfrm>
            <a:off x="1413332" y="2171643"/>
            <a:ext cx="9971843" cy="1289973"/>
          </a:xfrm>
          <a:prstGeom prst="rect">
            <a:avLst/>
          </a:prstGeom>
          <a:ln>
            <a:headEnd type="none" w="sm" len="sm"/>
            <a:tailEnd type="none" w="sm" len="sm"/>
          </a:ln>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t" anchorCtr="0">
            <a:noAutofit/>
          </a:bodyPr>
          <a:lstStyle/>
          <a:p>
            <a:pPr marL="139700" lvl="0" algn="l" rtl="0">
              <a:spcBef>
                <a:spcPts val="0"/>
              </a:spcBef>
              <a:spcAft>
                <a:spcPts val="0"/>
              </a:spcAft>
              <a:buSzPts val="1400"/>
            </a:pPr>
            <a:r>
              <a:rPr lang="en-US" sz="2400" dirty="0">
                <a:solidFill>
                  <a:schemeClr val="dk1"/>
                </a:solidFill>
              </a:rPr>
              <a:t>A. The writer’s secondary school has a long and interesting history.</a:t>
            </a:r>
            <a:endParaRPr sz="2800" dirty="0"/>
          </a:p>
        </p:txBody>
      </p:sp>
      <p:sp>
        <p:nvSpPr>
          <p:cNvPr id="15" name="Google Shape;234;g10ccc671e94_0_158">
            <a:extLst>
              <a:ext uri="{FF2B5EF4-FFF2-40B4-BE49-F238E27FC236}">
                <a16:creationId xmlns:a16="http://schemas.microsoft.com/office/drawing/2014/main" id="{931325E4-F169-F94C-AA8B-C82292E7DC9B}"/>
              </a:ext>
            </a:extLst>
          </p:cNvPr>
          <p:cNvSpPr/>
          <p:nvPr/>
        </p:nvSpPr>
        <p:spPr>
          <a:xfrm>
            <a:off x="1413333" y="3662439"/>
            <a:ext cx="9971842" cy="1289973"/>
          </a:xfrm>
          <a:prstGeom prst="rect">
            <a:avLst/>
          </a:prstGeom>
          <a:ln>
            <a:headEnd type="none" w="sm" len="sm"/>
            <a:tailEnd type="none" w="sm" len="sm"/>
          </a:ln>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t" anchorCtr="0">
            <a:noAutofit/>
          </a:bodyPr>
          <a:lstStyle/>
          <a:p>
            <a:pPr marL="0" lvl="0" indent="0" algn="l" rtl="0">
              <a:spcBef>
                <a:spcPts val="0"/>
              </a:spcBef>
              <a:spcAft>
                <a:spcPts val="0"/>
              </a:spcAft>
              <a:buNone/>
            </a:pPr>
            <a:r>
              <a:rPr lang="en-US" sz="2400" dirty="0">
                <a:solidFill>
                  <a:schemeClr val="dk1"/>
                </a:solidFill>
              </a:rPr>
              <a:t>   B. The Volunteer Club was set up 15 years ago to help  teens gain work experience.</a:t>
            </a:r>
            <a:endParaRPr sz="2800" dirty="0"/>
          </a:p>
        </p:txBody>
      </p:sp>
      <p:sp>
        <p:nvSpPr>
          <p:cNvPr id="16" name="Google Shape;233;g10ccc671e94_0_158">
            <a:extLst>
              <a:ext uri="{FF2B5EF4-FFF2-40B4-BE49-F238E27FC236}">
                <a16:creationId xmlns:a16="http://schemas.microsoft.com/office/drawing/2014/main" id="{EDAE59A8-FFF0-514A-B2A8-4DC6E08D633A}"/>
              </a:ext>
            </a:extLst>
          </p:cNvPr>
          <p:cNvSpPr/>
          <p:nvPr/>
        </p:nvSpPr>
        <p:spPr>
          <a:xfrm>
            <a:off x="1439726" y="5153235"/>
            <a:ext cx="9945449" cy="1079866"/>
          </a:xfrm>
          <a:prstGeom prst="rect">
            <a:avLst/>
          </a:prstGeom>
          <a:ln>
            <a:headEnd type="none" w="sm" len="sm"/>
            <a:tailEnd type="none" w="sm" len="sm"/>
          </a:ln>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r>
              <a:rPr lang="en-US" sz="2400" dirty="0">
                <a:solidFill>
                  <a:schemeClr val="dk1"/>
                </a:solidFill>
              </a:rPr>
              <a:t>   C. The club </a:t>
            </a:r>
            <a:r>
              <a:rPr lang="en-US" sz="2400" dirty="0" err="1">
                <a:solidFill>
                  <a:schemeClr val="dk1"/>
                </a:solidFill>
              </a:rPr>
              <a:t>organises</a:t>
            </a:r>
            <a:r>
              <a:rPr lang="en-US" sz="2400" dirty="0">
                <a:solidFill>
                  <a:schemeClr val="dk1"/>
                </a:solidFill>
              </a:rPr>
              <a:t> many volunteering activities that benefit both community and the students.</a:t>
            </a:r>
            <a:endParaRPr sz="2800" dirty="0"/>
          </a:p>
        </p:txBody>
      </p:sp>
      <p:sp>
        <p:nvSpPr>
          <p:cNvPr id="2" name="Donut 1">
            <a:extLst>
              <a:ext uri="{FF2B5EF4-FFF2-40B4-BE49-F238E27FC236}">
                <a16:creationId xmlns:a16="http://schemas.microsoft.com/office/drawing/2014/main" id="{3A421936-7728-214D-8ACD-0509181AFADF}"/>
              </a:ext>
            </a:extLst>
          </p:cNvPr>
          <p:cNvSpPr/>
          <p:nvPr/>
        </p:nvSpPr>
        <p:spPr>
          <a:xfrm>
            <a:off x="1523999" y="5281683"/>
            <a:ext cx="537884" cy="411485"/>
          </a:xfrm>
          <a:prstGeom prst="donut">
            <a:avLst>
              <a:gd name="adj" fmla="val 5556"/>
            </a:avLst>
          </a:prstGeom>
          <a:ln>
            <a:solidFill>
              <a:srgbClr val="F265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solidFill>
                <a:schemeClr val="tx1"/>
              </a:solidFill>
            </a:endParaRPr>
          </a:p>
        </p:txBody>
      </p:sp>
      <p:pic>
        <p:nvPicPr>
          <p:cNvPr id="3" name="main idea">
            <a:hlinkClick r:id="" action="ppaction://media"/>
            <a:extLst>
              <a:ext uri="{FF2B5EF4-FFF2-40B4-BE49-F238E27FC236}">
                <a16:creationId xmlns:a16="http://schemas.microsoft.com/office/drawing/2014/main" id="{1BED2FC5-6663-40E5-111E-41588C84626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14545" y="62210"/>
            <a:ext cx="609600" cy="609600"/>
          </a:xfrm>
          <a:prstGeom prst="rect">
            <a:avLst/>
          </a:prstGeom>
        </p:spPr>
      </p:pic>
    </p:spTree>
    <p:extLst>
      <p:ext uri="{BB962C8B-B14F-4D97-AF65-F5344CB8AC3E}">
        <p14:creationId xmlns:p14="http://schemas.microsoft.com/office/powerpoint/2010/main" val="396333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840"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3"/>
                </p:tgtEl>
              </p:cMediaNode>
            </p:audio>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514929A-D5FC-4F66-8951-74EDFD16573E}"/>
              </a:ext>
            </a:extLst>
          </p:cNvPr>
          <p:cNvSpPr txBox="1"/>
          <p:nvPr/>
        </p:nvSpPr>
        <p:spPr>
          <a:xfrm>
            <a:off x="1783976" y="80809"/>
            <a:ext cx="4572000" cy="646331"/>
          </a:xfrm>
          <a:prstGeom prst="rect">
            <a:avLst/>
          </a:prstGeom>
          <a:noFill/>
        </p:spPr>
        <p:txBody>
          <a:bodyPr wrap="square">
            <a:spAutoFit/>
          </a:bodyPr>
          <a:lstStyle/>
          <a:p>
            <a:r>
              <a:rPr lang="en-US" sz="3600" b="1" dirty="0">
                <a:solidFill>
                  <a:schemeClr val="bg1"/>
                </a:solidFill>
                <a:latin typeface="UTM Facebook K&amp;T" panose="02040603050506020204" pitchFamily="18" charset="0"/>
                <a:cs typeface="Arial" panose="020B0604020202020204" pitchFamily="34" charset="0"/>
              </a:rPr>
              <a:t>PRACTICE</a:t>
            </a:r>
          </a:p>
        </p:txBody>
      </p:sp>
      <p:sp>
        <p:nvSpPr>
          <p:cNvPr id="13" name="TextBox 12">
            <a:extLst>
              <a:ext uri="{FF2B5EF4-FFF2-40B4-BE49-F238E27FC236}">
                <a16:creationId xmlns:a16="http://schemas.microsoft.com/office/drawing/2014/main" id="{8514929A-D5FC-4F66-8951-74EDFD16573E}"/>
              </a:ext>
            </a:extLst>
          </p:cNvPr>
          <p:cNvSpPr txBox="1"/>
          <p:nvPr/>
        </p:nvSpPr>
        <p:spPr>
          <a:xfrm>
            <a:off x="1592075" y="1155266"/>
            <a:ext cx="10093351" cy="523220"/>
          </a:xfrm>
          <a:prstGeom prst="rect">
            <a:avLst/>
          </a:prstGeom>
          <a:noFill/>
        </p:spPr>
        <p:txBody>
          <a:bodyPr wrap="square">
            <a:spAutoFit/>
          </a:bodyPr>
          <a:lstStyle/>
          <a:p>
            <a:r>
              <a:rPr lang="en-GB" sz="2800" b="1" dirty="0">
                <a:solidFill>
                  <a:srgbClr val="F26532"/>
                </a:solidFill>
              </a:rPr>
              <a:t>Match the highlighted words in the text with their meanings </a:t>
            </a:r>
            <a:endParaRPr lang="en-US" sz="4000" b="1" dirty="0">
              <a:solidFill>
                <a:srgbClr val="F26532"/>
              </a:solidFill>
              <a:latin typeface="Arial" panose="020B0604020202020204" pitchFamily="34" charset="0"/>
              <a:cs typeface="Arial" panose="020B0604020202020204" pitchFamily="34" charset="0"/>
            </a:endParaRPr>
          </a:p>
        </p:txBody>
      </p:sp>
      <p:pic>
        <p:nvPicPr>
          <p:cNvPr id="14" name="Picture 13">
            <a:extLst>
              <a:ext uri="{FF2B5EF4-FFF2-40B4-BE49-F238E27FC236}">
                <a16:creationId xmlns:a16="http://schemas.microsoft.com/office/drawing/2014/main" id="{82785E25-1EBB-4B29-833F-A76FC2DF05F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4080"/>
            <a:ext cx="12192000" cy="880278"/>
          </a:xfrm>
          <a:prstGeom prst="rect">
            <a:avLst/>
          </a:prstGeom>
        </p:spPr>
      </p:pic>
      <p:sp>
        <p:nvSpPr>
          <p:cNvPr id="15" name="TextBox 14">
            <a:extLst>
              <a:ext uri="{FF2B5EF4-FFF2-40B4-BE49-F238E27FC236}">
                <a16:creationId xmlns:a16="http://schemas.microsoft.com/office/drawing/2014/main" id="{8514929A-D5FC-4F66-8951-74EDFD16573E}"/>
              </a:ext>
            </a:extLst>
          </p:cNvPr>
          <p:cNvSpPr txBox="1"/>
          <p:nvPr/>
        </p:nvSpPr>
        <p:spPr>
          <a:xfrm>
            <a:off x="746747" y="72225"/>
            <a:ext cx="4572000" cy="646331"/>
          </a:xfrm>
          <a:prstGeom prst="rect">
            <a:avLst/>
          </a:prstGeom>
          <a:noFill/>
        </p:spPr>
        <p:txBody>
          <a:bodyPr wrap="square">
            <a:spAutoFit/>
          </a:bodyPr>
          <a:lstStyle/>
          <a:p>
            <a:r>
              <a:rPr lang="en-US" sz="3600" b="1" dirty="0">
                <a:solidFill>
                  <a:schemeClr val="bg1"/>
                </a:solidFill>
                <a:latin typeface="UTM Facebook K&amp;T" panose="02040603050506020204" pitchFamily="18" charset="0"/>
                <a:cs typeface="Arial" panose="020B0604020202020204" pitchFamily="34" charset="0"/>
              </a:rPr>
              <a:t>WHILE-READING</a:t>
            </a:r>
          </a:p>
        </p:txBody>
      </p:sp>
      <p:sp>
        <p:nvSpPr>
          <p:cNvPr id="16" name="Rounded Rectangle 15"/>
          <p:cNvSpPr/>
          <p:nvPr/>
        </p:nvSpPr>
        <p:spPr>
          <a:xfrm>
            <a:off x="937120" y="1104748"/>
            <a:ext cx="502606" cy="502606"/>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963512" y="1002108"/>
            <a:ext cx="449821"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
        <p:nvSpPr>
          <p:cNvPr id="3" name="Rounded Rectangle 2">
            <a:extLst>
              <a:ext uri="{FF2B5EF4-FFF2-40B4-BE49-F238E27FC236}">
                <a16:creationId xmlns:a16="http://schemas.microsoft.com/office/drawing/2014/main" id="{0EEC6A13-2DB5-694A-88B2-0988E445B697}"/>
              </a:ext>
            </a:extLst>
          </p:cNvPr>
          <p:cNvSpPr/>
          <p:nvPr/>
        </p:nvSpPr>
        <p:spPr>
          <a:xfrm>
            <a:off x="537882" y="2026024"/>
            <a:ext cx="3012142" cy="555811"/>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en-VN" sz="2400" dirty="0"/>
              <a:t>1. various</a:t>
            </a:r>
          </a:p>
        </p:txBody>
      </p:sp>
      <p:sp>
        <p:nvSpPr>
          <p:cNvPr id="12" name="Rounded Rectangle 11">
            <a:extLst>
              <a:ext uri="{FF2B5EF4-FFF2-40B4-BE49-F238E27FC236}">
                <a16:creationId xmlns:a16="http://schemas.microsoft.com/office/drawing/2014/main" id="{BC2DA361-BA37-CE48-B6B5-DF3F53F26E88}"/>
              </a:ext>
            </a:extLst>
          </p:cNvPr>
          <p:cNvSpPr/>
          <p:nvPr/>
        </p:nvSpPr>
        <p:spPr>
          <a:xfrm>
            <a:off x="528917" y="3754425"/>
            <a:ext cx="3012142" cy="555811"/>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en-VN" sz="2400" dirty="0"/>
              <a:t>3. items</a:t>
            </a:r>
          </a:p>
        </p:txBody>
      </p:sp>
      <p:sp>
        <p:nvSpPr>
          <p:cNvPr id="18" name="Rounded Rectangle 17">
            <a:extLst>
              <a:ext uri="{FF2B5EF4-FFF2-40B4-BE49-F238E27FC236}">
                <a16:creationId xmlns:a16="http://schemas.microsoft.com/office/drawing/2014/main" id="{B7632A98-3C1C-6645-B7C8-4403C8665B4C}"/>
              </a:ext>
            </a:extLst>
          </p:cNvPr>
          <p:cNvSpPr/>
          <p:nvPr/>
        </p:nvSpPr>
        <p:spPr>
          <a:xfrm>
            <a:off x="528917" y="2885689"/>
            <a:ext cx="3012142" cy="555811"/>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en-VN" sz="2400" dirty="0"/>
              <a:t>2. participate</a:t>
            </a:r>
          </a:p>
        </p:txBody>
      </p:sp>
      <p:sp>
        <p:nvSpPr>
          <p:cNvPr id="19" name="Rounded Rectangle 18">
            <a:extLst>
              <a:ext uri="{FF2B5EF4-FFF2-40B4-BE49-F238E27FC236}">
                <a16:creationId xmlns:a16="http://schemas.microsoft.com/office/drawing/2014/main" id="{E19CB6B1-E39D-5343-AAD7-0A1F3931CB79}"/>
              </a:ext>
            </a:extLst>
          </p:cNvPr>
          <p:cNvSpPr/>
          <p:nvPr/>
        </p:nvSpPr>
        <p:spPr>
          <a:xfrm>
            <a:off x="528917" y="4572076"/>
            <a:ext cx="3012142" cy="555811"/>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en-VN" sz="2400" dirty="0"/>
              <a:t>4. raised</a:t>
            </a:r>
          </a:p>
        </p:txBody>
      </p:sp>
      <p:sp>
        <p:nvSpPr>
          <p:cNvPr id="20" name="Rounded Rectangle 19">
            <a:extLst>
              <a:ext uri="{FF2B5EF4-FFF2-40B4-BE49-F238E27FC236}">
                <a16:creationId xmlns:a16="http://schemas.microsoft.com/office/drawing/2014/main" id="{0243FE68-002F-E340-83CA-34224AE15D72}"/>
              </a:ext>
            </a:extLst>
          </p:cNvPr>
          <p:cNvSpPr/>
          <p:nvPr/>
        </p:nvSpPr>
        <p:spPr>
          <a:xfrm>
            <a:off x="528917" y="5475346"/>
            <a:ext cx="3012142" cy="555811"/>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en-VN" sz="2400" dirty="0"/>
              <a:t>5. delivering</a:t>
            </a:r>
          </a:p>
        </p:txBody>
      </p:sp>
      <p:sp>
        <p:nvSpPr>
          <p:cNvPr id="21" name="Rounded Rectangle 20">
            <a:extLst>
              <a:ext uri="{FF2B5EF4-FFF2-40B4-BE49-F238E27FC236}">
                <a16:creationId xmlns:a16="http://schemas.microsoft.com/office/drawing/2014/main" id="{4AFB996B-D048-5140-A269-F57DF8A279C3}"/>
              </a:ext>
            </a:extLst>
          </p:cNvPr>
          <p:cNvSpPr/>
          <p:nvPr/>
        </p:nvSpPr>
        <p:spPr>
          <a:xfrm>
            <a:off x="6096000" y="2047202"/>
            <a:ext cx="4482353" cy="555811"/>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en-VN" sz="2400" dirty="0"/>
              <a:t>a. </a:t>
            </a:r>
            <a:r>
              <a:rPr lang="en-US" sz="2400" dirty="0"/>
              <a:t>o</a:t>
            </a:r>
            <a:r>
              <a:rPr lang="en-VN" sz="2400" dirty="0"/>
              <a:t>bjects or things</a:t>
            </a:r>
          </a:p>
        </p:txBody>
      </p:sp>
      <p:sp>
        <p:nvSpPr>
          <p:cNvPr id="22" name="Rounded Rectangle 21">
            <a:extLst>
              <a:ext uri="{FF2B5EF4-FFF2-40B4-BE49-F238E27FC236}">
                <a16:creationId xmlns:a16="http://schemas.microsoft.com/office/drawing/2014/main" id="{88D594BB-8F6F-034F-B41A-C8B03A550531}"/>
              </a:ext>
            </a:extLst>
          </p:cNvPr>
          <p:cNvSpPr/>
          <p:nvPr/>
        </p:nvSpPr>
        <p:spPr>
          <a:xfrm>
            <a:off x="6096000" y="2897866"/>
            <a:ext cx="4482353" cy="555811"/>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en-VN" sz="2400" dirty="0"/>
              <a:t>b. </a:t>
            </a:r>
            <a:r>
              <a:rPr lang="en-US" sz="2400" dirty="0"/>
              <a:t>t</a:t>
            </a:r>
            <a:r>
              <a:rPr lang="en-VN" sz="2400" dirty="0"/>
              <a:t>aking things to someone</a:t>
            </a:r>
          </a:p>
        </p:txBody>
      </p:sp>
      <p:sp>
        <p:nvSpPr>
          <p:cNvPr id="23" name="Rounded Rectangle 22">
            <a:extLst>
              <a:ext uri="{FF2B5EF4-FFF2-40B4-BE49-F238E27FC236}">
                <a16:creationId xmlns:a16="http://schemas.microsoft.com/office/drawing/2014/main" id="{F68B70D8-8ACC-FF41-B43A-C9E70DB61990}"/>
              </a:ext>
            </a:extLst>
          </p:cNvPr>
          <p:cNvSpPr/>
          <p:nvPr/>
        </p:nvSpPr>
        <p:spPr>
          <a:xfrm>
            <a:off x="6096000" y="3790796"/>
            <a:ext cx="4482353" cy="555811"/>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en-GB" sz="2400" dirty="0"/>
              <a:t>c. several different</a:t>
            </a:r>
            <a:endParaRPr lang="en-VN" sz="2400" dirty="0"/>
          </a:p>
        </p:txBody>
      </p:sp>
      <p:sp>
        <p:nvSpPr>
          <p:cNvPr id="24" name="Rounded Rectangle 23">
            <a:extLst>
              <a:ext uri="{FF2B5EF4-FFF2-40B4-BE49-F238E27FC236}">
                <a16:creationId xmlns:a16="http://schemas.microsoft.com/office/drawing/2014/main" id="{A3AADE4B-FACB-4E46-9CBB-82D9ACA4C2A1}"/>
              </a:ext>
            </a:extLst>
          </p:cNvPr>
          <p:cNvSpPr/>
          <p:nvPr/>
        </p:nvSpPr>
        <p:spPr>
          <a:xfrm>
            <a:off x="6096000" y="4572075"/>
            <a:ext cx="4482353" cy="555811"/>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en-GB" sz="2400" dirty="0"/>
              <a:t>d. to take part in an activity</a:t>
            </a:r>
            <a:endParaRPr lang="en-VN" sz="2400" dirty="0"/>
          </a:p>
        </p:txBody>
      </p:sp>
      <p:sp>
        <p:nvSpPr>
          <p:cNvPr id="25" name="Rounded Rectangle 24">
            <a:extLst>
              <a:ext uri="{FF2B5EF4-FFF2-40B4-BE49-F238E27FC236}">
                <a16:creationId xmlns:a16="http://schemas.microsoft.com/office/drawing/2014/main" id="{5C34A665-D2A2-8541-809D-6DB552E001C0}"/>
              </a:ext>
            </a:extLst>
          </p:cNvPr>
          <p:cNvSpPr/>
          <p:nvPr/>
        </p:nvSpPr>
        <p:spPr>
          <a:xfrm>
            <a:off x="6096000" y="5475345"/>
            <a:ext cx="4482353" cy="555811"/>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en-GB" sz="2400" dirty="0"/>
              <a:t>e. collected money</a:t>
            </a:r>
            <a:endParaRPr lang="en-VN" sz="2400" dirty="0"/>
          </a:p>
        </p:txBody>
      </p:sp>
      <p:cxnSp>
        <p:nvCxnSpPr>
          <p:cNvPr id="2" name="Straight Arrow Connector 1">
            <a:extLst>
              <a:ext uri="{FF2B5EF4-FFF2-40B4-BE49-F238E27FC236}">
                <a16:creationId xmlns:a16="http://schemas.microsoft.com/office/drawing/2014/main" id="{559630E9-43B8-4CE1-F1F8-2E1A80524062}"/>
              </a:ext>
            </a:extLst>
          </p:cNvPr>
          <p:cNvCxnSpPr>
            <a:cxnSpLocks/>
          </p:cNvCxnSpPr>
          <p:nvPr/>
        </p:nvCxnSpPr>
        <p:spPr>
          <a:xfrm>
            <a:off x="3558989" y="2224505"/>
            <a:ext cx="2545976" cy="182418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DAAC14EC-69DE-CFBA-DB83-76E5B94C9A48}"/>
              </a:ext>
            </a:extLst>
          </p:cNvPr>
          <p:cNvCxnSpPr>
            <a:cxnSpLocks/>
          </p:cNvCxnSpPr>
          <p:nvPr/>
        </p:nvCxnSpPr>
        <p:spPr>
          <a:xfrm flipV="1">
            <a:off x="3559084" y="2476857"/>
            <a:ext cx="2518891" cy="155186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2DDAAC67-A4A5-4A59-DEFD-F4F34C92A96C}"/>
              </a:ext>
            </a:extLst>
          </p:cNvPr>
          <p:cNvCxnSpPr>
            <a:cxnSpLocks/>
            <a:endCxn id="25" idx="1"/>
          </p:cNvCxnSpPr>
          <p:nvPr/>
        </p:nvCxnSpPr>
        <p:spPr>
          <a:xfrm>
            <a:off x="3559084" y="4921671"/>
            <a:ext cx="2536916" cy="83158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C4F57AF0-2F6C-CDB5-89F2-8E289AB48A3E}"/>
              </a:ext>
            </a:extLst>
          </p:cNvPr>
          <p:cNvCxnSpPr>
            <a:cxnSpLocks/>
          </p:cNvCxnSpPr>
          <p:nvPr/>
        </p:nvCxnSpPr>
        <p:spPr>
          <a:xfrm flipV="1">
            <a:off x="3568049" y="3211617"/>
            <a:ext cx="2509926" cy="257624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3E374942-C05D-3D3E-9918-003201EEF8EF}"/>
              </a:ext>
            </a:extLst>
          </p:cNvPr>
          <p:cNvCxnSpPr>
            <a:cxnSpLocks/>
          </p:cNvCxnSpPr>
          <p:nvPr/>
        </p:nvCxnSpPr>
        <p:spPr>
          <a:xfrm>
            <a:off x="3604051" y="3240315"/>
            <a:ext cx="2446981" cy="157680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5" name="1 Minute Countdown 4K Giant Clock clean - Đồng hồ đếm ngược 1 phút">
            <a:hlinkClick r:id="" action="ppaction://media"/>
            <a:extLst>
              <a:ext uri="{FF2B5EF4-FFF2-40B4-BE49-F238E27FC236}">
                <a16:creationId xmlns:a16="http://schemas.microsoft.com/office/drawing/2014/main" id="{884480EE-6972-ADF1-F428-55DFAAFC9821}"/>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9933272" y="1"/>
            <a:ext cx="2258728" cy="876198"/>
          </a:xfrm>
          <a:prstGeom prst="rect">
            <a:avLst/>
          </a:prstGeom>
        </p:spPr>
      </p:pic>
      <p:pic>
        <p:nvPicPr>
          <p:cNvPr id="27" name="Nhac-nen-PowerPoint-vui-nhon-www_nhacchuongvui_com">
            <a:hlinkClick r:id="" action="ppaction://media"/>
            <a:extLst>
              <a:ext uri="{FF2B5EF4-FFF2-40B4-BE49-F238E27FC236}">
                <a16:creationId xmlns:a16="http://schemas.microsoft.com/office/drawing/2014/main" id="{2CC6D219-9DD5-E35D-56A0-8AC95A6BC6F9}"/>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37176" y="131259"/>
            <a:ext cx="609600" cy="609600"/>
          </a:xfrm>
          <a:prstGeom prst="rect">
            <a:avLst/>
          </a:prstGeom>
        </p:spPr>
      </p:pic>
    </p:spTree>
    <p:extLst>
      <p:ext uri="{BB962C8B-B14F-4D97-AF65-F5344CB8AC3E}">
        <p14:creationId xmlns:p14="http://schemas.microsoft.com/office/powerpoint/2010/main" val="1516293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699" fill="hold"/>
                                        <p:tgtEl>
                                          <p:spTgt spid="3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34945" fill="hold"/>
                                        <p:tgtEl>
                                          <p:spTgt spid="27"/>
                                        </p:tgtEl>
                                      </p:cBhvr>
                                    </p:cmd>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subTnLst>
                                    <p:audio>
                                      <p:cMediaNode>
                                        <p:cTn display="0" masterRel="sameClick">
                                          <p:stCondLst>
                                            <p:cond evt="begin" delay="0">
                                              <p:tn val="13"/>
                                            </p:cond>
                                          </p:stCondLst>
                                          <p:endCondLst>
                                            <p:cond evt="onStopAudio" delay="0">
                                              <p:tgtEl>
                                                <p:sldTgt/>
                                              </p:tgtEl>
                                            </p:cond>
                                          </p:endCondLst>
                                        </p:cTn>
                                        <p:tgtEl>
                                          <p:sndTgt r:embed="rId7" name="suction.wav"/>
                                        </p:tgtEl>
                                      </p:cMediaNode>
                                    </p:audio>
                                  </p:sub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33"/>
                                        </p:tgtEl>
                                        <p:attrNameLst>
                                          <p:attrName>style.visibility</p:attrName>
                                        </p:attrNameLst>
                                      </p:cBhvr>
                                      <p:to>
                                        <p:strVal val="visible"/>
                                      </p:to>
                                    </p:set>
                                    <p:animEffect transition="in" filter="wipe(down)">
                                      <p:cBhvr>
                                        <p:cTn id="20" dur="500"/>
                                        <p:tgtEl>
                                          <p:spTgt spid="33"/>
                                        </p:tgtEl>
                                      </p:cBhvr>
                                    </p:animEffect>
                                  </p:childTnLst>
                                  <p:subTnLst>
                                    <p:audio>
                                      <p:cMediaNode>
                                        <p:cTn display="0" masterRel="sameClick">
                                          <p:stCondLst>
                                            <p:cond evt="begin" delay="0">
                                              <p:tn val="18"/>
                                            </p:cond>
                                          </p:stCondLst>
                                          <p:endCondLst>
                                            <p:cond evt="onStopAudio" delay="0">
                                              <p:tgtEl>
                                                <p:sldTgt/>
                                              </p:tgtEl>
                                            </p:cond>
                                          </p:endCondLst>
                                        </p:cTn>
                                        <p:tgtEl>
                                          <p:sndTgt r:embed="rId7" name="suction.wav"/>
                                        </p:tgtEl>
                                      </p:cMediaNode>
                                    </p:audio>
                                  </p:sub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subTnLst>
                                    <p:audio>
                                      <p:cMediaNode>
                                        <p:cTn display="0" masterRel="sameClick">
                                          <p:stCondLst>
                                            <p:cond evt="begin" delay="0">
                                              <p:tn val="23"/>
                                            </p:cond>
                                          </p:stCondLst>
                                          <p:endCondLst>
                                            <p:cond evt="onStopAudio" delay="0">
                                              <p:tgtEl>
                                                <p:sldTgt/>
                                              </p:tgtEl>
                                            </p:cond>
                                          </p:endCondLst>
                                        </p:cTn>
                                        <p:tgtEl>
                                          <p:sndTgt r:embed="rId7" name="suction.wav"/>
                                        </p:tgtEl>
                                      </p:cMediaNode>
                                    </p:audio>
                                  </p:sub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down)">
                                      <p:cBhvr>
                                        <p:cTn id="30" dur="500"/>
                                        <p:tgtEl>
                                          <p:spTgt spid="10"/>
                                        </p:tgtEl>
                                      </p:cBhvr>
                                    </p:animEffect>
                                  </p:childTnLst>
                                  <p:subTnLst>
                                    <p:audio>
                                      <p:cMediaNode>
                                        <p:cTn display="0" masterRel="sameClick">
                                          <p:stCondLst>
                                            <p:cond evt="begin" delay="0">
                                              <p:tn val="28"/>
                                            </p:cond>
                                          </p:stCondLst>
                                          <p:endCondLst>
                                            <p:cond evt="onStopAudio" delay="0">
                                              <p:tgtEl>
                                                <p:sldTgt/>
                                              </p:tgtEl>
                                            </p:cond>
                                          </p:endCondLst>
                                        </p:cTn>
                                        <p:tgtEl>
                                          <p:sndTgt r:embed="rId7" name="suction.wav"/>
                                        </p:tgtEl>
                                      </p:cMediaNode>
                                    </p:audio>
                                  </p:sub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wipe(down)">
                                      <p:cBhvr>
                                        <p:cTn id="35" dur="500"/>
                                        <p:tgtEl>
                                          <p:spTgt spid="30"/>
                                        </p:tgtEl>
                                      </p:cBhvr>
                                    </p:animEffect>
                                  </p:childTnLst>
                                  <p:subTnLst>
                                    <p:audio>
                                      <p:cMediaNode>
                                        <p:cTn display="0" masterRel="sameClick">
                                          <p:stCondLst>
                                            <p:cond evt="begin" delay="0">
                                              <p:tn val="33"/>
                                            </p:cond>
                                          </p:stCondLst>
                                          <p:endCondLst>
                                            <p:cond evt="onStopAudio" delay="0">
                                              <p:tgtEl>
                                                <p:sldTgt/>
                                              </p:tgtEl>
                                            </p:cond>
                                          </p:endCondLst>
                                        </p:cTn>
                                        <p:tgtEl>
                                          <p:sndTgt r:embed="rId7" name="suction.wav"/>
                                        </p:tgtEl>
                                      </p:cMediaNode>
                                    </p:audio>
                                  </p:subTnLst>
                                </p:cTn>
                              </p:par>
                            </p:childTnLst>
                          </p:cTn>
                        </p:par>
                      </p:childTnLst>
                    </p:cTn>
                  </p:par>
                </p:childTnLst>
              </p:cTn>
              <p:prevCondLst>
                <p:cond evt="onPrev" delay="0">
                  <p:tgtEl>
                    <p:sldTgt/>
                  </p:tgtEl>
                </p:cond>
              </p:prevCondLst>
              <p:nextCondLst>
                <p:cond evt="onNext" delay="0">
                  <p:tgtEl>
                    <p:sldTgt/>
                  </p:tgtEl>
                </p:cond>
              </p:nextCondLst>
            </p:seq>
            <p:video>
              <p:cMediaNode vol="80000">
                <p:cTn id="36" fill="hold" display="0">
                  <p:stCondLst>
                    <p:cond delay="indefinite"/>
                  </p:stCondLst>
                </p:cTn>
                <p:tgtEl>
                  <p:spTgt spid="35"/>
                </p:tgtEl>
              </p:cMediaNode>
            </p:video>
            <p:seq concurrent="1" nextAc="seek">
              <p:cTn id="37" restart="whenNotActive" fill="hold" evtFilter="cancelBubble" nodeType="interactiveSeq">
                <p:stCondLst>
                  <p:cond evt="onClick" delay="0">
                    <p:tgtEl>
                      <p:spTgt spid="35"/>
                    </p:tgtEl>
                  </p:cond>
                </p:stCondLst>
                <p:endSync evt="end" delay="0">
                  <p:rtn val="all"/>
                </p:endSync>
                <p:childTnLst>
                  <p:par>
                    <p:cTn id="38" fill="hold">
                      <p:stCondLst>
                        <p:cond delay="0"/>
                      </p:stCondLst>
                      <p:childTnLst>
                        <p:par>
                          <p:cTn id="39" fill="hold">
                            <p:stCondLst>
                              <p:cond delay="0"/>
                            </p:stCondLst>
                            <p:childTnLst>
                              <p:par>
                                <p:cTn id="40" presetID="2" presetClass="mediacall" presetSubtype="0" fill="hold" nodeType="afterEffect">
                                  <p:stCondLst>
                                    <p:cond delay="0"/>
                                  </p:stCondLst>
                                  <p:childTnLst>
                                    <p:cmd type="call" cmd="togglePause">
                                      <p:cBhvr>
                                        <p:cTn id="41" dur="1" fill="hold"/>
                                        <p:tgtEl>
                                          <p:spTgt spid="35"/>
                                        </p:tgtEl>
                                      </p:cBhvr>
                                    </p:cmd>
                                  </p:childTnLst>
                                </p:cTn>
                              </p:par>
                            </p:childTnLst>
                          </p:cTn>
                        </p:par>
                      </p:childTnLst>
                    </p:cTn>
                  </p:par>
                </p:childTnLst>
              </p:cTn>
              <p:nextCondLst>
                <p:cond evt="onClick" delay="0">
                  <p:tgtEl>
                    <p:spTgt spid="35"/>
                  </p:tgtEl>
                </p:cond>
              </p:nextCondLst>
            </p:seq>
            <p:audio>
              <p:cMediaNode vol="80000" showWhenStopped="0">
                <p:cTn id="42" repeatCount="indefinite" fill="hold" display="0">
                  <p:stCondLst>
                    <p:cond delay="indefinite"/>
                  </p:stCondLst>
                  <p:endCondLst>
                    <p:cond evt="onStopAudio" delay="0">
                      <p:tgtEl>
                        <p:sldTgt/>
                      </p:tgtEl>
                    </p:cond>
                  </p:endCondLst>
                </p:cTn>
                <p:tgtEl>
                  <p:spTgt spid="2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514929A-D5FC-4F66-8951-74EDFD16573E}"/>
              </a:ext>
            </a:extLst>
          </p:cNvPr>
          <p:cNvSpPr txBox="1"/>
          <p:nvPr/>
        </p:nvSpPr>
        <p:spPr>
          <a:xfrm>
            <a:off x="1783976" y="80809"/>
            <a:ext cx="4572000" cy="646331"/>
          </a:xfrm>
          <a:prstGeom prst="rect">
            <a:avLst/>
          </a:prstGeom>
          <a:noFill/>
        </p:spPr>
        <p:txBody>
          <a:bodyPr wrap="square">
            <a:spAutoFit/>
          </a:bodyPr>
          <a:lstStyle/>
          <a:p>
            <a:r>
              <a:rPr lang="en-US" sz="3600" b="1" dirty="0">
                <a:solidFill>
                  <a:schemeClr val="bg1"/>
                </a:solidFill>
                <a:latin typeface="UTM Facebook K&amp;T" panose="02040603050506020204" pitchFamily="18" charset="0"/>
                <a:cs typeface="Arial" panose="020B0604020202020204" pitchFamily="34" charset="0"/>
              </a:rPr>
              <a:t>PRACTICE</a:t>
            </a:r>
          </a:p>
        </p:txBody>
      </p:sp>
      <p:sp>
        <p:nvSpPr>
          <p:cNvPr id="13" name="TextBox 12">
            <a:extLst>
              <a:ext uri="{FF2B5EF4-FFF2-40B4-BE49-F238E27FC236}">
                <a16:creationId xmlns:a16="http://schemas.microsoft.com/office/drawing/2014/main" id="{8514929A-D5FC-4F66-8951-74EDFD16573E}"/>
              </a:ext>
            </a:extLst>
          </p:cNvPr>
          <p:cNvSpPr txBox="1"/>
          <p:nvPr/>
        </p:nvSpPr>
        <p:spPr>
          <a:xfrm>
            <a:off x="1592075" y="1155266"/>
            <a:ext cx="10093351" cy="523220"/>
          </a:xfrm>
          <a:prstGeom prst="rect">
            <a:avLst/>
          </a:prstGeom>
          <a:noFill/>
        </p:spPr>
        <p:txBody>
          <a:bodyPr wrap="square">
            <a:spAutoFit/>
          </a:bodyPr>
          <a:lstStyle/>
          <a:p>
            <a:r>
              <a:rPr lang="en-GB" sz="2800" b="1" dirty="0">
                <a:solidFill>
                  <a:srgbClr val="006673"/>
                </a:solidFill>
              </a:rPr>
              <a:t>Decide whether the following statements are true (T) or false (F) </a:t>
            </a:r>
            <a:endParaRPr lang="en-US" sz="5400" b="1" dirty="0">
              <a:solidFill>
                <a:srgbClr val="006673"/>
              </a:solidFill>
              <a:latin typeface="Arial" panose="020B0604020202020204" pitchFamily="34" charset="0"/>
              <a:cs typeface="Arial" panose="020B0604020202020204" pitchFamily="34" charset="0"/>
            </a:endParaRPr>
          </a:p>
        </p:txBody>
      </p:sp>
      <p:pic>
        <p:nvPicPr>
          <p:cNvPr id="14" name="Picture 13">
            <a:extLst>
              <a:ext uri="{FF2B5EF4-FFF2-40B4-BE49-F238E27FC236}">
                <a16:creationId xmlns:a16="http://schemas.microsoft.com/office/drawing/2014/main" id="{82785E25-1EBB-4B29-833F-A76FC2DF05F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4080"/>
            <a:ext cx="12192000" cy="880278"/>
          </a:xfrm>
          <a:prstGeom prst="rect">
            <a:avLst/>
          </a:prstGeom>
        </p:spPr>
      </p:pic>
      <p:sp>
        <p:nvSpPr>
          <p:cNvPr id="15" name="TextBox 14">
            <a:extLst>
              <a:ext uri="{FF2B5EF4-FFF2-40B4-BE49-F238E27FC236}">
                <a16:creationId xmlns:a16="http://schemas.microsoft.com/office/drawing/2014/main" id="{8514929A-D5FC-4F66-8951-74EDFD16573E}"/>
              </a:ext>
            </a:extLst>
          </p:cNvPr>
          <p:cNvSpPr txBox="1"/>
          <p:nvPr/>
        </p:nvSpPr>
        <p:spPr>
          <a:xfrm>
            <a:off x="746747" y="72225"/>
            <a:ext cx="4572000" cy="646331"/>
          </a:xfrm>
          <a:prstGeom prst="rect">
            <a:avLst/>
          </a:prstGeom>
          <a:noFill/>
        </p:spPr>
        <p:txBody>
          <a:bodyPr wrap="square">
            <a:spAutoFit/>
          </a:bodyPr>
          <a:lstStyle/>
          <a:p>
            <a:r>
              <a:rPr lang="en-US" sz="3600" b="1" dirty="0">
                <a:solidFill>
                  <a:schemeClr val="bg1"/>
                </a:solidFill>
                <a:latin typeface="UTM Facebook K&amp;T" panose="02040603050506020204" pitchFamily="18" charset="0"/>
                <a:cs typeface="Arial" panose="020B0604020202020204" pitchFamily="34" charset="0"/>
              </a:rPr>
              <a:t>WHILE-READING</a:t>
            </a:r>
          </a:p>
        </p:txBody>
      </p:sp>
      <p:sp>
        <p:nvSpPr>
          <p:cNvPr id="16" name="Rounded Rectangle 15"/>
          <p:cNvSpPr/>
          <p:nvPr/>
        </p:nvSpPr>
        <p:spPr>
          <a:xfrm>
            <a:off x="937120" y="1104748"/>
            <a:ext cx="502606" cy="502606"/>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963512" y="1002108"/>
            <a:ext cx="449821" cy="707886"/>
          </a:xfrm>
          <a:prstGeom prst="rect">
            <a:avLst/>
          </a:prstGeom>
          <a:noFill/>
        </p:spPr>
        <p:txBody>
          <a:bodyPr wrap="square" rtlCol="0">
            <a:spAutoFit/>
          </a:bodyPr>
          <a:lstStyle/>
          <a:p>
            <a:pPr algn="ctr"/>
            <a:r>
              <a:rPr lang="en-US" sz="4000" b="1" dirty="0">
                <a:solidFill>
                  <a:schemeClr val="bg1"/>
                </a:solidFill>
                <a:latin typeface="Myriad Pro" pitchFamily="34" charset="0"/>
              </a:rPr>
              <a:t>3</a:t>
            </a:r>
          </a:p>
        </p:txBody>
      </p:sp>
      <p:graphicFrame>
        <p:nvGraphicFramePr>
          <p:cNvPr id="2" name="Table 3">
            <a:extLst>
              <a:ext uri="{FF2B5EF4-FFF2-40B4-BE49-F238E27FC236}">
                <a16:creationId xmlns:a16="http://schemas.microsoft.com/office/drawing/2014/main" id="{97492860-AD05-DF41-93D9-717DF02BBF1F}"/>
              </a:ext>
            </a:extLst>
          </p:cNvPr>
          <p:cNvGraphicFramePr>
            <a:graphicFrameLocks noGrp="1"/>
          </p:cNvGraphicFramePr>
          <p:nvPr>
            <p:extLst>
              <p:ext uri="{D42A27DB-BD31-4B8C-83A1-F6EECF244321}">
                <p14:modId xmlns:p14="http://schemas.microsoft.com/office/powerpoint/2010/main" val="246036187"/>
              </p:ext>
            </p:extLst>
          </p:nvPr>
        </p:nvGraphicFramePr>
        <p:xfrm>
          <a:off x="430305" y="1938544"/>
          <a:ext cx="10990729" cy="4697264"/>
        </p:xfrm>
        <a:graphic>
          <a:graphicData uri="http://schemas.openxmlformats.org/drawingml/2006/table">
            <a:tbl>
              <a:tblPr firstRow="1" bandRow="1">
                <a:tableStyleId>{69012ECD-51FC-41F1-AA8D-1B2483CD663E}</a:tableStyleId>
              </a:tblPr>
              <a:tblGrid>
                <a:gridCol w="8404675">
                  <a:extLst>
                    <a:ext uri="{9D8B030D-6E8A-4147-A177-3AD203B41FA5}">
                      <a16:colId xmlns:a16="http://schemas.microsoft.com/office/drawing/2014/main" val="2625224545"/>
                    </a:ext>
                  </a:extLst>
                </a:gridCol>
                <a:gridCol w="1260702">
                  <a:extLst>
                    <a:ext uri="{9D8B030D-6E8A-4147-A177-3AD203B41FA5}">
                      <a16:colId xmlns:a16="http://schemas.microsoft.com/office/drawing/2014/main" val="1029064884"/>
                    </a:ext>
                  </a:extLst>
                </a:gridCol>
                <a:gridCol w="1325352">
                  <a:extLst>
                    <a:ext uri="{9D8B030D-6E8A-4147-A177-3AD203B41FA5}">
                      <a16:colId xmlns:a16="http://schemas.microsoft.com/office/drawing/2014/main" val="1281437642"/>
                    </a:ext>
                  </a:extLst>
                </a:gridCol>
              </a:tblGrid>
              <a:tr h="679554">
                <a:tc>
                  <a:txBody>
                    <a:bodyPr/>
                    <a:lstStyle/>
                    <a:p>
                      <a:pPr algn="ctr"/>
                      <a:endParaRPr lang="en-VN" sz="2800" dirty="0"/>
                    </a:p>
                  </a:txBody>
                  <a:tcPr/>
                </a:tc>
                <a:tc>
                  <a:txBody>
                    <a:bodyPr/>
                    <a:lstStyle/>
                    <a:p>
                      <a:pPr algn="ctr"/>
                      <a:r>
                        <a:rPr lang="en-VN" sz="2800" dirty="0"/>
                        <a:t>T</a:t>
                      </a:r>
                    </a:p>
                  </a:txBody>
                  <a:tcPr/>
                </a:tc>
                <a:tc>
                  <a:txBody>
                    <a:bodyPr/>
                    <a:lstStyle/>
                    <a:p>
                      <a:pPr algn="ctr"/>
                      <a:r>
                        <a:rPr lang="en-VN" sz="2800" dirty="0"/>
                        <a:t>F</a:t>
                      </a:r>
                    </a:p>
                  </a:txBody>
                  <a:tcPr/>
                </a:tc>
                <a:extLst>
                  <a:ext uri="{0D108BD9-81ED-4DB2-BD59-A6C34878D82A}">
                    <a16:rowId xmlns:a16="http://schemas.microsoft.com/office/drawing/2014/main" val="4141419722"/>
                  </a:ext>
                </a:extLst>
              </a:tr>
              <a:tr h="803542">
                <a:tc>
                  <a:txBody>
                    <a:bodyPr/>
                    <a:lstStyle/>
                    <a:p>
                      <a:r>
                        <a:rPr lang="en-VN" sz="2200" dirty="0"/>
                        <a:t>1. The Volunteer Club was set up long after the school was opened.</a:t>
                      </a:r>
                      <a:r>
                        <a:rPr lang="en-US" sz="2200"/>
                        <a:t> </a:t>
                      </a:r>
                      <a:endParaRPr lang="en-VN" sz="2200" dirty="0"/>
                    </a:p>
                  </a:txBody>
                  <a:tcPr/>
                </a:tc>
                <a:tc>
                  <a:txBody>
                    <a:bodyPr/>
                    <a:lstStyle/>
                    <a:p>
                      <a:endParaRPr lang="en-VN" sz="2200" dirty="0"/>
                    </a:p>
                  </a:txBody>
                  <a:tcPr/>
                </a:tc>
                <a:tc>
                  <a:txBody>
                    <a:bodyPr/>
                    <a:lstStyle/>
                    <a:p>
                      <a:endParaRPr lang="en-VN" sz="2200"/>
                    </a:p>
                  </a:txBody>
                  <a:tcPr/>
                </a:tc>
                <a:extLst>
                  <a:ext uri="{0D108BD9-81ED-4DB2-BD59-A6C34878D82A}">
                    <a16:rowId xmlns:a16="http://schemas.microsoft.com/office/drawing/2014/main" val="404119677"/>
                  </a:ext>
                </a:extLst>
              </a:tr>
              <a:tr h="803542">
                <a:tc>
                  <a:txBody>
                    <a:bodyPr/>
                    <a:lstStyle/>
                    <a:p>
                      <a:r>
                        <a:rPr lang="en-VN" sz="2200" dirty="0"/>
                        <a:t>2. All students can join different volunteering activities.</a:t>
                      </a:r>
                    </a:p>
                  </a:txBody>
                  <a:tcPr/>
                </a:tc>
                <a:tc>
                  <a:txBody>
                    <a:bodyPr/>
                    <a:lstStyle/>
                    <a:p>
                      <a:endParaRPr lang="en-VN" sz="2200"/>
                    </a:p>
                  </a:txBody>
                  <a:tcPr/>
                </a:tc>
                <a:tc>
                  <a:txBody>
                    <a:bodyPr/>
                    <a:lstStyle/>
                    <a:p>
                      <a:endParaRPr lang="en-VN" sz="2200"/>
                    </a:p>
                  </a:txBody>
                  <a:tcPr/>
                </a:tc>
                <a:extLst>
                  <a:ext uri="{0D108BD9-81ED-4DB2-BD59-A6C34878D82A}">
                    <a16:rowId xmlns:a16="http://schemas.microsoft.com/office/drawing/2014/main" val="541512595"/>
                  </a:ext>
                </a:extLst>
              </a:tr>
              <a:tr h="803542">
                <a:tc>
                  <a:txBody>
                    <a:bodyPr/>
                    <a:lstStyle/>
                    <a:p>
                      <a:r>
                        <a:rPr lang="en-VN" sz="2200" dirty="0"/>
                        <a:t>3. The money collected from selling handmade items is used to build a local centre for orphans and homeless old people.</a:t>
                      </a:r>
                    </a:p>
                  </a:txBody>
                  <a:tcPr/>
                </a:tc>
                <a:tc>
                  <a:txBody>
                    <a:bodyPr/>
                    <a:lstStyle/>
                    <a:p>
                      <a:endParaRPr lang="en-VN" sz="2200"/>
                    </a:p>
                  </a:txBody>
                  <a:tcPr/>
                </a:tc>
                <a:tc>
                  <a:txBody>
                    <a:bodyPr/>
                    <a:lstStyle/>
                    <a:p>
                      <a:endParaRPr lang="en-VN" sz="2200"/>
                    </a:p>
                  </a:txBody>
                  <a:tcPr/>
                </a:tc>
                <a:extLst>
                  <a:ext uri="{0D108BD9-81ED-4DB2-BD59-A6C34878D82A}">
                    <a16:rowId xmlns:a16="http://schemas.microsoft.com/office/drawing/2014/main" val="3074367464"/>
                  </a:ext>
                </a:extLst>
              </a:tr>
              <a:tr h="80354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VN" sz="2200" dirty="0"/>
                        <a:t>4. Students can volunteer at the orphanage or the community centre.</a:t>
                      </a:r>
                    </a:p>
                  </a:txBody>
                  <a:tcPr/>
                </a:tc>
                <a:tc>
                  <a:txBody>
                    <a:bodyPr/>
                    <a:lstStyle/>
                    <a:p>
                      <a:endParaRPr lang="en-VN" sz="2200"/>
                    </a:p>
                  </a:txBody>
                  <a:tcPr/>
                </a:tc>
                <a:tc>
                  <a:txBody>
                    <a:bodyPr/>
                    <a:lstStyle/>
                    <a:p>
                      <a:endParaRPr lang="en-VN" sz="2200"/>
                    </a:p>
                  </a:txBody>
                  <a:tcPr/>
                </a:tc>
                <a:extLst>
                  <a:ext uri="{0D108BD9-81ED-4DB2-BD59-A6C34878D82A}">
                    <a16:rowId xmlns:a16="http://schemas.microsoft.com/office/drawing/2014/main" val="2034699748"/>
                  </a:ext>
                </a:extLst>
              </a:tr>
              <a:tr h="803542">
                <a:tc>
                  <a:txBody>
                    <a:bodyPr/>
                    <a:lstStyle/>
                    <a:p>
                      <a:r>
                        <a:rPr lang="en-VN" sz="2200" dirty="0"/>
                        <a:t>5. Club members can also help cook free meals for poor families. </a:t>
                      </a:r>
                    </a:p>
                  </a:txBody>
                  <a:tcPr/>
                </a:tc>
                <a:tc>
                  <a:txBody>
                    <a:bodyPr/>
                    <a:lstStyle/>
                    <a:p>
                      <a:endParaRPr lang="en-VN" sz="2200"/>
                    </a:p>
                  </a:txBody>
                  <a:tcPr/>
                </a:tc>
                <a:tc>
                  <a:txBody>
                    <a:bodyPr/>
                    <a:lstStyle/>
                    <a:p>
                      <a:endParaRPr lang="en-VN" sz="2200" dirty="0"/>
                    </a:p>
                  </a:txBody>
                  <a:tcPr/>
                </a:tc>
                <a:extLst>
                  <a:ext uri="{0D108BD9-81ED-4DB2-BD59-A6C34878D82A}">
                    <a16:rowId xmlns:a16="http://schemas.microsoft.com/office/drawing/2014/main" val="144611342"/>
                  </a:ext>
                </a:extLst>
              </a:tr>
            </a:tbl>
          </a:graphicData>
        </a:graphic>
      </p:graphicFrame>
      <p:sp>
        <p:nvSpPr>
          <p:cNvPr id="28" name="TextBox 27">
            <a:extLst>
              <a:ext uri="{FF2B5EF4-FFF2-40B4-BE49-F238E27FC236}">
                <a16:creationId xmlns:a16="http://schemas.microsoft.com/office/drawing/2014/main" id="{55ECE7AD-2A7F-AC43-8F43-D7E0E0DE4173}"/>
              </a:ext>
            </a:extLst>
          </p:cNvPr>
          <p:cNvSpPr txBox="1"/>
          <p:nvPr/>
        </p:nvSpPr>
        <p:spPr>
          <a:xfrm>
            <a:off x="10553843" y="2740832"/>
            <a:ext cx="546945" cy="646331"/>
          </a:xfrm>
          <a:prstGeom prst="rect">
            <a:avLst/>
          </a:prstGeom>
          <a:noFill/>
        </p:spPr>
        <p:txBody>
          <a:bodyPr wrap="none" rtlCol="0">
            <a:spAutoFit/>
          </a:bodyPr>
          <a:lstStyle/>
          <a:p>
            <a:r>
              <a:rPr lang="en-US" sz="3600" dirty="0">
                <a:solidFill>
                  <a:srgbClr val="00B050"/>
                </a:solidFill>
                <a:sym typeface="Wingdings" panose="05000000000000000000" pitchFamily="2" charset="2"/>
              </a:rPr>
              <a:t></a:t>
            </a:r>
            <a:endParaRPr lang="en-US" sz="3600" dirty="0">
              <a:solidFill>
                <a:srgbClr val="00B050"/>
              </a:solidFill>
            </a:endParaRPr>
          </a:p>
        </p:txBody>
      </p:sp>
      <p:sp>
        <p:nvSpPr>
          <p:cNvPr id="30" name="TextBox 29">
            <a:extLst>
              <a:ext uri="{FF2B5EF4-FFF2-40B4-BE49-F238E27FC236}">
                <a16:creationId xmlns:a16="http://schemas.microsoft.com/office/drawing/2014/main" id="{823A6ABB-6C99-D049-ACCC-9E8B3988BD92}"/>
              </a:ext>
            </a:extLst>
          </p:cNvPr>
          <p:cNvSpPr txBox="1"/>
          <p:nvPr/>
        </p:nvSpPr>
        <p:spPr>
          <a:xfrm>
            <a:off x="9249526" y="3503533"/>
            <a:ext cx="546945" cy="646331"/>
          </a:xfrm>
          <a:prstGeom prst="rect">
            <a:avLst/>
          </a:prstGeom>
          <a:noFill/>
        </p:spPr>
        <p:txBody>
          <a:bodyPr wrap="none" rtlCol="0">
            <a:spAutoFit/>
          </a:bodyPr>
          <a:lstStyle/>
          <a:p>
            <a:r>
              <a:rPr lang="en-US" sz="3600" dirty="0">
                <a:solidFill>
                  <a:srgbClr val="00B050"/>
                </a:solidFill>
                <a:sym typeface="Wingdings" panose="05000000000000000000" pitchFamily="2" charset="2"/>
              </a:rPr>
              <a:t></a:t>
            </a:r>
            <a:endParaRPr lang="en-US" sz="3600" dirty="0">
              <a:solidFill>
                <a:srgbClr val="00B050"/>
              </a:solidFill>
            </a:endParaRPr>
          </a:p>
        </p:txBody>
      </p:sp>
      <p:sp>
        <p:nvSpPr>
          <p:cNvPr id="31" name="TextBox 30">
            <a:extLst>
              <a:ext uri="{FF2B5EF4-FFF2-40B4-BE49-F238E27FC236}">
                <a16:creationId xmlns:a16="http://schemas.microsoft.com/office/drawing/2014/main" id="{4A06AFD8-8EA6-E04D-BED4-5822D3BDE11F}"/>
              </a:ext>
            </a:extLst>
          </p:cNvPr>
          <p:cNvSpPr txBox="1"/>
          <p:nvPr/>
        </p:nvSpPr>
        <p:spPr>
          <a:xfrm>
            <a:off x="10553842" y="4365154"/>
            <a:ext cx="546945" cy="646331"/>
          </a:xfrm>
          <a:prstGeom prst="rect">
            <a:avLst/>
          </a:prstGeom>
          <a:noFill/>
        </p:spPr>
        <p:txBody>
          <a:bodyPr wrap="none" rtlCol="0">
            <a:spAutoFit/>
          </a:bodyPr>
          <a:lstStyle/>
          <a:p>
            <a:r>
              <a:rPr lang="en-US" sz="3600" dirty="0">
                <a:solidFill>
                  <a:srgbClr val="00B050"/>
                </a:solidFill>
                <a:sym typeface="Wingdings" panose="05000000000000000000" pitchFamily="2" charset="2"/>
              </a:rPr>
              <a:t></a:t>
            </a:r>
            <a:endParaRPr lang="en-US" sz="3600" dirty="0">
              <a:solidFill>
                <a:srgbClr val="00B050"/>
              </a:solidFill>
            </a:endParaRPr>
          </a:p>
        </p:txBody>
      </p:sp>
      <p:sp>
        <p:nvSpPr>
          <p:cNvPr id="33" name="TextBox 32">
            <a:extLst>
              <a:ext uri="{FF2B5EF4-FFF2-40B4-BE49-F238E27FC236}">
                <a16:creationId xmlns:a16="http://schemas.microsoft.com/office/drawing/2014/main" id="{90C9FE14-798D-644E-90F6-C0FF9DA1F3C0}"/>
              </a:ext>
            </a:extLst>
          </p:cNvPr>
          <p:cNvSpPr txBox="1"/>
          <p:nvPr/>
        </p:nvSpPr>
        <p:spPr>
          <a:xfrm>
            <a:off x="9168078" y="5069670"/>
            <a:ext cx="546945" cy="646331"/>
          </a:xfrm>
          <a:prstGeom prst="rect">
            <a:avLst/>
          </a:prstGeom>
          <a:noFill/>
        </p:spPr>
        <p:txBody>
          <a:bodyPr wrap="none" rtlCol="0">
            <a:spAutoFit/>
          </a:bodyPr>
          <a:lstStyle/>
          <a:p>
            <a:r>
              <a:rPr lang="en-US" sz="3600" dirty="0">
                <a:solidFill>
                  <a:srgbClr val="00B050"/>
                </a:solidFill>
                <a:sym typeface="Wingdings" panose="05000000000000000000" pitchFamily="2" charset="2"/>
              </a:rPr>
              <a:t></a:t>
            </a:r>
            <a:endParaRPr lang="en-US" sz="3600" dirty="0">
              <a:solidFill>
                <a:srgbClr val="00B050"/>
              </a:solidFill>
            </a:endParaRPr>
          </a:p>
        </p:txBody>
      </p:sp>
      <p:sp>
        <p:nvSpPr>
          <p:cNvPr id="34" name="TextBox 33">
            <a:extLst>
              <a:ext uri="{FF2B5EF4-FFF2-40B4-BE49-F238E27FC236}">
                <a16:creationId xmlns:a16="http://schemas.microsoft.com/office/drawing/2014/main" id="{7DCB0520-3CEF-3147-8D00-F7B871FC6AC3}"/>
              </a:ext>
            </a:extLst>
          </p:cNvPr>
          <p:cNvSpPr txBox="1"/>
          <p:nvPr/>
        </p:nvSpPr>
        <p:spPr>
          <a:xfrm>
            <a:off x="10553841" y="5972380"/>
            <a:ext cx="546945" cy="646331"/>
          </a:xfrm>
          <a:prstGeom prst="rect">
            <a:avLst/>
          </a:prstGeom>
          <a:noFill/>
        </p:spPr>
        <p:txBody>
          <a:bodyPr wrap="none" rtlCol="0">
            <a:spAutoFit/>
          </a:bodyPr>
          <a:lstStyle/>
          <a:p>
            <a:r>
              <a:rPr lang="en-US" sz="3600" dirty="0">
                <a:solidFill>
                  <a:srgbClr val="00B050"/>
                </a:solidFill>
                <a:sym typeface="Wingdings" panose="05000000000000000000" pitchFamily="2" charset="2"/>
              </a:rPr>
              <a:t></a:t>
            </a:r>
            <a:endParaRPr lang="en-US" sz="3600" dirty="0">
              <a:solidFill>
                <a:srgbClr val="00B050"/>
              </a:solidFill>
            </a:endParaRPr>
          </a:p>
        </p:txBody>
      </p:sp>
      <p:sp>
        <p:nvSpPr>
          <p:cNvPr id="3" name="TextBox 2">
            <a:extLst>
              <a:ext uri="{FF2B5EF4-FFF2-40B4-BE49-F238E27FC236}">
                <a16:creationId xmlns:a16="http://schemas.microsoft.com/office/drawing/2014/main" id="{BEE620E7-F26F-DB42-50E9-098C42E8EA1E}"/>
              </a:ext>
            </a:extLst>
          </p:cNvPr>
          <p:cNvSpPr txBox="1"/>
          <p:nvPr/>
        </p:nvSpPr>
        <p:spPr>
          <a:xfrm>
            <a:off x="4205795" y="2867947"/>
            <a:ext cx="902917" cy="430887"/>
          </a:xfrm>
          <a:prstGeom prst="rect">
            <a:avLst/>
          </a:prstGeom>
          <a:noFill/>
        </p:spPr>
        <p:txBody>
          <a:bodyPr wrap="square" rtlCol="0">
            <a:spAutoFit/>
          </a:bodyPr>
          <a:lstStyle/>
          <a:p>
            <a:r>
              <a:rPr lang="en-US" sz="2200" dirty="0">
                <a:solidFill>
                  <a:srgbClr val="FF0000"/>
                </a:solidFill>
              </a:rPr>
              <a:t>short</a:t>
            </a:r>
          </a:p>
        </p:txBody>
      </p:sp>
      <p:cxnSp>
        <p:nvCxnSpPr>
          <p:cNvPr id="5" name="Straight Connector 4">
            <a:extLst>
              <a:ext uri="{FF2B5EF4-FFF2-40B4-BE49-F238E27FC236}">
                <a16:creationId xmlns:a16="http://schemas.microsoft.com/office/drawing/2014/main" id="{F992F6C5-EEAD-9616-736A-6E050C0DD741}"/>
              </a:ext>
            </a:extLst>
          </p:cNvPr>
          <p:cNvCxnSpPr/>
          <p:nvPr/>
        </p:nvCxnSpPr>
        <p:spPr>
          <a:xfrm>
            <a:off x="4321251" y="2854840"/>
            <a:ext cx="471055"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sp>
        <p:nvSpPr>
          <p:cNvPr id="6" name="TextBox 5">
            <a:extLst>
              <a:ext uri="{FF2B5EF4-FFF2-40B4-BE49-F238E27FC236}">
                <a16:creationId xmlns:a16="http://schemas.microsoft.com/office/drawing/2014/main" id="{6DC0BEC6-6AA0-1C07-5AC7-C605C3ADA03C}"/>
              </a:ext>
            </a:extLst>
          </p:cNvPr>
          <p:cNvSpPr txBox="1"/>
          <p:nvPr/>
        </p:nvSpPr>
        <p:spPr>
          <a:xfrm>
            <a:off x="6201365" y="4389117"/>
            <a:ext cx="4752184" cy="769441"/>
          </a:xfrm>
          <a:prstGeom prst="rect">
            <a:avLst/>
          </a:prstGeom>
          <a:noFill/>
        </p:spPr>
        <p:txBody>
          <a:bodyPr wrap="square" rtlCol="0">
            <a:spAutoFit/>
          </a:bodyPr>
          <a:lstStyle/>
          <a:p>
            <a:r>
              <a:rPr lang="en-US" sz="2200" dirty="0">
                <a:solidFill>
                  <a:srgbClr val="FF0000"/>
                </a:solidFill>
              </a:rPr>
              <a:t>to raise money for the local </a:t>
            </a:r>
          </a:p>
          <a:p>
            <a:r>
              <a:rPr lang="en-US" sz="2200" dirty="0">
                <a:solidFill>
                  <a:srgbClr val="FF0000"/>
                </a:solidFill>
              </a:rPr>
              <a:t>orphanage and homeless old people</a:t>
            </a:r>
            <a:r>
              <a:rPr lang="en-US" sz="1800" dirty="0">
                <a:solidFill>
                  <a:srgbClr val="FF0000"/>
                </a:solidFill>
              </a:rPr>
              <a:t>.</a:t>
            </a:r>
            <a:endParaRPr lang="en-US" dirty="0">
              <a:solidFill>
                <a:srgbClr val="FF0000"/>
              </a:solidFill>
            </a:endParaRPr>
          </a:p>
        </p:txBody>
      </p:sp>
      <p:cxnSp>
        <p:nvCxnSpPr>
          <p:cNvPr id="8" name="Straight Connector 7">
            <a:extLst>
              <a:ext uri="{FF2B5EF4-FFF2-40B4-BE49-F238E27FC236}">
                <a16:creationId xmlns:a16="http://schemas.microsoft.com/office/drawing/2014/main" id="{9D27DEDA-169D-54CD-CD9A-9D5EDDB74672}"/>
              </a:ext>
            </a:extLst>
          </p:cNvPr>
          <p:cNvCxnSpPr>
            <a:cxnSpLocks/>
          </p:cNvCxnSpPr>
          <p:nvPr/>
        </p:nvCxnSpPr>
        <p:spPr>
          <a:xfrm>
            <a:off x="621114" y="4798244"/>
            <a:ext cx="547488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C41A43B3-8B9D-2388-DE4F-62F8915D9F60}"/>
              </a:ext>
            </a:extLst>
          </p:cNvPr>
          <p:cNvCxnSpPr/>
          <p:nvPr/>
        </p:nvCxnSpPr>
        <p:spPr>
          <a:xfrm>
            <a:off x="7486022" y="4471516"/>
            <a:ext cx="944545" cy="0"/>
          </a:xfrm>
          <a:prstGeom prst="line">
            <a:avLst/>
          </a:prstGeom>
          <a:ln w="19050">
            <a:solidFill>
              <a:srgbClr val="FF0000"/>
            </a:solidFill>
          </a:ln>
        </p:spPr>
        <p:style>
          <a:lnRef idx="2">
            <a:schemeClr val="dk1"/>
          </a:lnRef>
          <a:fillRef idx="0">
            <a:schemeClr val="dk1"/>
          </a:fillRef>
          <a:effectRef idx="1">
            <a:schemeClr val="dk1"/>
          </a:effectRef>
          <a:fontRef idx="minor">
            <a:schemeClr val="tx1"/>
          </a:fontRef>
        </p:style>
      </p:cxnSp>
      <p:cxnSp>
        <p:nvCxnSpPr>
          <p:cNvPr id="23" name="Straight Connector 22">
            <a:extLst>
              <a:ext uri="{FF2B5EF4-FFF2-40B4-BE49-F238E27FC236}">
                <a16:creationId xmlns:a16="http://schemas.microsoft.com/office/drawing/2014/main" id="{B023AE58-AEF3-02BB-6613-031CC205B41F}"/>
              </a:ext>
            </a:extLst>
          </p:cNvPr>
          <p:cNvCxnSpPr/>
          <p:nvPr/>
        </p:nvCxnSpPr>
        <p:spPr>
          <a:xfrm>
            <a:off x="4050142" y="6070406"/>
            <a:ext cx="542217" cy="0"/>
          </a:xfrm>
          <a:prstGeom prst="line">
            <a:avLst/>
          </a:prstGeom>
          <a:ln w="28575">
            <a:solidFill>
              <a:srgbClr val="FF0000"/>
            </a:solidFill>
          </a:ln>
        </p:spPr>
        <p:style>
          <a:lnRef idx="2">
            <a:schemeClr val="dk1"/>
          </a:lnRef>
          <a:fillRef idx="0">
            <a:schemeClr val="dk1"/>
          </a:fillRef>
          <a:effectRef idx="1">
            <a:schemeClr val="dk1"/>
          </a:effectRef>
          <a:fontRef idx="minor">
            <a:schemeClr val="tx1"/>
          </a:fontRef>
        </p:style>
      </p:cxnSp>
      <p:sp>
        <p:nvSpPr>
          <p:cNvPr id="24" name="TextBox 23">
            <a:extLst>
              <a:ext uri="{FF2B5EF4-FFF2-40B4-BE49-F238E27FC236}">
                <a16:creationId xmlns:a16="http://schemas.microsoft.com/office/drawing/2014/main" id="{C5882A5D-9021-CF4D-2262-2EFB7EF2506B}"/>
              </a:ext>
            </a:extLst>
          </p:cNvPr>
          <p:cNvSpPr txBox="1"/>
          <p:nvPr/>
        </p:nvSpPr>
        <p:spPr>
          <a:xfrm>
            <a:off x="3738497" y="6106472"/>
            <a:ext cx="1109586" cy="461665"/>
          </a:xfrm>
          <a:prstGeom prst="rect">
            <a:avLst/>
          </a:prstGeom>
          <a:noFill/>
        </p:spPr>
        <p:txBody>
          <a:bodyPr wrap="square" rtlCol="0">
            <a:spAutoFit/>
          </a:bodyPr>
          <a:lstStyle/>
          <a:p>
            <a:r>
              <a:rPr lang="en-US" sz="2400" dirty="0">
                <a:solidFill>
                  <a:srgbClr val="FF0000"/>
                </a:solidFill>
              </a:rPr>
              <a:t>deliver</a:t>
            </a:r>
            <a:endParaRPr lang="en-US" sz="2200" dirty="0">
              <a:solidFill>
                <a:srgbClr val="FF0000"/>
              </a:solidFill>
            </a:endParaRPr>
          </a:p>
        </p:txBody>
      </p:sp>
      <p:pic>
        <p:nvPicPr>
          <p:cNvPr id="4" name="1 Minute Countdown 4K Giant Clock clean - Đồng hồ đếm ngược 1 phút">
            <a:hlinkClick r:id="" action="ppaction://media"/>
            <a:extLst>
              <a:ext uri="{FF2B5EF4-FFF2-40B4-BE49-F238E27FC236}">
                <a16:creationId xmlns:a16="http://schemas.microsoft.com/office/drawing/2014/main" id="{73F56151-0101-A9FD-1156-A46203ED479F}"/>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9933272" y="1"/>
            <a:ext cx="2258728" cy="876198"/>
          </a:xfrm>
          <a:prstGeom prst="rect">
            <a:avLst/>
          </a:prstGeom>
        </p:spPr>
      </p:pic>
    </p:spTree>
    <p:extLst>
      <p:ext uri="{BB962C8B-B14F-4D97-AF65-F5344CB8AC3E}">
        <p14:creationId xmlns:p14="http://schemas.microsoft.com/office/powerpoint/2010/main" val="145617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5" name="click.wav"/>
                                        </p:tgtEl>
                                      </p:cMediaNode>
                                    </p:audio>
                                  </p:subTnLst>
                                </p:cTn>
                              </p:par>
                            </p:childTnLst>
                          </p:cTn>
                        </p:par>
                      </p:childTnLst>
                    </p:cTn>
                  </p:par>
                  <p:par>
                    <p:cTn id="7" fill="hold">
                      <p:stCondLst>
                        <p:cond delay="indefinite"/>
                      </p:stCondLst>
                      <p:childTnLst>
                        <p:par>
                          <p:cTn id="8" fill="hold">
                            <p:stCondLst>
                              <p:cond delay="0"/>
                            </p:stCondLst>
                            <p:childTnLst>
                              <p:par>
                                <p:cTn id="9" presetID="6" presetClass="entr" presetSubtype="16"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circle(in)">
                                      <p:cBhvr>
                                        <p:cTn id="11" dur="20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circle(in)">
                                      <p:cBhvr>
                                        <p:cTn id="16" dur="20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5" name="click.wav"/>
                                        </p:tgtEl>
                                      </p:cMediaNode>
                                    </p:audio>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5" name="click.wav"/>
                                        </p:tgtEl>
                                      </p:cMediaNode>
                                    </p:audio>
                                  </p:sub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circle(in)">
                                      <p:cBhvr>
                                        <p:cTn id="29" dur="2000"/>
                                        <p:tgtEl>
                                          <p:spTgt spid="21"/>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circle(in)">
                                      <p:cBhvr>
                                        <p:cTn id="34" dur="20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circle(in)">
                                      <p:cBhvr>
                                        <p:cTn id="39" dur="2000"/>
                                        <p:tgtEl>
                                          <p:spTgt spid="6"/>
                                        </p:tgtEl>
                                      </p:cBhvr>
                                    </p:animEffect>
                                  </p:childTnLst>
                                  <p:subTnLst>
                                    <p:audio>
                                      <p:cMediaNode>
                                        <p:cTn display="0" masterRel="sameClick">
                                          <p:stCondLst>
                                            <p:cond evt="begin" delay="0">
                                              <p:tn val="37"/>
                                            </p:cond>
                                          </p:stCondLst>
                                          <p:endCondLst>
                                            <p:cond evt="onStopAudio" delay="0">
                                              <p:tgtEl>
                                                <p:sldTgt/>
                                              </p:tgtEl>
                                            </p:cond>
                                          </p:endCondLst>
                                        </p:cTn>
                                        <p:tgtEl>
                                          <p:sndTgt r:embed="rId5" name="click.wav"/>
                                        </p:tgtEl>
                                      </p:cMediaNode>
                                    </p:audio>
                                  </p:sub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33"/>
                                        </p:tgtEl>
                                        <p:attrNameLst>
                                          <p:attrName>style.visibility</p:attrName>
                                        </p:attrNameLst>
                                      </p:cBhvr>
                                      <p:to>
                                        <p:strVal val="visible"/>
                                      </p:to>
                                    </p:set>
                                  </p:childTnLst>
                                  <p:subTnLst>
                                    <p:audio>
                                      <p:cMediaNode vol="100000">
                                        <p:cTn display="0" masterRel="sameClick">
                                          <p:stCondLst>
                                            <p:cond evt="begin" delay="0">
                                              <p:tn val="42"/>
                                            </p:cond>
                                          </p:stCondLst>
                                          <p:endCondLst>
                                            <p:cond evt="onStopAudio" delay="0">
                                              <p:tgtEl>
                                                <p:sldTgt/>
                                              </p:tgtEl>
                                            </p:cond>
                                          </p:endCondLst>
                                        </p:cTn>
                                        <p:tgtEl>
                                          <p:sndTgt r:embed="rId5" name="click.wav"/>
                                        </p:tgtEl>
                                      </p:cMediaNode>
                                    </p:audio>
                                  </p:sub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5" name="click.wav"/>
                                        </p:tgtEl>
                                      </p:cMediaNode>
                                    </p:audio>
                                  </p:subTnLst>
                                </p:cTn>
                              </p:par>
                            </p:childTnLst>
                          </p:cTn>
                        </p:par>
                      </p:childTnLst>
                    </p:cTn>
                  </p:par>
                  <p:par>
                    <p:cTn id="48" fill="hold">
                      <p:stCondLst>
                        <p:cond delay="indefinite"/>
                      </p:stCondLst>
                      <p:childTnLst>
                        <p:par>
                          <p:cTn id="49" fill="hold">
                            <p:stCondLst>
                              <p:cond delay="0"/>
                            </p:stCondLst>
                            <p:childTnLst>
                              <p:par>
                                <p:cTn id="50" presetID="6" presetClass="entr" presetSubtype="16" fill="hold" nodeType="click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circle(in)">
                                      <p:cBhvr>
                                        <p:cTn id="52" dur="2000"/>
                                        <p:tgtEl>
                                          <p:spTgt spid="23"/>
                                        </p:tgtEl>
                                      </p:cBhvr>
                                    </p:animEffect>
                                  </p:childTnLst>
                                </p:cTn>
                              </p:par>
                            </p:childTnLst>
                          </p:cTn>
                        </p:par>
                      </p:childTnLst>
                    </p:cTn>
                  </p:par>
                  <p:par>
                    <p:cTn id="53" fill="hold">
                      <p:stCondLst>
                        <p:cond delay="indefinite"/>
                      </p:stCondLst>
                      <p:childTnLst>
                        <p:par>
                          <p:cTn id="54" fill="hold">
                            <p:stCondLst>
                              <p:cond delay="0"/>
                            </p:stCondLst>
                            <p:childTnLst>
                              <p:par>
                                <p:cTn id="55" presetID="6" presetClass="entr" presetSubtype="16" fill="hold" grpId="0" nodeType="click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circle(in)">
                                      <p:cBhvr>
                                        <p:cTn id="57" dur="2000"/>
                                        <p:tgtEl>
                                          <p:spTgt spid="24"/>
                                        </p:tgtEl>
                                      </p:cBhvr>
                                    </p:animEffect>
                                  </p:childTnLst>
                                </p:cTn>
                              </p:par>
                            </p:childTnLst>
                          </p:cTn>
                        </p:par>
                      </p:childTnLst>
                    </p:cTn>
                  </p:par>
                  <p:par>
                    <p:cTn id="58" fill="hold">
                      <p:stCondLst>
                        <p:cond delay="indefinite"/>
                      </p:stCondLst>
                      <p:childTnLst>
                        <p:par>
                          <p:cTn id="59" fill="hold">
                            <p:stCondLst>
                              <p:cond delay="0"/>
                            </p:stCondLst>
                            <p:childTnLst>
                              <p:par>
                                <p:cTn id="60" presetID="1" presetClass="mediacall" presetSubtype="0" fill="hold" nodeType="clickEffect">
                                  <p:stCondLst>
                                    <p:cond delay="0"/>
                                  </p:stCondLst>
                                  <p:childTnLst>
                                    <p:cmd type="call" cmd="playFrom(0.0)">
                                      <p:cBhvr>
                                        <p:cTn id="61" dur="5969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62" restart="whenNotActive" fill="hold" evtFilter="cancelBubble" nodeType="interactiveSeq">
                <p:stCondLst>
                  <p:cond evt="onClick" delay="0">
                    <p:tgtEl>
                      <p:spTgt spid="4"/>
                    </p:tgtEl>
                  </p:cond>
                </p:stCondLst>
                <p:endSync evt="end" delay="0">
                  <p:rtn val="all"/>
                </p:endSync>
                <p:childTnLst>
                  <p:par>
                    <p:cTn id="63" fill="hold">
                      <p:stCondLst>
                        <p:cond delay="0"/>
                      </p:stCondLst>
                      <p:childTnLst>
                        <p:par>
                          <p:cTn id="64" fill="hold">
                            <p:stCondLst>
                              <p:cond delay="0"/>
                            </p:stCondLst>
                            <p:childTnLst>
                              <p:par>
                                <p:cTn id="65" presetID="2" presetClass="mediacall" presetSubtype="0" fill="hold" nodeType="clickEffect">
                                  <p:stCondLst>
                                    <p:cond delay="0"/>
                                  </p:stCondLst>
                                  <p:childTnLst>
                                    <p:cmd type="call" cmd="togglePause">
                                      <p:cBhvr>
                                        <p:cTn id="66" dur="1" fill="hold"/>
                                        <p:tgtEl>
                                          <p:spTgt spid="4"/>
                                        </p:tgtEl>
                                      </p:cBhvr>
                                    </p:cmd>
                                  </p:childTnLst>
                                </p:cTn>
                              </p:par>
                            </p:childTnLst>
                          </p:cTn>
                        </p:par>
                      </p:childTnLst>
                    </p:cTn>
                  </p:par>
                </p:childTnLst>
              </p:cTn>
              <p:nextCondLst>
                <p:cond evt="onClick" delay="0">
                  <p:tgtEl>
                    <p:spTgt spid="4"/>
                  </p:tgtEl>
                </p:cond>
              </p:nextCondLst>
            </p:seq>
            <p:video>
              <p:cMediaNode vol="80000">
                <p:cTn id="67" fill="hold" display="0">
                  <p:stCondLst>
                    <p:cond delay="indefinite"/>
                  </p:stCondLst>
                </p:cTn>
                <p:tgtEl>
                  <p:spTgt spid="4"/>
                </p:tgtEl>
              </p:cMediaNode>
            </p:video>
          </p:childTnLst>
        </p:cTn>
      </p:par>
    </p:tnLst>
    <p:bldLst>
      <p:bldP spid="28" grpId="0"/>
      <p:bldP spid="30" grpId="0"/>
      <p:bldP spid="31" grpId="0"/>
      <p:bldP spid="33" grpId="0"/>
      <p:bldP spid="34" grpId="0"/>
      <p:bldP spid="3" grpId="0"/>
      <p:bldP spid="6" grpId="0"/>
      <p:bldP spid="2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2EF89728-D1DD-4BA2-8805-FB74427EE76B}"/>
              </a:ext>
            </a:extLst>
          </p:cNvPr>
          <p:cNvSpPr txBox="1"/>
          <p:nvPr/>
        </p:nvSpPr>
        <p:spPr>
          <a:xfrm>
            <a:off x="1578475" y="1007929"/>
            <a:ext cx="8123371" cy="584775"/>
          </a:xfrm>
          <a:prstGeom prst="rect">
            <a:avLst/>
          </a:prstGeom>
          <a:noFill/>
        </p:spPr>
        <p:txBody>
          <a:bodyPr wrap="square">
            <a:spAutoFit/>
          </a:bodyPr>
          <a:lstStyle/>
          <a:p>
            <a:r>
              <a:rPr lang="en-US" sz="3200" b="1" dirty="0">
                <a:solidFill>
                  <a:srgbClr val="006673"/>
                </a:solidFill>
              </a:rPr>
              <a:t>Work in pairs. Discuss the following question.</a:t>
            </a:r>
            <a:endParaRPr lang="en-VN" sz="3200" dirty="0">
              <a:solidFill>
                <a:srgbClr val="006673"/>
              </a:solidFill>
            </a:endParaRPr>
          </a:p>
        </p:txBody>
      </p:sp>
      <p:pic>
        <p:nvPicPr>
          <p:cNvPr id="12" name="Picture 11">
            <a:extLst>
              <a:ext uri="{FF2B5EF4-FFF2-40B4-BE49-F238E27FC236}">
                <a16:creationId xmlns:a16="http://schemas.microsoft.com/office/drawing/2014/main" id="{82785E25-1EBB-4B29-833F-A76FC2DF05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080"/>
            <a:ext cx="12192000" cy="880278"/>
          </a:xfrm>
          <a:prstGeom prst="rect">
            <a:avLst/>
          </a:prstGeom>
        </p:spPr>
      </p:pic>
      <p:sp>
        <p:nvSpPr>
          <p:cNvPr id="13" name="TextBox 12">
            <a:extLst>
              <a:ext uri="{FF2B5EF4-FFF2-40B4-BE49-F238E27FC236}">
                <a16:creationId xmlns:a16="http://schemas.microsoft.com/office/drawing/2014/main" id="{8514929A-D5FC-4F66-8951-74EDFD16573E}"/>
              </a:ext>
            </a:extLst>
          </p:cNvPr>
          <p:cNvSpPr txBox="1"/>
          <p:nvPr/>
        </p:nvSpPr>
        <p:spPr>
          <a:xfrm>
            <a:off x="746747" y="72225"/>
            <a:ext cx="4572000" cy="646331"/>
          </a:xfrm>
          <a:prstGeom prst="rect">
            <a:avLst/>
          </a:prstGeom>
          <a:noFill/>
        </p:spPr>
        <p:txBody>
          <a:bodyPr wrap="square">
            <a:spAutoFit/>
          </a:bodyPr>
          <a:lstStyle/>
          <a:p>
            <a:r>
              <a:rPr lang="en-US" sz="3600" b="1" dirty="0">
                <a:solidFill>
                  <a:schemeClr val="bg1"/>
                </a:solidFill>
                <a:latin typeface="UTM Facebook K&amp;T" panose="02040603050506020204" pitchFamily="18" charset="0"/>
                <a:cs typeface="Arial" panose="020B0604020202020204" pitchFamily="34" charset="0"/>
              </a:rPr>
              <a:t>POST-READING</a:t>
            </a:r>
          </a:p>
        </p:txBody>
      </p:sp>
      <p:sp>
        <p:nvSpPr>
          <p:cNvPr id="14" name="Rounded Rectangle 13"/>
          <p:cNvSpPr/>
          <p:nvPr/>
        </p:nvSpPr>
        <p:spPr>
          <a:xfrm>
            <a:off x="937120" y="1104748"/>
            <a:ext cx="502606" cy="502606"/>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5" name="TextBox 14"/>
          <p:cNvSpPr txBox="1"/>
          <p:nvPr/>
        </p:nvSpPr>
        <p:spPr>
          <a:xfrm>
            <a:off x="963512" y="1002108"/>
            <a:ext cx="449821" cy="707886"/>
          </a:xfrm>
          <a:prstGeom prst="rect">
            <a:avLst/>
          </a:prstGeom>
          <a:noFill/>
        </p:spPr>
        <p:txBody>
          <a:bodyPr wrap="square" rtlCol="0">
            <a:spAutoFit/>
          </a:bodyPr>
          <a:lstStyle/>
          <a:p>
            <a:pPr algn="ctr"/>
            <a:r>
              <a:rPr lang="en-US" sz="4000" b="1" dirty="0">
                <a:solidFill>
                  <a:schemeClr val="bg1"/>
                </a:solidFill>
                <a:latin typeface="Myriad Pro" pitchFamily="34" charset="0"/>
              </a:rPr>
              <a:t>4</a:t>
            </a:r>
          </a:p>
        </p:txBody>
      </p:sp>
      <p:sp>
        <p:nvSpPr>
          <p:cNvPr id="3" name="Rectangle 2">
            <a:extLst>
              <a:ext uri="{FF2B5EF4-FFF2-40B4-BE49-F238E27FC236}">
                <a16:creationId xmlns:a16="http://schemas.microsoft.com/office/drawing/2014/main" id="{C5A13175-C694-8148-849A-68DA8C3A3EF4}"/>
              </a:ext>
            </a:extLst>
          </p:cNvPr>
          <p:cNvSpPr/>
          <p:nvPr/>
        </p:nvSpPr>
        <p:spPr>
          <a:xfrm>
            <a:off x="963512" y="1938544"/>
            <a:ext cx="9704488" cy="1077218"/>
          </a:xfrm>
          <a:prstGeom prst="rect">
            <a:avLst/>
          </a:prstGeom>
        </p:spPr>
        <p:txBody>
          <a:bodyPr wrap="square">
            <a:spAutoFit/>
          </a:bodyPr>
          <a:lstStyle/>
          <a:p>
            <a:r>
              <a:rPr lang="en-GB" sz="3200" dirty="0">
                <a:solidFill>
                  <a:schemeClr val="tx1">
                    <a:lumMod val="95000"/>
                    <a:lumOff val="5000"/>
                  </a:schemeClr>
                </a:solidFill>
                <a:latin typeface="Times" pitchFamily="2" charset="0"/>
                <a:ea typeface="Times New Roman" panose="02020603050405020304" pitchFamily="18" charset="0"/>
              </a:rPr>
              <a:t>If you were a member of the Volunteer Club, what could you do to help?</a:t>
            </a:r>
            <a:endParaRPr lang="en-VN" sz="3200" dirty="0">
              <a:solidFill>
                <a:schemeClr val="tx1">
                  <a:lumMod val="95000"/>
                  <a:lumOff val="5000"/>
                </a:schemeClr>
              </a:solidFill>
              <a:latin typeface="Times New Roman" panose="02020603050405020304" pitchFamily="18" charset="0"/>
              <a:ea typeface="Times New Roman" panose="02020603050405020304" pitchFamily="18" charset="0"/>
            </a:endParaRPr>
          </a:p>
        </p:txBody>
      </p:sp>
      <p:pic>
        <p:nvPicPr>
          <p:cNvPr id="9218" name="Picture 2" descr="As crianças discutem trabalhos de casa | Vetor Premium">
            <a:extLst>
              <a:ext uri="{FF2B5EF4-FFF2-40B4-BE49-F238E27FC236}">
                <a16:creationId xmlns:a16="http://schemas.microsoft.com/office/drawing/2014/main" id="{ED374BC5-8D28-8E43-94CF-6271418451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8191" y="3015762"/>
            <a:ext cx="5875618" cy="33601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92990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A884BB-82DA-3646-7FA5-CFA339954DCF}"/>
            </a:ext>
          </a:extLst>
        </p:cNvPr>
        <p:cNvGrpSpPr/>
        <p:nvPr/>
      </p:nvGrpSpPr>
      <p:grpSpPr>
        <a:xfrm>
          <a:off x="0" y="0"/>
          <a:ext cx="0" cy="0"/>
          <a:chOff x="0" y="0"/>
          <a:chExt cx="0" cy="0"/>
        </a:xfrm>
      </p:grpSpPr>
      <p:sp>
        <p:nvSpPr>
          <p:cNvPr id="10" name="TextBox 9">
            <a:extLst>
              <a:ext uri="{FF2B5EF4-FFF2-40B4-BE49-F238E27FC236}">
                <a16:creationId xmlns:a16="http://schemas.microsoft.com/office/drawing/2014/main" id="{53FA6EF3-069B-0A86-F9E9-AD5E5B5CCFB8}"/>
              </a:ext>
            </a:extLst>
          </p:cNvPr>
          <p:cNvSpPr txBox="1"/>
          <p:nvPr/>
        </p:nvSpPr>
        <p:spPr>
          <a:xfrm>
            <a:off x="1578475" y="1007929"/>
            <a:ext cx="8123371" cy="5373779"/>
          </a:xfrm>
          <a:prstGeom prst="rect">
            <a:avLst/>
          </a:prstGeom>
          <a:noFill/>
        </p:spPr>
        <p:txBody>
          <a:bodyPr wrap="square">
            <a:spAutoFit/>
          </a:bodyPr>
          <a:lstStyle/>
          <a:p>
            <a:pPr algn="ctr">
              <a:lnSpc>
                <a:spcPct val="135000"/>
              </a:lnSpc>
              <a:spcAft>
                <a:spcPts val="600"/>
              </a:spcAft>
            </a:pP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Suggested answers:</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l">
              <a:lnSpc>
                <a:spcPct val="135000"/>
              </a:lnSpc>
              <a:spcAft>
                <a:spcPts val="600"/>
              </a:spcAft>
              <a:buFont typeface="Symbol" panose="05050102010706020507" pitchFamily="18" charset="2"/>
              <a:buChar char=""/>
            </a:pPr>
            <a:r>
              <a:rPr lang="vi-VN" sz="3200" i="1" dirty="0">
                <a:effectLst/>
                <a:latin typeface="Times New Roman" panose="02020603050405020304" pitchFamily="18" charset="0"/>
                <a:ea typeface="Calibri" panose="020F0502020204030204" pitchFamily="34" charset="0"/>
                <a:cs typeface="Times New Roman" panose="02020603050405020304" pitchFamily="18" charset="0"/>
              </a:rPr>
              <a:t>Clean </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up the beaches</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l">
              <a:lnSpc>
                <a:spcPct val="135000"/>
              </a:lnSpc>
              <a:spcAft>
                <a:spcPts val="600"/>
              </a:spcAft>
              <a:buFont typeface="Symbol" panose="05050102010706020507" pitchFamily="18" charset="2"/>
              <a:buChar char=""/>
            </a:pP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Help the old and the homeless</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l">
              <a:lnSpc>
                <a:spcPct val="135000"/>
              </a:lnSpc>
              <a:buFont typeface="Symbol" panose="05050102010706020507" pitchFamily="18" charset="2"/>
              <a:buChar char=""/>
            </a:pP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Direct traffic</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l">
              <a:lnSpc>
                <a:spcPct val="135000"/>
              </a:lnSpc>
              <a:buFont typeface="Symbol" panose="05050102010706020507" pitchFamily="18" charset="2"/>
              <a:buChar char=""/>
            </a:pP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Donate blood</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l">
              <a:lnSpc>
                <a:spcPct val="135000"/>
              </a:lnSpc>
              <a:spcAft>
                <a:spcPts val="600"/>
              </a:spcAft>
              <a:buFont typeface="Symbol" panose="05050102010706020507" pitchFamily="18" charset="2"/>
              <a:buChar char=""/>
            </a:pP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Raise money for the poor</a:t>
            </a:r>
          </a:p>
          <a:p>
            <a:pPr marL="457200" indent="-457200">
              <a:buFont typeface="Arial" panose="020B0604020202020204" pitchFamily="34" charset="0"/>
              <a:buChar char="•"/>
            </a:pPr>
            <a:r>
              <a:rPr lang="en-US" sz="3200" i="1" kern="0" dirty="0">
                <a:effectLst/>
                <a:latin typeface="Times New Roman" panose="02020603050405020304" pitchFamily="18" charset="0"/>
                <a:ea typeface="Calibri" panose="020F0502020204030204" pitchFamily="34" charset="0"/>
              </a:rPr>
              <a:t>Provide education for the people in remote and mountainous areas</a:t>
            </a:r>
            <a:endParaRPr lang="en-VN" sz="3200" dirty="0">
              <a:solidFill>
                <a:srgbClr val="006673"/>
              </a:solidFill>
            </a:endParaRPr>
          </a:p>
        </p:txBody>
      </p:sp>
      <p:pic>
        <p:nvPicPr>
          <p:cNvPr id="12" name="Picture 11">
            <a:extLst>
              <a:ext uri="{FF2B5EF4-FFF2-40B4-BE49-F238E27FC236}">
                <a16:creationId xmlns:a16="http://schemas.microsoft.com/office/drawing/2014/main" id="{2F592A2D-45F9-CE8F-C0B9-501323552F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080"/>
            <a:ext cx="12192000" cy="880278"/>
          </a:xfrm>
          <a:prstGeom prst="rect">
            <a:avLst/>
          </a:prstGeom>
        </p:spPr>
      </p:pic>
      <p:sp>
        <p:nvSpPr>
          <p:cNvPr id="13" name="TextBox 12">
            <a:extLst>
              <a:ext uri="{FF2B5EF4-FFF2-40B4-BE49-F238E27FC236}">
                <a16:creationId xmlns:a16="http://schemas.microsoft.com/office/drawing/2014/main" id="{54A3FB4B-96D6-6FB0-A89E-050EC9C3A8F1}"/>
              </a:ext>
            </a:extLst>
          </p:cNvPr>
          <p:cNvSpPr txBox="1"/>
          <p:nvPr/>
        </p:nvSpPr>
        <p:spPr>
          <a:xfrm>
            <a:off x="746747" y="72225"/>
            <a:ext cx="4572000" cy="646331"/>
          </a:xfrm>
          <a:prstGeom prst="rect">
            <a:avLst/>
          </a:prstGeom>
          <a:noFill/>
        </p:spPr>
        <p:txBody>
          <a:bodyPr wrap="square">
            <a:spAutoFit/>
          </a:bodyPr>
          <a:lstStyle/>
          <a:p>
            <a:r>
              <a:rPr lang="en-US" sz="3600" b="1" dirty="0">
                <a:solidFill>
                  <a:schemeClr val="bg1"/>
                </a:solidFill>
                <a:latin typeface="UTM Facebook K&amp;T" panose="02040603050506020204" pitchFamily="18" charset="0"/>
                <a:cs typeface="Arial" panose="020B0604020202020204" pitchFamily="34" charset="0"/>
              </a:rPr>
              <a:t>POST-READING</a:t>
            </a:r>
          </a:p>
        </p:txBody>
      </p:sp>
    </p:spTree>
    <p:extLst>
      <p:ext uri="{BB962C8B-B14F-4D97-AF65-F5344CB8AC3E}">
        <p14:creationId xmlns:p14="http://schemas.microsoft.com/office/powerpoint/2010/main" val="25910388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8684594-0778-46CC-A6AA-01BEEF6372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962"/>
            <a:ext cx="12192000" cy="880278"/>
          </a:xfrm>
          <a:prstGeom prst="rect">
            <a:avLst/>
          </a:prstGeom>
        </p:spPr>
      </p:pic>
      <p:sp>
        <p:nvSpPr>
          <p:cNvPr id="8" name="Rounded Rectangle 7"/>
          <p:cNvSpPr/>
          <p:nvPr/>
        </p:nvSpPr>
        <p:spPr>
          <a:xfrm>
            <a:off x="702927" y="1253934"/>
            <a:ext cx="502606" cy="502606"/>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9" name="TextBox 8"/>
          <p:cNvSpPr txBox="1"/>
          <p:nvPr/>
        </p:nvSpPr>
        <p:spPr>
          <a:xfrm>
            <a:off x="733099" y="1167295"/>
            <a:ext cx="449821" cy="707886"/>
          </a:xfrm>
          <a:prstGeom prst="rect">
            <a:avLst/>
          </a:prstGeom>
          <a:noFill/>
        </p:spPr>
        <p:txBody>
          <a:bodyPr wrap="square" rtlCol="0">
            <a:spAutoFit/>
          </a:bodyPr>
          <a:lstStyle/>
          <a:p>
            <a:pPr algn="ctr"/>
            <a:r>
              <a:rPr lang="vi-VN" sz="4000" b="1" dirty="0">
                <a:solidFill>
                  <a:schemeClr val="bg1"/>
                </a:solidFill>
                <a:latin typeface="Myriad Pro" pitchFamily="34" charset="0"/>
              </a:rPr>
              <a:t>1</a:t>
            </a:r>
            <a:endParaRPr lang="en-US" sz="4000" b="1" dirty="0">
              <a:solidFill>
                <a:schemeClr val="bg1"/>
              </a:solidFill>
              <a:latin typeface="Myriad Pro" pitchFamily="34" charset="0"/>
            </a:endParaRPr>
          </a:p>
        </p:txBody>
      </p:sp>
      <p:sp>
        <p:nvSpPr>
          <p:cNvPr id="11" name="TextBox 10">
            <a:extLst>
              <a:ext uri="{FF2B5EF4-FFF2-40B4-BE49-F238E27FC236}">
                <a16:creationId xmlns:a16="http://schemas.microsoft.com/office/drawing/2014/main" id="{8514929A-D5FC-4F66-8951-74EDFD16573E}"/>
              </a:ext>
            </a:extLst>
          </p:cNvPr>
          <p:cNvSpPr txBox="1"/>
          <p:nvPr/>
        </p:nvSpPr>
        <p:spPr>
          <a:xfrm>
            <a:off x="432847" y="137185"/>
            <a:ext cx="4572000" cy="646331"/>
          </a:xfrm>
          <a:prstGeom prst="rect">
            <a:avLst/>
          </a:prstGeom>
          <a:noFill/>
        </p:spPr>
        <p:txBody>
          <a:bodyPr wrap="square">
            <a:spAutoFit/>
          </a:bodyPr>
          <a:lstStyle/>
          <a:p>
            <a:r>
              <a:rPr lang="en-US" sz="3600" b="1" dirty="0">
                <a:solidFill>
                  <a:schemeClr val="bg1"/>
                </a:solidFill>
                <a:latin typeface="UTM Facebook K&amp;T" panose="02040603050506020204" pitchFamily="18" charset="0"/>
                <a:cs typeface="Arial" panose="020B0604020202020204" pitchFamily="34" charset="0"/>
              </a:rPr>
              <a:t>CONSOLIDATION</a:t>
            </a:r>
          </a:p>
        </p:txBody>
      </p:sp>
      <p:sp>
        <p:nvSpPr>
          <p:cNvPr id="2" name="Rectangle 1"/>
          <p:cNvSpPr/>
          <p:nvPr/>
        </p:nvSpPr>
        <p:spPr>
          <a:xfrm>
            <a:off x="1349246" y="1212849"/>
            <a:ext cx="4572000" cy="584775"/>
          </a:xfrm>
          <a:prstGeom prst="rect">
            <a:avLst/>
          </a:prstGeom>
        </p:spPr>
        <p:txBody>
          <a:bodyPr>
            <a:spAutoFit/>
          </a:bodyPr>
          <a:lstStyle/>
          <a:p>
            <a:pPr algn="just"/>
            <a:r>
              <a:rPr lang="en-US" sz="3200" b="1" dirty="0">
                <a:solidFill>
                  <a:srgbClr val="006673"/>
                </a:solidFill>
                <a:latin typeface="Arial" panose="020B0604020202020204" pitchFamily="34" charset="0"/>
                <a:cs typeface="Arial" panose="020B0604020202020204" pitchFamily="34" charset="0"/>
              </a:rPr>
              <a:t>Wrap-up</a:t>
            </a:r>
          </a:p>
        </p:txBody>
      </p:sp>
      <p:sp>
        <p:nvSpPr>
          <p:cNvPr id="12" name="TextBox 11">
            <a:extLst>
              <a:ext uri="{FF2B5EF4-FFF2-40B4-BE49-F238E27FC236}">
                <a16:creationId xmlns:a16="http://schemas.microsoft.com/office/drawing/2014/main" id="{8A4690D4-BED2-4414-A159-D786E74D1CDB}"/>
              </a:ext>
            </a:extLst>
          </p:cNvPr>
          <p:cNvSpPr txBox="1"/>
          <p:nvPr/>
        </p:nvSpPr>
        <p:spPr>
          <a:xfrm>
            <a:off x="1803959" y="2721114"/>
            <a:ext cx="8584082"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Gift box secret game</a:t>
            </a:r>
          </a:p>
        </p:txBody>
      </p:sp>
    </p:spTree>
    <p:extLst>
      <p:ext uri="{BB962C8B-B14F-4D97-AF65-F5344CB8AC3E}">
        <p14:creationId xmlns:p14="http://schemas.microsoft.com/office/powerpoint/2010/main" val="33058701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225168" y="2805341"/>
            <a:ext cx="4506662" cy="627454"/>
          </a:xfrm>
          <a:prstGeom prst="rect">
            <a:avLst/>
          </a:prstGeom>
          <a:solidFill>
            <a:srgbClr val="0578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920834" y="716817"/>
            <a:ext cx="1182585" cy="646331"/>
          </a:xfrm>
          <a:prstGeom prst="rect">
            <a:avLst/>
          </a:prstGeom>
          <a:noFill/>
        </p:spPr>
        <p:txBody>
          <a:bodyPr wrap="square" rtlCol="0">
            <a:spAutoFit/>
          </a:bodyPr>
          <a:lstStyle/>
          <a:p>
            <a:pPr algn="ctr"/>
            <a:r>
              <a:rPr lang="en-US" sz="3600" b="1" dirty="0">
                <a:solidFill>
                  <a:schemeClr val="bg1"/>
                </a:solidFill>
                <a:latin typeface="Myriad Pro" pitchFamily="34" charset="0"/>
              </a:rPr>
              <a:t>Unit</a:t>
            </a:r>
          </a:p>
        </p:txBody>
      </p:sp>
      <p:sp>
        <p:nvSpPr>
          <p:cNvPr id="7" name="TextBox 6"/>
          <p:cNvSpPr txBox="1"/>
          <p:nvPr/>
        </p:nvSpPr>
        <p:spPr>
          <a:xfrm>
            <a:off x="3193475" y="381699"/>
            <a:ext cx="1182585" cy="1200329"/>
          </a:xfrm>
          <a:prstGeom prst="rect">
            <a:avLst/>
          </a:prstGeom>
          <a:noFill/>
        </p:spPr>
        <p:txBody>
          <a:bodyPr wrap="square" rtlCol="0">
            <a:spAutoFit/>
          </a:bodyPr>
          <a:lstStyle/>
          <a:p>
            <a:pPr algn="ctr"/>
            <a:r>
              <a:rPr lang="en-US" sz="7200" b="1" dirty="0">
                <a:solidFill>
                  <a:schemeClr val="bg1"/>
                </a:solidFill>
                <a:latin typeface="Myriad Pro" pitchFamily="34" charset="0"/>
              </a:rPr>
              <a:t>1</a:t>
            </a:r>
          </a:p>
        </p:txBody>
      </p:sp>
      <p:sp>
        <p:nvSpPr>
          <p:cNvPr id="8" name="TextBox 7"/>
          <p:cNvSpPr txBox="1"/>
          <p:nvPr/>
        </p:nvSpPr>
        <p:spPr>
          <a:xfrm>
            <a:off x="4772892" y="627919"/>
            <a:ext cx="4958938" cy="707886"/>
          </a:xfrm>
          <a:prstGeom prst="rect">
            <a:avLst/>
          </a:prstGeom>
          <a:noFill/>
        </p:spPr>
        <p:txBody>
          <a:bodyPr wrap="square" rtlCol="0">
            <a:spAutoFit/>
          </a:bodyPr>
          <a:lstStyle/>
          <a:p>
            <a:r>
              <a:rPr lang="en-US" sz="4000" b="1" dirty="0">
                <a:solidFill>
                  <a:schemeClr val="bg1"/>
                </a:solidFill>
                <a:latin typeface="Myriad Pro" pitchFamily="34" charset="0"/>
              </a:rPr>
              <a:t>FAMILY LIFE</a:t>
            </a:r>
          </a:p>
        </p:txBody>
      </p:sp>
      <p:sp>
        <p:nvSpPr>
          <p:cNvPr id="16" name="TextBox 15">
            <a:extLst>
              <a:ext uri="{FF2B5EF4-FFF2-40B4-BE49-F238E27FC236}">
                <a16:creationId xmlns:a16="http://schemas.microsoft.com/office/drawing/2014/main" id="{308E0627-9B64-414D-94C5-F7ECBA1EE60F}"/>
              </a:ext>
            </a:extLst>
          </p:cNvPr>
          <p:cNvSpPr txBox="1"/>
          <p:nvPr/>
        </p:nvSpPr>
        <p:spPr>
          <a:xfrm>
            <a:off x="2737298" y="3750546"/>
            <a:ext cx="7564159" cy="646331"/>
          </a:xfrm>
          <a:prstGeom prst="rect">
            <a:avLst/>
          </a:prstGeom>
          <a:noFill/>
        </p:spPr>
        <p:txBody>
          <a:bodyPr wrap="square" rtlCol="0">
            <a:spAutoFit/>
          </a:bodyPr>
          <a:lstStyle/>
          <a:p>
            <a:r>
              <a:rPr lang="en-GB" sz="3600" b="1" dirty="0">
                <a:solidFill>
                  <a:srgbClr val="048DA4"/>
                </a:solidFill>
              </a:rPr>
              <a:t>Teenagers and voluntary work</a:t>
            </a:r>
            <a:endParaRPr lang="en-VN" sz="3600" dirty="0">
              <a:solidFill>
                <a:srgbClr val="048DA4"/>
              </a:solidFill>
            </a:endParaRPr>
          </a:p>
        </p:txBody>
      </p:sp>
      <p:pic>
        <p:nvPicPr>
          <p:cNvPr id="3" name="Picture 2">
            <a:extLst>
              <a:ext uri="{FF2B5EF4-FFF2-40B4-BE49-F238E27FC236}">
                <a16:creationId xmlns:a16="http://schemas.microsoft.com/office/drawing/2014/main" id="{BD5601C0-0307-40CF-BC94-87B6505FACAD}"/>
              </a:ext>
            </a:extLst>
          </p:cNvPr>
          <p:cNvPicPr>
            <a:picLocks noChangeAspect="1"/>
          </p:cNvPicPr>
          <p:nvPr/>
        </p:nvPicPr>
        <p:blipFill rotWithShape="1">
          <a:blip r:embed="rId2">
            <a:extLst>
              <a:ext uri="{28A0092B-C50C-407E-A947-70E740481C1C}">
                <a14:useLocalDpi xmlns:a14="http://schemas.microsoft.com/office/drawing/2010/main" val="0"/>
              </a:ext>
            </a:extLst>
          </a:blip>
          <a:srcRect r="37481"/>
          <a:stretch/>
        </p:blipFill>
        <p:spPr>
          <a:xfrm>
            <a:off x="0" y="0"/>
            <a:ext cx="12192000" cy="2188296"/>
          </a:xfrm>
          <a:prstGeom prst="rect">
            <a:avLst/>
          </a:prstGeom>
        </p:spPr>
      </p:pic>
      <p:sp>
        <p:nvSpPr>
          <p:cNvPr id="5" name="TextBox 4">
            <a:extLst>
              <a:ext uri="{FF2B5EF4-FFF2-40B4-BE49-F238E27FC236}">
                <a16:creationId xmlns:a16="http://schemas.microsoft.com/office/drawing/2014/main" id="{35DF77EB-655D-46EF-9E8B-FA2AF8707694}"/>
              </a:ext>
            </a:extLst>
          </p:cNvPr>
          <p:cNvSpPr txBox="1"/>
          <p:nvPr/>
        </p:nvSpPr>
        <p:spPr>
          <a:xfrm>
            <a:off x="1027615" y="401650"/>
            <a:ext cx="1478856" cy="1384995"/>
          </a:xfrm>
          <a:prstGeom prst="rect">
            <a:avLst/>
          </a:prstGeom>
          <a:noFill/>
        </p:spPr>
        <p:txBody>
          <a:bodyPr wrap="square" rtlCol="0" anchor="ctr">
            <a:spAutoFit/>
          </a:bodyPr>
          <a:lstStyle/>
          <a:p>
            <a:pPr algn="ctr"/>
            <a:r>
              <a:rPr lang="en-US" b="1" dirty="0">
                <a:solidFill>
                  <a:schemeClr val="bg1"/>
                </a:solidFill>
                <a:latin typeface="Arial" panose="020B0604020202020204" pitchFamily="34" charset="0"/>
                <a:cs typeface="Arial" panose="020B0604020202020204" pitchFamily="34" charset="0"/>
              </a:rPr>
              <a:t>Unit</a:t>
            </a:r>
          </a:p>
          <a:p>
            <a:pPr algn="ctr"/>
            <a:r>
              <a:rPr lang="en-US" sz="6600" b="1" dirty="0">
                <a:solidFill>
                  <a:schemeClr val="bg1"/>
                </a:solidFill>
                <a:latin typeface="Arial" panose="020B0604020202020204" pitchFamily="34" charset="0"/>
                <a:cs typeface="Arial" panose="020B0604020202020204" pitchFamily="34" charset="0"/>
              </a:rPr>
              <a:t>4</a:t>
            </a:r>
          </a:p>
        </p:txBody>
      </p:sp>
      <p:sp>
        <p:nvSpPr>
          <p:cNvPr id="15" name="TextBox 14">
            <a:extLst>
              <a:ext uri="{FF2B5EF4-FFF2-40B4-BE49-F238E27FC236}">
                <a16:creationId xmlns:a16="http://schemas.microsoft.com/office/drawing/2014/main" id="{246E80DA-3B73-476A-B480-C5F8FDFD8CB4}"/>
              </a:ext>
            </a:extLst>
          </p:cNvPr>
          <p:cNvSpPr txBox="1"/>
          <p:nvPr/>
        </p:nvSpPr>
        <p:spPr>
          <a:xfrm>
            <a:off x="3244105" y="716817"/>
            <a:ext cx="5785428" cy="646331"/>
          </a:xfrm>
          <a:prstGeom prst="rect">
            <a:avLst/>
          </a:prstGeom>
          <a:noFill/>
        </p:spPr>
        <p:txBody>
          <a:bodyPr wrap="square" rtlCol="0">
            <a:spAutoFit/>
          </a:bodyPr>
          <a:lstStyle/>
          <a:p>
            <a:r>
              <a:rPr lang="en-US" sz="3600" dirty="0">
                <a:solidFill>
                  <a:schemeClr val="bg1"/>
                </a:solidFill>
                <a:latin typeface="UTM Facebook K&amp;T" pitchFamily="18" charset="0"/>
                <a:cs typeface="Arial" panose="020B0604020202020204" pitchFamily="34" charset="0"/>
              </a:rPr>
              <a:t>FOR A BETTER COMMUNITY</a:t>
            </a:r>
          </a:p>
        </p:txBody>
      </p:sp>
      <p:sp>
        <p:nvSpPr>
          <p:cNvPr id="27" name="TextBox 26">
            <a:extLst>
              <a:ext uri="{FF2B5EF4-FFF2-40B4-BE49-F238E27FC236}">
                <a16:creationId xmlns:a16="http://schemas.microsoft.com/office/drawing/2014/main" id="{EB47DCBC-9091-47D9-B368-F9923F624982}"/>
              </a:ext>
            </a:extLst>
          </p:cNvPr>
          <p:cNvSpPr txBox="1"/>
          <p:nvPr/>
        </p:nvSpPr>
        <p:spPr>
          <a:xfrm>
            <a:off x="6519377" y="2826680"/>
            <a:ext cx="4103992" cy="584775"/>
          </a:xfrm>
          <a:prstGeom prst="rect">
            <a:avLst/>
          </a:prstGeom>
          <a:noFill/>
        </p:spPr>
        <p:txBody>
          <a:bodyPr wrap="square" rtlCol="0">
            <a:spAutoFit/>
          </a:bodyPr>
          <a:lstStyle/>
          <a:p>
            <a:r>
              <a:rPr lang="en-US" sz="3200" b="1" dirty="0">
                <a:solidFill>
                  <a:schemeClr val="bg1"/>
                </a:solidFill>
                <a:latin typeface="UTM Facebook K&amp;T" pitchFamily="18" charset="0"/>
              </a:rPr>
              <a:t>READING</a:t>
            </a:r>
          </a:p>
        </p:txBody>
      </p:sp>
      <p:sp>
        <p:nvSpPr>
          <p:cNvPr id="25" name="Rectangle 24"/>
          <p:cNvSpPr/>
          <p:nvPr/>
        </p:nvSpPr>
        <p:spPr>
          <a:xfrm>
            <a:off x="2167671" y="2805341"/>
            <a:ext cx="2878040" cy="627454"/>
          </a:xfrm>
          <a:prstGeom prst="rect">
            <a:avLst/>
          </a:prstGeom>
          <a:solidFill>
            <a:srgbClr val="A3DB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extBox 27">
            <a:extLst>
              <a:ext uri="{FF2B5EF4-FFF2-40B4-BE49-F238E27FC236}">
                <a16:creationId xmlns:a16="http://schemas.microsoft.com/office/drawing/2014/main" id="{31CEF878-588C-4D1A-8EFD-9AE7A71F41C4}"/>
              </a:ext>
            </a:extLst>
          </p:cNvPr>
          <p:cNvSpPr txBox="1"/>
          <p:nvPr/>
        </p:nvSpPr>
        <p:spPr>
          <a:xfrm>
            <a:off x="2027861" y="2823227"/>
            <a:ext cx="3208247" cy="646331"/>
          </a:xfrm>
          <a:prstGeom prst="rect">
            <a:avLst/>
          </a:prstGeom>
          <a:noFill/>
        </p:spPr>
        <p:txBody>
          <a:bodyPr wrap="square" rtlCol="0">
            <a:spAutoFit/>
          </a:bodyPr>
          <a:lstStyle/>
          <a:p>
            <a:pPr algn="ctr"/>
            <a:r>
              <a:rPr lang="en-US" sz="3600" dirty="0">
                <a:solidFill>
                  <a:srgbClr val="048DA4"/>
                </a:solidFill>
                <a:latin typeface="Bookman Old Style" pitchFamily="18" charset="0"/>
              </a:rPr>
              <a:t>LESSON 3</a:t>
            </a:r>
          </a:p>
        </p:txBody>
      </p:sp>
    </p:spTree>
    <p:extLst>
      <p:ext uri="{BB962C8B-B14F-4D97-AF65-F5344CB8AC3E}">
        <p14:creationId xmlns:p14="http://schemas.microsoft.com/office/powerpoint/2010/main" val="28063318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8555EA4-F00B-431C-B665-58DC8538AA2B}"/>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0" b="97778" l="4961" r="92656"/>
                    </a14:imgEffect>
                  </a14:imgLayer>
                </a14:imgProps>
              </a:ext>
              <a:ext uri="{28A0092B-C50C-407E-A947-70E740481C1C}">
                <a14:useLocalDpi xmlns:a14="http://schemas.microsoft.com/office/drawing/2010/main" val="0"/>
              </a:ext>
            </a:extLst>
          </a:blip>
          <a:srcRect t="1615"/>
          <a:stretch/>
        </p:blipFill>
        <p:spPr>
          <a:xfrm>
            <a:off x="2209801" y="0"/>
            <a:ext cx="7772396" cy="4301328"/>
          </a:xfrm>
          <a:prstGeom prst="rect">
            <a:avLst/>
          </a:prstGeom>
        </p:spPr>
      </p:pic>
      <p:sp>
        <p:nvSpPr>
          <p:cNvPr id="6" name="Rectangle 5">
            <a:extLst>
              <a:ext uri="{FF2B5EF4-FFF2-40B4-BE49-F238E27FC236}">
                <a16:creationId xmlns:a16="http://schemas.microsoft.com/office/drawing/2014/main" id="{6FE0A47F-DE0D-4AFB-A019-3B65ECEF2308}"/>
              </a:ext>
            </a:extLst>
          </p:cNvPr>
          <p:cNvSpPr/>
          <p:nvPr/>
        </p:nvSpPr>
        <p:spPr>
          <a:xfrm>
            <a:off x="2757586" y="4057324"/>
            <a:ext cx="6676828" cy="64633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w="6600">
                  <a:solidFill>
                    <a:srgbClr val="7030A0"/>
                  </a:solidFill>
                  <a:prstDash val="solid"/>
                </a:ln>
                <a:solidFill>
                  <a:srgbClr val="002060"/>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TRÒ CH</a:t>
            </a:r>
            <a:r>
              <a:rPr kumimoji="0" lang="vi-VN" sz="3600" b="1" i="0" u="none" strike="noStrike" kern="1200" cap="none" spc="0" normalizeH="0" baseline="0" noProof="0">
                <a:ln w="6600">
                  <a:solidFill>
                    <a:srgbClr val="7030A0"/>
                  </a:solidFill>
                  <a:prstDash val="solid"/>
                </a:ln>
                <a:solidFill>
                  <a:srgbClr val="002060"/>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Ơ</a:t>
            </a:r>
            <a:r>
              <a:rPr kumimoji="0" lang="en-US" sz="3600" b="1" i="0" u="none" strike="noStrike" kern="1200" cap="none" spc="0" normalizeH="0" baseline="0" noProof="0">
                <a:ln w="6600">
                  <a:solidFill>
                    <a:srgbClr val="7030A0"/>
                  </a:solidFill>
                  <a:prstDash val="solid"/>
                </a:ln>
                <a:solidFill>
                  <a:srgbClr val="002060"/>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I HỘP QUÀ BÍ MẬT</a:t>
            </a:r>
          </a:p>
        </p:txBody>
      </p:sp>
      <p:sp>
        <p:nvSpPr>
          <p:cNvPr id="5" name="Rectangle 4">
            <a:extLst>
              <a:ext uri="{FF2B5EF4-FFF2-40B4-BE49-F238E27FC236}">
                <a16:creationId xmlns:a16="http://schemas.microsoft.com/office/drawing/2014/main" id="{D5637220-8609-44A7-8DDD-910576BCA515}"/>
              </a:ext>
            </a:extLst>
          </p:cNvPr>
          <p:cNvSpPr/>
          <p:nvPr/>
        </p:nvSpPr>
        <p:spPr>
          <a:xfrm>
            <a:off x="5868643" y="4924753"/>
            <a:ext cx="4464684"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Gift box secret game</a:t>
            </a:r>
          </a:p>
        </p:txBody>
      </p:sp>
      <p:pic>
        <p:nvPicPr>
          <p:cNvPr id="18" name="chrysanthemum">
            <a:hlinkClick r:id="" action="ppaction://media"/>
            <a:extLst>
              <a:ext uri="{FF2B5EF4-FFF2-40B4-BE49-F238E27FC236}">
                <a16:creationId xmlns:a16="http://schemas.microsoft.com/office/drawing/2014/main" id="{8AE2F4B0-E4D2-402B-A75B-0B7FADBE231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561926" y="-800100"/>
            <a:ext cx="609600" cy="609600"/>
          </a:xfrm>
          <a:prstGeom prst="rect">
            <a:avLst/>
          </a:prstGeom>
        </p:spPr>
      </p:pic>
    </p:spTree>
    <p:extLst>
      <p:ext uri="{BB962C8B-B14F-4D97-AF65-F5344CB8AC3E}">
        <p14:creationId xmlns:p14="http://schemas.microsoft.com/office/powerpoint/2010/main" val="2602552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withEffect">
                                  <p:stCondLst>
                                    <p:cond delay="0"/>
                                  </p:stCondLst>
                                  <p:iterate type="lt">
                                    <p:tmPct val="0"/>
                                  </p:iterate>
                                  <p:childTnLst>
                                    <p:animClr clrSpc="hsl" dir="cw">
                                      <p:cBhvr override="childStyle">
                                        <p:cTn id="6" dur="500" fill="hold"/>
                                        <p:tgtEl>
                                          <p:spTgt spid="6"/>
                                        </p:tgtEl>
                                        <p:attrNameLst>
                                          <p:attrName>style.color</p:attrName>
                                        </p:attrNameLst>
                                      </p:cBhvr>
                                      <p:by>
                                        <p:hsl h="7200000" s="0" l="0"/>
                                      </p:by>
                                    </p:animClr>
                                    <p:animClr clrSpc="hsl" dir="cw">
                                      <p:cBhvr>
                                        <p:cTn id="7" dur="500" fill="hold"/>
                                        <p:tgtEl>
                                          <p:spTgt spid="6"/>
                                        </p:tgtEl>
                                        <p:attrNameLst>
                                          <p:attrName>fillcolor</p:attrName>
                                        </p:attrNameLst>
                                      </p:cBhvr>
                                      <p:by>
                                        <p:hsl h="7200000" s="0" l="0"/>
                                      </p:by>
                                    </p:animClr>
                                    <p:animClr clrSpc="hsl" dir="cw">
                                      <p:cBhvr>
                                        <p:cTn id="8" dur="500" fill="hold"/>
                                        <p:tgtEl>
                                          <p:spTgt spid="6"/>
                                        </p:tgtEl>
                                        <p:attrNameLst>
                                          <p:attrName>stroke.color</p:attrName>
                                        </p:attrNameLst>
                                      </p:cBhvr>
                                      <p:by>
                                        <p:hsl h="7200000" s="0" l="0"/>
                                      </p:by>
                                    </p:animClr>
                                    <p:set>
                                      <p:cBhvr>
                                        <p:cTn id="9" dur="500" fill="hold"/>
                                        <p:tgtEl>
                                          <p:spTgt spid="6"/>
                                        </p:tgtEl>
                                        <p:attrNameLst>
                                          <p:attrName>fill.type</p:attrName>
                                        </p:attrNameLst>
                                      </p:cBhvr>
                                      <p:to>
                                        <p:strVal val="solid"/>
                                      </p:to>
                                    </p:set>
                                  </p:childTnLst>
                                </p:cTn>
                              </p:par>
                              <p:par>
                                <p:cTn id="10" presetID="34" presetClass="emph" presetSubtype="0" repeatCount="indefinite" fill="hold" grpId="1" nodeType="withEffect">
                                  <p:stCondLst>
                                    <p:cond delay="0"/>
                                  </p:stCondLst>
                                  <p:iterate type="lt">
                                    <p:tmPct val="10000"/>
                                  </p:iterate>
                                  <p:childTnLst>
                                    <p:animMotion origin="layout" path="M 0 2.59259E-6 L 0 -0.07222 " pathEditMode="relative" rAng="0" ptsTypes="AA">
                                      <p:cBhvr>
                                        <p:cTn id="11" dur="250" accel="50000" decel="50000" autoRev="1" fill="hold">
                                          <p:stCondLst>
                                            <p:cond delay="0"/>
                                          </p:stCondLst>
                                        </p:cTn>
                                        <p:tgtEl>
                                          <p:spTgt spid="6"/>
                                        </p:tgtEl>
                                        <p:attrNameLst>
                                          <p:attrName>ppt_x</p:attrName>
                                          <p:attrName>ppt_y</p:attrName>
                                        </p:attrNameLst>
                                      </p:cBhvr>
                                      <p:rCtr x="0" y="-3611"/>
                                    </p:animMotion>
                                    <p:animRot by="1500000">
                                      <p:cBhvr>
                                        <p:cTn id="12" dur="125" fill="hold">
                                          <p:stCondLst>
                                            <p:cond delay="0"/>
                                          </p:stCondLst>
                                        </p:cTn>
                                        <p:tgtEl>
                                          <p:spTgt spid="6"/>
                                        </p:tgtEl>
                                        <p:attrNameLst>
                                          <p:attrName>r</p:attrName>
                                        </p:attrNameLst>
                                      </p:cBhvr>
                                    </p:animRot>
                                    <p:animRot by="-1500000">
                                      <p:cBhvr>
                                        <p:cTn id="13" dur="125" fill="hold">
                                          <p:stCondLst>
                                            <p:cond delay="125"/>
                                          </p:stCondLst>
                                        </p:cTn>
                                        <p:tgtEl>
                                          <p:spTgt spid="6"/>
                                        </p:tgtEl>
                                        <p:attrNameLst>
                                          <p:attrName>r</p:attrName>
                                        </p:attrNameLst>
                                      </p:cBhvr>
                                    </p:animRot>
                                    <p:animRot by="-1500000">
                                      <p:cBhvr>
                                        <p:cTn id="14" dur="125" fill="hold">
                                          <p:stCondLst>
                                            <p:cond delay="250"/>
                                          </p:stCondLst>
                                        </p:cTn>
                                        <p:tgtEl>
                                          <p:spTgt spid="6"/>
                                        </p:tgtEl>
                                        <p:attrNameLst>
                                          <p:attrName>r</p:attrName>
                                        </p:attrNameLst>
                                      </p:cBhvr>
                                    </p:animRot>
                                    <p:animRot by="1500000">
                                      <p:cBhvr>
                                        <p:cTn id="15" dur="125" fill="hold">
                                          <p:stCondLst>
                                            <p:cond delay="375"/>
                                          </p:stCondLst>
                                        </p:cTn>
                                        <p:tgtEl>
                                          <p:spTgt spid="6"/>
                                        </p:tgtEl>
                                        <p:attrNameLst>
                                          <p:attrName>r</p:attrName>
                                        </p:attrNameLst>
                                      </p:cBhvr>
                                    </p:animRot>
                                  </p:childTnLst>
                                </p:cTn>
                              </p:par>
                              <p:par>
                                <p:cTn id="16" presetID="1" presetClass="mediacall" presetSubtype="0" fill="hold" nodeType="withEffect">
                                  <p:stCondLst>
                                    <p:cond delay="0"/>
                                  </p:stCondLst>
                                  <p:childTnLst>
                                    <p:cmd type="call" cmd="playFrom(0.0)">
                                      <p:cBhvr>
                                        <p:cTn id="17" dur="30000"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18"/>
                </p:tgtEl>
              </p:cMediaNode>
            </p:audio>
          </p:childTnLst>
        </p:cTn>
      </p:par>
    </p:tnLst>
    <p:bldLst>
      <p:bldP spid="6" grpId="0"/>
      <p:bldP spid="6" grpId="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0"/>
            <a:lum/>
          </a:blip>
          <a:srcRect/>
          <a:stretch>
            <a:fillRect/>
          </a:stretch>
        </a:blip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6335562D-47C3-42BC-BC7D-7AF52EE5A71A}"/>
              </a:ext>
            </a:extLst>
          </p:cNvPr>
          <p:cNvSpPr/>
          <p:nvPr/>
        </p:nvSpPr>
        <p:spPr>
          <a:xfrm>
            <a:off x="0" y="1839350"/>
            <a:ext cx="12192000" cy="1141745"/>
          </a:xfrm>
          <a:prstGeom prst="rect">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0DE8E057-79AF-4679-8F0F-5F578B85F19A}"/>
              </a:ext>
            </a:extLst>
          </p:cNvPr>
          <p:cNvSpPr/>
          <p:nvPr/>
        </p:nvSpPr>
        <p:spPr>
          <a:xfrm>
            <a:off x="0" y="5174659"/>
            <a:ext cx="12192000" cy="1141745"/>
          </a:xfrm>
          <a:prstGeom prst="rect">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hlinkClick r:id="rId4" action="ppaction://hlinksldjump"/>
            <a:extLst>
              <a:ext uri="{FF2B5EF4-FFF2-40B4-BE49-F238E27FC236}">
                <a16:creationId xmlns:a16="http://schemas.microsoft.com/office/drawing/2014/main" id="{165D02D2-111C-48DA-B806-17EDA77B2D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35649" y="903841"/>
            <a:ext cx="1969179" cy="1743607"/>
          </a:xfrm>
          <a:prstGeom prst="rect">
            <a:avLst/>
          </a:prstGeom>
        </p:spPr>
      </p:pic>
      <p:pic>
        <p:nvPicPr>
          <p:cNvPr id="9" name="Picture 8">
            <a:extLst>
              <a:ext uri="{FF2B5EF4-FFF2-40B4-BE49-F238E27FC236}">
                <a16:creationId xmlns:a16="http://schemas.microsoft.com/office/drawing/2014/main" id="{DE93B167-9DF8-4F7B-A15E-DCA0F1988FC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89924" y="375989"/>
            <a:ext cx="2060627" cy="1383912"/>
          </a:xfrm>
          <a:prstGeom prst="rect">
            <a:avLst/>
          </a:prstGeom>
        </p:spPr>
      </p:pic>
      <p:pic>
        <p:nvPicPr>
          <p:cNvPr id="10" name="Picture 9">
            <a:hlinkClick r:id="rId7" action="ppaction://hlinksldjump"/>
            <a:extLst>
              <a:ext uri="{FF2B5EF4-FFF2-40B4-BE49-F238E27FC236}">
                <a16:creationId xmlns:a16="http://schemas.microsoft.com/office/drawing/2014/main" id="{99F79902-D845-4948-9A8D-BC737DA8398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15581" y="918823"/>
            <a:ext cx="1969179" cy="1743607"/>
          </a:xfrm>
          <a:prstGeom prst="rect">
            <a:avLst/>
          </a:prstGeom>
        </p:spPr>
      </p:pic>
      <p:pic>
        <p:nvPicPr>
          <p:cNvPr id="11" name="Picture 10">
            <a:extLst>
              <a:ext uri="{FF2B5EF4-FFF2-40B4-BE49-F238E27FC236}">
                <a16:creationId xmlns:a16="http://schemas.microsoft.com/office/drawing/2014/main" id="{F5A3D29D-2006-4BE0-AEF2-ABC918DCEA4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169856" y="328026"/>
            <a:ext cx="2060627" cy="1383912"/>
          </a:xfrm>
          <a:prstGeom prst="rect">
            <a:avLst/>
          </a:prstGeom>
        </p:spPr>
      </p:pic>
      <p:pic>
        <p:nvPicPr>
          <p:cNvPr id="12" name="Picture 11">
            <a:hlinkClick r:id="rId10" action="ppaction://hlinksldjump"/>
            <a:extLst>
              <a:ext uri="{FF2B5EF4-FFF2-40B4-BE49-F238E27FC236}">
                <a16:creationId xmlns:a16="http://schemas.microsoft.com/office/drawing/2014/main" id="{B9F6EF56-EFE5-46AA-BEED-938FE1E31AD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627273" y="949098"/>
            <a:ext cx="1969179" cy="1743607"/>
          </a:xfrm>
          <a:prstGeom prst="rect">
            <a:avLst/>
          </a:prstGeom>
        </p:spPr>
      </p:pic>
      <p:pic>
        <p:nvPicPr>
          <p:cNvPr id="13" name="Picture 12">
            <a:extLst>
              <a:ext uri="{FF2B5EF4-FFF2-40B4-BE49-F238E27FC236}">
                <a16:creationId xmlns:a16="http://schemas.microsoft.com/office/drawing/2014/main" id="{CABCEBFF-5DE1-4042-94D0-113FF0A7D80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627273" y="308716"/>
            <a:ext cx="2060627" cy="1383912"/>
          </a:xfrm>
          <a:prstGeom prst="rect">
            <a:avLst/>
          </a:prstGeom>
        </p:spPr>
      </p:pic>
      <p:pic>
        <p:nvPicPr>
          <p:cNvPr id="14" name="Picture 13">
            <a:hlinkClick r:id="rId13" action="ppaction://hlinksldjump"/>
            <a:extLst>
              <a:ext uri="{FF2B5EF4-FFF2-40B4-BE49-F238E27FC236}">
                <a16:creationId xmlns:a16="http://schemas.microsoft.com/office/drawing/2014/main" id="{633EC59B-FCA1-44AA-9210-1F72A9C855E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143504" y="4175444"/>
            <a:ext cx="1969179" cy="1743607"/>
          </a:xfrm>
          <a:prstGeom prst="rect">
            <a:avLst/>
          </a:prstGeom>
        </p:spPr>
      </p:pic>
      <p:pic>
        <p:nvPicPr>
          <p:cNvPr id="15" name="Picture 14">
            <a:extLst>
              <a:ext uri="{FF2B5EF4-FFF2-40B4-BE49-F238E27FC236}">
                <a16:creationId xmlns:a16="http://schemas.microsoft.com/office/drawing/2014/main" id="{AD65FD14-A8FF-49BD-BB2A-1A81849D35A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097779" y="3589178"/>
            <a:ext cx="2060627" cy="1383912"/>
          </a:xfrm>
          <a:prstGeom prst="rect">
            <a:avLst/>
          </a:prstGeom>
        </p:spPr>
      </p:pic>
      <p:pic>
        <p:nvPicPr>
          <p:cNvPr id="16" name="Picture 15">
            <a:hlinkClick r:id="rId16" action="ppaction://hlinksldjump"/>
            <a:extLst>
              <a:ext uri="{FF2B5EF4-FFF2-40B4-BE49-F238E27FC236}">
                <a16:creationId xmlns:a16="http://schemas.microsoft.com/office/drawing/2014/main" id="{6FB1DCEB-4C74-4EB6-8AC6-7F38A1717E05}"/>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802597" y="4101286"/>
            <a:ext cx="1969179" cy="1743607"/>
          </a:xfrm>
          <a:prstGeom prst="rect">
            <a:avLst/>
          </a:prstGeom>
        </p:spPr>
      </p:pic>
      <p:pic>
        <p:nvPicPr>
          <p:cNvPr id="17" name="Picture 16">
            <a:extLst>
              <a:ext uri="{FF2B5EF4-FFF2-40B4-BE49-F238E27FC236}">
                <a16:creationId xmlns:a16="http://schemas.microsoft.com/office/drawing/2014/main" id="{769360CF-BDF1-45A9-8C3E-6AEF4338A201}"/>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770415" y="3503285"/>
            <a:ext cx="2060627" cy="1383912"/>
          </a:xfrm>
          <a:prstGeom prst="rect">
            <a:avLst/>
          </a:prstGeom>
        </p:spPr>
      </p:pic>
      <p:pic>
        <p:nvPicPr>
          <p:cNvPr id="18" name="Picture 17">
            <a:hlinkClick r:id="rId19" action="ppaction://hlinksldjump"/>
            <a:extLst>
              <a:ext uri="{FF2B5EF4-FFF2-40B4-BE49-F238E27FC236}">
                <a16:creationId xmlns:a16="http://schemas.microsoft.com/office/drawing/2014/main" id="{72FC547B-FE68-4CD5-98AE-80D9F184E2AF}"/>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9429510" y="4077877"/>
            <a:ext cx="1969179" cy="1743607"/>
          </a:xfrm>
          <a:prstGeom prst="rect">
            <a:avLst/>
          </a:prstGeom>
        </p:spPr>
      </p:pic>
      <p:pic>
        <p:nvPicPr>
          <p:cNvPr id="19" name="Picture 18">
            <a:extLst>
              <a:ext uri="{FF2B5EF4-FFF2-40B4-BE49-F238E27FC236}">
                <a16:creationId xmlns:a16="http://schemas.microsoft.com/office/drawing/2014/main" id="{12C318AC-1A9F-4496-B8ED-00C59FCFCB6B}"/>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9383785" y="3535923"/>
            <a:ext cx="2060627" cy="1383912"/>
          </a:xfrm>
          <a:prstGeom prst="rect">
            <a:avLst/>
          </a:prstGeom>
        </p:spPr>
      </p:pic>
      <p:pic>
        <p:nvPicPr>
          <p:cNvPr id="37" name="Picture 36">
            <a:extLst>
              <a:ext uri="{FF2B5EF4-FFF2-40B4-BE49-F238E27FC236}">
                <a16:creationId xmlns:a16="http://schemas.microsoft.com/office/drawing/2014/main" id="{16677DD5-4B38-44EE-AE03-4CE69860F1FA}"/>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 y="6308765"/>
            <a:ext cx="6095999" cy="334819"/>
          </a:xfrm>
          <a:prstGeom prst="rect">
            <a:avLst/>
          </a:prstGeom>
        </p:spPr>
      </p:pic>
      <p:pic>
        <p:nvPicPr>
          <p:cNvPr id="38" name="Picture 37">
            <a:extLst>
              <a:ext uri="{FF2B5EF4-FFF2-40B4-BE49-F238E27FC236}">
                <a16:creationId xmlns:a16="http://schemas.microsoft.com/office/drawing/2014/main" id="{8E58EB64-C11F-4AA8-BD51-6B7EDB33655B}"/>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6096001" y="6308765"/>
            <a:ext cx="6095999" cy="334819"/>
          </a:xfrm>
          <a:prstGeom prst="rect">
            <a:avLst/>
          </a:prstGeom>
        </p:spPr>
      </p:pic>
      <p:pic>
        <p:nvPicPr>
          <p:cNvPr id="39" name="Picture 38">
            <a:extLst>
              <a:ext uri="{FF2B5EF4-FFF2-40B4-BE49-F238E27FC236}">
                <a16:creationId xmlns:a16="http://schemas.microsoft.com/office/drawing/2014/main" id="{468116E2-9E2A-444E-92F8-B1A7CB147696}"/>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0" y="2974629"/>
            <a:ext cx="6095999" cy="334819"/>
          </a:xfrm>
          <a:prstGeom prst="rect">
            <a:avLst/>
          </a:prstGeom>
        </p:spPr>
      </p:pic>
      <p:pic>
        <p:nvPicPr>
          <p:cNvPr id="40" name="Picture 39">
            <a:extLst>
              <a:ext uri="{FF2B5EF4-FFF2-40B4-BE49-F238E27FC236}">
                <a16:creationId xmlns:a16="http://schemas.microsoft.com/office/drawing/2014/main" id="{4AF2A1C0-A62D-4A01-AB2A-74ABC46C1AC0}"/>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6096000" y="2974629"/>
            <a:ext cx="6095999" cy="334819"/>
          </a:xfrm>
          <a:prstGeom prst="rect">
            <a:avLst/>
          </a:prstGeom>
        </p:spPr>
      </p:pic>
      <p:sp>
        <p:nvSpPr>
          <p:cNvPr id="42" name="Flowchart: Summing Junction 41">
            <a:hlinkClick r:id="rId23" action="ppaction://hlinksldjump"/>
            <a:extLst>
              <a:ext uri="{FF2B5EF4-FFF2-40B4-BE49-F238E27FC236}">
                <a16:creationId xmlns:a16="http://schemas.microsoft.com/office/drawing/2014/main" id="{E51D645D-F5EB-48AD-9720-05E0BE57DF46}"/>
              </a:ext>
            </a:extLst>
          </p:cNvPr>
          <p:cNvSpPr/>
          <p:nvPr/>
        </p:nvSpPr>
        <p:spPr>
          <a:xfrm>
            <a:off x="11398689" y="6114928"/>
            <a:ext cx="649068" cy="649068"/>
          </a:xfrm>
          <a:prstGeom prst="flowChartSummingJunction">
            <a:avLst/>
          </a:prstGeom>
          <a:solidFill>
            <a:srgbClr val="FF000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77315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1" restart="whenNotActive" fill="hold" evtFilter="cancelBubble" nodeType="interactiveSeq">
                <p:stCondLst>
                  <p:cond evt="onClick" delay="0">
                    <p:tgtEl>
                      <p:spTgt spid="10"/>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0"/>
                                        </p:tgtEl>
                                      </p:cBhvr>
                                    </p:animEffect>
                                    <p:set>
                                      <p:cBhvr>
                                        <p:cTn id="16" dur="1" fill="hold">
                                          <p:stCondLst>
                                            <p:cond delay="499"/>
                                          </p:stCondLst>
                                        </p:cTn>
                                        <p:tgtEl>
                                          <p:spTgt spid="10"/>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11"/>
                                        </p:tgtEl>
                                      </p:cBhvr>
                                    </p:animEffect>
                                    <p:set>
                                      <p:cBhvr>
                                        <p:cTn id="19"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3"/>
                                        </p:tgtEl>
                                      </p:cBhvr>
                                    </p:animEffect>
                                    <p:set>
                                      <p:cBhvr>
                                        <p:cTn id="28"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9" restart="whenNotActive" fill="hold" evtFilter="cancelBubble" nodeType="interactiveSeq">
                <p:stCondLst>
                  <p:cond evt="onClick" delay="0">
                    <p:tgtEl>
                      <p:spTgt spid="14"/>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14"/>
                                        </p:tgtEl>
                                      </p:cBhvr>
                                    </p:animEffect>
                                    <p:set>
                                      <p:cBhvr>
                                        <p:cTn id="34" dur="1" fill="hold">
                                          <p:stCondLst>
                                            <p:cond delay="499"/>
                                          </p:stCondLst>
                                        </p:cTn>
                                        <p:tgtEl>
                                          <p:spTgt spid="14"/>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15"/>
                                        </p:tgtEl>
                                      </p:cBhvr>
                                    </p:animEffect>
                                    <p:set>
                                      <p:cBhvr>
                                        <p:cTn id="37"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38" restart="whenNotActive" fill="hold" evtFilter="cancelBubble" nodeType="interactiveSeq">
                <p:stCondLst>
                  <p:cond evt="onClick" delay="0">
                    <p:tgtEl>
                      <p:spTgt spid="16"/>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6"/>
                                        </p:tgtEl>
                                      </p:cBhvr>
                                    </p:animEffect>
                                    <p:set>
                                      <p:cBhvr>
                                        <p:cTn id="43" dur="1" fill="hold">
                                          <p:stCondLst>
                                            <p:cond delay="499"/>
                                          </p:stCondLst>
                                        </p:cTn>
                                        <p:tgtEl>
                                          <p:spTgt spid="16"/>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17"/>
                                        </p:tgtEl>
                                      </p:cBhvr>
                                    </p:animEffect>
                                    <p:set>
                                      <p:cBhvr>
                                        <p:cTn id="46"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47" restart="whenNotActive" fill="hold" evtFilter="cancelBubble" nodeType="interactiveSeq">
                <p:stCondLst>
                  <p:cond evt="onClick" delay="0">
                    <p:tgtEl>
                      <p:spTgt spid="18"/>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18"/>
                                        </p:tgtEl>
                                      </p:cBhvr>
                                    </p:animEffect>
                                    <p:set>
                                      <p:cBhvr>
                                        <p:cTn id="52" dur="1" fill="hold">
                                          <p:stCondLst>
                                            <p:cond delay="499"/>
                                          </p:stCondLst>
                                        </p:cTn>
                                        <p:tgtEl>
                                          <p:spTgt spid="18"/>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19"/>
                                        </p:tgtEl>
                                      </p:cBhvr>
                                    </p:animEffect>
                                    <p:set>
                                      <p:cBhvr>
                                        <p:cTn id="55"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8"/>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9" name="Rectangle: Folded Corner 8">
            <a:extLst>
              <a:ext uri="{FF2B5EF4-FFF2-40B4-BE49-F238E27FC236}">
                <a16:creationId xmlns:a16="http://schemas.microsoft.com/office/drawing/2014/main" id="{6FCD71A2-4BFE-4953-931C-BECE5B4A1D66}"/>
              </a:ext>
            </a:extLst>
          </p:cNvPr>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You are given 2 candies </a:t>
            </a:r>
          </a:p>
        </p:txBody>
      </p:sp>
      <p:sp>
        <p:nvSpPr>
          <p:cNvPr id="27" name="Rectangle: Folded Corner 26">
            <a:extLst>
              <a:ext uri="{FF2B5EF4-FFF2-40B4-BE49-F238E27FC236}">
                <a16:creationId xmlns:a16="http://schemas.microsoft.com/office/drawing/2014/main" id="{A468FF43-48BE-45C8-AE0E-72371E21D00D}"/>
              </a:ext>
            </a:extLst>
          </p:cNvPr>
          <p:cNvSpPr/>
          <p:nvPr/>
        </p:nvSpPr>
        <p:spPr>
          <a:xfrm>
            <a:off x="508000" y="275771"/>
            <a:ext cx="9622971"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kumimoji="0" lang="en-US" sz="3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Question 1</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a:t>
            </a:r>
            <a:r>
              <a:rPr kumimoji="0" lang="en-US" sz="32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lang="en-US" sz="3200" dirty="0">
                <a:solidFill>
                  <a:srgbClr val="257167"/>
                </a:solidFill>
                <a:latin typeface="Lilita One"/>
                <a:ea typeface="Tahoma" panose="020B0604030504040204" pitchFamily="34" charset="0"/>
                <a:cs typeface="Tahoma" panose="020B0604030504040204" pitchFamily="34" charset="0"/>
                <a:sym typeface="Lilita One"/>
              </a:rPr>
              <a:t>W</a:t>
            </a:r>
            <a:r>
              <a:rPr lang="en-US" sz="3200" dirty="0">
                <a:solidFill>
                  <a:srgbClr val="257167"/>
                </a:solidFill>
                <a:latin typeface="Lilita One"/>
                <a:ea typeface="Lilita One"/>
                <a:cs typeface="Lilita One"/>
                <a:sym typeface="Lilita One"/>
              </a:rPr>
              <a:t>hen was the volunteer club formed?</a:t>
            </a:r>
            <a:endParaRPr kumimoji="0" lang="en-US" sz="32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1325" y="4994112"/>
            <a:ext cx="2438330" cy="250979"/>
          </a:xfrm>
          <a:prstGeom prst="rect">
            <a:avLst/>
          </a:prstGeom>
          <a:blipFill>
            <a:blip r:embed="rId10"/>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11" action="ppaction://hlinksldjump"/>
            <a:extLst>
              <a:ext uri="{FF2B5EF4-FFF2-40B4-BE49-F238E27FC236}">
                <a16:creationId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10"/>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
        <p:nvSpPr>
          <p:cNvPr id="2" name="Rectangle: Rounded Corners 1">
            <a:extLst>
              <a:ext uri="{FF2B5EF4-FFF2-40B4-BE49-F238E27FC236}">
                <a16:creationId xmlns:a16="http://schemas.microsoft.com/office/drawing/2014/main" id="{FB2B53FC-823D-6587-822D-6BBC3F94A054}"/>
              </a:ext>
            </a:extLst>
          </p:cNvPr>
          <p:cNvSpPr/>
          <p:nvPr/>
        </p:nvSpPr>
        <p:spPr>
          <a:xfrm>
            <a:off x="508000" y="2139728"/>
            <a:ext cx="4906799" cy="770816"/>
          </a:xfrm>
          <a:prstGeom prst="roundRect">
            <a:avLst/>
          </a:prstGeom>
          <a:solidFill>
            <a:schemeClr val="bg1"/>
          </a:solidFill>
          <a:ln w="28575" cap="flat" cmpd="sng" algn="ctr">
            <a:noFill/>
            <a:prstDash val="solid"/>
            <a:miter lim="800000"/>
          </a:ln>
          <a:effectLst>
            <a:outerShdw blurRad="63500" sx="102000" sy="102000" algn="ctr" rotWithShape="0">
              <a:prstClr val="black">
                <a:alpha val="40000"/>
              </a:prstClr>
            </a:outerShdw>
          </a:effectLst>
        </p:spPr>
        <p:txBody>
          <a:bodyPr rtlCol="0" anchor="ctr"/>
          <a:lstStyle/>
          <a:p>
            <a:pPr defTabSz="914354">
              <a:defRPr/>
            </a:pPr>
            <a:r>
              <a:rPr kumimoji="0" lang="en-US" sz="2400" b="0" i="0" u="none" strike="noStrike" kern="0" cap="none" spc="0" normalizeH="0" baseline="0" noProof="0" dirty="0">
                <a:ln>
                  <a:noFill/>
                </a:ln>
                <a:solidFill>
                  <a:srgbClr val="1A1D28"/>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A. </a:t>
            </a:r>
            <a:r>
              <a:rPr lang="en-US" sz="2400" dirty="0">
                <a:solidFill>
                  <a:srgbClr val="000000"/>
                </a:solidFill>
                <a:latin typeface="Times New Roman" panose="02020603050405020304" pitchFamily="18" charset="0"/>
                <a:ea typeface="Montserrat Classic"/>
                <a:cs typeface="Times New Roman" panose="02020603050405020304" pitchFamily="18" charset="0"/>
                <a:sym typeface="Montserrat Classic"/>
              </a:rPr>
              <a:t>Fifteen years ago</a:t>
            </a:r>
          </a:p>
        </p:txBody>
      </p:sp>
      <p:pic>
        <p:nvPicPr>
          <p:cNvPr id="3" name="Picture 2">
            <a:extLst>
              <a:ext uri="{FF2B5EF4-FFF2-40B4-BE49-F238E27FC236}">
                <a16:creationId xmlns:a16="http://schemas.microsoft.com/office/drawing/2014/main" id="{DBBA7951-714E-7E7B-9D7E-9052E9281CAB}"/>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610261" y="2203323"/>
            <a:ext cx="804536" cy="643628"/>
          </a:xfrm>
          <a:prstGeom prst="rect">
            <a:avLst/>
          </a:prstGeom>
        </p:spPr>
      </p:pic>
      <p:sp>
        <p:nvSpPr>
          <p:cNvPr id="6" name="Rectangle: Rounded Corners 5">
            <a:extLst>
              <a:ext uri="{FF2B5EF4-FFF2-40B4-BE49-F238E27FC236}">
                <a16:creationId xmlns:a16="http://schemas.microsoft.com/office/drawing/2014/main" id="{44F017E0-5BCA-C9BB-B7B1-4E03D72CDD51}"/>
              </a:ext>
            </a:extLst>
          </p:cNvPr>
          <p:cNvSpPr/>
          <p:nvPr/>
        </p:nvSpPr>
        <p:spPr>
          <a:xfrm>
            <a:off x="5471822" y="2164290"/>
            <a:ext cx="4906799" cy="770816"/>
          </a:xfrm>
          <a:prstGeom prst="roundRect">
            <a:avLst/>
          </a:prstGeom>
          <a:solidFill>
            <a:schemeClr val="bg1"/>
          </a:solidFill>
          <a:ln w="28575" cap="flat" cmpd="sng" algn="ctr">
            <a:noFill/>
            <a:prstDash val="solid"/>
            <a:miter lim="800000"/>
          </a:ln>
          <a:effectLst>
            <a:outerShdw blurRad="63500" sx="102000" sy="102000" algn="ctr" rotWithShape="0">
              <a:prstClr val="black">
                <a:alpha val="40000"/>
              </a:prstClr>
            </a:outerShdw>
          </a:effectLst>
        </p:spPr>
        <p:txBody>
          <a:bodyPr rtlCol="0" anchor="ctr"/>
          <a:lstStyle/>
          <a:p>
            <a:pPr lvl="0" defTabSz="914354">
              <a:defRPr/>
            </a:pPr>
            <a:r>
              <a:rPr lang="en-US" sz="2400" kern="0" dirty="0">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B</a:t>
            </a:r>
            <a:r>
              <a:rPr kumimoji="0" lang="en-US" sz="2400" b="0" i="0" u="none" strike="noStrike" kern="0" cap="none" spc="0" normalizeH="0" baseline="0" noProof="0" dirty="0">
                <a:ln>
                  <a:noFill/>
                </a:ln>
                <a:solidFill>
                  <a:srgbClr val="1A1D28"/>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2400" dirty="0">
                <a:solidFill>
                  <a:srgbClr val="000000"/>
                </a:solidFill>
                <a:latin typeface="Times New Roman" panose="02020603050405020304" pitchFamily="18" charset="0"/>
                <a:ea typeface="Montserrat Classic"/>
                <a:cs typeface="Times New Roman" panose="02020603050405020304" pitchFamily="18" charset="0"/>
                <a:sym typeface="Montserrat Classic"/>
              </a:rPr>
              <a:t>Twenty years ago</a:t>
            </a:r>
            <a:endParaRPr kumimoji="0" lang="vi-VN" sz="2400" b="0" i="0" u="none" strike="noStrike" kern="0" cap="none" spc="0" normalizeH="0" baseline="0" noProof="0" dirty="0">
              <a:ln>
                <a:noFill/>
              </a:ln>
              <a:solidFill>
                <a:srgbClr val="1A1D28"/>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p:txBody>
      </p:sp>
      <p:sp>
        <p:nvSpPr>
          <p:cNvPr id="8" name="Rectangle: Rounded Corners 7">
            <a:extLst>
              <a:ext uri="{FF2B5EF4-FFF2-40B4-BE49-F238E27FC236}">
                <a16:creationId xmlns:a16="http://schemas.microsoft.com/office/drawing/2014/main" id="{97D0C8EF-0BD3-592A-3745-706F5A995156}"/>
              </a:ext>
            </a:extLst>
          </p:cNvPr>
          <p:cNvSpPr/>
          <p:nvPr/>
        </p:nvSpPr>
        <p:spPr>
          <a:xfrm>
            <a:off x="5471820" y="3004481"/>
            <a:ext cx="4906799" cy="770816"/>
          </a:xfrm>
          <a:prstGeom prst="roundRect">
            <a:avLst/>
          </a:prstGeom>
          <a:solidFill>
            <a:schemeClr val="bg1"/>
          </a:solidFill>
          <a:ln w="28575" cap="flat" cmpd="sng" algn="ctr">
            <a:noFill/>
            <a:prstDash val="solid"/>
            <a:miter lim="800000"/>
          </a:ln>
          <a:effectLst>
            <a:outerShdw blurRad="63500" sx="102000" sy="102000" algn="ctr" rotWithShape="0">
              <a:prstClr val="black">
                <a:alpha val="40000"/>
              </a:prstClr>
            </a:outerShdw>
          </a:effectLst>
        </p:spPr>
        <p:txBody>
          <a:bodyPr rtlCol="0" anchor="ctr"/>
          <a:lstStyle/>
          <a:p>
            <a:pPr lvl="0" defTabSz="914354">
              <a:defRPr/>
            </a:pPr>
            <a:r>
              <a:rPr kumimoji="0" lang="en-US" sz="2400" b="0" i="0" u="none" strike="noStrike" kern="0" cap="none" spc="0" normalizeH="0" baseline="0" noProof="0" dirty="0">
                <a:ln>
                  <a:noFill/>
                </a:ln>
                <a:solidFill>
                  <a:srgbClr val="1A1D28"/>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D. </a:t>
            </a:r>
            <a:r>
              <a:rPr lang="en-US" sz="2400" dirty="0">
                <a:solidFill>
                  <a:srgbClr val="000000"/>
                </a:solidFill>
                <a:latin typeface="Times New Roman" panose="02020603050405020304" pitchFamily="18" charset="0"/>
                <a:ea typeface="Montserrat Classic"/>
                <a:cs typeface="Times New Roman" panose="02020603050405020304" pitchFamily="18" charset="0"/>
                <a:sym typeface="Montserrat Classic"/>
              </a:rPr>
              <a:t>Five years ago</a:t>
            </a:r>
            <a:endParaRPr kumimoji="0" lang="vi-VN" sz="2400" b="0" i="0" u="none" strike="noStrike" kern="0" cap="none" spc="0" normalizeH="0" baseline="0" noProof="0" dirty="0">
              <a:ln>
                <a:noFill/>
              </a:ln>
              <a:solidFill>
                <a:srgbClr val="1A1D28"/>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p:txBody>
      </p:sp>
      <p:pic>
        <p:nvPicPr>
          <p:cNvPr id="10" name="Picture 9">
            <a:extLst>
              <a:ext uri="{FF2B5EF4-FFF2-40B4-BE49-F238E27FC236}">
                <a16:creationId xmlns:a16="http://schemas.microsoft.com/office/drawing/2014/main" id="{40F80C4E-A8D4-CF1C-376D-D06D233B68CA}"/>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9573878" y="3094235"/>
            <a:ext cx="804743" cy="707197"/>
          </a:xfrm>
          <a:prstGeom prst="rect">
            <a:avLst/>
          </a:prstGeom>
        </p:spPr>
      </p:pic>
      <p:pic>
        <p:nvPicPr>
          <p:cNvPr id="11" name="Picture 10">
            <a:extLst>
              <a:ext uri="{FF2B5EF4-FFF2-40B4-BE49-F238E27FC236}">
                <a16:creationId xmlns:a16="http://schemas.microsoft.com/office/drawing/2014/main" id="{7E4B21DF-873F-DD3C-EAC3-B816E3AEF9F4}"/>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9646027" y="2237251"/>
            <a:ext cx="732592" cy="643793"/>
          </a:xfrm>
          <a:prstGeom prst="rect">
            <a:avLst/>
          </a:prstGeom>
        </p:spPr>
      </p:pic>
      <p:sp>
        <p:nvSpPr>
          <p:cNvPr id="19" name="Rectangle: Rounded Corners 18">
            <a:extLst>
              <a:ext uri="{FF2B5EF4-FFF2-40B4-BE49-F238E27FC236}">
                <a16:creationId xmlns:a16="http://schemas.microsoft.com/office/drawing/2014/main" id="{AF22C2E1-5EB0-C939-F087-F60D6918DB20}"/>
              </a:ext>
            </a:extLst>
          </p:cNvPr>
          <p:cNvSpPr/>
          <p:nvPr/>
        </p:nvSpPr>
        <p:spPr>
          <a:xfrm>
            <a:off x="494586" y="2984354"/>
            <a:ext cx="4906799" cy="770816"/>
          </a:xfrm>
          <a:prstGeom prst="roundRect">
            <a:avLst/>
          </a:prstGeom>
          <a:solidFill>
            <a:schemeClr val="bg1"/>
          </a:solidFill>
          <a:ln w="28575" cap="flat" cmpd="sng" algn="ctr">
            <a:noFill/>
            <a:prstDash val="solid"/>
            <a:miter lim="800000"/>
          </a:ln>
          <a:effectLst>
            <a:outerShdw blurRad="63500" sx="102000" sy="102000" algn="ctr" rotWithShape="0">
              <a:prstClr val="black">
                <a:alpha val="40000"/>
              </a:prstClr>
            </a:outerShdw>
          </a:effectLst>
        </p:spPr>
        <p:txBody>
          <a:bodyPr rtlCol="0" anchor="ctr"/>
          <a:lstStyle/>
          <a:p>
            <a:pPr lvl="0" defTabSz="914354">
              <a:defRPr/>
            </a:pPr>
            <a:r>
              <a:rPr lang="en-US" sz="2400" kern="0" noProof="0" dirty="0">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C</a:t>
            </a:r>
            <a:r>
              <a:rPr kumimoji="0" lang="en-US" sz="2400" i="0" u="none" strike="noStrike" kern="0" cap="none" spc="0" normalizeH="0" baseline="0" noProof="0" dirty="0">
                <a:ln>
                  <a:noFill/>
                </a:ln>
                <a:solidFill>
                  <a:srgbClr val="1A1D28"/>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2400" dirty="0">
                <a:solidFill>
                  <a:srgbClr val="000000"/>
                </a:solidFill>
                <a:latin typeface="Times New Roman" panose="02020603050405020304" pitchFamily="18" charset="0"/>
                <a:ea typeface="Montserrat Classic"/>
                <a:cs typeface="Times New Roman" panose="02020603050405020304" pitchFamily="18" charset="0"/>
                <a:sym typeface="Montserrat Classic"/>
              </a:rPr>
              <a:t>Ten years ago</a:t>
            </a:r>
            <a:r>
              <a:rPr kumimoji="0" lang="en-US" sz="2400" i="0" u="none" strike="noStrike" kern="0" cap="none" spc="0" normalizeH="0" baseline="0" noProof="0" dirty="0">
                <a:ln>
                  <a:noFill/>
                </a:ln>
                <a:solidFill>
                  <a:srgbClr val="1A1D28"/>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endParaRPr kumimoji="0" lang="vi-VN" sz="2400" i="0" u="none" strike="noStrike" kern="0" cap="none" spc="0" normalizeH="0" baseline="0" noProof="0" dirty="0">
              <a:ln>
                <a:noFill/>
              </a:ln>
              <a:solidFill>
                <a:srgbClr val="1A1D28"/>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p:txBody>
      </p:sp>
      <p:pic>
        <p:nvPicPr>
          <p:cNvPr id="20" name="Picture 19">
            <a:extLst>
              <a:ext uri="{FF2B5EF4-FFF2-40B4-BE49-F238E27FC236}">
                <a16:creationId xmlns:a16="http://schemas.microsoft.com/office/drawing/2014/main" id="{43D04D5B-EF6B-C9CF-DC2C-9921B0723A1D}"/>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4526206" y="3053175"/>
            <a:ext cx="804743" cy="707197"/>
          </a:xfrm>
          <a:prstGeom prst="rect">
            <a:avLst/>
          </a:prstGeom>
        </p:spPr>
      </p:pic>
    </p:spTree>
    <p:extLst>
      <p:ext uri="{BB962C8B-B14F-4D97-AF65-F5344CB8AC3E}">
        <p14:creationId xmlns:p14="http://schemas.microsoft.com/office/powerpoint/2010/main" val="2075836292"/>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20"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50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anim calcmode="lin" valueType="num">
                                      <p:cBhvr>
                                        <p:cTn id="23" dur="500" fill="hold"/>
                                        <p:tgtEl>
                                          <p:spTgt spid="8"/>
                                        </p:tgtEl>
                                        <p:attrNameLst>
                                          <p:attrName>ppt_x</p:attrName>
                                        </p:attrNameLst>
                                      </p:cBhvr>
                                      <p:tavLst>
                                        <p:tav tm="0">
                                          <p:val>
                                            <p:strVal val="#ppt_x"/>
                                          </p:val>
                                        </p:tav>
                                        <p:tav tm="100000">
                                          <p:val>
                                            <p:strVal val="#ppt_x"/>
                                          </p:val>
                                        </p:tav>
                                      </p:tavLst>
                                    </p:anim>
                                    <p:anim calcmode="lin" valueType="num">
                                      <p:cBhvr>
                                        <p:cTn id="24" dur="500" fill="hold"/>
                                        <p:tgtEl>
                                          <p:spTgt spid="8"/>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anim calcmode="lin" valueType="num">
                                      <p:cBhvr>
                                        <p:cTn id="28" dur="500" fill="hold"/>
                                        <p:tgtEl>
                                          <p:spTgt spid="19"/>
                                        </p:tgtEl>
                                        <p:attrNameLst>
                                          <p:attrName>ppt_x</p:attrName>
                                        </p:attrNameLst>
                                      </p:cBhvr>
                                      <p:tavLst>
                                        <p:tav tm="0">
                                          <p:val>
                                            <p:strVal val="#ppt_x"/>
                                          </p:val>
                                        </p:tav>
                                        <p:tav tm="100000">
                                          <p:val>
                                            <p:strVal val="#ppt_x"/>
                                          </p:val>
                                        </p:tav>
                                      </p:tavLst>
                                    </p:anim>
                                    <p:anim calcmode="lin" valueType="num">
                                      <p:cBhvr>
                                        <p:cTn id="29" dur="5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7"/>
                    </p:tgtEl>
                  </p:cond>
                </p:stCondLst>
                <p:endSync evt="end" delay="0">
                  <p:rtn val="all"/>
                </p:endSync>
                <p:childTnLst>
                  <p:par>
                    <p:cTn id="31" fill="hold">
                      <p:stCondLst>
                        <p:cond delay="0"/>
                      </p:stCondLst>
                      <p:childTnLst>
                        <p:par>
                          <p:cTn id="32" fill="hold">
                            <p:stCondLst>
                              <p:cond delay="0"/>
                            </p:stCondLst>
                            <p:childTnLst>
                              <p:par>
                                <p:cTn id="33" presetID="64" presetClass="path" presetSubtype="0" accel="50000" decel="50000" fill="hold" nodeType="clickEffect">
                                  <p:stCondLst>
                                    <p:cond delay="0"/>
                                  </p:stCondLst>
                                  <p:childTnLst>
                                    <p:animMotion origin="layout" path="M -1.66667E-6 -3.7037E-6 L -1.66667E-6 -0.22476 " pathEditMode="relative" rAng="0" ptsTypes="AA">
                                      <p:cBhvr>
                                        <p:cTn id="34" dur="2000" fill="hold"/>
                                        <p:tgtEl>
                                          <p:spTgt spid="7"/>
                                        </p:tgtEl>
                                        <p:attrNameLst>
                                          <p:attrName>ppt_x</p:attrName>
                                          <p:attrName>ppt_y</p:attrName>
                                        </p:attrNameLst>
                                      </p:cBhvr>
                                      <p:rCtr x="0" y="-11250"/>
                                    </p:animMotion>
                                  </p:childTnLst>
                                  <p:subTnLst>
                                    <p:audio>
                                      <p:cMediaNode>
                                        <p:cTn display="0" masterRel="sameClick">
                                          <p:stCondLst>
                                            <p:cond evt="begin" delay="0">
                                              <p:tn val="33"/>
                                            </p:cond>
                                          </p:stCondLst>
                                          <p:endCondLst>
                                            <p:cond evt="onStopAudio" delay="0">
                                              <p:tgtEl>
                                                <p:sldTgt/>
                                              </p:tgtEl>
                                            </p:cond>
                                          </p:endCondLst>
                                        </p:cTn>
                                        <p:tgtEl>
                                          <p:sndTgt r:embed="rId2" name="chimes.wav"/>
                                        </p:tgtEl>
                                      </p:cMediaNode>
                                    </p:audio>
                                  </p:subTnLst>
                                </p:cTn>
                              </p:par>
                            </p:childTnLst>
                          </p:cTn>
                        </p:par>
                        <p:par>
                          <p:cTn id="35" fill="hold">
                            <p:stCondLst>
                              <p:cond delay="2000"/>
                            </p:stCondLst>
                            <p:childTnLst>
                              <p:par>
                                <p:cTn id="36" presetID="22" presetClass="entr" presetSubtype="4" fill="hold" grpId="0" nodeType="after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wipe(down)">
                                      <p:cBhvr>
                                        <p:cTn id="38" dur="500"/>
                                        <p:tgtEl>
                                          <p:spTgt spid="9"/>
                                        </p:tgtEl>
                                      </p:cBhvr>
                                    </p:animEffect>
                                  </p:childTnLst>
                                  <p:subTnLst>
                                    <p:audio>
                                      <p:cMediaNode>
                                        <p:cTn display="0" masterRel="sameClick">
                                          <p:stCondLst>
                                            <p:cond evt="begin" delay="0">
                                              <p:tn val="36"/>
                                            </p:cond>
                                          </p:stCondLst>
                                          <p:endCondLst>
                                            <p:cond evt="onStopAudio" delay="0">
                                              <p:tgtEl>
                                                <p:sldTgt/>
                                              </p:tgtEl>
                                            </p:cond>
                                          </p:endCondLst>
                                        </p:cTn>
                                        <p:tgtEl>
                                          <p:sndTgt r:embed="rId3" name="applause.wav"/>
                                        </p:tgtEl>
                                      </p:cMediaNode>
                                    </p:audio>
                                  </p:subTnLst>
                                </p:cTn>
                              </p:par>
                              <p:par>
                                <p:cTn id="39" presetID="10" presetClass="entr" presetSubtype="0" fill="hold" nodeType="withEffect">
                                  <p:stCondLst>
                                    <p:cond delay="0"/>
                                  </p:stCondLst>
                                  <p:childTnLst>
                                    <p:set>
                                      <p:cBhvr>
                                        <p:cTn id="40" dur="1" fill="hold">
                                          <p:stCondLst>
                                            <p:cond delay="0"/>
                                          </p:stCondLst>
                                        </p:cTn>
                                        <p:tgtEl>
                                          <p:spTgt spid="53"/>
                                        </p:tgtEl>
                                        <p:attrNameLst>
                                          <p:attrName>style.visibility</p:attrName>
                                        </p:attrNameLst>
                                      </p:cBhvr>
                                      <p:to>
                                        <p:strVal val="visible"/>
                                      </p:to>
                                    </p:set>
                                    <p:animEffect transition="in" filter="fade">
                                      <p:cBhvr>
                                        <p:cTn id="41" dur="500"/>
                                        <p:tgtEl>
                                          <p:spTgt spid="53"/>
                                        </p:tgtEl>
                                      </p:cBhvr>
                                    </p:animEffect>
                                  </p:childTnLst>
                                </p:cTn>
                              </p:par>
                              <p:par>
                                <p:cTn id="42" presetID="10" presetClass="entr" presetSubtype="0" fill="hold" nodeType="withEffect">
                                  <p:stCondLst>
                                    <p:cond delay="0"/>
                                  </p:stCondLst>
                                  <p:childTnLst>
                                    <p:set>
                                      <p:cBhvr>
                                        <p:cTn id="43" dur="1" fill="hold">
                                          <p:stCondLst>
                                            <p:cond delay="0"/>
                                          </p:stCondLst>
                                        </p:cTn>
                                        <p:tgtEl>
                                          <p:spTgt spid="55"/>
                                        </p:tgtEl>
                                        <p:attrNameLst>
                                          <p:attrName>style.visibility</p:attrName>
                                        </p:attrNameLst>
                                      </p:cBhvr>
                                      <p:to>
                                        <p:strVal val="visible"/>
                                      </p:to>
                                    </p:set>
                                    <p:animEffect transition="in" filter="fade">
                                      <p:cBhvr>
                                        <p:cTn id="44" dur="500"/>
                                        <p:tgtEl>
                                          <p:spTgt spid="55"/>
                                        </p:tgtEl>
                                      </p:cBhvr>
                                    </p:animEffect>
                                  </p:childTnLst>
                                </p:cTn>
                              </p:par>
                            </p:childTnLst>
                          </p:cTn>
                        </p:par>
                        <p:par>
                          <p:cTn id="45" fill="hold">
                            <p:stCondLst>
                              <p:cond delay="2500"/>
                            </p:stCondLst>
                            <p:childTnLst>
                              <p:par>
                                <p:cTn id="46" presetID="32" presetClass="emph" presetSubtype="0" repeatCount="indefinite" fill="hold" grpId="1" nodeType="afterEffect">
                                  <p:stCondLst>
                                    <p:cond delay="0"/>
                                  </p:stCondLst>
                                  <p:childTnLst>
                                    <p:animRot by="120000">
                                      <p:cBhvr>
                                        <p:cTn id="47" dur="100" fill="hold">
                                          <p:stCondLst>
                                            <p:cond delay="0"/>
                                          </p:stCondLst>
                                        </p:cTn>
                                        <p:tgtEl>
                                          <p:spTgt spid="9"/>
                                        </p:tgtEl>
                                        <p:attrNameLst>
                                          <p:attrName>r</p:attrName>
                                        </p:attrNameLst>
                                      </p:cBhvr>
                                    </p:animRot>
                                    <p:animRot by="-240000">
                                      <p:cBhvr>
                                        <p:cTn id="48" dur="200" fill="hold">
                                          <p:stCondLst>
                                            <p:cond delay="200"/>
                                          </p:stCondLst>
                                        </p:cTn>
                                        <p:tgtEl>
                                          <p:spTgt spid="9"/>
                                        </p:tgtEl>
                                        <p:attrNameLst>
                                          <p:attrName>r</p:attrName>
                                        </p:attrNameLst>
                                      </p:cBhvr>
                                    </p:animRot>
                                    <p:animRot by="240000">
                                      <p:cBhvr>
                                        <p:cTn id="49" dur="200" fill="hold">
                                          <p:stCondLst>
                                            <p:cond delay="400"/>
                                          </p:stCondLst>
                                        </p:cTn>
                                        <p:tgtEl>
                                          <p:spTgt spid="9"/>
                                        </p:tgtEl>
                                        <p:attrNameLst>
                                          <p:attrName>r</p:attrName>
                                        </p:attrNameLst>
                                      </p:cBhvr>
                                    </p:animRot>
                                    <p:animRot by="-240000">
                                      <p:cBhvr>
                                        <p:cTn id="50" dur="200" fill="hold">
                                          <p:stCondLst>
                                            <p:cond delay="600"/>
                                          </p:stCondLst>
                                        </p:cTn>
                                        <p:tgtEl>
                                          <p:spTgt spid="9"/>
                                        </p:tgtEl>
                                        <p:attrNameLst>
                                          <p:attrName>r</p:attrName>
                                        </p:attrNameLst>
                                      </p:cBhvr>
                                    </p:animRot>
                                    <p:animRot by="120000">
                                      <p:cBhvr>
                                        <p:cTn id="51"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seq concurrent="1" nextAc="seek">
              <p:cTn id="52" restart="whenNotActive" fill="hold" evtFilter="cancelBubble" nodeType="interactiveSeq">
                <p:stCondLst>
                  <p:cond evt="onClick" delay="0">
                    <p:tgtEl>
                      <p:spTgt spid="2"/>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250" fill="hold"/>
                                        <p:tgtEl>
                                          <p:spTgt spid="2"/>
                                        </p:tgtEl>
                                        <p:attrNameLst>
                                          <p:attrName>fillcolor</p:attrName>
                                        </p:attrNameLst>
                                      </p:cBhvr>
                                      <p:to>
                                        <a:srgbClr val="FFF2CC"/>
                                      </p:to>
                                    </p:animClr>
                                    <p:set>
                                      <p:cBhvr>
                                        <p:cTn id="57" dur="250" fill="hold"/>
                                        <p:tgtEl>
                                          <p:spTgt spid="2"/>
                                        </p:tgtEl>
                                        <p:attrNameLst>
                                          <p:attrName>fill.type</p:attrName>
                                        </p:attrNameLst>
                                      </p:cBhvr>
                                      <p:to>
                                        <p:strVal val="solid"/>
                                      </p:to>
                                    </p:set>
                                    <p:set>
                                      <p:cBhvr>
                                        <p:cTn id="58" dur="250" fill="hold"/>
                                        <p:tgtEl>
                                          <p:spTgt spid="2"/>
                                        </p:tgtEl>
                                        <p:attrNameLst>
                                          <p:attrName>fill.on</p:attrName>
                                        </p:attrNameLst>
                                      </p:cBhvr>
                                      <p:to>
                                        <p:strVal val="true"/>
                                      </p:to>
                                    </p:set>
                                  </p:childTnLst>
                                  <p:subTnLst>
                                    <p:audio>
                                      <p:cMediaNode>
                                        <p:cTn display="0" masterRel="sameClick">
                                          <p:stCondLst>
                                            <p:cond evt="begin" delay="0">
                                              <p:tn val="55"/>
                                            </p:cond>
                                          </p:stCondLst>
                                          <p:endCondLst>
                                            <p:cond evt="onStopAudio" delay="0">
                                              <p:tgtEl>
                                                <p:sldTgt/>
                                              </p:tgtEl>
                                            </p:cond>
                                          </p:endCondLst>
                                        </p:cTn>
                                        <p:tgtEl>
                                          <p:sndTgt r:embed="rId4" name="click.wav"/>
                                        </p:tgtEl>
                                      </p:cMediaNode>
                                    </p:audio>
                                  </p:subTnLst>
                                </p:cTn>
                              </p:par>
                              <p:par>
                                <p:cTn id="59" presetID="23" presetClass="entr" presetSubtype="32" fill="hold" nodeType="withEffect">
                                  <p:stCondLst>
                                    <p:cond delay="1000"/>
                                  </p:stCondLst>
                                  <p:childTnLst>
                                    <p:set>
                                      <p:cBhvr>
                                        <p:cTn id="60" dur="1" fill="hold">
                                          <p:stCondLst>
                                            <p:cond delay="0"/>
                                          </p:stCondLst>
                                        </p:cTn>
                                        <p:tgtEl>
                                          <p:spTgt spid="3"/>
                                        </p:tgtEl>
                                        <p:attrNameLst>
                                          <p:attrName>style.visibility</p:attrName>
                                        </p:attrNameLst>
                                      </p:cBhvr>
                                      <p:to>
                                        <p:strVal val="visible"/>
                                      </p:to>
                                    </p:set>
                                    <p:anim calcmode="lin" valueType="num">
                                      <p:cBhvr>
                                        <p:cTn id="61" dur="250" fill="hold"/>
                                        <p:tgtEl>
                                          <p:spTgt spid="3"/>
                                        </p:tgtEl>
                                        <p:attrNameLst>
                                          <p:attrName>ppt_w</p:attrName>
                                        </p:attrNameLst>
                                      </p:cBhvr>
                                      <p:tavLst>
                                        <p:tav tm="0">
                                          <p:val>
                                            <p:strVal val="4*#ppt_w"/>
                                          </p:val>
                                        </p:tav>
                                        <p:tav tm="100000">
                                          <p:val>
                                            <p:strVal val="#ppt_w"/>
                                          </p:val>
                                        </p:tav>
                                      </p:tavLst>
                                    </p:anim>
                                    <p:anim calcmode="lin" valueType="num">
                                      <p:cBhvr>
                                        <p:cTn id="62" dur="250" fill="hold"/>
                                        <p:tgtEl>
                                          <p:spTgt spid="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9"/>
                                            </p:cond>
                                          </p:stCondLst>
                                          <p:endCondLst>
                                            <p:cond evt="onStopAudio" delay="0">
                                              <p:tgtEl>
                                                <p:sldTgt/>
                                              </p:tgtEl>
                                            </p:cond>
                                          </p:endCondLst>
                                        </p:cTn>
                                        <p:tgtEl>
                                          <p:sndTgt r:embed="rId3" name="applause.wav"/>
                                        </p:tgtEl>
                                      </p:cMediaNode>
                                    </p:audio>
                                  </p:subTnLst>
                                </p:cTn>
                              </p:par>
                              <p:par>
                                <p:cTn id="63" presetID="1" presetClass="emph" presetSubtype="2" fill="hold" nodeType="withEffect">
                                  <p:stCondLst>
                                    <p:cond delay="1000"/>
                                  </p:stCondLst>
                                  <p:childTnLst>
                                    <p:animClr clrSpc="rgb" dir="cw">
                                      <p:cBhvr>
                                        <p:cTn id="64" dur="250" fill="hold"/>
                                        <p:tgtEl>
                                          <p:spTgt spid="2"/>
                                        </p:tgtEl>
                                        <p:attrNameLst>
                                          <p:attrName>fillcolor</p:attrName>
                                        </p:attrNameLst>
                                      </p:cBhvr>
                                      <p:to>
                                        <a:srgbClr val="00B050"/>
                                      </p:to>
                                    </p:animClr>
                                    <p:set>
                                      <p:cBhvr>
                                        <p:cTn id="65" dur="250" fill="hold"/>
                                        <p:tgtEl>
                                          <p:spTgt spid="2"/>
                                        </p:tgtEl>
                                        <p:attrNameLst>
                                          <p:attrName>fill.type</p:attrName>
                                        </p:attrNameLst>
                                      </p:cBhvr>
                                      <p:to>
                                        <p:strVal val="solid"/>
                                      </p:to>
                                    </p:set>
                                    <p:set>
                                      <p:cBhvr>
                                        <p:cTn id="66" dur="250" fill="hold"/>
                                        <p:tgtEl>
                                          <p:spTgt spid="2"/>
                                        </p:tgtEl>
                                        <p:attrNameLst>
                                          <p:attrName>fill.on</p:attrName>
                                        </p:attrNameLst>
                                      </p:cBhvr>
                                      <p:to>
                                        <p:strVal val="true"/>
                                      </p:to>
                                    </p:set>
                                  </p:childTnLst>
                                </p:cTn>
                              </p:par>
                            </p:childTnLst>
                          </p:cTn>
                        </p:par>
                      </p:childTnLst>
                    </p:cTn>
                  </p:par>
                </p:childTnLst>
              </p:cTn>
              <p:nextCondLst>
                <p:cond evt="onClick" delay="0">
                  <p:tgtEl>
                    <p:spTgt spid="2"/>
                  </p:tgtEl>
                </p:cond>
              </p:nextCondLst>
            </p:seq>
            <p:seq concurrent="1" nextAc="seek">
              <p:cTn id="67" restart="whenNotActive" fill="hold" evtFilter="cancelBubble" nodeType="interactiveSeq">
                <p:stCondLst>
                  <p:cond evt="onClick" delay="0">
                    <p:tgtEl>
                      <p:spTgt spid="6"/>
                    </p:tgtEl>
                  </p:cond>
                </p:stCondLst>
                <p:endSync evt="end" delay="0">
                  <p:rtn val="all"/>
                </p:endSync>
                <p:childTnLst>
                  <p:par>
                    <p:cTn id="68" fill="hold">
                      <p:stCondLst>
                        <p:cond delay="0"/>
                      </p:stCondLst>
                      <p:childTnLst>
                        <p:par>
                          <p:cTn id="69" fill="hold">
                            <p:stCondLst>
                              <p:cond delay="0"/>
                            </p:stCondLst>
                            <p:childTnLst>
                              <p:par>
                                <p:cTn id="70" presetID="1" presetClass="emph" presetSubtype="2" fill="hold" nodeType="clickEffect">
                                  <p:stCondLst>
                                    <p:cond delay="0"/>
                                  </p:stCondLst>
                                  <p:childTnLst>
                                    <p:animClr clrSpc="rgb" dir="cw">
                                      <p:cBhvr>
                                        <p:cTn id="71" dur="250" fill="hold"/>
                                        <p:tgtEl>
                                          <p:spTgt spid="6"/>
                                        </p:tgtEl>
                                        <p:attrNameLst>
                                          <p:attrName>fillcolor</p:attrName>
                                        </p:attrNameLst>
                                      </p:cBhvr>
                                      <p:to>
                                        <a:srgbClr val="FFF2CC"/>
                                      </p:to>
                                    </p:animClr>
                                    <p:set>
                                      <p:cBhvr>
                                        <p:cTn id="72" dur="250" fill="hold"/>
                                        <p:tgtEl>
                                          <p:spTgt spid="6"/>
                                        </p:tgtEl>
                                        <p:attrNameLst>
                                          <p:attrName>fill.type</p:attrName>
                                        </p:attrNameLst>
                                      </p:cBhvr>
                                      <p:to>
                                        <p:strVal val="solid"/>
                                      </p:to>
                                    </p:set>
                                    <p:set>
                                      <p:cBhvr>
                                        <p:cTn id="73" dur="250" fill="hold"/>
                                        <p:tgtEl>
                                          <p:spTgt spid="6"/>
                                        </p:tgtEl>
                                        <p:attrNameLst>
                                          <p:attrName>fill.on</p:attrName>
                                        </p:attrNameLst>
                                      </p:cBhvr>
                                      <p:to>
                                        <p:strVal val="true"/>
                                      </p:to>
                                    </p:set>
                                  </p:childTnLst>
                                  <p:subTnLst>
                                    <p:audio>
                                      <p:cMediaNode>
                                        <p:cTn display="0" masterRel="sameClick">
                                          <p:stCondLst>
                                            <p:cond evt="begin" delay="0">
                                              <p:tn val="70"/>
                                            </p:cond>
                                          </p:stCondLst>
                                          <p:endCondLst>
                                            <p:cond evt="onStopAudio" delay="0">
                                              <p:tgtEl>
                                                <p:sldTgt/>
                                              </p:tgtEl>
                                            </p:cond>
                                          </p:endCondLst>
                                        </p:cTn>
                                        <p:tgtEl>
                                          <p:sndTgt r:embed="rId4" name="click.wav"/>
                                        </p:tgtEl>
                                      </p:cMediaNode>
                                    </p:audio>
                                  </p:subTnLst>
                                </p:cTn>
                              </p:par>
                              <p:par>
                                <p:cTn id="74" presetID="23" presetClass="entr" presetSubtype="32" fill="hold" nodeType="withEffect">
                                  <p:stCondLst>
                                    <p:cond delay="1000"/>
                                  </p:stCondLst>
                                  <p:childTnLst>
                                    <p:set>
                                      <p:cBhvr>
                                        <p:cTn id="75" dur="1" fill="hold">
                                          <p:stCondLst>
                                            <p:cond delay="0"/>
                                          </p:stCondLst>
                                        </p:cTn>
                                        <p:tgtEl>
                                          <p:spTgt spid="11"/>
                                        </p:tgtEl>
                                        <p:attrNameLst>
                                          <p:attrName>style.visibility</p:attrName>
                                        </p:attrNameLst>
                                      </p:cBhvr>
                                      <p:to>
                                        <p:strVal val="visible"/>
                                      </p:to>
                                    </p:set>
                                    <p:anim calcmode="lin" valueType="num">
                                      <p:cBhvr>
                                        <p:cTn id="76" dur="250" fill="hold"/>
                                        <p:tgtEl>
                                          <p:spTgt spid="11"/>
                                        </p:tgtEl>
                                        <p:attrNameLst>
                                          <p:attrName>ppt_w</p:attrName>
                                        </p:attrNameLst>
                                      </p:cBhvr>
                                      <p:tavLst>
                                        <p:tav tm="0">
                                          <p:val>
                                            <p:strVal val="4*#ppt_w"/>
                                          </p:val>
                                        </p:tav>
                                        <p:tav tm="100000">
                                          <p:val>
                                            <p:strVal val="#ppt_w"/>
                                          </p:val>
                                        </p:tav>
                                      </p:tavLst>
                                    </p:anim>
                                    <p:anim calcmode="lin" valueType="num">
                                      <p:cBhvr>
                                        <p:cTn id="77"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4"/>
                                            </p:cond>
                                          </p:stCondLst>
                                          <p:endCondLst>
                                            <p:cond evt="onStopAudio" delay="0">
                                              <p:tgtEl>
                                                <p:sldTgt/>
                                              </p:tgtEl>
                                            </p:cond>
                                          </p:endCondLst>
                                        </p:cTn>
                                        <p:tgtEl>
                                          <p:sndTgt r:embed="rId5" name="breeze.wav"/>
                                        </p:tgtEl>
                                      </p:cMediaNode>
                                    </p:audio>
                                  </p:subTnLst>
                                </p:cTn>
                              </p:par>
                              <p:par>
                                <p:cTn id="78" presetID="1" presetClass="emph" presetSubtype="2" fill="hold" nodeType="withEffect">
                                  <p:stCondLst>
                                    <p:cond delay="1000"/>
                                  </p:stCondLst>
                                  <p:childTnLst>
                                    <p:animClr clrSpc="rgb" dir="cw">
                                      <p:cBhvr>
                                        <p:cTn id="79" dur="250" fill="hold"/>
                                        <p:tgtEl>
                                          <p:spTgt spid="6"/>
                                        </p:tgtEl>
                                        <p:attrNameLst>
                                          <p:attrName>fillcolor</p:attrName>
                                        </p:attrNameLst>
                                      </p:cBhvr>
                                      <p:to>
                                        <a:srgbClr val="FFFF00"/>
                                      </p:to>
                                    </p:animClr>
                                    <p:set>
                                      <p:cBhvr>
                                        <p:cTn id="80" dur="250" fill="hold"/>
                                        <p:tgtEl>
                                          <p:spTgt spid="6"/>
                                        </p:tgtEl>
                                        <p:attrNameLst>
                                          <p:attrName>fill.type</p:attrName>
                                        </p:attrNameLst>
                                      </p:cBhvr>
                                      <p:to>
                                        <p:strVal val="solid"/>
                                      </p:to>
                                    </p:set>
                                    <p:set>
                                      <p:cBhvr>
                                        <p:cTn id="81"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82" restart="whenNotActive" fill="hold" evtFilter="cancelBubble" nodeType="interactiveSeq">
                <p:stCondLst>
                  <p:cond evt="onClick" delay="0">
                    <p:tgtEl>
                      <p:spTgt spid="8"/>
                    </p:tgtEl>
                  </p:cond>
                </p:stCondLst>
                <p:endSync evt="end" delay="0">
                  <p:rtn val="all"/>
                </p:endSync>
                <p:childTnLst>
                  <p:par>
                    <p:cTn id="83" fill="hold">
                      <p:stCondLst>
                        <p:cond delay="0"/>
                      </p:stCondLst>
                      <p:childTnLst>
                        <p:par>
                          <p:cTn id="84" fill="hold">
                            <p:stCondLst>
                              <p:cond delay="0"/>
                            </p:stCondLst>
                            <p:childTnLst>
                              <p:par>
                                <p:cTn id="85" presetID="1" presetClass="emph" presetSubtype="2" fill="hold" nodeType="clickEffect">
                                  <p:stCondLst>
                                    <p:cond delay="0"/>
                                  </p:stCondLst>
                                  <p:childTnLst>
                                    <p:animClr clrSpc="rgb" dir="cw">
                                      <p:cBhvr>
                                        <p:cTn id="86" dur="250" fill="hold"/>
                                        <p:tgtEl>
                                          <p:spTgt spid="8"/>
                                        </p:tgtEl>
                                        <p:attrNameLst>
                                          <p:attrName>fillcolor</p:attrName>
                                        </p:attrNameLst>
                                      </p:cBhvr>
                                      <p:to>
                                        <a:srgbClr val="FFF2CC"/>
                                      </p:to>
                                    </p:animClr>
                                    <p:set>
                                      <p:cBhvr>
                                        <p:cTn id="87" dur="250" fill="hold"/>
                                        <p:tgtEl>
                                          <p:spTgt spid="8"/>
                                        </p:tgtEl>
                                        <p:attrNameLst>
                                          <p:attrName>fill.type</p:attrName>
                                        </p:attrNameLst>
                                      </p:cBhvr>
                                      <p:to>
                                        <p:strVal val="solid"/>
                                      </p:to>
                                    </p:set>
                                    <p:set>
                                      <p:cBhvr>
                                        <p:cTn id="88" dur="250" fill="hold"/>
                                        <p:tgtEl>
                                          <p:spTgt spid="8"/>
                                        </p:tgtEl>
                                        <p:attrNameLst>
                                          <p:attrName>fill.on</p:attrName>
                                        </p:attrNameLst>
                                      </p:cBhvr>
                                      <p:to>
                                        <p:strVal val="true"/>
                                      </p:to>
                                    </p:set>
                                  </p:childTnLst>
                                  <p:subTnLst>
                                    <p:audio>
                                      <p:cMediaNode>
                                        <p:cTn display="0" masterRel="sameClick">
                                          <p:stCondLst>
                                            <p:cond evt="begin" delay="0">
                                              <p:tn val="85"/>
                                            </p:cond>
                                          </p:stCondLst>
                                          <p:endCondLst>
                                            <p:cond evt="onStopAudio" delay="0">
                                              <p:tgtEl>
                                                <p:sldTgt/>
                                              </p:tgtEl>
                                            </p:cond>
                                          </p:endCondLst>
                                        </p:cTn>
                                        <p:tgtEl>
                                          <p:sndTgt r:embed="rId4" name="click.wav"/>
                                        </p:tgtEl>
                                      </p:cMediaNode>
                                    </p:audio>
                                  </p:subTnLst>
                                </p:cTn>
                              </p:par>
                              <p:par>
                                <p:cTn id="89" presetID="23" presetClass="entr" presetSubtype="32" fill="hold" nodeType="withEffect">
                                  <p:stCondLst>
                                    <p:cond delay="1000"/>
                                  </p:stCondLst>
                                  <p:childTnLst>
                                    <p:set>
                                      <p:cBhvr>
                                        <p:cTn id="90" dur="1" fill="hold">
                                          <p:stCondLst>
                                            <p:cond delay="0"/>
                                          </p:stCondLst>
                                        </p:cTn>
                                        <p:tgtEl>
                                          <p:spTgt spid="10"/>
                                        </p:tgtEl>
                                        <p:attrNameLst>
                                          <p:attrName>style.visibility</p:attrName>
                                        </p:attrNameLst>
                                      </p:cBhvr>
                                      <p:to>
                                        <p:strVal val="visible"/>
                                      </p:to>
                                    </p:set>
                                    <p:anim calcmode="lin" valueType="num">
                                      <p:cBhvr>
                                        <p:cTn id="91" dur="250" fill="hold"/>
                                        <p:tgtEl>
                                          <p:spTgt spid="10"/>
                                        </p:tgtEl>
                                        <p:attrNameLst>
                                          <p:attrName>ppt_w</p:attrName>
                                        </p:attrNameLst>
                                      </p:cBhvr>
                                      <p:tavLst>
                                        <p:tav tm="0">
                                          <p:val>
                                            <p:strVal val="4*#ppt_w"/>
                                          </p:val>
                                        </p:tav>
                                        <p:tav tm="100000">
                                          <p:val>
                                            <p:strVal val="#ppt_w"/>
                                          </p:val>
                                        </p:tav>
                                      </p:tavLst>
                                    </p:anim>
                                    <p:anim calcmode="lin" valueType="num">
                                      <p:cBhvr>
                                        <p:cTn id="92"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9"/>
                                            </p:cond>
                                          </p:stCondLst>
                                          <p:endCondLst>
                                            <p:cond evt="onStopAudio" delay="0">
                                              <p:tgtEl>
                                                <p:sldTgt/>
                                              </p:tgtEl>
                                            </p:cond>
                                          </p:endCondLst>
                                        </p:cTn>
                                        <p:tgtEl>
                                          <p:sndTgt r:embed="rId5" name="breeze.wav"/>
                                        </p:tgtEl>
                                      </p:cMediaNode>
                                    </p:audio>
                                  </p:subTnLst>
                                </p:cTn>
                              </p:par>
                              <p:par>
                                <p:cTn id="93" presetID="1" presetClass="emph" presetSubtype="2" fill="hold" nodeType="withEffect">
                                  <p:stCondLst>
                                    <p:cond delay="1000"/>
                                  </p:stCondLst>
                                  <p:childTnLst>
                                    <p:animClr clrSpc="rgb" dir="cw">
                                      <p:cBhvr>
                                        <p:cTn id="94" dur="250" fill="hold"/>
                                        <p:tgtEl>
                                          <p:spTgt spid="8"/>
                                        </p:tgtEl>
                                        <p:attrNameLst>
                                          <p:attrName>fillcolor</p:attrName>
                                        </p:attrNameLst>
                                      </p:cBhvr>
                                      <p:to>
                                        <a:srgbClr val="FFFF00"/>
                                      </p:to>
                                    </p:animClr>
                                    <p:set>
                                      <p:cBhvr>
                                        <p:cTn id="95" dur="250" fill="hold"/>
                                        <p:tgtEl>
                                          <p:spTgt spid="8"/>
                                        </p:tgtEl>
                                        <p:attrNameLst>
                                          <p:attrName>fill.type</p:attrName>
                                        </p:attrNameLst>
                                      </p:cBhvr>
                                      <p:to>
                                        <p:strVal val="solid"/>
                                      </p:to>
                                    </p:set>
                                    <p:set>
                                      <p:cBhvr>
                                        <p:cTn id="96" dur="25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97" restart="whenNotActive" fill="hold" evtFilter="cancelBubble" nodeType="interactiveSeq">
                <p:stCondLst>
                  <p:cond evt="onClick" delay="0">
                    <p:tgtEl>
                      <p:spTgt spid="19"/>
                    </p:tgtEl>
                  </p:cond>
                </p:stCondLst>
                <p:endSync evt="end" delay="0">
                  <p:rtn val="all"/>
                </p:endSync>
                <p:childTnLst>
                  <p:par>
                    <p:cTn id="98" fill="hold">
                      <p:stCondLst>
                        <p:cond delay="0"/>
                      </p:stCondLst>
                      <p:childTnLst>
                        <p:par>
                          <p:cTn id="99" fill="hold">
                            <p:stCondLst>
                              <p:cond delay="0"/>
                            </p:stCondLst>
                            <p:childTnLst>
                              <p:par>
                                <p:cTn id="100" presetID="1" presetClass="emph" presetSubtype="2" fill="hold" nodeType="clickEffect">
                                  <p:stCondLst>
                                    <p:cond delay="0"/>
                                  </p:stCondLst>
                                  <p:childTnLst>
                                    <p:animClr clrSpc="rgb" dir="cw">
                                      <p:cBhvr>
                                        <p:cTn id="101" dur="250" fill="hold"/>
                                        <p:tgtEl>
                                          <p:spTgt spid="19"/>
                                        </p:tgtEl>
                                        <p:attrNameLst>
                                          <p:attrName>fillcolor</p:attrName>
                                        </p:attrNameLst>
                                      </p:cBhvr>
                                      <p:to>
                                        <a:srgbClr val="FFF2CC"/>
                                      </p:to>
                                    </p:animClr>
                                    <p:set>
                                      <p:cBhvr>
                                        <p:cTn id="102" dur="250" fill="hold"/>
                                        <p:tgtEl>
                                          <p:spTgt spid="19"/>
                                        </p:tgtEl>
                                        <p:attrNameLst>
                                          <p:attrName>fill.type</p:attrName>
                                        </p:attrNameLst>
                                      </p:cBhvr>
                                      <p:to>
                                        <p:strVal val="solid"/>
                                      </p:to>
                                    </p:set>
                                    <p:set>
                                      <p:cBhvr>
                                        <p:cTn id="103" dur="250" fill="hold"/>
                                        <p:tgtEl>
                                          <p:spTgt spid="19"/>
                                        </p:tgtEl>
                                        <p:attrNameLst>
                                          <p:attrName>fill.on</p:attrName>
                                        </p:attrNameLst>
                                      </p:cBhvr>
                                      <p:to>
                                        <p:strVal val="true"/>
                                      </p:to>
                                    </p:set>
                                  </p:childTnLst>
                                  <p:subTnLst>
                                    <p:audio>
                                      <p:cMediaNode>
                                        <p:cTn display="0" masterRel="sameClick">
                                          <p:stCondLst>
                                            <p:cond evt="begin" delay="0">
                                              <p:tn val="100"/>
                                            </p:cond>
                                          </p:stCondLst>
                                          <p:endCondLst>
                                            <p:cond evt="onStopAudio" delay="0">
                                              <p:tgtEl>
                                                <p:sldTgt/>
                                              </p:tgtEl>
                                            </p:cond>
                                          </p:endCondLst>
                                        </p:cTn>
                                        <p:tgtEl>
                                          <p:sndTgt r:embed="rId4" name="click.wav"/>
                                        </p:tgtEl>
                                      </p:cMediaNode>
                                    </p:audio>
                                  </p:subTnLst>
                                </p:cTn>
                              </p:par>
                              <p:par>
                                <p:cTn id="104" presetID="23" presetClass="entr" presetSubtype="32" fill="hold" nodeType="withEffect">
                                  <p:stCondLst>
                                    <p:cond delay="1000"/>
                                  </p:stCondLst>
                                  <p:childTnLst>
                                    <p:set>
                                      <p:cBhvr>
                                        <p:cTn id="105" dur="1" fill="hold">
                                          <p:stCondLst>
                                            <p:cond delay="0"/>
                                          </p:stCondLst>
                                        </p:cTn>
                                        <p:tgtEl>
                                          <p:spTgt spid="20"/>
                                        </p:tgtEl>
                                        <p:attrNameLst>
                                          <p:attrName>style.visibility</p:attrName>
                                        </p:attrNameLst>
                                      </p:cBhvr>
                                      <p:to>
                                        <p:strVal val="visible"/>
                                      </p:to>
                                    </p:set>
                                    <p:anim calcmode="lin" valueType="num">
                                      <p:cBhvr>
                                        <p:cTn id="106" dur="250" fill="hold"/>
                                        <p:tgtEl>
                                          <p:spTgt spid="20"/>
                                        </p:tgtEl>
                                        <p:attrNameLst>
                                          <p:attrName>ppt_w</p:attrName>
                                        </p:attrNameLst>
                                      </p:cBhvr>
                                      <p:tavLst>
                                        <p:tav tm="0">
                                          <p:val>
                                            <p:strVal val="4*#ppt_w"/>
                                          </p:val>
                                        </p:tav>
                                        <p:tav tm="100000">
                                          <p:val>
                                            <p:strVal val="#ppt_w"/>
                                          </p:val>
                                        </p:tav>
                                      </p:tavLst>
                                    </p:anim>
                                    <p:anim calcmode="lin" valueType="num">
                                      <p:cBhvr>
                                        <p:cTn id="107" dur="25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04"/>
                                            </p:cond>
                                          </p:stCondLst>
                                          <p:endCondLst>
                                            <p:cond evt="onStopAudio" delay="0">
                                              <p:tgtEl>
                                                <p:sldTgt/>
                                              </p:tgtEl>
                                            </p:cond>
                                          </p:endCondLst>
                                        </p:cTn>
                                        <p:tgtEl>
                                          <p:sndTgt r:embed="rId5" name="breeze.wav"/>
                                        </p:tgtEl>
                                      </p:cMediaNode>
                                    </p:audio>
                                  </p:subTnLst>
                                </p:cTn>
                              </p:par>
                              <p:par>
                                <p:cTn id="108" presetID="1" presetClass="emph" presetSubtype="2" fill="hold" nodeType="withEffect">
                                  <p:stCondLst>
                                    <p:cond delay="1000"/>
                                  </p:stCondLst>
                                  <p:childTnLst>
                                    <p:animClr clrSpc="rgb" dir="cw">
                                      <p:cBhvr>
                                        <p:cTn id="109" dur="250" fill="hold"/>
                                        <p:tgtEl>
                                          <p:spTgt spid="19"/>
                                        </p:tgtEl>
                                        <p:attrNameLst>
                                          <p:attrName>fillcolor</p:attrName>
                                        </p:attrNameLst>
                                      </p:cBhvr>
                                      <p:to>
                                        <a:srgbClr val="FFFF00"/>
                                      </p:to>
                                    </p:animClr>
                                    <p:set>
                                      <p:cBhvr>
                                        <p:cTn id="110" dur="250" fill="hold"/>
                                        <p:tgtEl>
                                          <p:spTgt spid="19"/>
                                        </p:tgtEl>
                                        <p:attrNameLst>
                                          <p:attrName>fill.type</p:attrName>
                                        </p:attrNameLst>
                                      </p:cBhvr>
                                      <p:to>
                                        <p:strVal val="solid"/>
                                      </p:to>
                                    </p:set>
                                    <p:set>
                                      <p:cBhvr>
                                        <p:cTn id="111" dur="250" fill="hold"/>
                                        <p:tgtEl>
                                          <p:spTgt spid="19"/>
                                        </p:tgtEl>
                                        <p:attrNameLst>
                                          <p:attrName>fill.on</p:attrName>
                                        </p:attrNameLst>
                                      </p:cBhvr>
                                      <p:to>
                                        <p:strVal val="true"/>
                                      </p:to>
                                    </p:set>
                                  </p:childTnLst>
                                </p:cTn>
                              </p:par>
                            </p:childTnLst>
                          </p:cTn>
                        </p:par>
                      </p:childTnLst>
                    </p:cTn>
                  </p:par>
                </p:childTnLst>
              </p:cTn>
              <p:nextCondLst>
                <p:cond evt="onClick" delay="0">
                  <p:tgtEl>
                    <p:spTgt spid="19"/>
                  </p:tgtEl>
                </p:cond>
              </p:nextCondLst>
            </p:seq>
          </p:childTnLst>
        </p:cTn>
      </p:par>
    </p:tnLst>
    <p:bldLst>
      <p:bldP spid="9" grpId="0" animBg="1"/>
      <p:bldP spid="9" grpId="1" animBg="1"/>
      <p:bldP spid="27" grpId="0" animBg="1"/>
      <p:bldP spid="2" grpId="0" animBg="1"/>
      <p:bldP spid="6" grpId="0" animBg="1"/>
      <p:bldP spid="8" grpId="0" animBg="1"/>
      <p:bldP spid="1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9" name="Rectangle: Folded Corner 8">
            <a:extLst>
              <a:ext uri="{FF2B5EF4-FFF2-40B4-BE49-F238E27FC236}">
                <a16:creationId xmlns:a16="http://schemas.microsoft.com/office/drawing/2014/main" id="{6FCD71A2-4BFE-4953-931C-BECE5B4A1D66}"/>
              </a:ext>
            </a:extLst>
          </p:cNvPr>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You are given 4 candies </a:t>
            </a:r>
          </a:p>
        </p:txBody>
      </p:sp>
      <p:sp>
        <p:nvSpPr>
          <p:cNvPr id="27" name="Rectangle: Folded Corner 26">
            <a:extLst>
              <a:ext uri="{FF2B5EF4-FFF2-40B4-BE49-F238E27FC236}">
                <a16:creationId xmlns:a16="http://schemas.microsoft.com/office/drawing/2014/main" id="{A468FF43-48BE-45C8-AE0E-72371E21D00D}"/>
              </a:ext>
            </a:extLst>
          </p:cNvPr>
          <p:cNvSpPr/>
          <p:nvPr/>
        </p:nvSpPr>
        <p:spPr>
          <a:xfrm>
            <a:off x="508000" y="275771"/>
            <a:ext cx="9622971"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Question 2: </a:t>
            </a:r>
            <a:r>
              <a:rPr lang="en-US" sz="2400" b="1" dirty="0">
                <a:solidFill>
                  <a:schemeClr val="tx1"/>
                </a:solidFill>
                <a:latin typeface="Times New Roman" panose="02020603050405020304" pitchFamily="18" charset="0"/>
                <a:cs typeface="Times New Roman" panose="02020603050405020304" pitchFamily="18" charset="0"/>
              </a:rPr>
              <a:t>What was one of the most popular activities of the Volunteer Club mentioned in the text?</a:t>
            </a:r>
            <a:endParaRPr kumimoji="0" lang="en-US" sz="2400" b="1" i="0" u="none" strike="noStrike" kern="1200" cap="none" spc="0" normalizeH="0" baseline="0" noProof="0" dirty="0">
              <a:ln>
                <a:noFill/>
              </a:ln>
              <a:solidFill>
                <a:schemeClr val="tx1"/>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1325" y="4994112"/>
            <a:ext cx="2438330" cy="250979"/>
          </a:xfrm>
          <a:prstGeom prst="rect">
            <a:avLst/>
          </a:prstGeom>
          <a:blipFill>
            <a:blip r:embed="rId10"/>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11" action="ppaction://hlinksldjump"/>
            <a:extLst>
              <a:ext uri="{FF2B5EF4-FFF2-40B4-BE49-F238E27FC236}">
                <a16:creationId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10"/>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
        <p:nvSpPr>
          <p:cNvPr id="2" name="Rectangle: Rounded Corners 1">
            <a:extLst>
              <a:ext uri="{FF2B5EF4-FFF2-40B4-BE49-F238E27FC236}">
                <a16:creationId xmlns:a16="http://schemas.microsoft.com/office/drawing/2014/main" id="{0283770F-0085-F960-A56C-A61F7D97D42E}"/>
              </a:ext>
            </a:extLst>
          </p:cNvPr>
          <p:cNvSpPr/>
          <p:nvPr/>
        </p:nvSpPr>
        <p:spPr>
          <a:xfrm>
            <a:off x="494585" y="2994040"/>
            <a:ext cx="4906799" cy="770816"/>
          </a:xfrm>
          <a:prstGeom prst="roundRect">
            <a:avLst/>
          </a:prstGeom>
          <a:solidFill>
            <a:schemeClr val="bg1"/>
          </a:solidFill>
          <a:ln w="28575" cap="flat" cmpd="sng" algn="ctr">
            <a:noFill/>
            <a:prstDash val="solid"/>
            <a:miter lim="800000"/>
          </a:ln>
          <a:effectLst>
            <a:outerShdw blurRad="63500" sx="102000" sy="102000" algn="ctr" rotWithShape="0">
              <a:prstClr val="black">
                <a:alpha val="40000"/>
              </a:prstClr>
            </a:outerShdw>
          </a:effectLst>
        </p:spPr>
        <p:txBody>
          <a:bodyPr rtlCol="0" anchor="ctr"/>
          <a:lstStyle/>
          <a:p>
            <a:pPr defTabSz="914354">
              <a:defRPr/>
            </a:pPr>
            <a:r>
              <a:rPr lang="en-US" sz="2400" kern="0" dirty="0">
                <a:solidFill>
                  <a:srgbClr val="1A1D28"/>
                </a:solidFill>
                <a:latin typeface="#9Slide03 Montserrat Black" panose="00000A00000000000000" pitchFamily="2" charset="0"/>
                <a:ea typeface="Calibri" panose="020F0502020204030204" pitchFamily="34" charset="0"/>
                <a:cs typeface="Times New Roman" panose="02020603050405020304" pitchFamily="18" charset="0"/>
                <a:sym typeface="Arial"/>
              </a:rPr>
              <a:t>C</a:t>
            </a:r>
            <a:r>
              <a:rPr kumimoji="0" lang="en-US" sz="2400" b="0" i="0" u="none" strike="noStrike" kern="0" cap="none" spc="0" normalizeH="0" baseline="0" noProof="0" dirty="0">
                <a:ln>
                  <a:noFill/>
                </a:ln>
                <a:solidFill>
                  <a:srgbClr val="1A1D28"/>
                </a:solidFill>
                <a:effectLst/>
                <a:uLnTx/>
                <a:uFillTx/>
                <a:latin typeface="#9Slide03 Montserrat Black" panose="00000A00000000000000" pitchFamily="2" charset="0"/>
                <a:ea typeface="Calibri" panose="020F0502020204030204" pitchFamily="34" charset="0"/>
                <a:cs typeface="Times New Roman" panose="02020603050405020304" pitchFamily="18" charset="0"/>
                <a:sym typeface="Arial"/>
              </a:rPr>
              <a:t>. </a:t>
            </a:r>
            <a:r>
              <a:rPr lang="en-US" sz="2400" dirty="0">
                <a:solidFill>
                  <a:srgbClr val="000000"/>
                </a:solidFill>
                <a:latin typeface="Montserrat Classic"/>
                <a:ea typeface="Montserrat Classic"/>
                <a:cs typeface="Montserrat Classic"/>
                <a:sym typeface="Montserrat Classic"/>
              </a:rPr>
              <a:t>Selling handmade items</a:t>
            </a:r>
            <a:r>
              <a:rPr kumimoji="0" lang="en-US" sz="2400" b="0" i="0" u="none" strike="noStrike" kern="0" cap="none" spc="0" normalizeH="0" baseline="0" noProof="0" dirty="0">
                <a:ln>
                  <a:noFill/>
                </a:ln>
                <a:solidFill>
                  <a:srgbClr val="1A1D28"/>
                </a:solidFill>
                <a:effectLst/>
                <a:uLnTx/>
                <a:uFillTx/>
                <a:latin typeface="#9Slide03 Montserrat Black" panose="00000A00000000000000" pitchFamily="2" charset="0"/>
                <a:ea typeface="Calibri" panose="020F0502020204030204" pitchFamily="34" charset="0"/>
                <a:cs typeface="Times New Roman" panose="02020603050405020304" pitchFamily="18" charset="0"/>
                <a:sym typeface="Arial"/>
              </a:rPr>
              <a:t> </a:t>
            </a:r>
            <a:endParaRPr lang="en-US" sz="2400" dirty="0">
              <a:solidFill>
                <a:srgbClr val="000000"/>
              </a:solidFill>
              <a:latin typeface="Montserrat Classic"/>
              <a:ea typeface="Montserrat Classic"/>
              <a:cs typeface="Montserrat Classic"/>
              <a:sym typeface="Montserrat Classic"/>
            </a:endParaRPr>
          </a:p>
        </p:txBody>
      </p:sp>
      <p:pic>
        <p:nvPicPr>
          <p:cNvPr id="3" name="Picture 2">
            <a:extLst>
              <a:ext uri="{FF2B5EF4-FFF2-40B4-BE49-F238E27FC236}">
                <a16:creationId xmlns:a16="http://schemas.microsoft.com/office/drawing/2014/main" id="{E1A35153-816C-E272-379B-C75857BFBBE3}"/>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615636" y="3094235"/>
            <a:ext cx="804536" cy="643628"/>
          </a:xfrm>
          <a:prstGeom prst="rect">
            <a:avLst/>
          </a:prstGeom>
        </p:spPr>
      </p:pic>
      <p:sp>
        <p:nvSpPr>
          <p:cNvPr id="4" name="Rectangle: Rounded Corners 3">
            <a:extLst>
              <a:ext uri="{FF2B5EF4-FFF2-40B4-BE49-F238E27FC236}">
                <a16:creationId xmlns:a16="http://schemas.microsoft.com/office/drawing/2014/main" id="{4C2F4D88-56BD-9137-00B7-DD2B60F8221E}"/>
              </a:ext>
            </a:extLst>
          </p:cNvPr>
          <p:cNvSpPr/>
          <p:nvPr/>
        </p:nvSpPr>
        <p:spPr>
          <a:xfrm>
            <a:off x="5471822" y="2164290"/>
            <a:ext cx="4906799" cy="770816"/>
          </a:xfrm>
          <a:prstGeom prst="roundRect">
            <a:avLst/>
          </a:prstGeom>
          <a:solidFill>
            <a:schemeClr val="bg1"/>
          </a:solidFill>
          <a:ln w="28575" cap="flat" cmpd="sng" algn="ctr">
            <a:noFill/>
            <a:prstDash val="solid"/>
            <a:miter lim="800000"/>
          </a:ln>
          <a:effectLst>
            <a:outerShdw blurRad="63500" sx="102000" sy="102000" algn="ctr" rotWithShape="0">
              <a:prstClr val="black">
                <a:alpha val="40000"/>
              </a:prstClr>
            </a:outerShdw>
          </a:effectLst>
        </p:spPr>
        <p:txBody>
          <a:bodyPr rtlCol="0" anchor="ctr"/>
          <a:lstStyle/>
          <a:p>
            <a:pPr lvl="0" defTabSz="914354">
              <a:defRPr/>
            </a:pPr>
            <a:r>
              <a:rPr lang="en-US" sz="2400" kern="0" dirty="0">
                <a:solidFill>
                  <a:srgbClr val="1A1D28"/>
                </a:solidFill>
                <a:latin typeface="#9Slide03 Montserrat Black" panose="00000A00000000000000" pitchFamily="2" charset="0"/>
                <a:ea typeface="Calibri" panose="020F0502020204030204" pitchFamily="34" charset="0"/>
                <a:cs typeface="Times New Roman" panose="02020603050405020304" pitchFamily="18" charset="0"/>
                <a:sym typeface="Arial"/>
              </a:rPr>
              <a:t>B</a:t>
            </a:r>
            <a:r>
              <a:rPr kumimoji="0" lang="en-US" sz="2400" b="0" i="0" u="none" strike="noStrike" kern="0" cap="none" spc="0" normalizeH="0" baseline="0" noProof="0" dirty="0">
                <a:ln>
                  <a:noFill/>
                </a:ln>
                <a:solidFill>
                  <a:srgbClr val="1A1D28"/>
                </a:solidFill>
                <a:effectLst/>
                <a:uLnTx/>
                <a:uFillTx/>
                <a:latin typeface="#9Slide03 Montserrat Black" panose="00000A00000000000000" pitchFamily="2" charset="0"/>
                <a:ea typeface="Calibri" panose="020F0502020204030204" pitchFamily="34" charset="0"/>
                <a:cs typeface="Times New Roman" panose="02020603050405020304" pitchFamily="18" charset="0"/>
                <a:sym typeface="Arial"/>
              </a:rPr>
              <a:t>. </a:t>
            </a:r>
            <a:r>
              <a:rPr lang="en-US" sz="2400" dirty="0">
                <a:solidFill>
                  <a:srgbClr val="000000"/>
                </a:solidFill>
                <a:latin typeface="Montserrat Classic"/>
                <a:ea typeface="Montserrat Classic"/>
                <a:cs typeface="Montserrat Classic"/>
                <a:sym typeface="Montserrat Classic"/>
              </a:rPr>
              <a:t>Hosting movie nights</a:t>
            </a:r>
            <a:endParaRPr kumimoji="0" lang="vi-VN" sz="2400" b="0" i="0" u="none" strike="noStrike" kern="0" cap="none" spc="0" normalizeH="0" baseline="0" noProof="0" dirty="0">
              <a:ln>
                <a:noFill/>
              </a:ln>
              <a:solidFill>
                <a:srgbClr val="1A1D28"/>
              </a:solidFill>
              <a:effectLst/>
              <a:uLnTx/>
              <a:uFillTx/>
              <a:latin typeface="#9Slide03 Montserrat Black" panose="00000A00000000000000" pitchFamily="2" charset="0"/>
              <a:ea typeface="Calibri" panose="020F0502020204030204" pitchFamily="34" charset="0"/>
              <a:cs typeface="Times New Roman" panose="02020603050405020304" pitchFamily="18" charset="0"/>
              <a:sym typeface="Arial"/>
            </a:endParaRPr>
          </a:p>
        </p:txBody>
      </p:sp>
      <p:sp>
        <p:nvSpPr>
          <p:cNvPr id="6" name="Rectangle: Rounded Corners 5">
            <a:extLst>
              <a:ext uri="{FF2B5EF4-FFF2-40B4-BE49-F238E27FC236}">
                <a16:creationId xmlns:a16="http://schemas.microsoft.com/office/drawing/2014/main" id="{888FBCC1-AD32-3C5F-DB5E-4DD68A039422}"/>
              </a:ext>
            </a:extLst>
          </p:cNvPr>
          <p:cNvSpPr/>
          <p:nvPr/>
        </p:nvSpPr>
        <p:spPr>
          <a:xfrm>
            <a:off x="5471820" y="3004481"/>
            <a:ext cx="4906799" cy="770816"/>
          </a:xfrm>
          <a:prstGeom prst="roundRect">
            <a:avLst/>
          </a:prstGeom>
          <a:solidFill>
            <a:schemeClr val="bg1"/>
          </a:solidFill>
          <a:ln w="28575" cap="flat" cmpd="sng" algn="ctr">
            <a:noFill/>
            <a:prstDash val="solid"/>
            <a:miter lim="800000"/>
          </a:ln>
          <a:effectLst>
            <a:outerShdw blurRad="63500" sx="102000" sy="102000" algn="ctr" rotWithShape="0">
              <a:prstClr val="black">
                <a:alpha val="40000"/>
              </a:prstClr>
            </a:outerShdw>
          </a:effectLst>
        </p:spPr>
        <p:txBody>
          <a:bodyPr rtlCol="0" anchor="ctr"/>
          <a:lstStyle/>
          <a:p>
            <a:pPr lvl="0" defTabSz="914354">
              <a:defRPr/>
            </a:pPr>
            <a:r>
              <a:rPr kumimoji="0" lang="en-US" sz="2400" b="0" i="0" u="none" strike="noStrike" kern="0" cap="none" spc="0" normalizeH="0" baseline="0" noProof="0" dirty="0">
                <a:ln>
                  <a:noFill/>
                </a:ln>
                <a:solidFill>
                  <a:srgbClr val="1A1D28"/>
                </a:solidFill>
                <a:effectLst/>
                <a:uLnTx/>
                <a:uFillTx/>
                <a:latin typeface="#9Slide03 Montserrat Black" panose="00000A00000000000000" pitchFamily="2" charset="0"/>
                <a:ea typeface="Calibri" panose="020F0502020204030204" pitchFamily="34" charset="0"/>
                <a:cs typeface="Times New Roman" panose="02020603050405020304" pitchFamily="18" charset="0"/>
                <a:sym typeface="Arial"/>
              </a:rPr>
              <a:t>D. </a:t>
            </a:r>
            <a:r>
              <a:rPr lang="en-US" sz="2400" dirty="0">
                <a:solidFill>
                  <a:srgbClr val="000000"/>
                </a:solidFill>
                <a:latin typeface="Montserrat Classic"/>
                <a:ea typeface="Montserrat Classic"/>
                <a:cs typeface="Montserrat Classic"/>
                <a:sym typeface="Montserrat Classic"/>
              </a:rPr>
              <a:t>Conducting workshops</a:t>
            </a:r>
            <a:endParaRPr kumimoji="0" lang="vi-VN" sz="2400" b="0" i="0" u="none" strike="noStrike" kern="0" cap="none" spc="0" normalizeH="0" baseline="0" noProof="0" dirty="0">
              <a:ln>
                <a:noFill/>
              </a:ln>
              <a:solidFill>
                <a:srgbClr val="1A1D28"/>
              </a:solidFill>
              <a:effectLst/>
              <a:uLnTx/>
              <a:uFillTx/>
              <a:latin typeface="#9Slide03 Montserrat Black" panose="00000A00000000000000" pitchFamily="2" charset="0"/>
              <a:ea typeface="Calibri" panose="020F0502020204030204" pitchFamily="34" charset="0"/>
              <a:cs typeface="Times New Roman" panose="02020603050405020304" pitchFamily="18" charset="0"/>
              <a:sym typeface="Arial"/>
            </a:endParaRPr>
          </a:p>
        </p:txBody>
      </p:sp>
      <p:pic>
        <p:nvPicPr>
          <p:cNvPr id="8" name="Picture 7">
            <a:extLst>
              <a:ext uri="{FF2B5EF4-FFF2-40B4-BE49-F238E27FC236}">
                <a16:creationId xmlns:a16="http://schemas.microsoft.com/office/drawing/2014/main" id="{BC9A0C78-77B0-4005-8146-430506AE027C}"/>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9573878" y="3094235"/>
            <a:ext cx="804743" cy="707197"/>
          </a:xfrm>
          <a:prstGeom prst="rect">
            <a:avLst/>
          </a:prstGeom>
        </p:spPr>
      </p:pic>
      <p:pic>
        <p:nvPicPr>
          <p:cNvPr id="10" name="Picture 9">
            <a:extLst>
              <a:ext uri="{FF2B5EF4-FFF2-40B4-BE49-F238E27FC236}">
                <a16:creationId xmlns:a16="http://schemas.microsoft.com/office/drawing/2014/main" id="{F3E6DC7C-8A84-0111-7935-2CCD8A26E6C6}"/>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9646027" y="2237251"/>
            <a:ext cx="732592" cy="643793"/>
          </a:xfrm>
          <a:prstGeom prst="rect">
            <a:avLst/>
          </a:prstGeom>
        </p:spPr>
      </p:pic>
      <p:sp>
        <p:nvSpPr>
          <p:cNvPr id="11" name="Rectangle: Rounded Corners 10">
            <a:extLst>
              <a:ext uri="{FF2B5EF4-FFF2-40B4-BE49-F238E27FC236}">
                <a16:creationId xmlns:a16="http://schemas.microsoft.com/office/drawing/2014/main" id="{9EC0DA89-30D5-8842-87C0-F545E9FC33C2}"/>
              </a:ext>
            </a:extLst>
          </p:cNvPr>
          <p:cNvSpPr/>
          <p:nvPr/>
        </p:nvSpPr>
        <p:spPr>
          <a:xfrm>
            <a:off x="518234" y="2169963"/>
            <a:ext cx="4906799" cy="770816"/>
          </a:xfrm>
          <a:prstGeom prst="roundRect">
            <a:avLst/>
          </a:prstGeom>
          <a:solidFill>
            <a:schemeClr val="bg1"/>
          </a:solidFill>
          <a:ln w="28575" cap="flat" cmpd="sng" algn="ctr">
            <a:noFill/>
            <a:prstDash val="solid"/>
            <a:miter lim="800000"/>
          </a:ln>
          <a:effectLst>
            <a:outerShdw blurRad="63500" sx="102000" sy="102000" algn="ctr" rotWithShape="0">
              <a:prstClr val="black">
                <a:alpha val="40000"/>
              </a:prstClr>
            </a:outerShdw>
          </a:effectLst>
        </p:spPr>
        <p:txBody>
          <a:bodyPr rtlCol="0" anchor="ctr"/>
          <a:lstStyle/>
          <a:p>
            <a:pPr lvl="0" defTabSz="914354">
              <a:defRPr/>
            </a:pPr>
            <a:r>
              <a:rPr lang="en-US" sz="2400" kern="0" dirty="0">
                <a:solidFill>
                  <a:srgbClr val="1A1D28"/>
                </a:solidFill>
                <a:latin typeface="#9Slide03 Montserrat Black" panose="00000A00000000000000" pitchFamily="2" charset="0"/>
                <a:ea typeface="Calibri" panose="020F0502020204030204" pitchFamily="34" charset="0"/>
                <a:cs typeface="Times New Roman" panose="02020603050405020304" pitchFamily="18" charset="0"/>
                <a:sym typeface="Arial"/>
              </a:rPr>
              <a:t>A</a:t>
            </a:r>
            <a:r>
              <a:rPr kumimoji="0" lang="en-US" sz="2400" b="0" i="0" u="none" strike="noStrike" kern="0" cap="none" spc="0" normalizeH="0" baseline="0" noProof="0" dirty="0">
                <a:ln>
                  <a:noFill/>
                </a:ln>
                <a:solidFill>
                  <a:srgbClr val="1A1D28"/>
                </a:solidFill>
                <a:effectLst/>
                <a:uLnTx/>
                <a:uFillTx/>
                <a:latin typeface="#9Slide03 Montserrat Black" panose="00000A00000000000000" pitchFamily="2" charset="0"/>
                <a:ea typeface="Calibri" panose="020F0502020204030204" pitchFamily="34" charset="0"/>
                <a:cs typeface="Times New Roman" panose="02020603050405020304" pitchFamily="18" charset="0"/>
                <a:sym typeface="Arial"/>
              </a:rPr>
              <a:t>. </a:t>
            </a:r>
            <a:r>
              <a:rPr lang="en-US" sz="2400" dirty="0">
                <a:solidFill>
                  <a:srgbClr val="000000"/>
                </a:solidFill>
                <a:latin typeface="Montserrat Classic"/>
                <a:ea typeface="Montserrat Classic"/>
                <a:cs typeface="Montserrat Classic"/>
                <a:sym typeface="Montserrat Classic"/>
              </a:rPr>
              <a:t>Organizing sports events</a:t>
            </a:r>
            <a:endParaRPr kumimoji="0" lang="vi-VN" sz="2400" b="0" i="0" u="none" strike="noStrike" kern="0" cap="none" spc="0" normalizeH="0" baseline="0" noProof="0" dirty="0">
              <a:ln>
                <a:noFill/>
              </a:ln>
              <a:solidFill>
                <a:srgbClr val="1A1D28"/>
              </a:solidFill>
              <a:effectLst/>
              <a:uLnTx/>
              <a:uFillTx/>
              <a:latin typeface="#9Slide03 Montserrat Black" panose="00000A00000000000000" pitchFamily="2" charset="0"/>
              <a:ea typeface="Calibri" panose="020F0502020204030204" pitchFamily="34" charset="0"/>
              <a:cs typeface="Times New Roman" panose="02020603050405020304" pitchFamily="18" charset="0"/>
              <a:sym typeface="Arial"/>
            </a:endParaRPr>
          </a:p>
        </p:txBody>
      </p:sp>
      <p:pic>
        <p:nvPicPr>
          <p:cNvPr id="12" name="Picture 11">
            <a:extLst>
              <a:ext uri="{FF2B5EF4-FFF2-40B4-BE49-F238E27FC236}">
                <a16:creationId xmlns:a16="http://schemas.microsoft.com/office/drawing/2014/main" id="{84980364-B01E-DF8A-6E14-AB11118B8951}"/>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4596641" y="2237633"/>
            <a:ext cx="804743" cy="707197"/>
          </a:xfrm>
          <a:prstGeom prst="rect">
            <a:avLst/>
          </a:prstGeom>
        </p:spPr>
      </p:pic>
    </p:spTree>
    <p:extLst>
      <p:ext uri="{BB962C8B-B14F-4D97-AF65-F5344CB8AC3E}">
        <p14:creationId xmlns:p14="http://schemas.microsoft.com/office/powerpoint/2010/main" val="3659559649"/>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20"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50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anim calcmode="lin" valueType="num">
                                      <p:cBhvr>
                                        <p:cTn id="28" dur="500" fill="hold"/>
                                        <p:tgtEl>
                                          <p:spTgt spid="11"/>
                                        </p:tgtEl>
                                        <p:attrNameLst>
                                          <p:attrName>ppt_x</p:attrName>
                                        </p:attrNameLst>
                                      </p:cBhvr>
                                      <p:tavLst>
                                        <p:tav tm="0">
                                          <p:val>
                                            <p:strVal val="#ppt_x"/>
                                          </p:val>
                                        </p:tav>
                                        <p:tav tm="100000">
                                          <p:val>
                                            <p:strVal val="#ppt_x"/>
                                          </p:val>
                                        </p:tav>
                                      </p:tavLst>
                                    </p:anim>
                                    <p:anim calcmode="lin" valueType="num">
                                      <p:cBhvr>
                                        <p:cTn id="2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7"/>
                    </p:tgtEl>
                  </p:cond>
                </p:stCondLst>
                <p:endSync evt="end" delay="0">
                  <p:rtn val="all"/>
                </p:endSync>
                <p:childTnLst>
                  <p:par>
                    <p:cTn id="31" fill="hold">
                      <p:stCondLst>
                        <p:cond delay="0"/>
                      </p:stCondLst>
                      <p:childTnLst>
                        <p:par>
                          <p:cTn id="32" fill="hold">
                            <p:stCondLst>
                              <p:cond delay="0"/>
                            </p:stCondLst>
                            <p:childTnLst>
                              <p:par>
                                <p:cTn id="33" presetID="64" presetClass="path" presetSubtype="0" accel="50000" decel="50000" fill="hold" nodeType="clickEffect">
                                  <p:stCondLst>
                                    <p:cond delay="0"/>
                                  </p:stCondLst>
                                  <p:childTnLst>
                                    <p:animMotion origin="layout" path="M -1.66667E-6 -3.7037E-6 L -1.66667E-6 -0.22476 " pathEditMode="relative" rAng="0" ptsTypes="AA">
                                      <p:cBhvr>
                                        <p:cTn id="34" dur="2000" fill="hold"/>
                                        <p:tgtEl>
                                          <p:spTgt spid="7"/>
                                        </p:tgtEl>
                                        <p:attrNameLst>
                                          <p:attrName>ppt_x</p:attrName>
                                          <p:attrName>ppt_y</p:attrName>
                                        </p:attrNameLst>
                                      </p:cBhvr>
                                      <p:rCtr x="0" y="-11250"/>
                                    </p:animMotion>
                                  </p:childTnLst>
                                  <p:subTnLst>
                                    <p:audio>
                                      <p:cMediaNode>
                                        <p:cTn display="0" masterRel="sameClick">
                                          <p:stCondLst>
                                            <p:cond evt="begin" delay="0">
                                              <p:tn val="33"/>
                                            </p:cond>
                                          </p:stCondLst>
                                          <p:endCondLst>
                                            <p:cond evt="onStopAudio" delay="0">
                                              <p:tgtEl>
                                                <p:sldTgt/>
                                              </p:tgtEl>
                                            </p:cond>
                                          </p:endCondLst>
                                        </p:cTn>
                                        <p:tgtEl>
                                          <p:sndTgt r:embed="rId2" name="chimes.wav"/>
                                        </p:tgtEl>
                                      </p:cMediaNode>
                                    </p:audio>
                                  </p:subTnLst>
                                </p:cTn>
                              </p:par>
                            </p:childTnLst>
                          </p:cTn>
                        </p:par>
                        <p:par>
                          <p:cTn id="35" fill="hold">
                            <p:stCondLst>
                              <p:cond delay="2000"/>
                            </p:stCondLst>
                            <p:childTnLst>
                              <p:par>
                                <p:cTn id="36" presetID="22" presetClass="entr" presetSubtype="4" fill="hold" grpId="0" nodeType="after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wipe(down)">
                                      <p:cBhvr>
                                        <p:cTn id="38" dur="500"/>
                                        <p:tgtEl>
                                          <p:spTgt spid="9"/>
                                        </p:tgtEl>
                                      </p:cBhvr>
                                    </p:animEffect>
                                  </p:childTnLst>
                                  <p:subTnLst>
                                    <p:audio>
                                      <p:cMediaNode>
                                        <p:cTn display="0" masterRel="sameClick">
                                          <p:stCondLst>
                                            <p:cond evt="begin" delay="0">
                                              <p:tn val="36"/>
                                            </p:cond>
                                          </p:stCondLst>
                                          <p:endCondLst>
                                            <p:cond evt="onStopAudio" delay="0">
                                              <p:tgtEl>
                                                <p:sldTgt/>
                                              </p:tgtEl>
                                            </p:cond>
                                          </p:endCondLst>
                                        </p:cTn>
                                        <p:tgtEl>
                                          <p:sndTgt r:embed="rId3" name="applause.wav"/>
                                        </p:tgtEl>
                                      </p:cMediaNode>
                                    </p:audio>
                                  </p:subTnLst>
                                </p:cTn>
                              </p:par>
                              <p:par>
                                <p:cTn id="39" presetID="10" presetClass="entr" presetSubtype="0" fill="hold" nodeType="withEffect">
                                  <p:stCondLst>
                                    <p:cond delay="0"/>
                                  </p:stCondLst>
                                  <p:childTnLst>
                                    <p:set>
                                      <p:cBhvr>
                                        <p:cTn id="40" dur="1" fill="hold">
                                          <p:stCondLst>
                                            <p:cond delay="0"/>
                                          </p:stCondLst>
                                        </p:cTn>
                                        <p:tgtEl>
                                          <p:spTgt spid="53"/>
                                        </p:tgtEl>
                                        <p:attrNameLst>
                                          <p:attrName>style.visibility</p:attrName>
                                        </p:attrNameLst>
                                      </p:cBhvr>
                                      <p:to>
                                        <p:strVal val="visible"/>
                                      </p:to>
                                    </p:set>
                                    <p:animEffect transition="in" filter="fade">
                                      <p:cBhvr>
                                        <p:cTn id="41" dur="500"/>
                                        <p:tgtEl>
                                          <p:spTgt spid="53"/>
                                        </p:tgtEl>
                                      </p:cBhvr>
                                    </p:animEffect>
                                  </p:childTnLst>
                                </p:cTn>
                              </p:par>
                              <p:par>
                                <p:cTn id="42" presetID="10" presetClass="entr" presetSubtype="0" fill="hold" nodeType="withEffect">
                                  <p:stCondLst>
                                    <p:cond delay="0"/>
                                  </p:stCondLst>
                                  <p:childTnLst>
                                    <p:set>
                                      <p:cBhvr>
                                        <p:cTn id="43" dur="1" fill="hold">
                                          <p:stCondLst>
                                            <p:cond delay="0"/>
                                          </p:stCondLst>
                                        </p:cTn>
                                        <p:tgtEl>
                                          <p:spTgt spid="55"/>
                                        </p:tgtEl>
                                        <p:attrNameLst>
                                          <p:attrName>style.visibility</p:attrName>
                                        </p:attrNameLst>
                                      </p:cBhvr>
                                      <p:to>
                                        <p:strVal val="visible"/>
                                      </p:to>
                                    </p:set>
                                    <p:animEffect transition="in" filter="fade">
                                      <p:cBhvr>
                                        <p:cTn id="44" dur="500"/>
                                        <p:tgtEl>
                                          <p:spTgt spid="55"/>
                                        </p:tgtEl>
                                      </p:cBhvr>
                                    </p:animEffect>
                                  </p:childTnLst>
                                </p:cTn>
                              </p:par>
                            </p:childTnLst>
                          </p:cTn>
                        </p:par>
                        <p:par>
                          <p:cTn id="45" fill="hold">
                            <p:stCondLst>
                              <p:cond delay="2500"/>
                            </p:stCondLst>
                            <p:childTnLst>
                              <p:par>
                                <p:cTn id="46" presetID="32" presetClass="emph" presetSubtype="0" repeatCount="indefinite" fill="hold" grpId="1" nodeType="afterEffect">
                                  <p:stCondLst>
                                    <p:cond delay="0"/>
                                  </p:stCondLst>
                                  <p:childTnLst>
                                    <p:animRot by="120000">
                                      <p:cBhvr>
                                        <p:cTn id="47" dur="100" fill="hold">
                                          <p:stCondLst>
                                            <p:cond delay="0"/>
                                          </p:stCondLst>
                                        </p:cTn>
                                        <p:tgtEl>
                                          <p:spTgt spid="9"/>
                                        </p:tgtEl>
                                        <p:attrNameLst>
                                          <p:attrName>r</p:attrName>
                                        </p:attrNameLst>
                                      </p:cBhvr>
                                    </p:animRot>
                                    <p:animRot by="-240000">
                                      <p:cBhvr>
                                        <p:cTn id="48" dur="200" fill="hold">
                                          <p:stCondLst>
                                            <p:cond delay="200"/>
                                          </p:stCondLst>
                                        </p:cTn>
                                        <p:tgtEl>
                                          <p:spTgt spid="9"/>
                                        </p:tgtEl>
                                        <p:attrNameLst>
                                          <p:attrName>r</p:attrName>
                                        </p:attrNameLst>
                                      </p:cBhvr>
                                    </p:animRot>
                                    <p:animRot by="240000">
                                      <p:cBhvr>
                                        <p:cTn id="49" dur="200" fill="hold">
                                          <p:stCondLst>
                                            <p:cond delay="400"/>
                                          </p:stCondLst>
                                        </p:cTn>
                                        <p:tgtEl>
                                          <p:spTgt spid="9"/>
                                        </p:tgtEl>
                                        <p:attrNameLst>
                                          <p:attrName>r</p:attrName>
                                        </p:attrNameLst>
                                      </p:cBhvr>
                                    </p:animRot>
                                    <p:animRot by="-240000">
                                      <p:cBhvr>
                                        <p:cTn id="50" dur="200" fill="hold">
                                          <p:stCondLst>
                                            <p:cond delay="600"/>
                                          </p:stCondLst>
                                        </p:cTn>
                                        <p:tgtEl>
                                          <p:spTgt spid="9"/>
                                        </p:tgtEl>
                                        <p:attrNameLst>
                                          <p:attrName>r</p:attrName>
                                        </p:attrNameLst>
                                      </p:cBhvr>
                                    </p:animRot>
                                    <p:animRot by="120000">
                                      <p:cBhvr>
                                        <p:cTn id="51"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seq concurrent="1" nextAc="seek">
              <p:cTn id="52" restart="whenNotActive" fill="hold" evtFilter="cancelBubble" nodeType="interactiveSeq">
                <p:stCondLst>
                  <p:cond evt="onClick" delay="0">
                    <p:tgtEl>
                      <p:spTgt spid="2"/>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250" fill="hold"/>
                                        <p:tgtEl>
                                          <p:spTgt spid="2"/>
                                        </p:tgtEl>
                                        <p:attrNameLst>
                                          <p:attrName>fillcolor</p:attrName>
                                        </p:attrNameLst>
                                      </p:cBhvr>
                                      <p:to>
                                        <a:srgbClr val="FFF2CC"/>
                                      </p:to>
                                    </p:animClr>
                                    <p:set>
                                      <p:cBhvr>
                                        <p:cTn id="57" dur="250" fill="hold"/>
                                        <p:tgtEl>
                                          <p:spTgt spid="2"/>
                                        </p:tgtEl>
                                        <p:attrNameLst>
                                          <p:attrName>fill.type</p:attrName>
                                        </p:attrNameLst>
                                      </p:cBhvr>
                                      <p:to>
                                        <p:strVal val="solid"/>
                                      </p:to>
                                    </p:set>
                                    <p:set>
                                      <p:cBhvr>
                                        <p:cTn id="58" dur="250" fill="hold"/>
                                        <p:tgtEl>
                                          <p:spTgt spid="2"/>
                                        </p:tgtEl>
                                        <p:attrNameLst>
                                          <p:attrName>fill.on</p:attrName>
                                        </p:attrNameLst>
                                      </p:cBhvr>
                                      <p:to>
                                        <p:strVal val="true"/>
                                      </p:to>
                                    </p:set>
                                  </p:childTnLst>
                                  <p:subTnLst>
                                    <p:audio>
                                      <p:cMediaNode>
                                        <p:cTn display="0" masterRel="sameClick">
                                          <p:stCondLst>
                                            <p:cond evt="begin" delay="0">
                                              <p:tn val="55"/>
                                            </p:cond>
                                          </p:stCondLst>
                                          <p:endCondLst>
                                            <p:cond evt="onStopAudio" delay="0">
                                              <p:tgtEl>
                                                <p:sldTgt/>
                                              </p:tgtEl>
                                            </p:cond>
                                          </p:endCondLst>
                                        </p:cTn>
                                        <p:tgtEl>
                                          <p:sndTgt r:embed="rId4" name="click.wav"/>
                                        </p:tgtEl>
                                      </p:cMediaNode>
                                    </p:audio>
                                  </p:subTnLst>
                                </p:cTn>
                              </p:par>
                              <p:par>
                                <p:cTn id="59" presetID="23" presetClass="entr" presetSubtype="32" fill="hold" nodeType="withEffect">
                                  <p:stCondLst>
                                    <p:cond delay="1000"/>
                                  </p:stCondLst>
                                  <p:childTnLst>
                                    <p:set>
                                      <p:cBhvr>
                                        <p:cTn id="60" dur="1" fill="hold">
                                          <p:stCondLst>
                                            <p:cond delay="0"/>
                                          </p:stCondLst>
                                        </p:cTn>
                                        <p:tgtEl>
                                          <p:spTgt spid="3"/>
                                        </p:tgtEl>
                                        <p:attrNameLst>
                                          <p:attrName>style.visibility</p:attrName>
                                        </p:attrNameLst>
                                      </p:cBhvr>
                                      <p:to>
                                        <p:strVal val="visible"/>
                                      </p:to>
                                    </p:set>
                                    <p:anim calcmode="lin" valueType="num">
                                      <p:cBhvr>
                                        <p:cTn id="61" dur="250" fill="hold"/>
                                        <p:tgtEl>
                                          <p:spTgt spid="3"/>
                                        </p:tgtEl>
                                        <p:attrNameLst>
                                          <p:attrName>ppt_w</p:attrName>
                                        </p:attrNameLst>
                                      </p:cBhvr>
                                      <p:tavLst>
                                        <p:tav tm="0">
                                          <p:val>
                                            <p:strVal val="4*#ppt_w"/>
                                          </p:val>
                                        </p:tav>
                                        <p:tav tm="100000">
                                          <p:val>
                                            <p:strVal val="#ppt_w"/>
                                          </p:val>
                                        </p:tav>
                                      </p:tavLst>
                                    </p:anim>
                                    <p:anim calcmode="lin" valueType="num">
                                      <p:cBhvr>
                                        <p:cTn id="62" dur="250" fill="hold"/>
                                        <p:tgtEl>
                                          <p:spTgt spid="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9"/>
                                            </p:cond>
                                          </p:stCondLst>
                                          <p:endCondLst>
                                            <p:cond evt="onStopAudio" delay="0">
                                              <p:tgtEl>
                                                <p:sldTgt/>
                                              </p:tgtEl>
                                            </p:cond>
                                          </p:endCondLst>
                                        </p:cTn>
                                        <p:tgtEl>
                                          <p:sndTgt r:embed="rId3" name="applause.wav"/>
                                        </p:tgtEl>
                                      </p:cMediaNode>
                                    </p:audio>
                                  </p:subTnLst>
                                </p:cTn>
                              </p:par>
                              <p:par>
                                <p:cTn id="63" presetID="1" presetClass="emph" presetSubtype="2" fill="hold" nodeType="withEffect">
                                  <p:stCondLst>
                                    <p:cond delay="1000"/>
                                  </p:stCondLst>
                                  <p:childTnLst>
                                    <p:animClr clrSpc="rgb" dir="cw">
                                      <p:cBhvr>
                                        <p:cTn id="64" dur="250" fill="hold"/>
                                        <p:tgtEl>
                                          <p:spTgt spid="2"/>
                                        </p:tgtEl>
                                        <p:attrNameLst>
                                          <p:attrName>fillcolor</p:attrName>
                                        </p:attrNameLst>
                                      </p:cBhvr>
                                      <p:to>
                                        <a:srgbClr val="00B050"/>
                                      </p:to>
                                    </p:animClr>
                                    <p:set>
                                      <p:cBhvr>
                                        <p:cTn id="65" dur="250" fill="hold"/>
                                        <p:tgtEl>
                                          <p:spTgt spid="2"/>
                                        </p:tgtEl>
                                        <p:attrNameLst>
                                          <p:attrName>fill.type</p:attrName>
                                        </p:attrNameLst>
                                      </p:cBhvr>
                                      <p:to>
                                        <p:strVal val="solid"/>
                                      </p:to>
                                    </p:set>
                                    <p:set>
                                      <p:cBhvr>
                                        <p:cTn id="66" dur="250" fill="hold"/>
                                        <p:tgtEl>
                                          <p:spTgt spid="2"/>
                                        </p:tgtEl>
                                        <p:attrNameLst>
                                          <p:attrName>fill.on</p:attrName>
                                        </p:attrNameLst>
                                      </p:cBhvr>
                                      <p:to>
                                        <p:strVal val="true"/>
                                      </p:to>
                                    </p:set>
                                  </p:childTnLst>
                                </p:cTn>
                              </p:par>
                            </p:childTnLst>
                          </p:cTn>
                        </p:par>
                      </p:childTnLst>
                    </p:cTn>
                  </p:par>
                </p:childTnLst>
              </p:cTn>
              <p:nextCondLst>
                <p:cond evt="onClick" delay="0">
                  <p:tgtEl>
                    <p:spTgt spid="2"/>
                  </p:tgtEl>
                </p:cond>
              </p:nextCondLst>
            </p:seq>
            <p:seq concurrent="1" nextAc="seek">
              <p:cTn id="67" restart="whenNotActive" fill="hold" evtFilter="cancelBubble" nodeType="interactiveSeq">
                <p:stCondLst>
                  <p:cond evt="onClick" delay="0">
                    <p:tgtEl>
                      <p:spTgt spid="4"/>
                    </p:tgtEl>
                  </p:cond>
                </p:stCondLst>
                <p:endSync evt="end" delay="0">
                  <p:rtn val="all"/>
                </p:endSync>
                <p:childTnLst>
                  <p:par>
                    <p:cTn id="68" fill="hold">
                      <p:stCondLst>
                        <p:cond delay="0"/>
                      </p:stCondLst>
                      <p:childTnLst>
                        <p:par>
                          <p:cTn id="69" fill="hold">
                            <p:stCondLst>
                              <p:cond delay="0"/>
                            </p:stCondLst>
                            <p:childTnLst>
                              <p:par>
                                <p:cTn id="70" presetID="1" presetClass="emph" presetSubtype="2" fill="hold" nodeType="clickEffect">
                                  <p:stCondLst>
                                    <p:cond delay="0"/>
                                  </p:stCondLst>
                                  <p:childTnLst>
                                    <p:animClr clrSpc="rgb" dir="cw">
                                      <p:cBhvr>
                                        <p:cTn id="71" dur="250" fill="hold"/>
                                        <p:tgtEl>
                                          <p:spTgt spid="4"/>
                                        </p:tgtEl>
                                        <p:attrNameLst>
                                          <p:attrName>fillcolor</p:attrName>
                                        </p:attrNameLst>
                                      </p:cBhvr>
                                      <p:to>
                                        <a:srgbClr val="FFF2CC"/>
                                      </p:to>
                                    </p:animClr>
                                    <p:set>
                                      <p:cBhvr>
                                        <p:cTn id="72" dur="250" fill="hold"/>
                                        <p:tgtEl>
                                          <p:spTgt spid="4"/>
                                        </p:tgtEl>
                                        <p:attrNameLst>
                                          <p:attrName>fill.type</p:attrName>
                                        </p:attrNameLst>
                                      </p:cBhvr>
                                      <p:to>
                                        <p:strVal val="solid"/>
                                      </p:to>
                                    </p:set>
                                    <p:set>
                                      <p:cBhvr>
                                        <p:cTn id="73" dur="250" fill="hold"/>
                                        <p:tgtEl>
                                          <p:spTgt spid="4"/>
                                        </p:tgtEl>
                                        <p:attrNameLst>
                                          <p:attrName>fill.on</p:attrName>
                                        </p:attrNameLst>
                                      </p:cBhvr>
                                      <p:to>
                                        <p:strVal val="true"/>
                                      </p:to>
                                    </p:set>
                                  </p:childTnLst>
                                  <p:subTnLst>
                                    <p:audio>
                                      <p:cMediaNode>
                                        <p:cTn display="0" masterRel="sameClick">
                                          <p:stCondLst>
                                            <p:cond evt="begin" delay="0">
                                              <p:tn val="70"/>
                                            </p:cond>
                                          </p:stCondLst>
                                          <p:endCondLst>
                                            <p:cond evt="onStopAudio" delay="0">
                                              <p:tgtEl>
                                                <p:sldTgt/>
                                              </p:tgtEl>
                                            </p:cond>
                                          </p:endCondLst>
                                        </p:cTn>
                                        <p:tgtEl>
                                          <p:sndTgt r:embed="rId4" name="click.wav"/>
                                        </p:tgtEl>
                                      </p:cMediaNode>
                                    </p:audio>
                                  </p:subTnLst>
                                </p:cTn>
                              </p:par>
                              <p:par>
                                <p:cTn id="74" presetID="23" presetClass="entr" presetSubtype="32" fill="hold" nodeType="withEffect">
                                  <p:stCondLst>
                                    <p:cond delay="1000"/>
                                  </p:stCondLst>
                                  <p:childTnLst>
                                    <p:set>
                                      <p:cBhvr>
                                        <p:cTn id="75" dur="1" fill="hold">
                                          <p:stCondLst>
                                            <p:cond delay="0"/>
                                          </p:stCondLst>
                                        </p:cTn>
                                        <p:tgtEl>
                                          <p:spTgt spid="10"/>
                                        </p:tgtEl>
                                        <p:attrNameLst>
                                          <p:attrName>style.visibility</p:attrName>
                                        </p:attrNameLst>
                                      </p:cBhvr>
                                      <p:to>
                                        <p:strVal val="visible"/>
                                      </p:to>
                                    </p:set>
                                    <p:anim calcmode="lin" valueType="num">
                                      <p:cBhvr>
                                        <p:cTn id="76" dur="250" fill="hold"/>
                                        <p:tgtEl>
                                          <p:spTgt spid="10"/>
                                        </p:tgtEl>
                                        <p:attrNameLst>
                                          <p:attrName>ppt_w</p:attrName>
                                        </p:attrNameLst>
                                      </p:cBhvr>
                                      <p:tavLst>
                                        <p:tav tm="0">
                                          <p:val>
                                            <p:strVal val="4*#ppt_w"/>
                                          </p:val>
                                        </p:tav>
                                        <p:tav tm="100000">
                                          <p:val>
                                            <p:strVal val="#ppt_w"/>
                                          </p:val>
                                        </p:tav>
                                      </p:tavLst>
                                    </p:anim>
                                    <p:anim calcmode="lin" valueType="num">
                                      <p:cBhvr>
                                        <p:cTn id="77"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4"/>
                                            </p:cond>
                                          </p:stCondLst>
                                          <p:endCondLst>
                                            <p:cond evt="onStopAudio" delay="0">
                                              <p:tgtEl>
                                                <p:sldTgt/>
                                              </p:tgtEl>
                                            </p:cond>
                                          </p:endCondLst>
                                        </p:cTn>
                                        <p:tgtEl>
                                          <p:sndTgt r:embed="rId5" name="breeze.wav"/>
                                        </p:tgtEl>
                                      </p:cMediaNode>
                                    </p:audio>
                                  </p:subTnLst>
                                </p:cTn>
                              </p:par>
                              <p:par>
                                <p:cTn id="78" presetID="1" presetClass="emph" presetSubtype="2" fill="hold" nodeType="withEffect">
                                  <p:stCondLst>
                                    <p:cond delay="1000"/>
                                  </p:stCondLst>
                                  <p:childTnLst>
                                    <p:animClr clrSpc="rgb" dir="cw">
                                      <p:cBhvr>
                                        <p:cTn id="79" dur="250" fill="hold"/>
                                        <p:tgtEl>
                                          <p:spTgt spid="4"/>
                                        </p:tgtEl>
                                        <p:attrNameLst>
                                          <p:attrName>fillcolor</p:attrName>
                                        </p:attrNameLst>
                                      </p:cBhvr>
                                      <p:to>
                                        <a:srgbClr val="FFFF00"/>
                                      </p:to>
                                    </p:animClr>
                                    <p:set>
                                      <p:cBhvr>
                                        <p:cTn id="80" dur="250" fill="hold"/>
                                        <p:tgtEl>
                                          <p:spTgt spid="4"/>
                                        </p:tgtEl>
                                        <p:attrNameLst>
                                          <p:attrName>fill.type</p:attrName>
                                        </p:attrNameLst>
                                      </p:cBhvr>
                                      <p:to>
                                        <p:strVal val="solid"/>
                                      </p:to>
                                    </p:set>
                                    <p:set>
                                      <p:cBhvr>
                                        <p:cTn id="81" dur="25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82" restart="whenNotActive" fill="hold" evtFilter="cancelBubble" nodeType="interactiveSeq">
                <p:stCondLst>
                  <p:cond evt="onClick" delay="0">
                    <p:tgtEl>
                      <p:spTgt spid="6"/>
                    </p:tgtEl>
                  </p:cond>
                </p:stCondLst>
                <p:endSync evt="end" delay="0">
                  <p:rtn val="all"/>
                </p:endSync>
                <p:childTnLst>
                  <p:par>
                    <p:cTn id="83" fill="hold">
                      <p:stCondLst>
                        <p:cond delay="0"/>
                      </p:stCondLst>
                      <p:childTnLst>
                        <p:par>
                          <p:cTn id="84" fill="hold">
                            <p:stCondLst>
                              <p:cond delay="0"/>
                            </p:stCondLst>
                            <p:childTnLst>
                              <p:par>
                                <p:cTn id="85" presetID="1" presetClass="emph" presetSubtype="2" fill="hold" nodeType="clickEffect">
                                  <p:stCondLst>
                                    <p:cond delay="0"/>
                                  </p:stCondLst>
                                  <p:childTnLst>
                                    <p:animClr clrSpc="rgb" dir="cw">
                                      <p:cBhvr>
                                        <p:cTn id="86" dur="250" fill="hold"/>
                                        <p:tgtEl>
                                          <p:spTgt spid="6"/>
                                        </p:tgtEl>
                                        <p:attrNameLst>
                                          <p:attrName>fillcolor</p:attrName>
                                        </p:attrNameLst>
                                      </p:cBhvr>
                                      <p:to>
                                        <a:srgbClr val="FFF2CC"/>
                                      </p:to>
                                    </p:animClr>
                                    <p:set>
                                      <p:cBhvr>
                                        <p:cTn id="87" dur="250" fill="hold"/>
                                        <p:tgtEl>
                                          <p:spTgt spid="6"/>
                                        </p:tgtEl>
                                        <p:attrNameLst>
                                          <p:attrName>fill.type</p:attrName>
                                        </p:attrNameLst>
                                      </p:cBhvr>
                                      <p:to>
                                        <p:strVal val="solid"/>
                                      </p:to>
                                    </p:set>
                                    <p:set>
                                      <p:cBhvr>
                                        <p:cTn id="88" dur="250" fill="hold"/>
                                        <p:tgtEl>
                                          <p:spTgt spid="6"/>
                                        </p:tgtEl>
                                        <p:attrNameLst>
                                          <p:attrName>fill.on</p:attrName>
                                        </p:attrNameLst>
                                      </p:cBhvr>
                                      <p:to>
                                        <p:strVal val="true"/>
                                      </p:to>
                                    </p:set>
                                  </p:childTnLst>
                                  <p:subTnLst>
                                    <p:audio>
                                      <p:cMediaNode>
                                        <p:cTn display="0" masterRel="sameClick">
                                          <p:stCondLst>
                                            <p:cond evt="begin" delay="0">
                                              <p:tn val="85"/>
                                            </p:cond>
                                          </p:stCondLst>
                                          <p:endCondLst>
                                            <p:cond evt="onStopAudio" delay="0">
                                              <p:tgtEl>
                                                <p:sldTgt/>
                                              </p:tgtEl>
                                            </p:cond>
                                          </p:endCondLst>
                                        </p:cTn>
                                        <p:tgtEl>
                                          <p:sndTgt r:embed="rId4" name="click.wav"/>
                                        </p:tgtEl>
                                      </p:cMediaNode>
                                    </p:audio>
                                  </p:subTnLst>
                                </p:cTn>
                              </p:par>
                              <p:par>
                                <p:cTn id="89" presetID="23" presetClass="entr" presetSubtype="32" fill="hold" nodeType="withEffect">
                                  <p:stCondLst>
                                    <p:cond delay="1000"/>
                                  </p:stCondLst>
                                  <p:childTnLst>
                                    <p:set>
                                      <p:cBhvr>
                                        <p:cTn id="90" dur="1" fill="hold">
                                          <p:stCondLst>
                                            <p:cond delay="0"/>
                                          </p:stCondLst>
                                        </p:cTn>
                                        <p:tgtEl>
                                          <p:spTgt spid="8"/>
                                        </p:tgtEl>
                                        <p:attrNameLst>
                                          <p:attrName>style.visibility</p:attrName>
                                        </p:attrNameLst>
                                      </p:cBhvr>
                                      <p:to>
                                        <p:strVal val="visible"/>
                                      </p:to>
                                    </p:set>
                                    <p:anim calcmode="lin" valueType="num">
                                      <p:cBhvr>
                                        <p:cTn id="91" dur="250" fill="hold"/>
                                        <p:tgtEl>
                                          <p:spTgt spid="8"/>
                                        </p:tgtEl>
                                        <p:attrNameLst>
                                          <p:attrName>ppt_w</p:attrName>
                                        </p:attrNameLst>
                                      </p:cBhvr>
                                      <p:tavLst>
                                        <p:tav tm="0">
                                          <p:val>
                                            <p:strVal val="4*#ppt_w"/>
                                          </p:val>
                                        </p:tav>
                                        <p:tav tm="100000">
                                          <p:val>
                                            <p:strVal val="#ppt_w"/>
                                          </p:val>
                                        </p:tav>
                                      </p:tavLst>
                                    </p:anim>
                                    <p:anim calcmode="lin" valueType="num">
                                      <p:cBhvr>
                                        <p:cTn id="92"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9"/>
                                            </p:cond>
                                          </p:stCondLst>
                                          <p:endCondLst>
                                            <p:cond evt="onStopAudio" delay="0">
                                              <p:tgtEl>
                                                <p:sldTgt/>
                                              </p:tgtEl>
                                            </p:cond>
                                          </p:endCondLst>
                                        </p:cTn>
                                        <p:tgtEl>
                                          <p:sndTgt r:embed="rId5" name="breeze.wav"/>
                                        </p:tgtEl>
                                      </p:cMediaNode>
                                    </p:audio>
                                  </p:subTnLst>
                                </p:cTn>
                              </p:par>
                              <p:par>
                                <p:cTn id="93" presetID="1" presetClass="emph" presetSubtype="2" fill="hold" nodeType="withEffect">
                                  <p:stCondLst>
                                    <p:cond delay="1000"/>
                                  </p:stCondLst>
                                  <p:childTnLst>
                                    <p:animClr clrSpc="rgb" dir="cw">
                                      <p:cBhvr>
                                        <p:cTn id="94" dur="250" fill="hold"/>
                                        <p:tgtEl>
                                          <p:spTgt spid="6"/>
                                        </p:tgtEl>
                                        <p:attrNameLst>
                                          <p:attrName>fillcolor</p:attrName>
                                        </p:attrNameLst>
                                      </p:cBhvr>
                                      <p:to>
                                        <a:srgbClr val="FFFF00"/>
                                      </p:to>
                                    </p:animClr>
                                    <p:set>
                                      <p:cBhvr>
                                        <p:cTn id="95" dur="250" fill="hold"/>
                                        <p:tgtEl>
                                          <p:spTgt spid="6"/>
                                        </p:tgtEl>
                                        <p:attrNameLst>
                                          <p:attrName>fill.type</p:attrName>
                                        </p:attrNameLst>
                                      </p:cBhvr>
                                      <p:to>
                                        <p:strVal val="solid"/>
                                      </p:to>
                                    </p:set>
                                    <p:set>
                                      <p:cBhvr>
                                        <p:cTn id="96"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97" restart="whenNotActive" fill="hold" evtFilter="cancelBubble" nodeType="interactiveSeq">
                <p:stCondLst>
                  <p:cond evt="onClick" delay="0">
                    <p:tgtEl>
                      <p:spTgt spid="11"/>
                    </p:tgtEl>
                  </p:cond>
                </p:stCondLst>
                <p:endSync evt="end" delay="0">
                  <p:rtn val="all"/>
                </p:endSync>
                <p:childTnLst>
                  <p:par>
                    <p:cTn id="98" fill="hold">
                      <p:stCondLst>
                        <p:cond delay="0"/>
                      </p:stCondLst>
                      <p:childTnLst>
                        <p:par>
                          <p:cTn id="99" fill="hold">
                            <p:stCondLst>
                              <p:cond delay="0"/>
                            </p:stCondLst>
                            <p:childTnLst>
                              <p:par>
                                <p:cTn id="100" presetID="1" presetClass="emph" presetSubtype="2" fill="hold" nodeType="clickEffect">
                                  <p:stCondLst>
                                    <p:cond delay="0"/>
                                  </p:stCondLst>
                                  <p:childTnLst>
                                    <p:animClr clrSpc="rgb" dir="cw">
                                      <p:cBhvr>
                                        <p:cTn id="101" dur="250" fill="hold"/>
                                        <p:tgtEl>
                                          <p:spTgt spid="11"/>
                                        </p:tgtEl>
                                        <p:attrNameLst>
                                          <p:attrName>fillcolor</p:attrName>
                                        </p:attrNameLst>
                                      </p:cBhvr>
                                      <p:to>
                                        <a:srgbClr val="FFF2CC"/>
                                      </p:to>
                                    </p:animClr>
                                    <p:set>
                                      <p:cBhvr>
                                        <p:cTn id="102" dur="250" fill="hold"/>
                                        <p:tgtEl>
                                          <p:spTgt spid="11"/>
                                        </p:tgtEl>
                                        <p:attrNameLst>
                                          <p:attrName>fill.type</p:attrName>
                                        </p:attrNameLst>
                                      </p:cBhvr>
                                      <p:to>
                                        <p:strVal val="solid"/>
                                      </p:to>
                                    </p:set>
                                    <p:set>
                                      <p:cBhvr>
                                        <p:cTn id="103" dur="250" fill="hold"/>
                                        <p:tgtEl>
                                          <p:spTgt spid="11"/>
                                        </p:tgtEl>
                                        <p:attrNameLst>
                                          <p:attrName>fill.on</p:attrName>
                                        </p:attrNameLst>
                                      </p:cBhvr>
                                      <p:to>
                                        <p:strVal val="true"/>
                                      </p:to>
                                    </p:set>
                                  </p:childTnLst>
                                  <p:subTnLst>
                                    <p:audio>
                                      <p:cMediaNode>
                                        <p:cTn display="0" masterRel="sameClick">
                                          <p:stCondLst>
                                            <p:cond evt="begin" delay="0">
                                              <p:tn val="100"/>
                                            </p:cond>
                                          </p:stCondLst>
                                          <p:endCondLst>
                                            <p:cond evt="onStopAudio" delay="0">
                                              <p:tgtEl>
                                                <p:sldTgt/>
                                              </p:tgtEl>
                                            </p:cond>
                                          </p:endCondLst>
                                        </p:cTn>
                                        <p:tgtEl>
                                          <p:sndTgt r:embed="rId4" name="click.wav"/>
                                        </p:tgtEl>
                                      </p:cMediaNode>
                                    </p:audio>
                                  </p:subTnLst>
                                </p:cTn>
                              </p:par>
                              <p:par>
                                <p:cTn id="104" presetID="23" presetClass="entr" presetSubtype="32" fill="hold" nodeType="withEffect">
                                  <p:stCondLst>
                                    <p:cond delay="1000"/>
                                  </p:stCondLst>
                                  <p:childTnLst>
                                    <p:set>
                                      <p:cBhvr>
                                        <p:cTn id="105" dur="1" fill="hold">
                                          <p:stCondLst>
                                            <p:cond delay="0"/>
                                          </p:stCondLst>
                                        </p:cTn>
                                        <p:tgtEl>
                                          <p:spTgt spid="12"/>
                                        </p:tgtEl>
                                        <p:attrNameLst>
                                          <p:attrName>style.visibility</p:attrName>
                                        </p:attrNameLst>
                                      </p:cBhvr>
                                      <p:to>
                                        <p:strVal val="visible"/>
                                      </p:to>
                                    </p:set>
                                    <p:anim calcmode="lin" valueType="num">
                                      <p:cBhvr>
                                        <p:cTn id="106" dur="250" fill="hold"/>
                                        <p:tgtEl>
                                          <p:spTgt spid="12"/>
                                        </p:tgtEl>
                                        <p:attrNameLst>
                                          <p:attrName>ppt_w</p:attrName>
                                        </p:attrNameLst>
                                      </p:cBhvr>
                                      <p:tavLst>
                                        <p:tav tm="0">
                                          <p:val>
                                            <p:strVal val="4*#ppt_w"/>
                                          </p:val>
                                        </p:tav>
                                        <p:tav tm="100000">
                                          <p:val>
                                            <p:strVal val="#ppt_w"/>
                                          </p:val>
                                        </p:tav>
                                      </p:tavLst>
                                    </p:anim>
                                    <p:anim calcmode="lin" valueType="num">
                                      <p:cBhvr>
                                        <p:cTn id="107"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04"/>
                                            </p:cond>
                                          </p:stCondLst>
                                          <p:endCondLst>
                                            <p:cond evt="onStopAudio" delay="0">
                                              <p:tgtEl>
                                                <p:sldTgt/>
                                              </p:tgtEl>
                                            </p:cond>
                                          </p:endCondLst>
                                        </p:cTn>
                                        <p:tgtEl>
                                          <p:sndTgt r:embed="rId5" name="breeze.wav"/>
                                        </p:tgtEl>
                                      </p:cMediaNode>
                                    </p:audio>
                                  </p:subTnLst>
                                </p:cTn>
                              </p:par>
                              <p:par>
                                <p:cTn id="108" presetID="1" presetClass="emph" presetSubtype="2" fill="hold" nodeType="withEffect">
                                  <p:stCondLst>
                                    <p:cond delay="1000"/>
                                  </p:stCondLst>
                                  <p:childTnLst>
                                    <p:animClr clrSpc="rgb" dir="cw">
                                      <p:cBhvr>
                                        <p:cTn id="109" dur="250" fill="hold"/>
                                        <p:tgtEl>
                                          <p:spTgt spid="11"/>
                                        </p:tgtEl>
                                        <p:attrNameLst>
                                          <p:attrName>fillcolor</p:attrName>
                                        </p:attrNameLst>
                                      </p:cBhvr>
                                      <p:to>
                                        <a:srgbClr val="FFFF00"/>
                                      </p:to>
                                    </p:animClr>
                                    <p:set>
                                      <p:cBhvr>
                                        <p:cTn id="110" dur="250" fill="hold"/>
                                        <p:tgtEl>
                                          <p:spTgt spid="11"/>
                                        </p:tgtEl>
                                        <p:attrNameLst>
                                          <p:attrName>fill.type</p:attrName>
                                        </p:attrNameLst>
                                      </p:cBhvr>
                                      <p:to>
                                        <p:strVal val="solid"/>
                                      </p:to>
                                    </p:set>
                                    <p:set>
                                      <p:cBhvr>
                                        <p:cTn id="111" dur="25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childTnLst>
        </p:cTn>
      </p:par>
    </p:tnLst>
    <p:bldLst>
      <p:bldP spid="9" grpId="0" animBg="1"/>
      <p:bldP spid="9" grpId="1" animBg="1"/>
      <p:bldP spid="27" grpId="0" animBg="1"/>
      <p:bldP spid="2" grpId="0" animBg="1"/>
      <p:bldP spid="4" grpId="0" animBg="1"/>
      <p:bldP spid="6" grpId="0" animBg="1"/>
      <p:bldP spid="1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9" name="Rectangle: Folded Corner 8">
            <a:extLst>
              <a:ext uri="{FF2B5EF4-FFF2-40B4-BE49-F238E27FC236}">
                <a16:creationId xmlns:a16="http://schemas.microsoft.com/office/drawing/2014/main" id="{6FCD71A2-4BFE-4953-931C-BECE5B4A1D66}"/>
              </a:ext>
            </a:extLst>
          </p:cNvPr>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You are given 5 candies </a:t>
            </a:r>
          </a:p>
        </p:txBody>
      </p:sp>
      <p:sp>
        <p:nvSpPr>
          <p:cNvPr id="27" name="Rectangle: Folded Corner 26">
            <a:extLst>
              <a:ext uri="{FF2B5EF4-FFF2-40B4-BE49-F238E27FC236}">
                <a16:creationId xmlns:a16="http://schemas.microsoft.com/office/drawing/2014/main" id="{A468FF43-48BE-45C8-AE0E-72371E21D00D}"/>
              </a:ext>
            </a:extLst>
          </p:cNvPr>
          <p:cNvSpPr/>
          <p:nvPr/>
        </p:nvSpPr>
        <p:spPr>
          <a:xfrm>
            <a:off x="508000" y="275771"/>
            <a:ext cx="9622971"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Question 3:</a:t>
            </a: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lang="en-US" sz="2400" b="1" dirty="0">
                <a:solidFill>
                  <a:schemeClr val="tx1"/>
                </a:solidFill>
                <a:latin typeface="Times New Roman" panose="02020603050405020304" pitchFamily="18" charset="0"/>
                <a:cs typeface="Times New Roman" panose="02020603050405020304" pitchFamily="18" charset="0"/>
              </a:rPr>
              <a:t>How much money did the club raise last year to help people in flooded areas?</a:t>
            </a:r>
            <a:endPar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1325" y="4994112"/>
            <a:ext cx="2438330" cy="250979"/>
          </a:xfrm>
          <a:prstGeom prst="rect">
            <a:avLst/>
          </a:prstGeom>
          <a:blipFill>
            <a:blip r:embed="rId10"/>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11" action="ppaction://hlinksldjump"/>
            <a:extLst>
              <a:ext uri="{FF2B5EF4-FFF2-40B4-BE49-F238E27FC236}">
                <a16:creationId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10"/>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
        <p:nvSpPr>
          <p:cNvPr id="2" name="Rectangle: Rounded Corners 1">
            <a:extLst>
              <a:ext uri="{FF2B5EF4-FFF2-40B4-BE49-F238E27FC236}">
                <a16:creationId xmlns:a16="http://schemas.microsoft.com/office/drawing/2014/main" id="{4F0529C8-066D-EBD4-3515-D6BC379A0467}"/>
              </a:ext>
            </a:extLst>
          </p:cNvPr>
          <p:cNvSpPr/>
          <p:nvPr/>
        </p:nvSpPr>
        <p:spPr>
          <a:xfrm>
            <a:off x="5478957" y="3015231"/>
            <a:ext cx="4906799" cy="770816"/>
          </a:xfrm>
          <a:prstGeom prst="roundRect">
            <a:avLst/>
          </a:prstGeom>
          <a:solidFill>
            <a:schemeClr val="bg1"/>
          </a:solidFill>
          <a:ln w="28575" cap="flat" cmpd="sng" algn="ctr">
            <a:noFill/>
            <a:prstDash val="solid"/>
            <a:miter lim="800000"/>
          </a:ln>
          <a:effectLst>
            <a:outerShdw blurRad="63500" sx="102000" sy="102000" algn="ctr" rotWithShape="0">
              <a:prstClr val="black">
                <a:alpha val="40000"/>
              </a:prstClr>
            </a:outerShdw>
          </a:effectLst>
        </p:spPr>
        <p:txBody>
          <a:bodyPr rtlCol="0" anchor="ctr"/>
          <a:lstStyle/>
          <a:p>
            <a:pPr defTabSz="914354">
              <a:defRPr/>
            </a:pPr>
            <a:r>
              <a:rPr lang="en-US" sz="2400" kern="0" noProof="0" dirty="0">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D</a:t>
            </a:r>
            <a:r>
              <a:rPr kumimoji="0" lang="en-US" sz="2400" b="0" i="0" u="none" strike="noStrike" kern="0" cap="none" spc="0" normalizeH="0" baseline="0" noProof="0" dirty="0">
                <a:ln>
                  <a:noFill/>
                </a:ln>
                <a:solidFill>
                  <a:srgbClr val="1A1D28"/>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2400" dirty="0">
                <a:latin typeface="Times New Roman" panose="02020603050405020304" pitchFamily="18" charset="0"/>
                <a:cs typeface="Times New Roman" panose="02020603050405020304" pitchFamily="18" charset="0"/>
              </a:rPr>
              <a:t>Over one hundred million VND</a:t>
            </a:r>
            <a:endParaRPr lang="en-US" sz="2400" dirty="0">
              <a:solidFill>
                <a:srgbClr val="000000"/>
              </a:solidFill>
              <a:latin typeface="Times New Roman" panose="02020603050405020304" pitchFamily="18" charset="0"/>
              <a:ea typeface="Montserrat Classic"/>
              <a:cs typeface="Times New Roman" panose="02020603050405020304" pitchFamily="18" charset="0"/>
              <a:sym typeface="Montserrat Classic"/>
            </a:endParaRPr>
          </a:p>
        </p:txBody>
      </p:sp>
      <p:pic>
        <p:nvPicPr>
          <p:cNvPr id="3" name="Picture 2">
            <a:extLst>
              <a:ext uri="{FF2B5EF4-FFF2-40B4-BE49-F238E27FC236}">
                <a16:creationId xmlns:a16="http://schemas.microsoft.com/office/drawing/2014/main" id="{507ED8F7-9994-FD94-4F18-C2E2F61D78B4}"/>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600008" y="3115426"/>
            <a:ext cx="804536" cy="643628"/>
          </a:xfrm>
          <a:prstGeom prst="rect">
            <a:avLst/>
          </a:prstGeom>
        </p:spPr>
      </p:pic>
      <p:sp>
        <p:nvSpPr>
          <p:cNvPr id="4" name="Rectangle: Rounded Corners 3">
            <a:extLst>
              <a:ext uri="{FF2B5EF4-FFF2-40B4-BE49-F238E27FC236}">
                <a16:creationId xmlns:a16="http://schemas.microsoft.com/office/drawing/2014/main" id="{6FE37303-384B-3182-1DEF-5F4F2633DD71}"/>
              </a:ext>
            </a:extLst>
          </p:cNvPr>
          <p:cNvSpPr/>
          <p:nvPr/>
        </p:nvSpPr>
        <p:spPr>
          <a:xfrm>
            <a:off x="5471822" y="2164290"/>
            <a:ext cx="4906799" cy="770816"/>
          </a:xfrm>
          <a:prstGeom prst="roundRect">
            <a:avLst/>
          </a:prstGeom>
          <a:solidFill>
            <a:schemeClr val="bg1"/>
          </a:solidFill>
          <a:ln w="28575" cap="flat" cmpd="sng" algn="ctr">
            <a:noFill/>
            <a:prstDash val="solid"/>
            <a:miter lim="800000"/>
          </a:ln>
          <a:effectLst>
            <a:outerShdw blurRad="63500" sx="102000" sy="102000" algn="ctr" rotWithShape="0">
              <a:prstClr val="black">
                <a:alpha val="40000"/>
              </a:prstClr>
            </a:outerShdw>
          </a:effectLst>
        </p:spPr>
        <p:txBody>
          <a:bodyPr rtlCol="0" anchor="ctr"/>
          <a:lstStyle/>
          <a:p>
            <a:pPr lvl="0" defTabSz="914354">
              <a:defRPr/>
            </a:pPr>
            <a:r>
              <a:rPr lang="en-US" sz="2400" kern="0" dirty="0">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B</a:t>
            </a:r>
            <a:r>
              <a:rPr kumimoji="0" lang="en-US" sz="2400" b="0" i="0" u="none" strike="noStrike" kern="0" cap="none" spc="0" normalizeH="0" baseline="0" noProof="0" dirty="0">
                <a:ln>
                  <a:noFill/>
                </a:ln>
                <a:solidFill>
                  <a:srgbClr val="1A1D28"/>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2400" dirty="0">
                <a:latin typeface="Times New Roman" panose="02020603050405020304" pitchFamily="18" charset="0"/>
                <a:cs typeface="Times New Roman" panose="02020603050405020304" pitchFamily="18" charset="0"/>
              </a:rPr>
              <a:t>Over two hundred million VND</a:t>
            </a:r>
            <a:endParaRPr kumimoji="0" lang="vi-VN" sz="2400" b="0" i="0" u="none" strike="noStrike" kern="0" cap="none" spc="0" normalizeH="0" baseline="0" noProof="0" dirty="0">
              <a:ln>
                <a:noFill/>
              </a:ln>
              <a:solidFill>
                <a:srgbClr val="1A1D28"/>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p:txBody>
      </p:sp>
      <p:sp>
        <p:nvSpPr>
          <p:cNvPr id="6" name="Rectangle: Rounded Corners 5">
            <a:extLst>
              <a:ext uri="{FF2B5EF4-FFF2-40B4-BE49-F238E27FC236}">
                <a16:creationId xmlns:a16="http://schemas.microsoft.com/office/drawing/2014/main" id="{1F638E1D-A8FF-4BE5-A181-5C19D9409984}"/>
              </a:ext>
            </a:extLst>
          </p:cNvPr>
          <p:cNvSpPr/>
          <p:nvPr/>
        </p:nvSpPr>
        <p:spPr>
          <a:xfrm>
            <a:off x="494583" y="2996886"/>
            <a:ext cx="4906799" cy="770816"/>
          </a:xfrm>
          <a:prstGeom prst="roundRect">
            <a:avLst/>
          </a:prstGeom>
          <a:solidFill>
            <a:schemeClr val="bg1"/>
          </a:solidFill>
          <a:ln w="28575" cap="flat" cmpd="sng" algn="ctr">
            <a:noFill/>
            <a:prstDash val="solid"/>
            <a:miter lim="800000"/>
          </a:ln>
          <a:effectLst>
            <a:outerShdw blurRad="63500" sx="102000" sy="102000" algn="ctr" rotWithShape="0">
              <a:prstClr val="black">
                <a:alpha val="40000"/>
              </a:prstClr>
            </a:outerShdw>
          </a:effectLst>
        </p:spPr>
        <p:txBody>
          <a:bodyPr rtlCol="0" anchor="ctr"/>
          <a:lstStyle/>
          <a:p>
            <a:pPr lvl="0" defTabSz="914354">
              <a:defRPr/>
            </a:pPr>
            <a:r>
              <a:rPr lang="en-US" sz="2400" kern="0" dirty="0">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C</a:t>
            </a:r>
            <a:r>
              <a:rPr kumimoji="0" lang="en-US" sz="2400" b="0" i="0" u="none" strike="noStrike" kern="0" cap="none" spc="0" normalizeH="0" baseline="0" noProof="0" dirty="0">
                <a:ln>
                  <a:noFill/>
                </a:ln>
                <a:solidFill>
                  <a:srgbClr val="1A1D28"/>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2400" dirty="0">
                <a:latin typeface="Times New Roman" panose="02020603050405020304" pitchFamily="18" charset="0"/>
                <a:cs typeface="Times New Roman" panose="02020603050405020304" pitchFamily="18" charset="0"/>
              </a:rPr>
              <a:t>Over seventy-five million VND</a:t>
            </a:r>
            <a:endParaRPr kumimoji="0" lang="vi-VN" sz="2400" b="0" i="0" u="none" strike="noStrike" kern="0" cap="none" spc="0" normalizeH="0" baseline="0" noProof="0" dirty="0">
              <a:ln>
                <a:noFill/>
              </a:ln>
              <a:solidFill>
                <a:srgbClr val="1A1D28"/>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p:txBody>
      </p:sp>
      <p:pic>
        <p:nvPicPr>
          <p:cNvPr id="8" name="Picture 7">
            <a:extLst>
              <a:ext uri="{FF2B5EF4-FFF2-40B4-BE49-F238E27FC236}">
                <a16:creationId xmlns:a16="http://schemas.microsoft.com/office/drawing/2014/main" id="{6EAC7212-545A-BE6D-3119-16624C73B73D}"/>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4596641" y="3086640"/>
            <a:ext cx="804743" cy="707197"/>
          </a:xfrm>
          <a:prstGeom prst="rect">
            <a:avLst/>
          </a:prstGeom>
        </p:spPr>
      </p:pic>
      <p:pic>
        <p:nvPicPr>
          <p:cNvPr id="10" name="Picture 9">
            <a:extLst>
              <a:ext uri="{FF2B5EF4-FFF2-40B4-BE49-F238E27FC236}">
                <a16:creationId xmlns:a16="http://schemas.microsoft.com/office/drawing/2014/main" id="{17F56470-B94C-E267-916A-C0B6858161C7}"/>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9646027" y="2237251"/>
            <a:ext cx="732592" cy="643793"/>
          </a:xfrm>
          <a:prstGeom prst="rect">
            <a:avLst/>
          </a:prstGeom>
        </p:spPr>
      </p:pic>
      <p:sp>
        <p:nvSpPr>
          <p:cNvPr id="11" name="Rectangle: Rounded Corners 10">
            <a:extLst>
              <a:ext uri="{FF2B5EF4-FFF2-40B4-BE49-F238E27FC236}">
                <a16:creationId xmlns:a16="http://schemas.microsoft.com/office/drawing/2014/main" id="{9B644BA5-737B-E489-4682-B997DE34B4FF}"/>
              </a:ext>
            </a:extLst>
          </p:cNvPr>
          <p:cNvSpPr/>
          <p:nvPr/>
        </p:nvSpPr>
        <p:spPr>
          <a:xfrm>
            <a:off x="518234" y="2169963"/>
            <a:ext cx="4906799" cy="770816"/>
          </a:xfrm>
          <a:prstGeom prst="roundRect">
            <a:avLst/>
          </a:prstGeom>
          <a:solidFill>
            <a:schemeClr val="bg1"/>
          </a:solidFill>
          <a:ln w="28575" cap="flat" cmpd="sng" algn="ctr">
            <a:noFill/>
            <a:prstDash val="solid"/>
            <a:miter lim="800000"/>
          </a:ln>
          <a:effectLst>
            <a:outerShdw blurRad="63500" sx="102000" sy="102000" algn="ctr" rotWithShape="0">
              <a:prstClr val="black">
                <a:alpha val="40000"/>
              </a:prstClr>
            </a:outerShdw>
          </a:effectLst>
        </p:spPr>
        <p:txBody>
          <a:bodyPr rtlCol="0" anchor="ctr"/>
          <a:lstStyle/>
          <a:p>
            <a:pPr lvl="0" defTabSz="914354">
              <a:defRPr/>
            </a:pPr>
            <a:r>
              <a:rPr lang="en-US" sz="2400" kern="0" dirty="0">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A</a:t>
            </a:r>
            <a:r>
              <a:rPr kumimoji="0" lang="en-US" sz="2400" b="0" i="0" u="none" strike="noStrike" kern="0" cap="none" spc="0" normalizeH="0" baseline="0" noProof="0" dirty="0">
                <a:ln>
                  <a:noFill/>
                </a:ln>
                <a:solidFill>
                  <a:srgbClr val="1A1D28"/>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2400" dirty="0">
                <a:latin typeface="Times New Roman" panose="02020603050405020304" pitchFamily="18" charset="0"/>
                <a:cs typeface="Times New Roman" panose="02020603050405020304" pitchFamily="18" charset="0"/>
              </a:rPr>
              <a:t>Over fifty million VND</a:t>
            </a:r>
            <a:endParaRPr kumimoji="0" lang="vi-VN" sz="2400" b="0" i="0" u="none" strike="noStrike" kern="0" cap="none" spc="0" normalizeH="0" baseline="0" noProof="0" dirty="0">
              <a:ln>
                <a:noFill/>
              </a:ln>
              <a:solidFill>
                <a:srgbClr val="1A1D28"/>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p:txBody>
      </p:sp>
      <p:pic>
        <p:nvPicPr>
          <p:cNvPr id="12" name="Picture 11">
            <a:extLst>
              <a:ext uri="{FF2B5EF4-FFF2-40B4-BE49-F238E27FC236}">
                <a16:creationId xmlns:a16="http://schemas.microsoft.com/office/drawing/2014/main" id="{70C51C47-AA56-B9D0-245E-10B1268EF273}"/>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4596641" y="2237633"/>
            <a:ext cx="804743" cy="707197"/>
          </a:xfrm>
          <a:prstGeom prst="rect">
            <a:avLst/>
          </a:prstGeom>
        </p:spPr>
      </p:pic>
    </p:spTree>
    <p:extLst>
      <p:ext uri="{BB962C8B-B14F-4D97-AF65-F5344CB8AC3E}">
        <p14:creationId xmlns:p14="http://schemas.microsoft.com/office/powerpoint/2010/main" val="1923080657"/>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20"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50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anim calcmode="lin" valueType="num">
                                      <p:cBhvr>
                                        <p:cTn id="28" dur="500" fill="hold"/>
                                        <p:tgtEl>
                                          <p:spTgt spid="11"/>
                                        </p:tgtEl>
                                        <p:attrNameLst>
                                          <p:attrName>ppt_x</p:attrName>
                                        </p:attrNameLst>
                                      </p:cBhvr>
                                      <p:tavLst>
                                        <p:tav tm="0">
                                          <p:val>
                                            <p:strVal val="#ppt_x"/>
                                          </p:val>
                                        </p:tav>
                                        <p:tav tm="100000">
                                          <p:val>
                                            <p:strVal val="#ppt_x"/>
                                          </p:val>
                                        </p:tav>
                                      </p:tavLst>
                                    </p:anim>
                                    <p:anim calcmode="lin" valueType="num">
                                      <p:cBhvr>
                                        <p:cTn id="2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7"/>
                    </p:tgtEl>
                  </p:cond>
                </p:stCondLst>
                <p:endSync evt="end" delay="0">
                  <p:rtn val="all"/>
                </p:endSync>
                <p:childTnLst>
                  <p:par>
                    <p:cTn id="31" fill="hold">
                      <p:stCondLst>
                        <p:cond delay="0"/>
                      </p:stCondLst>
                      <p:childTnLst>
                        <p:par>
                          <p:cTn id="32" fill="hold">
                            <p:stCondLst>
                              <p:cond delay="0"/>
                            </p:stCondLst>
                            <p:childTnLst>
                              <p:par>
                                <p:cTn id="33" presetID="64" presetClass="path" presetSubtype="0" accel="50000" decel="50000" fill="hold" nodeType="clickEffect">
                                  <p:stCondLst>
                                    <p:cond delay="0"/>
                                  </p:stCondLst>
                                  <p:childTnLst>
                                    <p:animMotion origin="layout" path="M -1.66667E-6 -3.7037E-6 L -1.66667E-6 -0.22476 " pathEditMode="relative" rAng="0" ptsTypes="AA">
                                      <p:cBhvr>
                                        <p:cTn id="34" dur="2000" fill="hold"/>
                                        <p:tgtEl>
                                          <p:spTgt spid="7"/>
                                        </p:tgtEl>
                                        <p:attrNameLst>
                                          <p:attrName>ppt_x</p:attrName>
                                          <p:attrName>ppt_y</p:attrName>
                                        </p:attrNameLst>
                                      </p:cBhvr>
                                      <p:rCtr x="0" y="-11250"/>
                                    </p:animMotion>
                                  </p:childTnLst>
                                  <p:subTnLst>
                                    <p:audio>
                                      <p:cMediaNode>
                                        <p:cTn display="0" masterRel="sameClick">
                                          <p:stCondLst>
                                            <p:cond evt="begin" delay="0">
                                              <p:tn val="33"/>
                                            </p:cond>
                                          </p:stCondLst>
                                          <p:endCondLst>
                                            <p:cond evt="onStopAudio" delay="0">
                                              <p:tgtEl>
                                                <p:sldTgt/>
                                              </p:tgtEl>
                                            </p:cond>
                                          </p:endCondLst>
                                        </p:cTn>
                                        <p:tgtEl>
                                          <p:sndTgt r:embed="rId2" name="chimes.wav"/>
                                        </p:tgtEl>
                                      </p:cMediaNode>
                                    </p:audio>
                                  </p:subTnLst>
                                </p:cTn>
                              </p:par>
                            </p:childTnLst>
                          </p:cTn>
                        </p:par>
                        <p:par>
                          <p:cTn id="35" fill="hold">
                            <p:stCondLst>
                              <p:cond delay="2000"/>
                            </p:stCondLst>
                            <p:childTnLst>
                              <p:par>
                                <p:cTn id="36" presetID="22" presetClass="entr" presetSubtype="4" fill="hold" grpId="0" nodeType="after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wipe(down)">
                                      <p:cBhvr>
                                        <p:cTn id="38" dur="500"/>
                                        <p:tgtEl>
                                          <p:spTgt spid="9"/>
                                        </p:tgtEl>
                                      </p:cBhvr>
                                    </p:animEffect>
                                  </p:childTnLst>
                                  <p:subTnLst>
                                    <p:audio>
                                      <p:cMediaNode>
                                        <p:cTn display="0" masterRel="sameClick">
                                          <p:stCondLst>
                                            <p:cond evt="begin" delay="0">
                                              <p:tn val="36"/>
                                            </p:cond>
                                          </p:stCondLst>
                                          <p:endCondLst>
                                            <p:cond evt="onStopAudio" delay="0">
                                              <p:tgtEl>
                                                <p:sldTgt/>
                                              </p:tgtEl>
                                            </p:cond>
                                          </p:endCondLst>
                                        </p:cTn>
                                        <p:tgtEl>
                                          <p:sndTgt r:embed="rId3" name="applause.wav"/>
                                        </p:tgtEl>
                                      </p:cMediaNode>
                                    </p:audio>
                                  </p:subTnLst>
                                </p:cTn>
                              </p:par>
                              <p:par>
                                <p:cTn id="39" presetID="10" presetClass="entr" presetSubtype="0" fill="hold" nodeType="withEffect">
                                  <p:stCondLst>
                                    <p:cond delay="0"/>
                                  </p:stCondLst>
                                  <p:childTnLst>
                                    <p:set>
                                      <p:cBhvr>
                                        <p:cTn id="40" dur="1" fill="hold">
                                          <p:stCondLst>
                                            <p:cond delay="0"/>
                                          </p:stCondLst>
                                        </p:cTn>
                                        <p:tgtEl>
                                          <p:spTgt spid="53"/>
                                        </p:tgtEl>
                                        <p:attrNameLst>
                                          <p:attrName>style.visibility</p:attrName>
                                        </p:attrNameLst>
                                      </p:cBhvr>
                                      <p:to>
                                        <p:strVal val="visible"/>
                                      </p:to>
                                    </p:set>
                                    <p:animEffect transition="in" filter="fade">
                                      <p:cBhvr>
                                        <p:cTn id="41" dur="500"/>
                                        <p:tgtEl>
                                          <p:spTgt spid="53"/>
                                        </p:tgtEl>
                                      </p:cBhvr>
                                    </p:animEffect>
                                  </p:childTnLst>
                                </p:cTn>
                              </p:par>
                              <p:par>
                                <p:cTn id="42" presetID="10" presetClass="entr" presetSubtype="0" fill="hold" nodeType="withEffect">
                                  <p:stCondLst>
                                    <p:cond delay="0"/>
                                  </p:stCondLst>
                                  <p:childTnLst>
                                    <p:set>
                                      <p:cBhvr>
                                        <p:cTn id="43" dur="1" fill="hold">
                                          <p:stCondLst>
                                            <p:cond delay="0"/>
                                          </p:stCondLst>
                                        </p:cTn>
                                        <p:tgtEl>
                                          <p:spTgt spid="55"/>
                                        </p:tgtEl>
                                        <p:attrNameLst>
                                          <p:attrName>style.visibility</p:attrName>
                                        </p:attrNameLst>
                                      </p:cBhvr>
                                      <p:to>
                                        <p:strVal val="visible"/>
                                      </p:to>
                                    </p:set>
                                    <p:animEffect transition="in" filter="fade">
                                      <p:cBhvr>
                                        <p:cTn id="44" dur="500"/>
                                        <p:tgtEl>
                                          <p:spTgt spid="55"/>
                                        </p:tgtEl>
                                      </p:cBhvr>
                                    </p:animEffect>
                                  </p:childTnLst>
                                </p:cTn>
                              </p:par>
                            </p:childTnLst>
                          </p:cTn>
                        </p:par>
                        <p:par>
                          <p:cTn id="45" fill="hold">
                            <p:stCondLst>
                              <p:cond delay="2500"/>
                            </p:stCondLst>
                            <p:childTnLst>
                              <p:par>
                                <p:cTn id="46" presetID="32" presetClass="emph" presetSubtype="0" repeatCount="indefinite" fill="hold" grpId="1" nodeType="afterEffect">
                                  <p:stCondLst>
                                    <p:cond delay="0"/>
                                  </p:stCondLst>
                                  <p:childTnLst>
                                    <p:animRot by="120000">
                                      <p:cBhvr>
                                        <p:cTn id="47" dur="100" fill="hold">
                                          <p:stCondLst>
                                            <p:cond delay="0"/>
                                          </p:stCondLst>
                                        </p:cTn>
                                        <p:tgtEl>
                                          <p:spTgt spid="9"/>
                                        </p:tgtEl>
                                        <p:attrNameLst>
                                          <p:attrName>r</p:attrName>
                                        </p:attrNameLst>
                                      </p:cBhvr>
                                    </p:animRot>
                                    <p:animRot by="-240000">
                                      <p:cBhvr>
                                        <p:cTn id="48" dur="200" fill="hold">
                                          <p:stCondLst>
                                            <p:cond delay="200"/>
                                          </p:stCondLst>
                                        </p:cTn>
                                        <p:tgtEl>
                                          <p:spTgt spid="9"/>
                                        </p:tgtEl>
                                        <p:attrNameLst>
                                          <p:attrName>r</p:attrName>
                                        </p:attrNameLst>
                                      </p:cBhvr>
                                    </p:animRot>
                                    <p:animRot by="240000">
                                      <p:cBhvr>
                                        <p:cTn id="49" dur="200" fill="hold">
                                          <p:stCondLst>
                                            <p:cond delay="400"/>
                                          </p:stCondLst>
                                        </p:cTn>
                                        <p:tgtEl>
                                          <p:spTgt spid="9"/>
                                        </p:tgtEl>
                                        <p:attrNameLst>
                                          <p:attrName>r</p:attrName>
                                        </p:attrNameLst>
                                      </p:cBhvr>
                                    </p:animRot>
                                    <p:animRot by="-240000">
                                      <p:cBhvr>
                                        <p:cTn id="50" dur="200" fill="hold">
                                          <p:stCondLst>
                                            <p:cond delay="600"/>
                                          </p:stCondLst>
                                        </p:cTn>
                                        <p:tgtEl>
                                          <p:spTgt spid="9"/>
                                        </p:tgtEl>
                                        <p:attrNameLst>
                                          <p:attrName>r</p:attrName>
                                        </p:attrNameLst>
                                      </p:cBhvr>
                                    </p:animRot>
                                    <p:animRot by="120000">
                                      <p:cBhvr>
                                        <p:cTn id="51"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seq concurrent="1" nextAc="seek">
              <p:cTn id="52" restart="whenNotActive" fill="hold" evtFilter="cancelBubble" nodeType="interactiveSeq">
                <p:stCondLst>
                  <p:cond evt="onClick" delay="0">
                    <p:tgtEl>
                      <p:spTgt spid="2"/>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250" fill="hold"/>
                                        <p:tgtEl>
                                          <p:spTgt spid="2"/>
                                        </p:tgtEl>
                                        <p:attrNameLst>
                                          <p:attrName>fillcolor</p:attrName>
                                        </p:attrNameLst>
                                      </p:cBhvr>
                                      <p:to>
                                        <a:srgbClr val="FFF2CC"/>
                                      </p:to>
                                    </p:animClr>
                                    <p:set>
                                      <p:cBhvr>
                                        <p:cTn id="57" dur="250" fill="hold"/>
                                        <p:tgtEl>
                                          <p:spTgt spid="2"/>
                                        </p:tgtEl>
                                        <p:attrNameLst>
                                          <p:attrName>fill.type</p:attrName>
                                        </p:attrNameLst>
                                      </p:cBhvr>
                                      <p:to>
                                        <p:strVal val="solid"/>
                                      </p:to>
                                    </p:set>
                                    <p:set>
                                      <p:cBhvr>
                                        <p:cTn id="58" dur="250" fill="hold"/>
                                        <p:tgtEl>
                                          <p:spTgt spid="2"/>
                                        </p:tgtEl>
                                        <p:attrNameLst>
                                          <p:attrName>fill.on</p:attrName>
                                        </p:attrNameLst>
                                      </p:cBhvr>
                                      <p:to>
                                        <p:strVal val="true"/>
                                      </p:to>
                                    </p:set>
                                  </p:childTnLst>
                                  <p:subTnLst>
                                    <p:audio>
                                      <p:cMediaNode>
                                        <p:cTn display="0" masterRel="sameClick">
                                          <p:stCondLst>
                                            <p:cond evt="begin" delay="0">
                                              <p:tn val="55"/>
                                            </p:cond>
                                          </p:stCondLst>
                                          <p:endCondLst>
                                            <p:cond evt="onStopAudio" delay="0">
                                              <p:tgtEl>
                                                <p:sldTgt/>
                                              </p:tgtEl>
                                            </p:cond>
                                          </p:endCondLst>
                                        </p:cTn>
                                        <p:tgtEl>
                                          <p:sndTgt r:embed="rId4" name="click.wav"/>
                                        </p:tgtEl>
                                      </p:cMediaNode>
                                    </p:audio>
                                  </p:subTnLst>
                                </p:cTn>
                              </p:par>
                              <p:par>
                                <p:cTn id="59" presetID="23" presetClass="entr" presetSubtype="32" fill="hold" nodeType="withEffect">
                                  <p:stCondLst>
                                    <p:cond delay="1000"/>
                                  </p:stCondLst>
                                  <p:childTnLst>
                                    <p:set>
                                      <p:cBhvr>
                                        <p:cTn id="60" dur="1" fill="hold">
                                          <p:stCondLst>
                                            <p:cond delay="0"/>
                                          </p:stCondLst>
                                        </p:cTn>
                                        <p:tgtEl>
                                          <p:spTgt spid="3"/>
                                        </p:tgtEl>
                                        <p:attrNameLst>
                                          <p:attrName>style.visibility</p:attrName>
                                        </p:attrNameLst>
                                      </p:cBhvr>
                                      <p:to>
                                        <p:strVal val="visible"/>
                                      </p:to>
                                    </p:set>
                                    <p:anim calcmode="lin" valueType="num">
                                      <p:cBhvr>
                                        <p:cTn id="61" dur="250" fill="hold"/>
                                        <p:tgtEl>
                                          <p:spTgt spid="3"/>
                                        </p:tgtEl>
                                        <p:attrNameLst>
                                          <p:attrName>ppt_w</p:attrName>
                                        </p:attrNameLst>
                                      </p:cBhvr>
                                      <p:tavLst>
                                        <p:tav tm="0">
                                          <p:val>
                                            <p:strVal val="4*#ppt_w"/>
                                          </p:val>
                                        </p:tav>
                                        <p:tav tm="100000">
                                          <p:val>
                                            <p:strVal val="#ppt_w"/>
                                          </p:val>
                                        </p:tav>
                                      </p:tavLst>
                                    </p:anim>
                                    <p:anim calcmode="lin" valueType="num">
                                      <p:cBhvr>
                                        <p:cTn id="62" dur="250" fill="hold"/>
                                        <p:tgtEl>
                                          <p:spTgt spid="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9"/>
                                            </p:cond>
                                          </p:stCondLst>
                                          <p:endCondLst>
                                            <p:cond evt="onStopAudio" delay="0">
                                              <p:tgtEl>
                                                <p:sldTgt/>
                                              </p:tgtEl>
                                            </p:cond>
                                          </p:endCondLst>
                                        </p:cTn>
                                        <p:tgtEl>
                                          <p:sndTgt r:embed="rId3" name="applause.wav"/>
                                        </p:tgtEl>
                                      </p:cMediaNode>
                                    </p:audio>
                                  </p:subTnLst>
                                </p:cTn>
                              </p:par>
                              <p:par>
                                <p:cTn id="63" presetID="1" presetClass="emph" presetSubtype="2" fill="hold" nodeType="withEffect">
                                  <p:stCondLst>
                                    <p:cond delay="1000"/>
                                  </p:stCondLst>
                                  <p:childTnLst>
                                    <p:animClr clrSpc="rgb" dir="cw">
                                      <p:cBhvr>
                                        <p:cTn id="64" dur="250" fill="hold"/>
                                        <p:tgtEl>
                                          <p:spTgt spid="2"/>
                                        </p:tgtEl>
                                        <p:attrNameLst>
                                          <p:attrName>fillcolor</p:attrName>
                                        </p:attrNameLst>
                                      </p:cBhvr>
                                      <p:to>
                                        <a:srgbClr val="00B050"/>
                                      </p:to>
                                    </p:animClr>
                                    <p:set>
                                      <p:cBhvr>
                                        <p:cTn id="65" dur="250" fill="hold"/>
                                        <p:tgtEl>
                                          <p:spTgt spid="2"/>
                                        </p:tgtEl>
                                        <p:attrNameLst>
                                          <p:attrName>fill.type</p:attrName>
                                        </p:attrNameLst>
                                      </p:cBhvr>
                                      <p:to>
                                        <p:strVal val="solid"/>
                                      </p:to>
                                    </p:set>
                                    <p:set>
                                      <p:cBhvr>
                                        <p:cTn id="66" dur="250" fill="hold"/>
                                        <p:tgtEl>
                                          <p:spTgt spid="2"/>
                                        </p:tgtEl>
                                        <p:attrNameLst>
                                          <p:attrName>fill.on</p:attrName>
                                        </p:attrNameLst>
                                      </p:cBhvr>
                                      <p:to>
                                        <p:strVal val="true"/>
                                      </p:to>
                                    </p:set>
                                  </p:childTnLst>
                                </p:cTn>
                              </p:par>
                            </p:childTnLst>
                          </p:cTn>
                        </p:par>
                      </p:childTnLst>
                    </p:cTn>
                  </p:par>
                </p:childTnLst>
              </p:cTn>
              <p:nextCondLst>
                <p:cond evt="onClick" delay="0">
                  <p:tgtEl>
                    <p:spTgt spid="2"/>
                  </p:tgtEl>
                </p:cond>
              </p:nextCondLst>
            </p:seq>
            <p:seq concurrent="1" nextAc="seek">
              <p:cTn id="67" restart="whenNotActive" fill="hold" evtFilter="cancelBubble" nodeType="interactiveSeq">
                <p:stCondLst>
                  <p:cond evt="onClick" delay="0">
                    <p:tgtEl>
                      <p:spTgt spid="4"/>
                    </p:tgtEl>
                  </p:cond>
                </p:stCondLst>
                <p:endSync evt="end" delay="0">
                  <p:rtn val="all"/>
                </p:endSync>
                <p:childTnLst>
                  <p:par>
                    <p:cTn id="68" fill="hold">
                      <p:stCondLst>
                        <p:cond delay="0"/>
                      </p:stCondLst>
                      <p:childTnLst>
                        <p:par>
                          <p:cTn id="69" fill="hold">
                            <p:stCondLst>
                              <p:cond delay="0"/>
                            </p:stCondLst>
                            <p:childTnLst>
                              <p:par>
                                <p:cTn id="70" presetID="1" presetClass="emph" presetSubtype="2" fill="hold" nodeType="clickEffect">
                                  <p:stCondLst>
                                    <p:cond delay="0"/>
                                  </p:stCondLst>
                                  <p:childTnLst>
                                    <p:animClr clrSpc="rgb" dir="cw">
                                      <p:cBhvr>
                                        <p:cTn id="71" dur="250" fill="hold"/>
                                        <p:tgtEl>
                                          <p:spTgt spid="4"/>
                                        </p:tgtEl>
                                        <p:attrNameLst>
                                          <p:attrName>fillcolor</p:attrName>
                                        </p:attrNameLst>
                                      </p:cBhvr>
                                      <p:to>
                                        <a:srgbClr val="FFF2CC"/>
                                      </p:to>
                                    </p:animClr>
                                    <p:set>
                                      <p:cBhvr>
                                        <p:cTn id="72" dur="250" fill="hold"/>
                                        <p:tgtEl>
                                          <p:spTgt spid="4"/>
                                        </p:tgtEl>
                                        <p:attrNameLst>
                                          <p:attrName>fill.type</p:attrName>
                                        </p:attrNameLst>
                                      </p:cBhvr>
                                      <p:to>
                                        <p:strVal val="solid"/>
                                      </p:to>
                                    </p:set>
                                    <p:set>
                                      <p:cBhvr>
                                        <p:cTn id="73" dur="250" fill="hold"/>
                                        <p:tgtEl>
                                          <p:spTgt spid="4"/>
                                        </p:tgtEl>
                                        <p:attrNameLst>
                                          <p:attrName>fill.on</p:attrName>
                                        </p:attrNameLst>
                                      </p:cBhvr>
                                      <p:to>
                                        <p:strVal val="true"/>
                                      </p:to>
                                    </p:set>
                                  </p:childTnLst>
                                  <p:subTnLst>
                                    <p:audio>
                                      <p:cMediaNode>
                                        <p:cTn display="0" masterRel="sameClick">
                                          <p:stCondLst>
                                            <p:cond evt="begin" delay="0">
                                              <p:tn val="70"/>
                                            </p:cond>
                                          </p:stCondLst>
                                          <p:endCondLst>
                                            <p:cond evt="onStopAudio" delay="0">
                                              <p:tgtEl>
                                                <p:sldTgt/>
                                              </p:tgtEl>
                                            </p:cond>
                                          </p:endCondLst>
                                        </p:cTn>
                                        <p:tgtEl>
                                          <p:sndTgt r:embed="rId4" name="click.wav"/>
                                        </p:tgtEl>
                                      </p:cMediaNode>
                                    </p:audio>
                                  </p:subTnLst>
                                </p:cTn>
                              </p:par>
                              <p:par>
                                <p:cTn id="74" presetID="23" presetClass="entr" presetSubtype="32" fill="hold" nodeType="withEffect">
                                  <p:stCondLst>
                                    <p:cond delay="1000"/>
                                  </p:stCondLst>
                                  <p:childTnLst>
                                    <p:set>
                                      <p:cBhvr>
                                        <p:cTn id="75" dur="1" fill="hold">
                                          <p:stCondLst>
                                            <p:cond delay="0"/>
                                          </p:stCondLst>
                                        </p:cTn>
                                        <p:tgtEl>
                                          <p:spTgt spid="10"/>
                                        </p:tgtEl>
                                        <p:attrNameLst>
                                          <p:attrName>style.visibility</p:attrName>
                                        </p:attrNameLst>
                                      </p:cBhvr>
                                      <p:to>
                                        <p:strVal val="visible"/>
                                      </p:to>
                                    </p:set>
                                    <p:anim calcmode="lin" valueType="num">
                                      <p:cBhvr>
                                        <p:cTn id="76" dur="250" fill="hold"/>
                                        <p:tgtEl>
                                          <p:spTgt spid="10"/>
                                        </p:tgtEl>
                                        <p:attrNameLst>
                                          <p:attrName>ppt_w</p:attrName>
                                        </p:attrNameLst>
                                      </p:cBhvr>
                                      <p:tavLst>
                                        <p:tav tm="0">
                                          <p:val>
                                            <p:strVal val="4*#ppt_w"/>
                                          </p:val>
                                        </p:tav>
                                        <p:tav tm="100000">
                                          <p:val>
                                            <p:strVal val="#ppt_w"/>
                                          </p:val>
                                        </p:tav>
                                      </p:tavLst>
                                    </p:anim>
                                    <p:anim calcmode="lin" valueType="num">
                                      <p:cBhvr>
                                        <p:cTn id="77"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4"/>
                                            </p:cond>
                                          </p:stCondLst>
                                          <p:endCondLst>
                                            <p:cond evt="onStopAudio" delay="0">
                                              <p:tgtEl>
                                                <p:sldTgt/>
                                              </p:tgtEl>
                                            </p:cond>
                                          </p:endCondLst>
                                        </p:cTn>
                                        <p:tgtEl>
                                          <p:sndTgt r:embed="rId5" name="breeze.wav"/>
                                        </p:tgtEl>
                                      </p:cMediaNode>
                                    </p:audio>
                                  </p:subTnLst>
                                </p:cTn>
                              </p:par>
                              <p:par>
                                <p:cTn id="78" presetID="1" presetClass="emph" presetSubtype="2" fill="hold" nodeType="withEffect">
                                  <p:stCondLst>
                                    <p:cond delay="1000"/>
                                  </p:stCondLst>
                                  <p:childTnLst>
                                    <p:animClr clrSpc="rgb" dir="cw">
                                      <p:cBhvr>
                                        <p:cTn id="79" dur="250" fill="hold"/>
                                        <p:tgtEl>
                                          <p:spTgt spid="4"/>
                                        </p:tgtEl>
                                        <p:attrNameLst>
                                          <p:attrName>fillcolor</p:attrName>
                                        </p:attrNameLst>
                                      </p:cBhvr>
                                      <p:to>
                                        <a:srgbClr val="FFFF00"/>
                                      </p:to>
                                    </p:animClr>
                                    <p:set>
                                      <p:cBhvr>
                                        <p:cTn id="80" dur="250" fill="hold"/>
                                        <p:tgtEl>
                                          <p:spTgt spid="4"/>
                                        </p:tgtEl>
                                        <p:attrNameLst>
                                          <p:attrName>fill.type</p:attrName>
                                        </p:attrNameLst>
                                      </p:cBhvr>
                                      <p:to>
                                        <p:strVal val="solid"/>
                                      </p:to>
                                    </p:set>
                                    <p:set>
                                      <p:cBhvr>
                                        <p:cTn id="81" dur="25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82" restart="whenNotActive" fill="hold" evtFilter="cancelBubble" nodeType="interactiveSeq">
                <p:stCondLst>
                  <p:cond evt="onClick" delay="0">
                    <p:tgtEl>
                      <p:spTgt spid="6"/>
                    </p:tgtEl>
                  </p:cond>
                </p:stCondLst>
                <p:endSync evt="end" delay="0">
                  <p:rtn val="all"/>
                </p:endSync>
                <p:childTnLst>
                  <p:par>
                    <p:cTn id="83" fill="hold">
                      <p:stCondLst>
                        <p:cond delay="0"/>
                      </p:stCondLst>
                      <p:childTnLst>
                        <p:par>
                          <p:cTn id="84" fill="hold">
                            <p:stCondLst>
                              <p:cond delay="0"/>
                            </p:stCondLst>
                            <p:childTnLst>
                              <p:par>
                                <p:cTn id="85" presetID="1" presetClass="emph" presetSubtype="2" fill="hold" nodeType="clickEffect">
                                  <p:stCondLst>
                                    <p:cond delay="0"/>
                                  </p:stCondLst>
                                  <p:childTnLst>
                                    <p:animClr clrSpc="rgb" dir="cw">
                                      <p:cBhvr>
                                        <p:cTn id="86" dur="250" fill="hold"/>
                                        <p:tgtEl>
                                          <p:spTgt spid="6"/>
                                        </p:tgtEl>
                                        <p:attrNameLst>
                                          <p:attrName>fillcolor</p:attrName>
                                        </p:attrNameLst>
                                      </p:cBhvr>
                                      <p:to>
                                        <a:srgbClr val="FFF2CC"/>
                                      </p:to>
                                    </p:animClr>
                                    <p:set>
                                      <p:cBhvr>
                                        <p:cTn id="87" dur="250" fill="hold"/>
                                        <p:tgtEl>
                                          <p:spTgt spid="6"/>
                                        </p:tgtEl>
                                        <p:attrNameLst>
                                          <p:attrName>fill.type</p:attrName>
                                        </p:attrNameLst>
                                      </p:cBhvr>
                                      <p:to>
                                        <p:strVal val="solid"/>
                                      </p:to>
                                    </p:set>
                                    <p:set>
                                      <p:cBhvr>
                                        <p:cTn id="88" dur="250" fill="hold"/>
                                        <p:tgtEl>
                                          <p:spTgt spid="6"/>
                                        </p:tgtEl>
                                        <p:attrNameLst>
                                          <p:attrName>fill.on</p:attrName>
                                        </p:attrNameLst>
                                      </p:cBhvr>
                                      <p:to>
                                        <p:strVal val="true"/>
                                      </p:to>
                                    </p:set>
                                  </p:childTnLst>
                                  <p:subTnLst>
                                    <p:audio>
                                      <p:cMediaNode>
                                        <p:cTn display="0" masterRel="sameClick">
                                          <p:stCondLst>
                                            <p:cond evt="begin" delay="0">
                                              <p:tn val="85"/>
                                            </p:cond>
                                          </p:stCondLst>
                                          <p:endCondLst>
                                            <p:cond evt="onStopAudio" delay="0">
                                              <p:tgtEl>
                                                <p:sldTgt/>
                                              </p:tgtEl>
                                            </p:cond>
                                          </p:endCondLst>
                                        </p:cTn>
                                        <p:tgtEl>
                                          <p:sndTgt r:embed="rId4" name="click.wav"/>
                                        </p:tgtEl>
                                      </p:cMediaNode>
                                    </p:audio>
                                  </p:subTnLst>
                                </p:cTn>
                              </p:par>
                              <p:par>
                                <p:cTn id="89" presetID="23" presetClass="entr" presetSubtype="32" fill="hold" nodeType="withEffect">
                                  <p:stCondLst>
                                    <p:cond delay="1000"/>
                                  </p:stCondLst>
                                  <p:childTnLst>
                                    <p:set>
                                      <p:cBhvr>
                                        <p:cTn id="90" dur="1" fill="hold">
                                          <p:stCondLst>
                                            <p:cond delay="0"/>
                                          </p:stCondLst>
                                        </p:cTn>
                                        <p:tgtEl>
                                          <p:spTgt spid="8"/>
                                        </p:tgtEl>
                                        <p:attrNameLst>
                                          <p:attrName>style.visibility</p:attrName>
                                        </p:attrNameLst>
                                      </p:cBhvr>
                                      <p:to>
                                        <p:strVal val="visible"/>
                                      </p:to>
                                    </p:set>
                                    <p:anim calcmode="lin" valueType="num">
                                      <p:cBhvr>
                                        <p:cTn id="91" dur="250" fill="hold"/>
                                        <p:tgtEl>
                                          <p:spTgt spid="8"/>
                                        </p:tgtEl>
                                        <p:attrNameLst>
                                          <p:attrName>ppt_w</p:attrName>
                                        </p:attrNameLst>
                                      </p:cBhvr>
                                      <p:tavLst>
                                        <p:tav tm="0">
                                          <p:val>
                                            <p:strVal val="4*#ppt_w"/>
                                          </p:val>
                                        </p:tav>
                                        <p:tav tm="100000">
                                          <p:val>
                                            <p:strVal val="#ppt_w"/>
                                          </p:val>
                                        </p:tav>
                                      </p:tavLst>
                                    </p:anim>
                                    <p:anim calcmode="lin" valueType="num">
                                      <p:cBhvr>
                                        <p:cTn id="92"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9"/>
                                            </p:cond>
                                          </p:stCondLst>
                                          <p:endCondLst>
                                            <p:cond evt="onStopAudio" delay="0">
                                              <p:tgtEl>
                                                <p:sldTgt/>
                                              </p:tgtEl>
                                            </p:cond>
                                          </p:endCondLst>
                                        </p:cTn>
                                        <p:tgtEl>
                                          <p:sndTgt r:embed="rId5" name="breeze.wav"/>
                                        </p:tgtEl>
                                      </p:cMediaNode>
                                    </p:audio>
                                  </p:subTnLst>
                                </p:cTn>
                              </p:par>
                              <p:par>
                                <p:cTn id="93" presetID="1" presetClass="emph" presetSubtype="2" fill="hold" nodeType="withEffect">
                                  <p:stCondLst>
                                    <p:cond delay="1000"/>
                                  </p:stCondLst>
                                  <p:childTnLst>
                                    <p:animClr clrSpc="rgb" dir="cw">
                                      <p:cBhvr>
                                        <p:cTn id="94" dur="250" fill="hold"/>
                                        <p:tgtEl>
                                          <p:spTgt spid="6"/>
                                        </p:tgtEl>
                                        <p:attrNameLst>
                                          <p:attrName>fillcolor</p:attrName>
                                        </p:attrNameLst>
                                      </p:cBhvr>
                                      <p:to>
                                        <a:srgbClr val="FFFF00"/>
                                      </p:to>
                                    </p:animClr>
                                    <p:set>
                                      <p:cBhvr>
                                        <p:cTn id="95" dur="250" fill="hold"/>
                                        <p:tgtEl>
                                          <p:spTgt spid="6"/>
                                        </p:tgtEl>
                                        <p:attrNameLst>
                                          <p:attrName>fill.type</p:attrName>
                                        </p:attrNameLst>
                                      </p:cBhvr>
                                      <p:to>
                                        <p:strVal val="solid"/>
                                      </p:to>
                                    </p:set>
                                    <p:set>
                                      <p:cBhvr>
                                        <p:cTn id="96"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97" restart="whenNotActive" fill="hold" evtFilter="cancelBubble" nodeType="interactiveSeq">
                <p:stCondLst>
                  <p:cond evt="onClick" delay="0">
                    <p:tgtEl>
                      <p:spTgt spid="11"/>
                    </p:tgtEl>
                  </p:cond>
                </p:stCondLst>
                <p:endSync evt="end" delay="0">
                  <p:rtn val="all"/>
                </p:endSync>
                <p:childTnLst>
                  <p:par>
                    <p:cTn id="98" fill="hold">
                      <p:stCondLst>
                        <p:cond delay="0"/>
                      </p:stCondLst>
                      <p:childTnLst>
                        <p:par>
                          <p:cTn id="99" fill="hold">
                            <p:stCondLst>
                              <p:cond delay="0"/>
                            </p:stCondLst>
                            <p:childTnLst>
                              <p:par>
                                <p:cTn id="100" presetID="1" presetClass="emph" presetSubtype="2" fill="hold" nodeType="clickEffect">
                                  <p:stCondLst>
                                    <p:cond delay="0"/>
                                  </p:stCondLst>
                                  <p:childTnLst>
                                    <p:animClr clrSpc="rgb" dir="cw">
                                      <p:cBhvr>
                                        <p:cTn id="101" dur="250" fill="hold"/>
                                        <p:tgtEl>
                                          <p:spTgt spid="11"/>
                                        </p:tgtEl>
                                        <p:attrNameLst>
                                          <p:attrName>fillcolor</p:attrName>
                                        </p:attrNameLst>
                                      </p:cBhvr>
                                      <p:to>
                                        <a:srgbClr val="FFF2CC"/>
                                      </p:to>
                                    </p:animClr>
                                    <p:set>
                                      <p:cBhvr>
                                        <p:cTn id="102" dur="250" fill="hold"/>
                                        <p:tgtEl>
                                          <p:spTgt spid="11"/>
                                        </p:tgtEl>
                                        <p:attrNameLst>
                                          <p:attrName>fill.type</p:attrName>
                                        </p:attrNameLst>
                                      </p:cBhvr>
                                      <p:to>
                                        <p:strVal val="solid"/>
                                      </p:to>
                                    </p:set>
                                    <p:set>
                                      <p:cBhvr>
                                        <p:cTn id="103" dur="250" fill="hold"/>
                                        <p:tgtEl>
                                          <p:spTgt spid="11"/>
                                        </p:tgtEl>
                                        <p:attrNameLst>
                                          <p:attrName>fill.on</p:attrName>
                                        </p:attrNameLst>
                                      </p:cBhvr>
                                      <p:to>
                                        <p:strVal val="true"/>
                                      </p:to>
                                    </p:set>
                                  </p:childTnLst>
                                  <p:subTnLst>
                                    <p:audio>
                                      <p:cMediaNode>
                                        <p:cTn display="0" masterRel="sameClick">
                                          <p:stCondLst>
                                            <p:cond evt="begin" delay="0">
                                              <p:tn val="100"/>
                                            </p:cond>
                                          </p:stCondLst>
                                          <p:endCondLst>
                                            <p:cond evt="onStopAudio" delay="0">
                                              <p:tgtEl>
                                                <p:sldTgt/>
                                              </p:tgtEl>
                                            </p:cond>
                                          </p:endCondLst>
                                        </p:cTn>
                                        <p:tgtEl>
                                          <p:sndTgt r:embed="rId4" name="click.wav"/>
                                        </p:tgtEl>
                                      </p:cMediaNode>
                                    </p:audio>
                                  </p:subTnLst>
                                </p:cTn>
                              </p:par>
                              <p:par>
                                <p:cTn id="104" presetID="23" presetClass="entr" presetSubtype="32" fill="hold" nodeType="withEffect">
                                  <p:stCondLst>
                                    <p:cond delay="1000"/>
                                  </p:stCondLst>
                                  <p:childTnLst>
                                    <p:set>
                                      <p:cBhvr>
                                        <p:cTn id="105" dur="1" fill="hold">
                                          <p:stCondLst>
                                            <p:cond delay="0"/>
                                          </p:stCondLst>
                                        </p:cTn>
                                        <p:tgtEl>
                                          <p:spTgt spid="12"/>
                                        </p:tgtEl>
                                        <p:attrNameLst>
                                          <p:attrName>style.visibility</p:attrName>
                                        </p:attrNameLst>
                                      </p:cBhvr>
                                      <p:to>
                                        <p:strVal val="visible"/>
                                      </p:to>
                                    </p:set>
                                    <p:anim calcmode="lin" valueType="num">
                                      <p:cBhvr>
                                        <p:cTn id="106" dur="250" fill="hold"/>
                                        <p:tgtEl>
                                          <p:spTgt spid="12"/>
                                        </p:tgtEl>
                                        <p:attrNameLst>
                                          <p:attrName>ppt_w</p:attrName>
                                        </p:attrNameLst>
                                      </p:cBhvr>
                                      <p:tavLst>
                                        <p:tav tm="0">
                                          <p:val>
                                            <p:strVal val="4*#ppt_w"/>
                                          </p:val>
                                        </p:tav>
                                        <p:tav tm="100000">
                                          <p:val>
                                            <p:strVal val="#ppt_w"/>
                                          </p:val>
                                        </p:tav>
                                      </p:tavLst>
                                    </p:anim>
                                    <p:anim calcmode="lin" valueType="num">
                                      <p:cBhvr>
                                        <p:cTn id="107"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04"/>
                                            </p:cond>
                                          </p:stCondLst>
                                          <p:endCondLst>
                                            <p:cond evt="onStopAudio" delay="0">
                                              <p:tgtEl>
                                                <p:sldTgt/>
                                              </p:tgtEl>
                                            </p:cond>
                                          </p:endCondLst>
                                        </p:cTn>
                                        <p:tgtEl>
                                          <p:sndTgt r:embed="rId5" name="breeze.wav"/>
                                        </p:tgtEl>
                                      </p:cMediaNode>
                                    </p:audio>
                                  </p:subTnLst>
                                </p:cTn>
                              </p:par>
                              <p:par>
                                <p:cTn id="108" presetID="1" presetClass="emph" presetSubtype="2" fill="hold" nodeType="withEffect">
                                  <p:stCondLst>
                                    <p:cond delay="1000"/>
                                  </p:stCondLst>
                                  <p:childTnLst>
                                    <p:animClr clrSpc="rgb" dir="cw">
                                      <p:cBhvr>
                                        <p:cTn id="109" dur="250" fill="hold"/>
                                        <p:tgtEl>
                                          <p:spTgt spid="11"/>
                                        </p:tgtEl>
                                        <p:attrNameLst>
                                          <p:attrName>fillcolor</p:attrName>
                                        </p:attrNameLst>
                                      </p:cBhvr>
                                      <p:to>
                                        <a:srgbClr val="FFFF00"/>
                                      </p:to>
                                    </p:animClr>
                                    <p:set>
                                      <p:cBhvr>
                                        <p:cTn id="110" dur="250" fill="hold"/>
                                        <p:tgtEl>
                                          <p:spTgt spid="11"/>
                                        </p:tgtEl>
                                        <p:attrNameLst>
                                          <p:attrName>fill.type</p:attrName>
                                        </p:attrNameLst>
                                      </p:cBhvr>
                                      <p:to>
                                        <p:strVal val="solid"/>
                                      </p:to>
                                    </p:set>
                                    <p:set>
                                      <p:cBhvr>
                                        <p:cTn id="111" dur="25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childTnLst>
        </p:cTn>
      </p:par>
    </p:tnLst>
    <p:bldLst>
      <p:bldP spid="9" grpId="0" animBg="1"/>
      <p:bldP spid="9" grpId="1" animBg="1"/>
      <p:bldP spid="27" grpId="0" animBg="1"/>
      <p:bldP spid="2" grpId="0" animBg="1"/>
      <p:bldP spid="4" grpId="0" animBg="1"/>
      <p:bldP spid="6" grpId="0" animBg="1"/>
      <p:bldP spid="1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9" name="Rectangle: Folded Corner 8">
            <a:extLst>
              <a:ext uri="{FF2B5EF4-FFF2-40B4-BE49-F238E27FC236}">
                <a16:creationId xmlns:a16="http://schemas.microsoft.com/office/drawing/2014/main" id="{6FCD71A2-4BFE-4953-931C-BECE5B4A1D66}"/>
              </a:ext>
            </a:extLst>
          </p:cNvPr>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You are given 2 candies </a:t>
            </a:r>
          </a:p>
        </p:txBody>
      </p:sp>
      <p:sp>
        <p:nvSpPr>
          <p:cNvPr id="27" name="Rectangle: Folded Corner 26">
            <a:extLst>
              <a:ext uri="{FF2B5EF4-FFF2-40B4-BE49-F238E27FC236}">
                <a16:creationId xmlns:a16="http://schemas.microsoft.com/office/drawing/2014/main" id="{A468FF43-48BE-45C8-AE0E-72371E21D00D}"/>
              </a:ext>
            </a:extLst>
          </p:cNvPr>
          <p:cNvSpPr/>
          <p:nvPr/>
        </p:nvSpPr>
        <p:spPr>
          <a:xfrm>
            <a:off x="508000" y="275771"/>
            <a:ext cx="9622971"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Tahoma" panose="020B0604030504040204" pitchFamily="34" charset="0"/>
                <a:cs typeface="Times New Roman" panose="02020603050405020304" pitchFamily="18" charset="0"/>
              </a:rPr>
              <a:t>Question 4: </a:t>
            </a:r>
            <a:r>
              <a:rPr lang="en-US" sz="2800" b="1" dirty="0">
                <a:solidFill>
                  <a:schemeClr val="tx1"/>
                </a:solidFill>
                <a:latin typeface="Times New Roman" panose="02020603050405020304" pitchFamily="18" charset="0"/>
                <a:cs typeface="Times New Roman" panose="02020603050405020304" pitchFamily="18" charset="0"/>
              </a:rPr>
              <a:t>Where are the donations taken at the end of each month?</a:t>
            </a: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1325" y="4994112"/>
            <a:ext cx="2438330" cy="250979"/>
          </a:xfrm>
          <a:prstGeom prst="rect">
            <a:avLst/>
          </a:prstGeom>
          <a:blipFill>
            <a:blip r:embed="rId10"/>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11" action="ppaction://hlinksldjump"/>
            <a:extLst>
              <a:ext uri="{FF2B5EF4-FFF2-40B4-BE49-F238E27FC236}">
                <a16:creationId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10"/>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
        <p:nvSpPr>
          <p:cNvPr id="2" name="Arrow: Pentagon 1">
            <a:hlinkClick r:id="rId11" action="ppaction://hlinksldjump"/>
            <a:extLst>
              <a:ext uri="{FF2B5EF4-FFF2-40B4-BE49-F238E27FC236}">
                <a16:creationId xmlns:a16="http://schemas.microsoft.com/office/drawing/2014/main" id="{79B07011-E35E-F494-4930-FC4D3BB958AD}"/>
              </a:ext>
            </a:extLst>
          </p:cNvPr>
          <p:cNvSpPr/>
          <p:nvPr/>
        </p:nvSpPr>
        <p:spPr>
          <a:xfrm rot="586976" flipH="1">
            <a:off x="2801407" y="4069021"/>
            <a:ext cx="2310938" cy="899514"/>
          </a:xfrm>
          <a:prstGeom prst="homePlate">
            <a:avLst/>
          </a:prstGeom>
          <a:blipFill>
            <a:blip r:embed="rId10"/>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sp>
        <p:nvSpPr>
          <p:cNvPr id="3" name="Rectangle: Rounded Corners 2">
            <a:extLst>
              <a:ext uri="{FF2B5EF4-FFF2-40B4-BE49-F238E27FC236}">
                <a16:creationId xmlns:a16="http://schemas.microsoft.com/office/drawing/2014/main" id="{04340554-AAE6-481E-3F51-1CBF0E30DEE4}"/>
              </a:ext>
            </a:extLst>
          </p:cNvPr>
          <p:cNvSpPr/>
          <p:nvPr/>
        </p:nvSpPr>
        <p:spPr>
          <a:xfrm>
            <a:off x="5478957" y="3015231"/>
            <a:ext cx="4906799" cy="770816"/>
          </a:xfrm>
          <a:prstGeom prst="roundRect">
            <a:avLst/>
          </a:prstGeom>
          <a:solidFill>
            <a:schemeClr val="bg1"/>
          </a:solidFill>
          <a:ln w="28575" cap="flat" cmpd="sng" algn="ctr">
            <a:noFill/>
            <a:prstDash val="solid"/>
            <a:miter lim="800000"/>
          </a:ln>
          <a:effectLst>
            <a:outerShdw blurRad="63500" sx="102000" sy="102000" algn="ctr" rotWithShape="0">
              <a:prstClr val="black">
                <a:alpha val="40000"/>
              </a:prstClr>
            </a:outerShdw>
          </a:effectLst>
        </p:spPr>
        <p:txBody>
          <a:bodyPr rtlCol="0" anchor="ctr"/>
          <a:lstStyle/>
          <a:p>
            <a:pPr defTabSz="914354">
              <a:defRPr/>
            </a:pPr>
            <a:r>
              <a:rPr lang="en-US" sz="2400" kern="0" noProof="0" dirty="0">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D</a:t>
            </a:r>
            <a:r>
              <a:rPr kumimoji="0" lang="en-US" sz="2400" b="0" i="0" u="none" strike="noStrike" kern="0" cap="none" spc="0" normalizeH="0" baseline="0" noProof="0" dirty="0">
                <a:ln>
                  <a:noFill/>
                </a:ln>
                <a:solidFill>
                  <a:srgbClr val="1A1D28"/>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2400" dirty="0">
                <a:latin typeface="Times New Roman" panose="02020603050405020304" pitchFamily="18" charset="0"/>
                <a:cs typeface="Times New Roman" panose="02020603050405020304" pitchFamily="18" charset="0"/>
              </a:rPr>
              <a:t>To the community </a:t>
            </a:r>
            <a:r>
              <a:rPr lang="en-US" sz="2400" dirty="0" err="1">
                <a:latin typeface="Times New Roman" panose="02020603050405020304" pitchFamily="18" charset="0"/>
                <a:cs typeface="Times New Roman" panose="02020603050405020304" pitchFamily="18" charset="0"/>
              </a:rPr>
              <a:t>centre</a:t>
            </a:r>
            <a:endParaRPr lang="en-US" sz="2400" dirty="0">
              <a:solidFill>
                <a:srgbClr val="000000"/>
              </a:solidFill>
              <a:latin typeface="Times New Roman" panose="02020603050405020304" pitchFamily="18" charset="0"/>
              <a:ea typeface="Montserrat Classic"/>
              <a:cs typeface="Times New Roman" panose="02020603050405020304" pitchFamily="18" charset="0"/>
              <a:sym typeface="Montserrat Classic"/>
            </a:endParaRPr>
          </a:p>
        </p:txBody>
      </p:sp>
      <p:pic>
        <p:nvPicPr>
          <p:cNvPr id="4" name="Picture 3">
            <a:extLst>
              <a:ext uri="{FF2B5EF4-FFF2-40B4-BE49-F238E27FC236}">
                <a16:creationId xmlns:a16="http://schemas.microsoft.com/office/drawing/2014/main" id="{00CF46FA-E3B7-0EC2-68A5-EA70F4958E12}"/>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600008" y="3115426"/>
            <a:ext cx="804536" cy="643628"/>
          </a:xfrm>
          <a:prstGeom prst="rect">
            <a:avLst/>
          </a:prstGeom>
        </p:spPr>
      </p:pic>
      <p:sp>
        <p:nvSpPr>
          <p:cNvPr id="6" name="Rectangle: Rounded Corners 5">
            <a:extLst>
              <a:ext uri="{FF2B5EF4-FFF2-40B4-BE49-F238E27FC236}">
                <a16:creationId xmlns:a16="http://schemas.microsoft.com/office/drawing/2014/main" id="{167EA49F-2C08-26D8-5A79-9663449844A6}"/>
              </a:ext>
            </a:extLst>
          </p:cNvPr>
          <p:cNvSpPr/>
          <p:nvPr/>
        </p:nvSpPr>
        <p:spPr>
          <a:xfrm>
            <a:off x="5471822" y="2164290"/>
            <a:ext cx="4906799" cy="770816"/>
          </a:xfrm>
          <a:prstGeom prst="roundRect">
            <a:avLst/>
          </a:prstGeom>
          <a:solidFill>
            <a:schemeClr val="bg1"/>
          </a:solidFill>
          <a:ln w="28575" cap="flat" cmpd="sng" algn="ctr">
            <a:noFill/>
            <a:prstDash val="solid"/>
            <a:miter lim="800000"/>
          </a:ln>
          <a:effectLst>
            <a:outerShdw blurRad="63500" sx="102000" sy="102000" algn="ctr" rotWithShape="0">
              <a:prstClr val="black">
                <a:alpha val="40000"/>
              </a:prstClr>
            </a:outerShdw>
          </a:effectLst>
        </p:spPr>
        <p:txBody>
          <a:bodyPr rtlCol="0" anchor="ctr"/>
          <a:lstStyle/>
          <a:p>
            <a:pPr lvl="0" defTabSz="914354">
              <a:defRPr/>
            </a:pPr>
            <a:r>
              <a:rPr lang="en-US" sz="2400" kern="0" dirty="0">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B</a:t>
            </a:r>
            <a:r>
              <a:rPr kumimoji="0" lang="en-US" sz="2400" b="0" i="0" u="none" strike="noStrike" kern="0" cap="none" spc="0" normalizeH="0" baseline="0" noProof="0" dirty="0">
                <a:ln>
                  <a:noFill/>
                </a:ln>
                <a:solidFill>
                  <a:srgbClr val="1A1D28"/>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2400" dirty="0">
                <a:latin typeface="Times New Roman" panose="02020603050405020304" pitchFamily="18" charset="0"/>
                <a:cs typeface="Times New Roman" panose="02020603050405020304" pitchFamily="18" charset="0"/>
              </a:rPr>
              <a:t>To the local market</a:t>
            </a:r>
            <a:endParaRPr kumimoji="0" lang="vi-VN" sz="2400" b="0" i="0" u="none" strike="noStrike" kern="0" cap="none" spc="0" normalizeH="0" baseline="0" noProof="0" dirty="0">
              <a:ln>
                <a:noFill/>
              </a:ln>
              <a:solidFill>
                <a:srgbClr val="1A1D28"/>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p:txBody>
      </p:sp>
      <p:sp>
        <p:nvSpPr>
          <p:cNvPr id="8" name="Rectangle: Rounded Corners 7">
            <a:extLst>
              <a:ext uri="{FF2B5EF4-FFF2-40B4-BE49-F238E27FC236}">
                <a16:creationId xmlns:a16="http://schemas.microsoft.com/office/drawing/2014/main" id="{EEB214E4-48C9-7189-A15A-B095E7B0287F}"/>
              </a:ext>
            </a:extLst>
          </p:cNvPr>
          <p:cNvSpPr/>
          <p:nvPr/>
        </p:nvSpPr>
        <p:spPr>
          <a:xfrm>
            <a:off x="494583" y="2996886"/>
            <a:ext cx="4906799" cy="770816"/>
          </a:xfrm>
          <a:prstGeom prst="roundRect">
            <a:avLst/>
          </a:prstGeom>
          <a:solidFill>
            <a:schemeClr val="bg1"/>
          </a:solidFill>
          <a:ln w="28575" cap="flat" cmpd="sng" algn="ctr">
            <a:noFill/>
            <a:prstDash val="solid"/>
            <a:miter lim="800000"/>
          </a:ln>
          <a:effectLst>
            <a:outerShdw blurRad="63500" sx="102000" sy="102000" algn="ctr" rotWithShape="0">
              <a:prstClr val="black">
                <a:alpha val="40000"/>
              </a:prstClr>
            </a:outerShdw>
          </a:effectLst>
        </p:spPr>
        <p:txBody>
          <a:bodyPr rtlCol="0" anchor="ctr"/>
          <a:lstStyle/>
          <a:p>
            <a:pPr lvl="0" defTabSz="914354">
              <a:defRPr/>
            </a:pPr>
            <a:r>
              <a:rPr lang="en-US" sz="2400" kern="0" dirty="0">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C</a:t>
            </a:r>
            <a:r>
              <a:rPr kumimoji="0" lang="en-US" sz="2400" b="0" i="0" u="none" strike="noStrike" kern="0" cap="none" spc="0" normalizeH="0" baseline="0" noProof="0" dirty="0">
                <a:ln>
                  <a:noFill/>
                </a:ln>
                <a:solidFill>
                  <a:srgbClr val="1A1D28"/>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2400" dirty="0">
                <a:latin typeface="Times New Roman" panose="02020603050405020304" pitchFamily="18" charset="0"/>
                <a:cs typeface="Times New Roman" panose="02020603050405020304" pitchFamily="18" charset="0"/>
              </a:rPr>
              <a:t>To the orphanage</a:t>
            </a:r>
            <a:endParaRPr kumimoji="0" lang="vi-VN" sz="2400" b="0" i="0" u="none" strike="noStrike" kern="0" cap="none" spc="0" normalizeH="0" baseline="0" noProof="0" dirty="0">
              <a:ln>
                <a:noFill/>
              </a:ln>
              <a:solidFill>
                <a:srgbClr val="1A1D28"/>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p:txBody>
      </p:sp>
      <p:pic>
        <p:nvPicPr>
          <p:cNvPr id="10" name="Picture 9">
            <a:extLst>
              <a:ext uri="{FF2B5EF4-FFF2-40B4-BE49-F238E27FC236}">
                <a16:creationId xmlns:a16="http://schemas.microsoft.com/office/drawing/2014/main" id="{639FDDA8-373A-138C-E7F0-1033B4E06D7B}"/>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4596641" y="3086640"/>
            <a:ext cx="804743" cy="707197"/>
          </a:xfrm>
          <a:prstGeom prst="rect">
            <a:avLst/>
          </a:prstGeom>
        </p:spPr>
      </p:pic>
      <p:pic>
        <p:nvPicPr>
          <p:cNvPr id="11" name="Picture 10">
            <a:extLst>
              <a:ext uri="{FF2B5EF4-FFF2-40B4-BE49-F238E27FC236}">
                <a16:creationId xmlns:a16="http://schemas.microsoft.com/office/drawing/2014/main" id="{AE3C69BC-0924-F1C3-50C0-C85089C17822}"/>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9646027" y="2237251"/>
            <a:ext cx="732592" cy="643793"/>
          </a:xfrm>
          <a:prstGeom prst="rect">
            <a:avLst/>
          </a:prstGeom>
        </p:spPr>
      </p:pic>
      <p:sp>
        <p:nvSpPr>
          <p:cNvPr id="12" name="Rectangle: Rounded Corners 11">
            <a:extLst>
              <a:ext uri="{FF2B5EF4-FFF2-40B4-BE49-F238E27FC236}">
                <a16:creationId xmlns:a16="http://schemas.microsoft.com/office/drawing/2014/main" id="{6E08D926-97FE-7D56-CEEA-A939AAFB3BB8}"/>
              </a:ext>
            </a:extLst>
          </p:cNvPr>
          <p:cNvSpPr/>
          <p:nvPr/>
        </p:nvSpPr>
        <p:spPr>
          <a:xfrm>
            <a:off x="518234" y="2169963"/>
            <a:ext cx="4906799" cy="770816"/>
          </a:xfrm>
          <a:prstGeom prst="roundRect">
            <a:avLst/>
          </a:prstGeom>
          <a:solidFill>
            <a:schemeClr val="bg1"/>
          </a:solidFill>
          <a:ln w="28575" cap="flat" cmpd="sng" algn="ctr">
            <a:noFill/>
            <a:prstDash val="solid"/>
            <a:miter lim="800000"/>
          </a:ln>
          <a:effectLst>
            <a:outerShdw blurRad="63500" sx="102000" sy="102000" algn="ctr" rotWithShape="0">
              <a:prstClr val="black">
                <a:alpha val="40000"/>
              </a:prstClr>
            </a:outerShdw>
          </a:effectLst>
        </p:spPr>
        <p:txBody>
          <a:bodyPr rtlCol="0" anchor="ctr"/>
          <a:lstStyle/>
          <a:p>
            <a:pPr lvl="0" defTabSz="914354">
              <a:defRPr/>
            </a:pPr>
            <a:r>
              <a:rPr lang="en-US" sz="2400" kern="0" dirty="0">
                <a:solidFill>
                  <a:srgbClr val="1A1D28"/>
                </a:solidFill>
                <a:latin typeface="#9Slide03 Montserrat Black" panose="00000A00000000000000" pitchFamily="2" charset="0"/>
                <a:ea typeface="Calibri" panose="020F0502020204030204" pitchFamily="34" charset="0"/>
                <a:cs typeface="Times New Roman" panose="02020603050405020304" pitchFamily="18" charset="0"/>
                <a:sym typeface="Arial"/>
              </a:rPr>
              <a:t>A</a:t>
            </a:r>
            <a:r>
              <a:rPr kumimoji="0" lang="en-US" sz="2400" b="0" i="0" u="none" strike="noStrike" kern="0" cap="none" spc="0" normalizeH="0" baseline="0" noProof="0" dirty="0">
                <a:ln>
                  <a:noFill/>
                </a:ln>
                <a:solidFill>
                  <a:srgbClr val="1A1D28"/>
                </a:solidFill>
                <a:effectLst/>
                <a:uLnTx/>
                <a:uFillTx/>
                <a:latin typeface="#9Slide03 Montserrat Black" panose="00000A00000000000000" pitchFamily="2" charset="0"/>
                <a:ea typeface="Calibri" panose="020F0502020204030204" pitchFamily="34" charset="0"/>
                <a:cs typeface="Times New Roman" panose="02020603050405020304" pitchFamily="18" charset="0"/>
                <a:sym typeface="Arial"/>
              </a:rPr>
              <a:t>. </a:t>
            </a:r>
            <a:r>
              <a:rPr lang="en-US" sz="2400" dirty="0"/>
              <a:t>To the school</a:t>
            </a:r>
            <a:endParaRPr kumimoji="0" lang="vi-VN" sz="2400" b="0" i="0" u="none" strike="noStrike" kern="0" cap="none" spc="0" normalizeH="0" baseline="0" noProof="0" dirty="0">
              <a:ln>
                <a:noFill/>
              </a:ln>
              <a:solidFill>
                <a:srgbClr val="1A1D28"/>
              </a:solidFill>
              <a:effectLst/>
              <a:uLnTx/>
              <a:uFillTx/>
              <a:latin typeface="#9Slide03 Montserrat Black" panose="00000A00000000000000" pitchFamily="2" charset="0"/>
              <a:ea typeface="Calibri" panose="020F0502020204030204" pitchFamily="34" charset="0"/>
              <a:cs typeface="Times New Roman" panose="02020603050405020304" pitchFamily="18" charset="0"/>
              <a:sym typeface="Arial"/>
            </a:endParaRPr>
          </a:p>
        </p:txBody>
      </p:sp>
      <p:pic>
        <p:nvPicPr>
          <p:cNvPr id="13" name="Picture 12">
            <a:extLst>
              <a:ext uri="{FF2B5EF4-FFF2-40B4-BE49-F238E27FC236}">
                <a16:creationId xmlns:a16="http://schemas.microsoft.com/office/drawing/2014/main" id="{D8AB3FD9-C3DB-27B2-4814-7CE4716F85E8}"/>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4596641" y="2237633"/>
            <a:ext cx="804743" cy="707197"/>
          </a:xfrm>
          <a:prstGeom prst="rect">
            <a:avLst/>
          </a:prstGeom>
        </p:spPr>
      </p:pic>
    </p:spTree>
    <p:extLst>
      <p:ext uri="{BB962C8B-B14F-4D97-AF65-F5344CB8AC3E}">
        <p14:creationId xmlns:p14="http://schemas.microsoft.com/office/powerpoint/2010/main" val="3977577822"/>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20"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50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anim calcmode="lin" valueType="num">
                                      <p:cBhvr>
                                        <p:cTn id="23" dur="500" fill="hold"/>
                                        <p:tgtEl>
                                          <p:spTgt spid="8"/>
                                        </p:tgtEl>
                                        <p:attrNameLst>
                                          <p:attrName>ppt_x</p:attrName>
                                        </p:attrNameLst>
                                      </p:cBhvr>
                                      <p:tavLst>
                                        <p:tav tm="0">
                                          <p:val>
                                            <p:strVal val="#ppt_x"/>
                                          </p:val>
                                        </p:tav>
                                        <p:tav tm="100000">
                                          <p:val>
                                            <p:strVal val="#ppt_x"/>
                                          </p:val>
                                        </p:tav>
                                      </p:tavLst>
                                    </p:anim>
                                    <p:anim calcmode="lin" valueType="num">
                                      <p:cBhvr>
                                        <p:cTn id="24" dur="500" fill="hold"/>
                                        <p:tgtEl>
                                          <p:spTgt spid="8"/>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anim calcmode="lin" valueType="num">
                                      <p:cBhvr>
                                        <p:cTn id="28" dur="500" fill="hold"/>
                                        <p:tgtEl>
                                          <p:spTgt spid="12"/>
                                        </p:tgtEl>
                                        <p:attrNameLst>
                                          <p:attrName>ppt_x</p:attrName>
                                        </p:attrNameLst>
                                      </p:cBhvr>
                                      <p:tavLst>
                                        <p:tav tm="0">
                                          <p:val>
                                            <p:strVal val="#ppt_x"/>
                                          </p:val>
                                        </p:tav>
                                        <p:tav tm="100000">
                                          <p:val>
                                            <p:strVal val="#ppt_x"/>
                                          </p:val>
                                        </p:tav>
                                      </p:tavLst>
                                    </p:anim>
                                    <p:anim calcmode="lin" valueType="num">
                                      <p:cBhvr>
                                        <p:cTn id="29"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7"/>
                    </p:tgtEl>
                  </p:cond>
                </p:stCondLst>
                <p:endSync evt="end" delay="0">
                  <p:rtn val="all"/>
                </p:endSync>
                <p:childTnLst>
                  <p:par>
                    <p:cTn id="31" fill="hold">
                      <p:stCondLst>
                        <p:cond delay="0"/>
                      </p:stCondLst>
                      <p:childTnLst>
                        <p:par>
                          <p:cTn id="32" fill="hold">
                            <p:stCondLst>
                              <p:cond delay="0"/>
                            </p:stCondLst>
                            <p:childTnLst>
                              <p:par>
                                <p:cTn id="33" presetID="64" presetClass="path" presetSubtype="0" accel="50000" decel="50000" fill="hold" nodeType="clickEffect">
                                  <p:stCondLst>
                                    <p:cond delay="0"/>
                                  </p:stCondLst>
                                  <p:childTnLst>
                                    <p:animMotion origin="layout" path="M -1.66667E-6 -3.7037E-6 L -1.66667E-6 -0.22476 " pathEditMode="relative" rAng="0" ptsTypes="AA">
                                      <p:cBhvr>
                                        <p:cTn id="34" dur="2000" fill="hold"/>
                                        <p:tgtEl>
                                          <p:spTgt spid="7"/>
                                        </p:tgtEl>
                                        <p:attrNameLst>
                                          <p:attrName>ppt_x</p:attrName>
                                          <p:attrName>ppt_y</p:attrName>
                                        </p:attrNameLst>
                                      </p:cBhvr>
                                      <p:rCtr x="0" y="-11250"/>
                                    </p:animMotion>
                                  </p:childTnLst>
                                  <p:subTnLst>
                                    <p:audio>
                                      <p:cMediaNode>
                                        <p:cTn display="0" masterRel="sameClick">
                                          <p:stCondLst>
                                            <p:cond evt="begin" delay="0">
                                              <p:tn val="33"/>
                                            </p:cond>
                                          </p:stCondLst>
                                          <p:endCondLst>
                                            <p:cond evt="onStopAudio" delay="0">
                                              <p:tgtEl>
                                                <p:sldTgt/>
                                              </p:tgtEl>
                                            </p:cond>
                                          </p:endCondLst>
                                        </p:cTn>
                                        <p:tgtEl>
                                          <p:sndTgt r:embed="rId2" name="chimes.wav"/>
                                        </p:tgtEl>
                                      </p:cMediaNode>
                                    </p:audio>
                                  </p:subTnLst>
                                </p:cTn>
                              </p:par>
                            </p:childTnLst>
                          </p:cTn>
                        </p:par>
                        <p:par>
                          <p:cTn id="35" fill="hold">
                            <p:stCondLst>
                              <p:cond delay="2000"/>
                            </p:stCondLst>
                            <p:childTnLst>
                              <p:par>
                                <p:cTn id="36" presetID="22" presetClass="entr" presetSubtype="4" fill="hold" grpId="0" nodeType="after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wipe(down)">
                                      <p:cBhvr>
                                        <p:cTn id="38" dur="500"/>
                                        <p:tgtEl>
                                          <p:spTgt spid="9"/>
                                        </p:tgtEl>
                                      </p:cBhvr>
                                    </p:animEffect>
                                  </p:childTnLst>
                                  <p:subTnLst>
                                    <p:audio>
                                      <p:cMediaNode>
                                        <p:cTn display="0" masterRel="sameClick">
                                          <p:stCondLst>
                                            <p:cond evt="begin" delay="0">
                                              <p:tn val="36"/>
                                            </p:cond>
                                          </p:stCondLst>
                                          <p:endCondLst>
                                            <p:cond evt="onStopAudio" delay="0">
                                              <p:tgtEl>
                                                <p:sldTgt/>
                                              </p:tgtEl>
                                            </p:cond>
                                          </p:endCondLst>
                                        </p:cTn>
                                        <p:tgtEl>
                                          <p:sndTgt r:embed="rId3" name="applause.wav"/>
                                        </p:tgtEl>
                                      </p:cMediaNode>
                                    </p:audio>
                                  </p:subTnLst>
                                </p:cTn>
                              </p:par>
                              <p:par>
                                <p:cTn id="39" presetID="10" presetClass="entr" presetSubtype="0" fill="hold" nodeType="withEffect">
                                  <p:stCondLst>
                                    <p:cond delay="0"/>
                                  </p:stCondLst>
                                  <p:childTnLst>
                                    <p:set>
                                      <p:cBhvr>
                                        <p:cTn id="40" dur="1" fill="hold">
                                          <p:stCondLst>
                                            <p:cond delay="0"/>
                                          </p:stCondLst>
                                        </p:cTn>
                                        <p:tgtEl>
                                          <p:spTgt spid="53"/>
                                        </p:tgtEl>
                                        <p:attrNameLst>
                                          <p:attrName>style.visibility</p:attrName>
                                        </p:attrNameLst>
                                      </p:cBhvr>
                                      <p:to>
                                        <p:strVal val="visible"/>
                                      </p:to>
                                    </p:set>
                                    <p:animEffect transition="in" filter="fade">
                                      <p:cBhvr>
                                        <p:cTn id="41" dur="500"/>
                                        <p:tgtEl>
                                          <p:spTgt spid="53"/>
                                        </p:tgtEl>
                                      </p:cBhvr>
                                    </p:animEffect>
                                  </p:childTnLst>
                                </p:cTn>
                              </p:par>
                              <p:par>
                                <p:cTn id="42" presetID="10" presetClass="entr" presetSubtype="0" fill="hold" nodeType="withEffect">
                                  <p:stCondLst>
                                    <p:cond delay="0"/>
                                  </p:stCondLst>
                                  <p:childTnLst>
                                    <p:set>
                                      <p:cBhvr>
                                        <p:cTn id="43" dur="1" fill="hold">
                                          <p:stCondLst>
                                            <p:cond delay="0"/>
                                          </p:stCondLst>
                                        </p:cTn>
                                        <p:tgtEl>
                                          <p:spTgt spid="55"/>
                                        </p:tgtEl>
                                        <p:attrNameLst>
                                          <p:attrName>style.visibility</p:attrName>
                                        </p:attrNameLst>
                                      </p:cBhvr>
                                      <p:to>
                                        <p:strVal val="visible"/>
                                      </p:to>
                                    </p:set>
                                    <p:animEffect transition="in" filter="fade">
                                      <p:cBhvr>
                                        <p:cTn id="44" dur="500"/>
                                        <p:tgtEl>
                                          <p:spTgt spid="55"/>
                                        </p:tgtEl>
                                      </p:cBhvr>
                                    </p:animEffect>
                                  </p:childTnLst>
                                </p:cTn>
                              </p:par>
                            </p:childTnLst>
                          </p:cTn>
                        </p:par>
                        <p:par>
                          <p:cTn id="45" fill="hold">
                            <p:stCondLst>
                              <p:cond delay="2500"/>
                            </p:stCondLst>
                            <p:childTnLst>
                              <p:par>
                                <p:cTn id="46" presetID="32" presetClass="emph" presetSubtype="0" repeatCount="indefinite" fill="hold" grpId="1" nodeType="afterEffect">
                                  <p:stCondLst>
                                    <p:cond delay="0"/>
                                  </p:stCondLst>
                                  <p:childTnLst>
                                    <p:animRot by="120000">
                                      <p:cBhvr>
                                        <p:cTn id="47" dur="100" fill="hold">
                                          <p:stCondLst>
                                            <p:cond delay="0"/>
                                          </p:stCondLst>
                                        </p:cTn>
                                        <p:tgtEl>
                                          <p:spTgt spid="9"/>
                                        </p:tgtEl>
                                        <p:attrNameLst>
                                          <p:attrName>r</p:attrName>
                                        </p:attrNameLst>
                                      </p:cBhvr>
                                    </p:animRot>
                                    <p:animRot by="-240000">
                                      <p:cBhvr>
                                        <p:cTn id="48" dur="200" fill="hold">
                                          <p:stCondLst>
                                            <p:cond delay="200"/>
                                          </p:stCondLst>
                                        </p:cTn>
                                        <p:tgtEl>
                                          <p:spTgt spid="9"/>
                                        </p:tgtEl>
                                        <p:attrNameLst>
                                          <p:attrName>r</p:attrName>
                                        </p:attrNameLst>
                                      </p:cBhvr>
                                    </p:animRot>
                                    <p:animRot by="240000">
                                      <p:cBhvr>
                                        <p:cTn id="49" dur="200" fill="hold">
                                          <p:stCondLst>
                                            <p:cond delay="400"/>
                                          </p:stCondLst>
                                        </p:cTn>
                                        <p:tgtEl>
                                          <p:spTgt spid="9"/>
                                        </p:tgtEl>
                                        <p:attrNameLst>
                                          <p:attrName>r</p:attrName>
                                        </p:attrNameLst>
                                      </p:cBhvr>
                                    </p:animRot>
                                    <p:animRot by="-240000">
                                      <p:cBhvr>
                                        <p:cTn id="50" dur="200" fill="hold">
                                          <p:stCondLst>
                                            <p:cond delay="600"/>
                                          </p:stCondLst>
                                        </p:cTn>
                                        <p:tgtEl>
                                          <p:spTgt spid="9"/>
                                        </p:tgtEl>
                                        <p:attrNameLst>
                                          <p:attrName>r</p:attrName>
                                        </p:attrNameLst>
                                      </p:cBhvr>
                                    </p:animRot>
                                    <p:animRot by="120000">
                                      <p:cBhvr>
                                        <p:cTn id="51"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seq concurrent="1" nextAc="seek">
              <p:cTn id="52" restart="whenNotActive" fill="hold" evtFilter="cancelBubble" nodeType="interactiveSeq">
                <p:stCondLst>
                  <p:cond evt="onClick" delay="0">
                    <p:tgtEl>
                      <p:spTgt spid="3"/>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250" fill="hold"/>
                                        <p:tgtEl>
                                          <p:spTgt spid="3"/>
                                        </p:tgtEl>
                                        <p:attrNameLst>
                                          <p:attrName>fillcolor</p:attrName>
                                        </p:attrNameLst>
                                      </p:cBhvr>
                                      <p:to>
                                        <a:srgbClr val="FFF2CC"/>
                                      </p:to>
                                    </p:animClr>
                                    <p:set>
                                      <p:cBhvr>
                                        <p:cTn id="57" dur="250" fill="hold"/>
                                        <p:tgtEl>
                                          <p:spTgt spid="3"/>
                                        </p:tgtEl>
                                        <p:attrNameLst>
                                          <p:attrName>fill.type</p:attrName>
                                        </p:attrNameLst>
                                      </p:cBhvr>
                                      <p:to>
                                        <p:strVal val="solid"/>
                                      </p:to>
                                    </p:set>
                                    <p:set>
                                      <p:cBhvr>
                                        <p:cTn id="58" dur="250" fill="hold"/>
                                        <p:tgtEl>
                                          <p:spTgt spid="3"/>
                                        </p:tgtEl>
                                        <p:attrNameLst>
                                          <p:attrName>fill.on</p:attrName>
                                        </p:attrNameLst>
                                      </p:cBhvr>
                                      <p:to>
                                        <p:strVal val="true"/>
                                      </p:to>
                                    </p:set>
                                  </p:childTnLst>
                                  <p:subTnLst>
                                    <p:audio>
                                      <p:cMediaNode>
                                        <p:cTn display="0" masterRel="sameClick">
                                          <p:stCondLst>
                                            <p:cond evt="begin" delay="0">
                                              <p:tn val="55"/>
                                            </p:cond>
                                          </p:stCondLst>
                                          <p:endCondLst>
                                            <p:cond evt="onStopAudio" delay="0">
                                              <p:tgtEl>
                                                <p:sldTgt/>
                                              </p:tgtEl>
                                            </p:cond>
                                          </p:endCondLst>
                                        </p:cTn>
                                        <p:tgtEl>
                                          <p:sndTgt r:embed="rId4" name="click.wav"/>
                                        </p:tgtEl>
                                      </p:cMediaNode>
                                    </p:audio>
                                  </p:subTnLst>
                                </p:cTn>
                              </p:par>
                              <p:par>
                                <p:cTn id="59" presetID="23" presetClass="entr" presetSubtype="32" fill="hold" nodeType="withEffect">
                                  <p:stCondLst>
                                    <p:cond delay="1000"/>
                                  </p:stCondLst>
                                  <p:childTnLst>
                                    <p:set>
                                      <p:cBhvr>
                                        <p:cTn id="60" dur="1" fill="hold">
                                          <p:stCondLst>
                                            <p:cond delay="0"/>
                                          </p:stCondLst>
                                        </p:cTn>
                                        <p:tgtEl>
                                          <p:spTgt spid="4"/>
                                        </p:tgtEl>
                                        <p:attrNameLst>
                                          <p:attrName>style.visibility</p:attrName>
                                        </p:attrNameLst>
                                      </p:cBhvr>
                                      <p:to>
                                        <p:strVal val="visible"/>
                                      </p:to>
                                    </p:set>
                                    <p:anim calcmode="lin" valueType="num">
                                      <p:cBhvr>
                                        <p:cTn id="61" dur="250" fill="hold"/>
                                        <p:tgtEl>
                                          <p:spTgt spid="4"/>
                                        </p:tgtEl>
                                        <p:attrNameLst>
                                          <p:attrName>ppt_w</p:attrName>
                                        </p:attrNameLst>
                                      </p:cBhvr>
                                      <p:tavLst>
                                        <p:tav tm="0">
                                          <p:val>
                                            <p:strVal val="4*#ppt_w"/>
                                          </p:val>
                                        </p:tav>
                                        <p:tav tm="100000">
                                          <p:val>
                                            <p:strVal val="#ppt_w"/>
                                          </p:val>
                                        </p:tav>
                                      </p:tavLst>
                                    </p:anim>
                                    <p:anim calcmode="lin" valueType="num">
                                      <p:cBhvr>
                                        <p:cTn id="62" dur="250" fill="hold"/>
                                        <p:tgtEl>
                                          <p:spTgt spid="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9"/>
                                            </p:cond>
                                          </p:stCondLst>
                                          <p:endCondLst>
                                            <p:cond evt="onStopAudio" delay="0">
                                              <p:tgtEl>
                                                <p:sldTgt/>
                                              </p:tgtEl>
                                            </p:cond>
                                          </p:endCondLst>
                                        </p:cTn>
                                        <p:tgtEl>
                                          <p:sndTgt r:embed="rId3" name="applause.wav"/>
                                        </p:tgtEl>
                                      </p:cMediaNode>
                                    </p:audio>
                                  </p:subTnLst>
                                </p:cTn>
                              </p:par>
                              <p:par>
                                <p:cTn id="63" presetID="1" presetClass="emph" presetSubtype="2" fill="hold" nodeType="withEffect">
                                  <p:stCondLst>
                                    <p:cond delay="1000"/>
                                  </p:stCondLst>
                                  <p:childTnLst>
                                    <p:animClr clrSpc="rgb" dir="cw">
                                      <p:cBhvr>
                                        <p:cTn id="64" dur="250" fill="hold"/>
                                        <p:tgtEl>
                                          <p:spTgt spid="3"/>
                                        </p:tgtEl>
                                        <p:attrNameLst>
                                          <p:attrName>fillcolor</p:attrName>
                                        </p:attrNameLst>
                                      </p:cBhvr>
                                      <p:to>
                                        <a:srgbClr val="00B050"/>
                                      </p:to>
                                    </p:animClr>
                                    <p:set>
                                      <p:cBhvr>
                                        <p:cTn id="65" dur="250" fill="hold"/>
                                        <p:tgtEl>
                                          <p:spTgt spid="3"/>
                                        </p:tgtEl>
                                        <p:attrNameLst>
                                          <p:attrName>fill.type</p:attrName>
                                        </p:attrNameLst>
                                      </p:cBhvr>
                                      <p:to>
                                        <p:strVal val="solid"/>
                                      </p:to>
                                    </p:set>
                                    <p:set>
                                      <p:cBhvr>
                                        <p:cTn id="66" dur="250" fill="hold"/>
                                        <p:tgtEl>
                                          <p:spTgt spid="3"/>
                                        </p:tgtEl>
                                        <p:attrNameLst>
                                          <p:attrName>fill.on</p:attrName>
                                        </p:attrNameLst>
                                      </p:cBhvr>
                                      <p:to>
                                        <p:strVal val="true"/>
                                      </p:to>
                                    </p:set>
                                  </p:childTnLst>
                                </p:cTn>
                              </p:par>
                            </p:childTnLst>
                          </p:cTn>
                        </p:par>
                      </p:childTnLst>
                    </p:cTn>
                  </p:par>
                </p:childTnLst>
              </p:cTn>
              <p:nextCondLst>
                <p:cond evt="onClick" delay="0">
                  <p:tgtEl>
                    <p:spTgt spid="3"/>
                  </p:tgtEl>
                </p:cond>
              </p:nextCondLst>
            </p:seq>
            <p:seq concurrent="1" nextAc="seek">
              <p:cTn id="67" restart="whenNotActive" fill="hold" evtFilter="cancelBubble" nodeType="interactiveSeq">
                <p:stCondLst>
                  <p:cond evt="onClick" delay="0">
                    <p:tgtEl>
                      <p:spTgt spid="6"/>
                    </p:tgtEl>
                  </p:cond>
                </p:stCondLst>
                <p:endSync evt="end" delay="0">
                  <p:rtn val="all"/>
                </p:endSync>
                <p:childTnLst>
                  <p:par>
                    <p:cTn id="68" fill="hold">
                      <p:stCondLst>
                        <p:cond delay="0"/>
                      </p:stCondLst>
                      <p:childTnLst>
                        <p:par>
                          <p:cTn id="69" fill="hold">
                            <p:stCondLst>
                              <p:cond delay="0"/>
                            </p:stCondLst>
                            <p:childTnLst>
                              <p:par>
                                <p:cTn id="70" presetID="1" presetClass="emph" presetSubtype="2" fill="hold" nodeType="clickEffect">
                                  <p:stCondLst>
                                    <p:cond delay="0"/>
                                  </p:stCondLst>
                                  <p:childTnLst>
                                    <p:animClr clrSpc="rgb" dir="cw">
                                      <p:cBhvr>
                                        <p:cTn id="71" dur="250" fill="hold"/>
                                        <p:tgtEl>
                                          <p:spTgt spid="6"/>
                                        </p:tgtEl>
                                        <p:attrNameLst>
                                          <p:attrName>fillcolor</p:attrName>
                                        </p:attrNameLst>
                                      </p:cBhvr>
                                      <p:to>
                                        <a:srgbClr val="FFF2CC"/>
                                      </p:to>
                                    </p:animClr>
                                    <p:set>
                                      <p:cBhvr>
                                        <p:cTn id="72" dur="250" fill="hold"/>
                                        <p:tgtEl>
                                          <p:spTgt spid="6"/>
                                        </p:tgtEl>
                                        <p:attrNameLst>
                                          <p:attrName>fill.type</p:attrName>
                                        </p:attrNameLst>
                                      </p:cBhvr>
                                      <p:to>
                                        <p:strVal val="solid"/>
                                      </p:to>
                                    </p:set>
                                    <p:set>
                                      <p:cBhvr>
                                        <p:cTn id="73" dur="250" fill="hold"/>
                                        <p:tgtEl>
                                          <p:spTgt spid="6"/>
                                        </p:tgtEl>
                                        <p:attrNameLst>
                                          <p:attrName>fill.on</p:attrName>
                                        </p:attrNameLst>
                                      </p:cBhvr>
                                      <p:to>
                                        <p:strVal val="true"/>
                                      </p:to>
                                    </p:set>
                                  </p:childTnLst>
                                  <p:subTnLst>
                                    <p:audio>
                                      <p:cMediaNode>
                                        <p:cTn display="0" masterRel="sameClick">
                                          <p:stCondLst>
                                            <p:cond evt="begin" delay="0">
                                              <p:tn val="70"/>
                                            </p:cond>
                                          </p:stCondLst>
                                          <p:endCondLst>
                                            <p:cond evt="onStopAudio" delay="0">
                                              <p:tgtEl>
                                                <p:sldTgt/>
                                              </p:tgtEl>
                                            </p:cond>
                                          </p:endCondLst>
                                        </p:cTn>
                                        <p:tgtEl>
                                          <p:sndTgt r:embed="rId4" name="click.wav"/>
                                        </p:tgtEl>
                                      </p:cMediaNode>
                                    </p:audio>
                                  </p:subTnLst>
                                </p:cTn>
                              </p:par>
                              <p:par>
                                <p:cTn id="74" presetID="23" presetClass="entr" presetSubtype="32" fill="hold" nodeType="withEffect">
                                  <p:stCondLst>
                                    <p:cond delay="1000"/>
                                  </p:stCondLst>
                                  <p:childTnLst>
                                    <p:set>
                                      <p:cBhvr>
                                        <p:cTn id="75" dur="1" fill="hold">
                                          <p:stCondLst>
                                            <p:cond delay="0"/>
                                          </p:stCondLst>
                                        </p:cTn>
                                        <p:tgtEl>
                                          <p:spTgt spid="11"/>
                                        </p:tgtEl>
                                        <p:attrNameLst>
                                          <p:attrName>style.visibility</p:attrName>
                                        </p:attrNameLst>
                                      </p:cBhvr>
                                      <p:to>
                                        <p:strVal val="visible"/>
                                      </p:to>
                                    </p:set>
                                    <p:anim calcmode="lin" valueType="num">
                                      <p:cBhvr>
                                        <p:cTn id="76" dur="250" fill="hold"/>
                                        <p:tgtEl>
                                          <p:spTgt spid="11"/>
                                        </p:tgtEl>
                                        <p:attrNameLst>
                                          <p:attrName>ppt_w</p:attrName>
                                        </p:attrNameLst>
                                      </p:cBhvr>
                                      <p:tavLst>
                                        <p:tav tm="0">
                                          <p:val>
                                            <p:strVal val="4*#ppt_w"/>
                                          </p:val>
                                        </p:tav>
                                        <p:tav tm="100000">
                                          <p:val>
                                            <p:strVal val="#ppt_w"/>
                                          </p:val>
                                        </p:tav>
                                      </p:tavLst>
                                    </p:anim>
                                    <p:anim calcmode="lin" valueType="num">
                                      <p:cBhvr>
                                        <p:cTn id="77"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4"/>
                                            </p:cond>
                                          </p:stCondLst>
                                          <p:endCondLst>
                                            <p:cond evt="onStopAudio" delay="0">
                                              <p:tgtEl>
                                                <p:sldTgt/>
                                              </p:tgtEl>
                                            </p:cond>
                                          </p:endCondLst>
                                        </p:cTn>
                                        <p:tgtEl>
                                          <p:sndTgt r:embed="rId5" name="breeze.wav"/>
                                        </p:tgtEl>
                                      </p:cMediaNode>
                                    </p:audio>
                                  </p:subTnLst>
                                </p:cTn>
                              </p:par>
                              <p:par>
                                <p:cTn id="78" presetID="1" presetClass="emph" presetSubtype="2" fill="hold" nodeType="withEffect">
                                  <p:stCondLst>
                                    <p:cond delay="1000"/>
                                  </p:stCondLst>
                                  <p:childTnLst>
                                    <p:animClr clrSpc="rgb" dir="cw">
                                      <p:cBhvr>
                                        <p:cTn id="79" dur="250" fill="hold"/>
                                        <p:tgtEl>
                                          <p:spTgt spid="6"/>
                                        </p:tgtEl>
                                        <p:attrNameLst>
                                          <p:attrName>fillcolor</p:attrName>
                                        </p:attrNameLst>
                                      </p:cBhvr>
                                      <p:to>
                                        <a:srgbClr val="FFFF00"/>
                                      </p:to>
                                    </p:animClr>
                                    <p:set>
                                      <p:cBhvr>
                                        <p:cTn id="80" dur="250" fill="hold"/>
                                        <p:tgtEl>
                                          <p:spTgt spid="6"/>
                                        </p:tgtEl>
                                        <p:attrNameLst>
                                          <p:attrName>fill.type</p:attrName>
                                        </p:attrNameLst>
                                      </p:cBhvr>
                                      <p:to>
                                        <p:strVal val="solid"/>
                                      </p:to>
                                    </p:set>
                                    <p:set>
                                      <p:cBhvr>
                                        <p:cTn id="81"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82" restart="whenNotActive" fill="hold" evtFilter="cancelBubble" nodeType="interactiveSeq">
                <p:stCondLst>
                  <p:cond evt="onClick" delay="0">
                    <p:tgtEl>
                      <p:spTgt spid="8"/>
                    </p:tgtEl>
                  </p:cond>
                </p:stCondLst>
                <p:endSync evt="end" delay="0">
                  <p:rtn val="all"/>
                </p:endSync>
                <p:childTnLst>
                  <p:par>
                    <p:cTn id="83" fill="hold">
                      <p:stCondLst>
                        <p:cond delay="0"/>
                      </p:stCondLst>
                      <p:childTnLst>
                        <p:par>
                          <p:cTn id="84" fill="hold">
                            <p:stCondLst>
                              <p:cond delay="0"/>
                            </p:stCondLst>
                            <p:childTnLst>
                              <p:par>
                                <p:cTn id="85" presetID="1" presetClass="emph" presetSubtype="2" fill="hold" nodeType="clickEffect">
                                  <p:stCondLst>
                                    <p:cond delay="0"/>
                                  </p:stCondLst>
                                  <p:childTnLst>
                                    <p:animClr clrSpc="rgb" dir="cw">
                                      <p:cBhvr>
                                        <p:cTn id="86" dur="250" fill="hold"/>
                                        <p:tgtEl>
                                          <p:spTgt spid="8"/>
                                        </p:tgtEl>
                                        <p:attrNameLst>
                                          <p:attrName>fillcolor</p:attrName>
                                        </p:attrNameLst>
                                      </p:cBhvr>
                                      <p:to>
                                        <a:srgbClr val="FFF2CC"/>
                                      </p:to>
                                    </p:animClr>
                                    <p:set>
                                      <p:cBhvr>
                                        <p:cTn id="87" dur="250" fill="hold"/>
                                        <p:tgtEl>
                                          <p:spTgt spid="8"/>
                                        </p:tgtEl>
                                        <p:attrNameLst>
                                          <p:attrName>fill.type</p:attrName>
                                        </p:attrNameLst>
                                      </p:cBhvr>
                                      <p:to>
                                        <p:strVal val="solid"/>
                                      </p:to>
                                    </p:set>
                                    <p:set>
                                      <p:cBhvr>
                                        <p:cTn id="88" dur="250" fill="hold"/>
                                        <p:tgtEl>
                                          <p:spTgt spid="8"/>
                                        </p:tgtEl>
                                        <p:attrNameLst>
                                          <p:attrName>fill.on</p:attrName>
                                        </p:attrNameLst>
                                      </p:cBhvr>
                                      <p:to>
                                        <p:strVal val="true"/>
                                      </p:to>
                                    </p:set>
                                  </p:childTnLst>
                                  <p:subTnLst>
                                    <p:audio>
                                      <p:cMediaNode>
                                        <p:cTn display="0" masterRel="sameClick">
                                          <p:stCondLst>
                                            <p:cond evt="begin" delay="0">
                                              <p:tn val="85"/>
                                            </p:cond>
                                          </p:stCondLst>
                                          <p:endCondLst>
                                            <p:cond evt="onStopAudio" delay="0">
                                              <p:tgtEl>
                                                <p:sldTgt/>
                                              </p:tgtEl>
                                            </p:cond>
                                          </p:endCondLst>
                                        </p:cTn>
                                        <p:tgtEl>
                                          <p:sndTgt r:embed="rId4" name="click.wav"/>
                                        </p:tgtEl>
                                      </p:cMediaNode>
                                    </p:audio>
                                  </p:subTnLst>
                                </p:cTn>
                              </p:par>
                              <p:par>
                                <p:cTn id="89" presetID="23" presetClass="entr" presetSubtype="32" fill="hold" nodeType="withEffect">
                                  <p:stCondLst>
                                    <p:cond delay="1000"/>
                                  </p:stCondLst>
                                  <p:childTnLst>
                                    <p:set>
                                      <p:cBhvr>
                                        <p:cTn id="90" dur="1" fill="hold">
                                          <p:stCondLst>
                                            <p:cond delay="0"/>
                                          </p:stCondLst>
                                        </p:cTn>
                                        <p:tgtEl>
                                          <p:spTgt spid="10"/>
                                        </p:tgtEl>
                                        <p:attrNameLst>
                                          <p:attrName>style.visibility</p:attrName>
                                        </p:attrNameLst>
                                      </p:cBhvr>
                                      <p:to>
                                        <p:strVal val="visible"/>
                                      </p:to>
                                    </p:set>
                                    <p:anim calcmode="lin" valueType="num">
                                      <p:cBhvr>
                                        <p:cTn id="91" dur="250" fill="hold"/>
                                        <p:tgtEl>
                                          <p:spTgt spid="10"/>
                                        </p:tgtEl>
                                        <p:attrNameLst>
                                          <p:attrName>ppt_w</p:attrName>
                                        </p:attrNameLst>
                                      </p:cBhvr>
                                      <p:tavLst>
                                        <p:tav tm="0">
                                          <p:val>
                                            <p:strVal val="4*#ppt_w"/>
                                          </p:val>
                                        </p:tav>
                                        <p:tav tm="100000">
                                          <p:val>
                                            <p:strVal val="#ppt_w"/>
                                          </p:val>
                                        </p:tav>
                                      </p:tavLst>
                                    </p:anim>
                                    <p:anim calcmode="lin" valueType="num">
                                      <p:cBhvr>
                                        <p:cTn id="92"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9"/>
                                            </p:cond>
                                          </p:stCondLst>
                                          <p:endCondLst>
                                            <p:cond evt="onStopAudio" delay="0">
                                              <p:tgtEl>
                                                <p:sldTgt/>
                                              </p:tgtEl>
                                            </p:cond>
                                          </p:endCondLst>
                                        </p:cTn>
                                        <p:tgtEl>
                                          <p:sndTgt r:embed="rId5" name="breeze.wav"/>
                                        </p:tgtEl>
                                      </p:cMediaNode>
                                    </p:audio>
                                  </p:subTnLst>
                                </p:cTn>
                              </p:par>
                              <p:par>
                                <p:cTn id="93" presetID="1" presetClass="emph" presetSubtype="2" fill="hold" nodeType="withEffect">
                                  <p:stCondLst>
                                    <p:cond delay="1000"/>
                                  </p:stCondLst>
                                  <p:childTnLst>
                                    <p:animClr clrSpc="rgb" dir="cw">
                                      <p:cBhvr>
                                        <p:cTn id="94" dur="250" fill="hold"/>
                                        <p:tgtEl>
                                          <p:spTgt spid="8"/>
                                        </p:tgtEl>
                                        <p:attrNameLst>
                                          <p:attrName>fillcolor</p:attrName>
                                        </p:attrNameLst>
                                      </p:cBhvr>
                                      <p:to>
                                        <a:srgbClr val="FFFF00"/>
                                      </p:to>
                                    </p:animClr>
                                    <p:set>
                                      <p:cBhvr>
                                        <p:cTn id="95" dur="250" fill="hold"/>
                                        <p:tgtEl>
                                          <p:spTgt spid="8"/>
                                        </p:tgtEl>
                                        <p:attrNameLst>
                                          <p:attrName>fill.type</p:attrName>
                                        </p:attrNameLst>
                                      </p:cBhvr>
                                      <p:to>
                                        <p:strVal val="solid"/>
                                      </p:to>
                                    </p:set>
                                    <p:set>
                                      <p:cBhvr>
                                        <p:cTn id="96" dur="25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97" restart="whenNotActive" fill="hold" evtFilter="cancelBubble" nodeType="interactiveSeq">
                <p:stCondLst>
                  <p:cond evt="onClick" delay="0">
                    <p:tgtEl>
                      <p:spTgt spid="12"/>
                    </p:tgtEl>
                  </p:cond>
                </p:stCondLst>
                <p:endSync evt="end" delay="0">
                  <p:rtn val="all"/>
                </p:endSync>
                <p:childTnLst>
                  <p:par>
                    <p:cTn id="98" fill="hold">
                      <p:stCondLst>
                        <p:cond delay="0"/>
                      </p:stCondLst>
                      <p:childTnLst>
                        <p:par>
                          <p:cTn id="99" fill="hold">
                            <p:stCondLst>
                              <p:cond delay="0"/>
                            </p:stCondLst>
                            <p:childTnLst>
                              <p:par>
                                <p:cTn id="100" presetID="1" presetClass="emph" presetSubtype="2" fill="hold" nodeType="clickEffect">
                                  <p:stCondLst>
                                    <p:cond delay="0"/>
                                  </p:stCondLst>
                                  <p:childTnLst>
                                    <p:animClr clrSpc="rgb" dir="cw">
                                      <p:cBhvr>
                                        <p:cTn id="101" dur="250" fill="hold"/>
                                        <p:tgtEl>
                                          <p:spTgt spid="12"/>
                                        </p:tgtEl>
                                        <p:attrNameLst>
                                          <p:attrName>fillcolor</p:attrName>
                                        </p:attrNameLst>
                                      </p:cBhvr>
                                      <p:to>
                                        <a:srgbClr val="FFF2CC"/>
                                      </p:to>
                                    </p:animClr>
                                    <p:set>
                                      <p:cBhvr>
                                        <p:cTn id="102" dur="250" fill="hold"/>
                                        <p:tgtEl>
                                          <p:spTgt spid="12"/>
                                        </p:tgtEl>
                                        <p:attrNameLst>
                                          <p:attrName>fill.type</p:attrName>
                                        </p:attrNameLst>
                                      </p:cBhvr>
                                      <p:to>
                                        <p:strVal val="solid"/>
                                      </p:to>
                                    </p:set>
                                    <p:set>
                                      <p:cBhvr>
                                        <p:cTn id="103" dur="250" fill="hold"/>
                                        <p:tgtEl>
                                          <p:spTgt spid="12"/>
                                        </p:tgtEl>
                                        <p:attrNameLst>
                                          <p:attrName>fill.on</p:attrName>
                                        </p:attrNameLst>
                                      </p:cBhvr>
                                      <p:to>
                                        <p:strVal val="true"/>
                                      </p:to>
                                    </p:set>
                                  </p:childTnLst>
                                  <p:subTnLst>
                                    <p:audio>
                                      <p:cMediaNode>
                                        <p:cTn display="0" masterRel="sameClick">
                                          <p:stCondLst>
                                            <p:cond evt="begin" delay="0">
                                              <p:tn val="100"/>
                                            </p:cond>
                                          </p:stCondLst>
                                          <p:endCondLst>
                                            <p:cond evt="onStopAudio" delay="0">
                                              <p:tgtEl>
                                                <p:sldTgt/>
                                              </p:tgtEl>
                                            </p:cond>
                                          </p:endCondLst>
                                        </p:cTn>
                                        <p:tgtEl>
                                          <p:sndTgt r:embed="rId4" name="click.wav"/>
                                        </p:tgtEl>
                                      </p:cMediaNode>
                                    </p:audio>
                                  </p:subTnLst>
                                </p:cTn>
                              </p:par>
                              <p:par>
                                <p:cTn id="104" presetID="23" presetClass="entr" presetSubtype="32" fill="hold" nodeType="withEffect">
                                  <p:stCondLst>
                                    <p:cond delay="1000"/>
                                  </p:stCondLst>
                                  <p:childTnLst>
                                    <p:set>
                                      <p:cBhvr>
                                        <p:cTn id="105" dur="1" fill="hold">
                                          <p:stCondLst>
                                            <p:cond delay="0"/>
                                          </p:stCondLst>
                                        </p:cTn>
                                        <p:tgtEl>
                                          <p:spTgt spid="13"/>
                                        </p:tgtEl>
                                        <p:attrNameLst>
                                          <p:attrName>style.visibility</p:attrName>
                                        </p:attrNameLst>
                                      </p:cBhvr>
                                      <p:to>
                                        <p:strVal val="visible"/>
                                      </p:to>
                                    </p:set>
                                    <p:anim calcmode="lin" valueType="num">
                                      <p:cBhvr>
                                        <p:cTn id="106" dur="250" fill="hold"/>
                                        <p:tgtEl>
                                          <p:spTgt spid="13"/>
                                        </p:tgtEl>
                                        <p:attrNameLst>
                                          <p:attrName>ppt_w</p:attrName>
                                        </p:attrNameLst>
                                      </p:cBhvr>
                                      <p:tavLst>
                                        <p:tav tm="0">
                                          <p:val>
                                            <p:strVal val="4*#ppt_w"/>
                                          </p:val>
                                        </p:tav>
                                        <p:tav tm="100000">
                                          <p:val>
                                            <p:strVal val="#ppt_w"/>
                                          </p:val>
                                        </p:tav>
                                      </p:tavLst>
                                    </p:anim>
                                    <p:anim calcmode="lin" valueType="num">
                                      <p:cBhvr>
                                        <p:cTn id="107"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04"/>
                                            </p:cond>
                                          </p:stCondLst>
                                          <p:endCondLst>
                                            <p:cond evt="onStopAudio" delay="0">
                                              <p:tgtEl>
                                                <p:sldTgt/>
                                              </p:tgtEl>
                                            </p:cond>
                                          </p:endCondLst>
                                        </p:cTn>
                                        <p:tgtEl>
                                          <p:sndTgt r:embed="rId5" name="breeze.wav"/>
                                        </p:tgtEl>
                                      </p:cMediaNode>
                                    </p:audio>
                                  </p:subTnLst>
                                </p:cTn>
                              </p:par>
                              <p:par>
                                <p:cTn id="108" presetID="1" presetClass="emph" presetSubtype="2" fill="hold" nodeType="withEffect">
                                  <p:stCondLst>
                                    <p:cond delay="1000"/>
                                  </p:stCondLst>
                                  <p:childTnLst>
                                    <p:animClr clrSpc="rgb" dir="cw">
                                      <p:cBhvr>
                                        <p:cTn id="109" dur="250" fill="hold"/>
                                        <p:tgtEl>
                                          <p:spTgt spid="12"/>
                                        </p:tgtEl>
                                        <p:attrNameLst>
                                          <p:attrName>fillcolor</p:attrName>
                                        </p:attrNameLst>
                                      </p:cBhvr>
                                      <p:to>
                                        <a:srgbClr val="FFFF00"/>
                                      </p:to>
                                    </p:animClr>
                                    <p:set>
                                      <p:cBhvr>
                                        <p:cTn id="110" dur="250" fill="hold"/>
                                        <p:tgtEl>
                                          <p:spTgt spid="12"/>
                                        </p:tgtEl>
                                        <p:attrNameLst>
                                          <p:attrName>fill.type</p:attrName>
                                        </p:attrNameLst>
                                      </p:cBhvr>
                                      <p:to>
                                        <p:strVal val="solid"/>
                                      </p:to>
                                    </p:set>
                                    <p:set>
                                      <p:cBhvr>
                                        <p:cTn id="111"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childTnLst>
        </p:cTn>
      </p:par>
    </p:tnLst>
    <p:bldLst>
      <p:bldP spid="9" grpId="0" animBg="1"/>
      <p:bldP spid="9" grpId="1" animBg="1"/>
      <p:bldP spid="27" grpId="0" animBg="1"/>
      <p:bldP spid="3" grpId="0" animBg="1"/>
      <p:bldP spid="6" grpId="0" animBg="1"/>
      <p:bldP spid="8" grpId="0" animBg="1"/>
      <p:bldP spid="1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a:extLst>
            <a:ext uri="{FF2B5EF4-FFF2-40B4-BE49-F238E27FC236}">
              <a16:creationId xmlns:a16="http://schemas.microsoft.com/office/drawing/2014/main" id="{C60ACAD2-8505-1CE1-19BB-D6EB62EAE9F8}"/>
            </a:ext>
          </a:extLst>
        </p:cNvPr>
        <p:cNvGrpSpPr/>
        <p:nvPr/>
      </p:nvGrpSpPr>
      <p:grpSpPr>
        <a:xfrm>
          <a:off x="0" y="0"/>
          <a:ext cx="0" cy="0"/>
          <a:chOff x="0" y="0"/>
          <a:chExt cx="0" cy="0"/>
        </a:xfrm>
      </p:grpSpPr>
      <p:pic>
        <p:nvPicPr>
          <p:cNvPr id="44" name="Picture 43">
            <a:extLst>
              <a:ext uri="{FF2B5EF4-FFF2-40B4-BE49-F238E27FC236}">
                <a16:creationId xmlns:a16="http://schemas.microsoft.com/office/drawing/2014/main" id="{E1E9AA4F-1E8B-1101-4855-3EF50CDA421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a16="http://schemas.microsoft.com/office/drawing/2014/main" id="{FA8F8A9F-B542-12FD-FCFA-576EF327F55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id="{9B93F9BB-2DC5-399B-9B5D-3EA491E3381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9" name="Rectangle: Folded Corner 8">
            <a:extLst>
              <a:ext uri="{FF2B5EF4-FFF2-40B4-BE49-F238E27FC236}">
                <a16:creationId xmlns:a16="http://schemas.microsoft.com/office/drawing/2014/main" id="{FF8EF2C2-ECC0-8165-933E-44CA72AE028A}"/>
              </a:ext>
            </a:extLst>
          </p:cNvPr>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You are given 2 candies </a:t>
            </a:r>
          </a:p>
        </p:txBody>
      </p:sp>
      <p:sp>
        <p:nvSpPr>
          <p:cNvPr id="27" name="Rectangle: Folded Corner 26">
            <a:extLst>
              <a:ext uri="{FF2B5EF4-FFF2-40B4-BE49-F238E27FC236}">
                <a16:creationId xmlns:a16="http://schemas.microsoft.com/office/drawing/2014/main" id="{5743F342-2E8B-09D8-9897-9AA4079E5BB9}"/>
              </a:ext>
            </a:extLst>
          </p:cNvPr>
          <p:cNvSpPr/>
          <p:nvPr/>
        </p:nvSpPr>
        <p:spPr>
          <a:xfrm>
            <a:off x="508000" y="275771"/>
            <a:ext cx="9622971"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US" sz="3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Question 5</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a:t>
            </a: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lang="en-US" sz="2800" b="1" dirty="0">
                <a:solidFill>
                  <a:schemeClr val="tx1"/>
                </a:solidFill>
                <a:latin typeface="Times New Roman" panose="02020603050405020304" pitchFamily="18" charset="0"/>
                <a:cs typeface="Times New Roman" panose="02020603050405020304" pitchFamily="18" charset="0"/>
              </a:rPr>
              <a:t>How does the author feel when witnessing suffering and hardships?</a:t>
            </a: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Lilita One"/>
                <a:cs typeface="Times New Roman" panose="02020603050405020304" pitchFamily="18" charset="0"/>
                <a:sym typeface="Lilita One"/>
              </a:rPr>
              <a:t>?</a:t>
            </a:r>
            <a:endPar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3" name="Rectangle 32">
            <a:extLst>
              <a:ext uri="{FF2B5EF4-FFF2-40B4-BE49-F238E27FC236}">
                <a16:creationId xmlns:a16="http://schemas.microsoft.com/office/drawing/2014/main" id="{3DC3C0BE-7DFB-000F-1478-97286A0D8ACA}"/>
              </a:ext>
            </a:extLst>
          </p:cNvPr>
          <p:cNvSpPr/>
          <p:nvPr/>
        </p:nvSpPr>
        <p:spPr>
          <a:xfrm rot="5600923">
            <a:off x="2831325" y="4994112"/>
            <a:ext cx="2438330" cy="250979"/>
          </a:xfrm>
          <a:prstGeom prst="rect">
            <a:avLst/>
          </a:prstGeom>
          <a:blipFill>
            <a:blip r:embed="rId10"/>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11" action="ppaction://hlinksldjump"/>
            <a:extLst>
              <a:ext uri="{FF2B5EF4-FFF2-40B4-BE49-F238E27FC236}">
                <a16:creationId xmlns:a16="http://schemas.microsoft.com/office/drawing/2014/main" id="{519DD2D4-E415-ED23-0730-A2D9EDDA4E50}"/>
              </a:ext>
            </a:extLst>
          </p:cNvPr>
          <p:cNvSpPr/>
          <p:nvPr/>
        </p:nvSpPr>
        <p:spPr>
          <a:xfrm rot="586976" flipH="1">
            <a:off x="2801407" y="4069021"/>
            <a:ext cx="2310938" cy="899514"/>
          </a:xfrm>
          <a:prstGeom prst="homePlate">
            <a:avLst/>
          </a:prstGeom>
          <a:blipFill>
            <a:blip r:embed="rId10"/>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43322E6F-9709-4D9C-92A3-BCADBA695A4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a16="http://schemas.microsoft.com/office/drawing/2014/main" id="{A1E00E5F-7445-4F1B-59E5-F7B18B0B2042}"/>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id="{F4358052-8D68-FB74-77BD-8F200316998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id="{1E2A7DB1-CCB9-B1A6-C1EF-DE736DEDC61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a16="http://schemas.microsoft.com/office/drawing/2014/main" id="{D9633C3D-6BB6-6A04-C9BF-3E7333ADF7B4}"/>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a16="http://schemas.microsoft.com/office/drawing/2014/main" id="{812FAAE9-CF5A-B8FC-5B9F-549F2E8E6535}"/>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a16="http://schemas.microsoft.com/office/drawing/2014/main" id="{A612EA37-CEC2-8800-C64B-A8B949227700}"/>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DE8C8D0A-2BD7-7A3A-AAC8-E0F710802E3E}"/>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
        <p:nvSpPr>
          <p:cNvPr id="2" name="Rectangle: Rounded Corners 1">
            <a:extLst>
              <a:ext uri="{FF2B5EF4-FFF2-40B4-BE49-F238E27FC236}">
                <a16:creationId xmlns:a16="http://schemas.microsoft.com/office/drawing/2014/main" id="{2D3B49B9-F1BF-F8BC-6593-7780CDB8853A}"/>
              </a:ext>
            </a:extLst>
          </p:cNvPr>
          <p:cNvSpPr/>
          <p:nvPr/>
        </p:nvSpPr>
        <p:spPr>
          <a:xfrm>
            <a:off x="5471820" y="2161197"/>
            <a:ext cx="4906799" cy="770816"/>
          </a:xfrm>
          <a:prstGeom prst="roundRect">
            <a:avLst/>
          </a:prstGeom>
          <a:solidFill>
            <a:schemeClr val="bg1"/>
          </a:solidFill>
          <a:ln w="28575" cap="flat" cmpd="sng" algn="ctr">
            <a:noFill/>
            <a:prstDash val="solid"/>
            <a:miter lim="800000"/>
          </a:ln>
          <a:effectLst>
            <a:outerShdw blurRad="63500" sx="102000" sy="102000" algn="ctr" rotWithShape="0">
              <a:prstClr val="black">
                <a:alpha val="40000"/>
              </a:prstClr>
            </a:outerShdw>
          </a:effectLst>
        </p:spPr>
        <p:txBody>
          <a:bodyPr rtlCol="0" anchor="ctr"/>
          <a:lstStyle/>
          <a:p>
            <a:pPr lvl="0" defTabSz="914354">
              <a:defRPr/>
            </a:pPr>
            <a:r>
              <a:rPr lang="en-US" sz="2400" kern="0" dirty="0">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B. </a:t>
            </a:r>
            <a:r>
              <a:rPr lang="en-US" sz="2400" dirty="0">
                <a:latin typeface="Times New Roman" panose="02020603050405020304" pitchFamily="18" charset="0"/>
                <a:cs typeface="Times New Roman" panose="02020603050405020304" pitchFamily="18" charset="0"/>
              </a:rPr>
              <a:t>Thankful for what they have</a:t>
            </a: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ontserrat Classic"/>
              <a:cs typeface="Times New Roman" panose="02020603050405020304" pitchFamily="18" charset="0"/>
              <a:sym typeface="Montserrat Classic"/>
            </a:endParaRPr>
          </a:p>
        </p:txBody>
      </p:sp>
      <p:pic>
        <p:nvPicPr>
          <p:cNvPr id="3" name="Picture 2">
            <a:extLst>
              <a:ext uri="{FF2B5EF4-FFF2-40B4-BE49-F238E27FC236}">
                <a16:creationId xmlns:a16="http://schemas.microsoft.com/office/drawing/2014/main" id="{92E2E778-B12D-B4B3-AB8D-683A290BCF4A}"/>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574081" y="2224792"/>
            <a:ext cx="804536" cy="643628"/>
          </a:xfrm>
          <a:prstGeom prst="rect">
            <a:avLst/>
          </a:prstGeom>
        </p:spPr>
      </p:pic>
      <p:sp>
        <p:nvSpPr>
          <p:cNvPr id="6" name="Rectangle: Rounded Corners 5">
            <a:extLst>
              <a:ext uri="{FF2B5EF4-FFF2-40B4-BE49-F238E27FC236}">
                <a16:creationId xmlns:a16="http://schemas.microsoft.com/office/drawing/2014/main" id="{9E4D665F-E381-6460-E69B-B8918C8C0A6A}"/>
              </a:ext>
            </a:extLst>
          </p:cNvPr>
          <p:cNvSpPr/>
          <p:nvPr/>
        </p:nvSpPr>
        <p:spPr>
          <a:xfrm>
            <a:off x="424150" y="2145344"/>
            <a:ext cx="4906799" cy="770816"/>
          </a:xfrm>
          <a:prstGeom prst="roundRect">
            <a:avLst/>
          </a:prstGeom>
          <a:solidFill>
            <a:schemeClr val="bg1"/>
          </a:solidFill>
          <a:ln w="28575" cap="flat" cmpd="sng" algn="ctr">
            <a:noFill/>
            <a:prstDash val="solid"/>
            <a:miter lim="800000"/>
          </a:ln>
          <a:effectLst>
            <a:outerShdw blurRad="63500" sx="102000" sy="102000" algn="ctr" rotWithShape="0">
              <a:prstClr val="black">
                <a:alpha val="40000"/>
              </a:prstClr>
            </a:outerShdw>
          </a:effectLst>
        </p:spPr>
        <p:txBody>
          <a:bodyPr rtlCol="0" anchor="ctr"/>
          <a:lstStyle/>
          <a:p>
            <a:pPr defTabSz="914354">
              <a:defRPr/>
            </a:pPr>
            <a:r>
              <a:rPr lang="en-US" sz="2400" kern="0" dirty="0">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A. </a:t>
            </a:r>
            <a:r>
              <a:rPr lang="en-US" sz="2400" dirty="0">
                <a:latin typeface="Times New Roman" panose="02020603050405020304" pitchFamily="18" charset="0"/>
                <a:cs typeface="Times New Roman" panose="02020603050405020304" pitchFamily="18" charset="0"/>
              </a:rPr>
              <a:t>Indifferent</a:t>
            </a:r>
            <a:endParaRPr lang="en-US" sz="2400" dirty="0">
              <a:solidFill>
                <a:srgbClr val="000000"/>
              </a:solidFill>
              <a:latin typeface="Times New Roman" panose="02020603050405020304" pitchFamily="18" charset="0"/>
              <a:ea typeface="Montserrat Classic"/>
              <a:cs typeface="Times New Roman" panose="02020603050405020304" pitchFamily="18" charset="0"/>
              <a:sym typeface="Montserrat Classic"/>
            </a:endParaRPr>
          </a:p>
        </p:txBody>
      </p:sp>
      <p:sp>
        <p:nvSpPr>
          <p:cNvPr id="8" name="Rectangle: Rounded Corners 7">
            <a:extLst>
              <a:ext uri="{FF2B5EF4-FFF2-40B4-BE49-F238E27FC236}">
                <a16:creationId xmlns:a16="http://schemas.microsoft.com/office/drawing/2014/main" id="{8069224A-5E9D-6517-328D-A8F73066D186}"/>
              </a:ext>
            </a:extLst>
          </p:cNvPr>
          <p:cNvSpPr/>
          <p:nvPr/>
        </p:nvSpPr>
        <p:spPr>
          <a:xfrm>
            <a:off x="5471820" y="3004481"/>
            <a:ext cx="4906799" cy="770816"/>
          </a:xfrm>
          <a:prstGeom prst="roundRect">
            <a:avLst/>
          </a:prstGeom>
          <a:solidFill>
            <a:schemeClr val="bg1"/>
          </a:solidFill>
          <a:ln w="28575" cap="flat" cmpd="sng" algn="ctr">
            <a:noFill/>
            <a:prstDash val="solid"/>
            <a:miter lim="800000"/>
          </a:ln>
          <a:effectLst>
            <a:outerShdw blurRad="63500" sx="102000" sy="102000" algn="ctr" rotWithShape="0">
              <a:prstClr val="black">
                <a:alpha val="40000"/>
              </a:prstClr>
            </a:outerShdw>
          </a:effectLst>
        </p:spPr>
        <p:txBody>
          <a:bodyPr rtlCol="0" anchor="ctr"/>
          <a:lstStyle/>
          <a:p>
            <a:pPr lvl="0" defTabSz="914354">
              <a:defRPr/>
            </a:pPr>
            <a:r>
              <a:rPr kumimoji="0" lang="en-US" sz="2400" b="0" i="0" u="none" strike="noStrike" kern="0" cap="none" spc="0" normalizeH="0" baseline="0" noProof="0" dirty="0">
                <a:ln>
                  <a:noFill/>
                </a:ln>
                <a:solidFill>
                  <a:srgbClr val="1A1D28"/>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D. </a:t>
            </a:r>
            <a:r>
              <a:rPr lang="en-US" sz="2400" dirty="0">
                <a:latin typeface="Times New Roman" panose="02020603050405020304" pitchFamily="18" charset="0"/>
                <a:cs typeface="Times New Roman" panose="02020603050405020304" pitchFamily="18" charset="0"/>
              </a:rPr>
              <a:t>Excited for more opportunities</a:t>
            </a:r>
            <a:endParaRPr kumimoji="0" lang="vi-VN" sz="2400" b="0" i="0" u="none" strike="noStrike" kern="0" cap="none" spc="0" normalizeH="0" baseline="0" noProof="0" dirty="0">
              <a:ln>
                <a:noFill/>
              </a:ln>
              <a:solidFill>
                <a:srgbClr val="1A1D28"/>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p:txBody>
      </p:sp>
      <p:pic>
        <p:nvPicPr>
          <p:cNvPr id="10" name="Picture 9">
            <a:extLst>
              <a:ext uri="{FF2B5EF4-FFF2-40B4-BE49-F238E27FC236}">
                <a16:creationId xmlns:a16="http://schemas.microsoft.com/office/drawing/2014/main" id="{818D4353-3577-CBC6-E394-A36246EEC30B}"/>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9573878" y="3094235"/>
            <a:ext cx="804743" cy="707197"/>
          </a:xfrm>
          <a:prstGeom prst="rect">
            <a:avLst/>
          </a:prstGeom>
        </p:spPr>
      </p:pic>
      <p:pic>
        <p:nvPicPr>
          <p:cNvPr id="11" name="Picture 10">
            <a:extLst>
              <a:ext uri="{FF2B5EF4-FFF2-40B4-BE49-F238E27FC236}">
                <a16:creationId xmlns:a16="http://schemas.microsoft.com/office/drawing/2014/main" id="{4FFF77D6-FFAA-0933-3792-ACA09FC25595}"/>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4668793" y="2190131"/>
            <a:ext cx="732592" cy="643793"/>
          </a:xfrm>
          <a:prstGeom prst="rect">
            <a:avLst/>
          </a:prstGeom>
        </p:spPr>
      </p:pic>
      <p:sp>
        <p:nvSpPr>
          <p:cNvPr id="19" name="Rectangle: Rounded Corners 18">
            <a:extLst>
              <a:ext uri="{FF2B5EF4-FFF2-40B4-BE49-F238E27FC236}">
                <a16:creationId xmlns:a16="http://schemas.microsoft.com/office/drawing/2014/main" id="{21B803B8-6462-1E22-AEC6-4AE31AC3D6AD}"/>
              </a:ext>
            </a:extLst>
          </p:cNvPr>
          <p:cNvSpPr/>
          <p:nvPr/>
        </p:nvSpPr>
        <p:spPr>
          <a:xfrm>
            <a:off x="424150" y="2984354"/>
            <a:ext cx="4906799" cy="770816"/>
          </a:xfrm>
          <a:prstGeom prst="roundRect">
            <a:avLst/>
          </a:prstGeom>
          <a:solidFill>
            <a:schemeClr val="bg1"/>
          </a:solidFill>
          <a:ln w="28575" cap="flat" cmpd="sng" algn="ctr">
            <a:noFill/>
            <a:prstDash val="solid"/>
            <a:miter lim="800000"/>
          </a:ln>
          <a:effectLst>
            <a:outerShdw blurRad="63500" sx="102000" sy="102000" algn="ctr" rotWithShape="0">
              <a:prstClr val="black">
                <a:alpha val="40000"/>
              </a:prstClr>
            </a:outerShdw>
          </a:effectLst>
        </p:spPr>
        <p:txBody>
          <a:bodyPr rtlCol="0" anchor="ctr"/>
          <a:lstStyle/>
          <a:p>
            <a:pPr lvl="0" defTabSz="914354">
              <a:defRPr/>
            </a:pPr>
            <a:r>
              <a:rPr kumimoji="0" lang="en-US" sz="2400" b="0" i="0" u="none" strike="noStrike" kern="0" cap="none" spc="0" normalizeH="0" baseline="0" noProof="0" dirty="0">
                <a:ln>
                  <a:noFill/>
                </a:ln>
                <a:solidFill>
                  <a:srgbClr val="1A1D28"/>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C. </a:t>
            </a:r>
            <a:r>
              <a:rPr lang="en-US" sz="2400" dirty="0">
                <a:latin typeface="Times New Roman" panose="02020603050405020304" pitchFamily="18" charset="0"/>
                <a:cs typeface="Times New Roman" panose="02020603050405020304" pitchFamily="18" charset="0"/>
              </a:rPr>
              <a:t>Sad and hopeless</a:t>
            </a:r>
            <a:endParaRPr kumimoji="0" lang="vi-VN" sz="2400" b="0" i="0" u="none" strike="noStrike" kern="0" cap="none" spc="0" normalizeH="0" baseline="0" noProof="0" dirty="0">
              <a:ln>
                <a:noFill/>
              </a:ln>
              <a:solidFill>
                <a:srgbClr val="1A1D28"/>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p:txBody>
      </p:sp>
      <p:pic>
        <p:nvPicPr>
          <p:cNvPr id="20" name="Picture 19">
            <a:extLst>
              <a:ext uri="{FF2B5EF4-FFF2-40B4-BE49-F238E27FC236}">
                <a16:creationId xmlns:a16="http://schemas.microsoft.com/office/drawing/2014/main" id="{C08918B3-44D5-4D09-8432-CD610B2A3BA6}"/>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4526206" y="3053175"/>
            <a:ext cx="804743" cy="707197"/>
          </a:xfrm>
          <a:prstGeom prst="rect">
            <a:avLst/>
          </a:prstGeom>
        </p:spPr>
      </p:pic>
    </p:spTree>
    <p:extLst>
      <p:ext uri="{BB962C8B-B14F-4D97-AF65-F5344CB8AC3E}">
        <p14:creationId xmlns:p14="http://schemas.microsoft.com/office/powerpoint/2010/main" val="3445237522"/>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20"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50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anim calcmode="lin" valueType="num">
                                      <p:cBhvr>
                                        <p:cTn id="23" dur="500" fill="hold"/>
                                        <p:tgtEl>
                                          <p:spTgt spid="8"/>
                                        </p:tgtEl>
                                        <p:attrNameLst>
                                          <p:attrName>ppt_x</p:attrName>
                                        </p:attrNameLst>
                                      </p:cBhvr>
                                      <p:tavLst>
                                        <p:tav tm="0">
                                          <p:val>
                                            <p:strVal val="#ppt_x"/>
                                          </p:val>
                                        </p:tav>
                                        <p:tav tm="100000">
                                          <p:val>
                                            <p:strVal val="#ppt_x"/>
                                          </p:val>
                                        </p:tav>
                                      </p:tavLst>
                                    </p:anim>
                                    <p:anim calcmode="lin" valueType="num">
                                      <p:cBhvr>
                                        <p:cTn id="24" dur="500" fill="hold"/>
                                        <p:tgtEl>
                                          <p:spTgt spid="8"/>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anim calcmode="lin" valueType="num">
                                      <p:cBhvr>
                                        <p:cTn id="28" dur="500" fill="hold"/>
                                        <p:tgtEl>
                                          <p:spTgt spid="19"/>
                                        </p:tgtEl>
                                        <p:attrNameLst>
                                          <p:attrName>ppt_x</p:attrName>
                                        </p:attrNameLst>
                                      </p:cBhvr>
                                      <p:tavLst>
                                        <p:tav tm="0">
                                          <p:val>
                                            <p:strVal val="#ppt_x"/>
                                          </p:val>
                                        </p:tav>
                                        <p:tav tm="100000">
                                          <p:val>
                                            <p:strVal val="#ppt_x"/>
                                          </p:val>
                                        </p:tav>
                                      </p:tavLst>
                                    </p:anim>
                                    <p:anim calcmode="lin" valueType="num">
                                      <p:cBhvr>
                                        <p:cTn id="29" dur="5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7"/>
                    </p:tgtEl>
                  </p:cond>
                </p:stCondLst>
                <p:endSync evt="end" delay="0">
                  <p:rtn val="all"/>
                </p:endSync>
                <p:childTnLst>
                  <p:par>
                    <p:cTn id="31" fill="hold">
                      <p:stCondLst>
                        <p:cond delay="0"/>
                      </p:stCondLst>
                      <p:childTnLst>
                        <p:par>
                          <p:cTn id="32" fill="hold">
                            <p:stCondLst>
                              <p:cond delay="0"/>
                            </p:stCondLst>
                            <p:childTnLst>
                              <p:par>
                                <p:cTn id="33" presetID="64" presetClass="path" presetSubtype="0" accel="50000" decel="50000" fill="hold" nodeType="clickEffect">
                                  <p:stCondLst>
                                    <p:cond delay="0"/>
                                  </p:stCondLst>
                                  <p:childTnLst>
                                    <p:animMotion origin="layout" path="M -1.66667E-6 -3.7037E-6 L -1.66667E-6 -0.22476 " pathEditMode="relative" rAng="0" ptsTypes="AA">
                                      <p:cBhvr>
                                        <p:cTn id="34" dur="2000" fill="hold"/>
                                        <p:tgtEl>
                                          <p:spTgt spid="7"/>
                                        </p:tgtEl>
                                        <p:attrNameLst>
                                          <p:attrName>ppt_x</p:attrName>
                                          <p:attrName>ppt_y</p:attrName>
                                        </p:attrNameLst>
                                      </p:cBhvr>
                                      <p:rCtr x="0" y="-11250"/>
                                    </p:animMotion>
                                  </p:childTnLst>
                                  <p:subTnLst>
                                    <p:audio>
                                      <p:cMediaNode>
                                        <p:cTn display="0" masterRel="sameClick">
                                          <p:stCondLst>
                                            <p:cond evt="begin" delay="0">
                                              <p:tn val="33"/>
                                            </p:cond>
                                          </p:stCondLst>
                                          <p:endCondLst>
                                            <p:cond evt="onStopAudio" delay="0">
                                              <p:tgtEl>
                                                <p:sldTgt/>
                                              </p:tgtEl>
                                            </p:cond>
                                          </p:endCondLst>
                                        </p:cTn>
                                        <p:tgtEl>
                                          <p:sndTgt r:embed="rId2" name="chimes.wav"/>
                                        </p:tgtEl>
                                      </p:cMediaNode>
                                    </p:audio>
                                  </p:subTnLst>
                                </p:cTn>
                              </p:par>
                            </p:childTnLst>
                          </p:cTn>
                        </p:par>
                        <p:par>
                          <p:cTn id="35" fill="hold">
                            <p:stCondLst>
                              <p:cond delay="2000"/>
                            </p:stCondLst>
                            <p:childTnLst>
                              <p:par>
                                <p:cTn id="36" presetID="22" presetClass="entr" presetSubtype="4" fill="hold" grpId="0" nodeType="after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wipe(down)">
                                      <p:cBhvr>
                                        <p:cTn id="38" dur="500"/>
                                        <p:tgtEl>
                                          <p:spTgt spid="9"/>
                                        </p:tgtEl>
                                      </p:cBhvr>
                                    </p:animEffect>
                                  </p:childTnLst>
                                  <p:subTnLst>
                                    <p:audio>
                                      <p:cMediaNode>
                                        <p:cTn display="0" masterRel="sameClick">
                                          <p:stCondLst>
                                            <p:cond evt="begin" delay="0">
                                              <p:tn val="36"/>
                                            </p:cond>
                                          </p:stCondLst>
                                          <p:endCondLst>
                                            <p:cond evt="onStopAudio" delay="0">
                                              <p:tgtEl>
                                                <p:sldTgt/>
                                              </p:tgtEl>
                                            </p:cond>
                                          </p:endCondLst>
                                        </p:cTn>
                                        <p:tgtEl>
                                          <p:sndTgt r:embed="rId3" name="applause.wav"/>
                                        </p:tgtEl>
                                      </p:cMediaNode>
                                    </p:audio>
                                  </p:subTnLst>
                                </p:cTn>
                              </p:par>
                              <p:par>
                                <p:cTn id="39" presetID="10" presetClass="entr" presetSubtype="0" fill="hold" nodeType="withEffect">
                                  <p:stCondLst>
                                    <p:cond delay="0"/>
                                  </p:stCondLst>
                                  <p:childTnLst>
                                    <p:set>
                                      <p:cBhvr>
                                        <p:cTn id="40" dur="1" fill="hold">
                                          <p:stCondLst>
                                            <p:cond delay="0"/>
                                          </p:stCondLst>
                                        </p:cTn>
                                        <p:tgtEl>
                                          <p:spTgt spid="53"/>
                                        </p:tgtEl>
                                        <p:attrNameLst>
                                          <p:attrName>style.visibility</p:attrName>
                                        </p:attrNameLst>
                                      </p:cBhvr>
                                      <p:to>
                                        <p:strVal val="visible"/>
                                      </p:to>
                                    </p:set>
                                    <p:animEffect transition="in" filter="fade">
                                      <p:cBhvr>
                                        <p:cTn id="41" dur="500"/>
                                        <p:tgtEl>
                                          <p:spTgt spid="53"/>
                                        </p:tgtEl>
                                      </p:cBhvr>
                                    </p:animEffect>
                                  </p:childTnLst>
                                </p:cTn>
                              </p:par>
                              <p:par>
                                <p:cTn id="42" presetID="10" presetClass="entr" presetSubtype="0" fill="hold" nodeType="withEffect">
                                  <p:stCondLst>
                                    <p:cond delay="0"/>
                                  </p:stCondLst>
                                  <p:childTnLst>
                                    <p:set>
                                      <p:cBhvr>
                                        <p:cTn id="43" dur="1" fill="hold">
                                          <p:stCondLst>
                                            <p:cond delay="0"/>
                                          </p:stCondLst>
                                        </p:cTn>
                                        <p:tgtEl>
                                          <p:spTgt spid="55"/>
                                        </p:tgtEl>
                                        <p:attrNameLst>
                                          <p:attrName>style.visibility</p:attrName>
                                        </p:attrNameLst>
                                      </p:cBhvr>
                                      <p:to>
                                        <p:strVal val="visible"/>
                                      </p:to>
                                    </p:set>
                                    <p:animEffect transition="in" filter="fade">
                                      <p:cBhvr>
                                        <p:cTn id="44" dur="500"/>
                                        <p:tgtEl>
                                          <p:spTgt spid="55"/>
                                        </p:tgtEl>
                                      </p:cBhvr>
                                    </p:animEffect>
                                  </p:childTnLst>
                                </p:cTn>
                              </p:par>
                            </p:childTnLst>
                          </p:cTn>
                        </p:par>
                        <p:par>
                          <p:cTn id="45" fill="hold">
                            <p:stCondLst>
                              <p:cond delay="2500"/>
                            </p:stCondLst>
                            <p:childTnLst>
                              <p:par>
                                <p:cTn id="46" presetID="32" presetClass="emph" presetSubtype="0" repeatCount="indefinite" fill="hold" grpId="1" nodeType="afterEffect">
                                  <p:stCondLst>
                                    <p:cond delay="0"/>
                                  </p:stCondLst>
                                  <p:childTnLst>
                                    <p:animRot by="120000">
                                      <p:cBhvr>
                                        <p:cTn id="47" dur="100" fill="hold">
                                          <p:stCondLst>
                                            <p:cond delay="0"/>
                                          </p:stCondLst>
                                        </p:cTn>
                                        <p:tgtEl>
                                          <p:spTgt spid="9"/>
                                        </p:tgtEl>
                                        <p:attrNameLst>
                                          <p:attrName>r</p:attrName>
                                        </p:attrNameLst>
                                      </p:cBhvr>
                                    </p:animRot>
                                    <p:animRot by="-240000">
                                      <p:cBhvr>
                                        <p:cTn id="48" dur="200" fill="hold">
                                          <p:stCondLst>
                                            <p:cond delay="200"/>
                                          </p:stCondLst>
                                        </p:cTn>
                                        <p:tgtEl>
                                          <p:spTgt spid="9"/>
                                        </p:tgtEl>
                                        <p:attrNameLst>
                                          <p:attrName>r</p:attrName>
                                        </p:attrNameLst>
                                      </p:cBhvr>
                                    </p:animRot>
                                    <p:animRot by="240000">
                                      <p:cBhvr>
                                        <p:cTn id="49" dur="200" fill="hold">
                                          <p:stCondLst>
                                            <p:cond delay="400"/>
                                          </p:stCondLst>
                                        </p:cTn>
                                        <p:tgtEl>
                                          <p:spTgt spid="9"/>
                                        </p:tgtEl>
                                        <p:attrNameLst>
                                          <p:attrName>r</p:attrName>
                                        </p:attrNameLst>
                                      </p:cBhvr>
                                    </p:animRot>
                                    <p:animRot by="-240000">
                                      <p:cBhvr>
                                        <p:cTn id="50" dur="200" fill="hold">
                                          <p:stCondLst>
                                            <p:cond delay="600"/>
                                          </p:stCondLst>
                                        </p:cTn>
                                        <p:tgtEl>
                                          <p:spTgt spid="9"/>
                                        </p:tgtEl>
                                        <p:attrNameLst>
                                          <p:attrName>r</p:attrName>
                                        </p:attrNameLst>
                                      </p:cBhvr>
                                    </p:animRot>
                                    <p:animRot by="120000">
                                      <p:cBhvr>
                                        <p:cTn id="51"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seq concurrent="1" nextAc="seek">
              <p:cTn id="52" restart="whenNotActive" fill="hold" evtFilter="cancelBubble" nodeType="interactiveSeq">
                <p:stCondLst>
                  <p:cond evt="onClick" delay="0">
                    <p:tgtEl>
                      <p:spTgt spid="2"/>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250" fill="hold"/>
                                        <p:tgtEl>
                                          <p:spTgt spid="2"/>
                                        </p:tgtEl>
                                        <p:attrNameLst>
                                          <p:attrName>fillcolor</p:attrName>
                                        </p:attrNameLst>
                                      </p:cBhvr>
                                      <p:to>
                                        <a:srgbClr val="FFF2CC"/>
                                      </p:to>
                                    </p:animClr>
                                    <p:set>
                                      <p:cBhvr>
                                        <p:cTn id="57" dur="250" fill="hold"/>
                                        <p:tgtEl>
                                          <p:spTgt spid="2"/>
                                        </p:tgtEl>
                                        <p:attrNameLst>
                                          <p:attrName>fill.type</p:attrName>
                                        </p:attrNameLst>
                                      </p:cBhvr>
                                      <p:to>
                                        <p:strVal val="solid"/>
                                      </p:to>
                                    </p:set>
                                    <p:set>
                                      <p:cBhvr>
                                        <p:cTn id="58" dur="250" fill="hold"/>
                                        <p:tgtEl>
                                          <p:spTgt spid="2"/>
                                        </p:tgtEl>
                                        <p:attrNameLst>
                                          <p:attrName>fill.on</p:attrName>
                                        </p:attrNameLst>
                                      </p:cBhvr>
                                      <p:to>
                                        <p:strVal val="true"/>
                                      </p:to>
                                    </p:set>
                                  </p:childTnLst>
                                  <p:subTnLst>
                                    <p:audio>
                                      <p:cMediaNode>
                                        <p:cTn display="0" masterRel="sameClick">
                                          <p:stCondLst>
                                            <p:cond evt="begin" delay="0">
                                              <p:tn val="55"/>
                                            </p:cond>
                                          </p:stCondLst>
                                          <p:endCondLst>
                                            <p:cond evt="onStopAudio" delay="0">
                                              <p:tgtEl>
                                                <p:sldTgt/>
                                              </p:tgtEl>
                                            </p:cond>
                                          </p:endCondLst>
                                        </p:cTn>
                                        <p:tgtEl>
                                          <p:sndTgt r:embed="rId4" name="click.wav"/>
                                        </p:tgtEl>
                                      </p:cMediaNode>
                                    </p:audio>
                                  </p:subTnLst>
                                </p:cTn>
                              </p:par>
                              <p:par>
                                <p:cTn id="59" presetID="23" presetClass="entr" presetSubtype="32" fill="hold" nodeType="withEffect">
                                  <p:stCondLst>
                                    <p:cond delay="1000"/>
                                  </p:stCondLst>
                                  <p:childTnLst>
                                    <p:set>
                                      <p:cBhvr>
                                        <p:cTn id="60" dur="1" fill="hold">
                                          <p:stCondLst>
                                            <p:cond delay="0"/>
                                          </p:stCondLst>
                                        </p:cTn>
                                        <p:tgtEl>
                                          <p:spTgt spid="3"/>
                                        </p:tgtEl>
                                        <p:attrNameLst>
                                          <p:attrName>style.visibility</p:attrName>
                                        </p:attrNameLst>
                                      </p:cBhvr>
                                      <p:to>
                                        <p:strVal val="visible"/>
                                      </p:to>
                                    </p:set>
                                    <p:anim calcmode="lin" valueType="num">
                                      <p:cBhvr>
                                        <p:cTn id="61" dur="250" fill="hold"/>
                                        <p:tgtEl>
                                          <p:spTgt spid="3"/>
                                        </p:tgtEl>
                                        <p:attrNameLst>
                                          <p:attrName>ppt_w</p:attrName>
                                        </p:attrNameLst>
                                      </p:cBhvr>
                                      <p:tavLst>
                                        <p:tav tm="0">
                                          <p:val>
                                            <p:strVal val="4*#ppt_w"/>
                                          </p:val>
                                        </p:tav>
                                        <p:tav tm="100000">
                                          <p:val>
                                            <p:strVal val="#ppt_w"/>
                                          </p:val>
                                        </p:tav>
                                      </p:tavLst>
                                    </p:anim>
                                    <p:anim calcmode="lin" valueType="num">
                                      <p:cBhvr>
                                        <p:cTn id="62" dur="250" fill="hold"/>
                                        <p:tgtEl>
                                          <p:spTgt spid="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9"/>
                                            </p:cond>
                                          </p:stCondLst>
                                          <p:endCondLst>
                                            <p:cond evt="onStopAudio" delay="0">
                                              <p:tgtEl>
                                                <p:sldTgt/>
                                              </p:tgtEl>
                                            </p:cond>
                                          </p:endCondLst>
                                        </p:cTn>
                                        <p:tgtEl>
                                          <p:sndTgt r:embed="rId3" name="applause.wav"/>
                                        </p:tgtEl>
                                      </p:cMediaNode>
                                    </p:audio>
                                  </p:subTnLst>
                                </p:cTn>
                              </p:par>
                              <p:par>
                                <p:cTn id="63" presetID="1" presetClass="emph" presetSubtype="2" fill="hold" nodeType="withEffect">
                                  <p:stCondLst>
                                    <p:cond delay="1000"/>
                                  </p:stCondLst>
                                  <p:childTnLst>
                                    <p:animClr clrSpc="rgb" dir="cw">
                                      <p:cBhvr>
                                        <p:cTn id="64" dur="250" fill="hold"/>
                                        <p:tgtEl>
                                          <p:spTgt spid="2"/>
                                        </p:tgtEl>
                                        <p:attrNameLst>
                                          <p:attrName>fillcolor</p:attrName>
                                        </p:attrNameLst>
                                      </p:cBhvr>
                                      <p:to>
                                        <a:srgbClr val="00B050"/>
                                      </p:to>
                                    </p:animClr>
                                    <p:set>
                                      <p:cBhvr>
                                        <p:cTn id="65" dur="250" fill="hold"/>
                                        <p:tgtEl>
                                          <p:spTgt spid="2"/>
                                        </p:tgtEl>
                                        <p:attrNameLst>
                                          <p:attrName>fill.type</p:attrName>
                                        </p:attrNameLst>
                                      </p:cBhvr>
                                      <p:to>
                                        <p:strVal val="solid"/>
                                      </p:to>
                                    </p:set>
                                    <p:set>
                                      <p:cBhvr>
                                        <p:cTn id="66" dur="250" fill="hold"/>
                                        <p:tgtEl>
                                          <p:spTgt spid="2"/>
                                        </p:tgtEl>
                                        <p:attrNameLst>
                                          <p:attrName>fill.on</p:attrName>
                                        </p:attrNameLst>
                                      </p:cBhvr>
                                      <p:to>
                                        <p:strVal val="true"/>
                                      </p:to>
                                    </p:set>
                                  </p:childTnLst>
                                </p:cTn>
                              </p:par>
                            </p:childTnLst>
                          </p:cTn>
                        </p:par>
                      </p:childTnLst>
                    </p:cTn>
                  </p:par>
                </p:childTnLst>
              </p:cTn>
              <p:nextCondLst>
                <p:cond evt="onClick" delay="0">
                  <p:tgtEl>
                    <p:spTgt spid="2"/>
                  </p:tgtEl>
                </p:cond>
              </p:nextCondLst>
            </p:seq>
            <p:seq concurrent="1" nextAc="seek">
              <p:cTn id="67" restart="whenNotActive" fill="hold" evtFilter="cancelBubble" nodeType="interactiveSeq">
                <p:stCondLst>
                  <p:cond evt="onClick" delay="0">
                    <p:tgtEl>
                      <p:spTgt spid="6"/>
                    </p:tgtEl>
                  </p:cond>
                </p:stCondLst>
                <p:endSync evt="end" delay="0">
                  <p:rtn val="all"/>
                </p:endSync>
                <p:childTnLst>
                  <p:par>
                    <p:cTn id="68" fill="hold">
                      <p:stCondLst>
                        <p:cond delay="0"/>
                      </p:stCondLst>
                      <p:childTnLst>
                        <p:par>
                          <p:cTn id="69" fill="hold">
                            <p:stCondLst>
                              <p:cond delay="0"/>
                            </p:stCondLst>
                            <p:childTnLst>
                              <p:par>
                                <p:cTn id="70" presetID="1" presetClass="emph" presetSubtype="2" fill="hold" nodeType="clickEffect">
                                  <p:stCondLst>
                                    <p:cond delay="0"/>
                                  </p:stCondLst>
                                  <p:childTnLst>
                                    <p:animClr clrSpc="rgb" dir="cw">
                                      <p:cBhvr>
                                        <p:cTn id="71" dur="250" fill="hold"/>
                                        <p:tgtEl>
                                          <p:spTgt spid="6"/>
                                        </p:tgtEl>
                                        <p:attrNameLst>
                                          <p:attrName>fillcolor</p:attrName>
                                        </p:attrNameLst>
                                      </p:cBhvr>
                                      <p:to>
                                        <a:srgbClr val="FFF2CC"/>
                                      </p:to>
                                    </p:animClr>
                                    <p:set>
                                      <p:cBhvr>
                                        <p:cTn id="72" dur="250" fill="hold"/>
                                        <p:tgtEl>
                                          <p:spTgt spid="6"/>
                                        </p:tgtEl>
                                        <p:attrNameLst>
                                          <p:attrName>fill.type</p:attrName>
                                        </p:attrNameLst>
                                      </p:cBhvr>
                                      <p:to>
                                        <p:strVal val="solid"/>
                                      </p:to>
                                    </p:set>
                                    <p:set>
                                      <p:cBhvr>
                                        <p:cTn id="73" dur="250" fill="hold"/>
                                        <p:tgtEl>
                                          <p:spTgt spid="6"/>
                                        </p:tgtEl>
                                        <p:attrNameLst>
                                          <p:attrName>fill.on</p:attrName>
                                        </p:attrNameLst>
                                      </p:cBhvr>
                                      <p:to>
                                        <p:strVal val="true"/>
                                      </p:to>
                                    </p:set>
                                  </p:childTnLst>
                                  <p:subTnLst>
                                    <p:audio>
                                      <p:cMediaNode>
                                        <p:cTn display="0" masterRel="sameClick">
                                          <p:stCondLst>
                                            <p:cond evt="begin" delay="0">
                                              <p:tn val="70"/>
                                            </p:cond>
                                          </p:stCondLst>
                                          <p:endCondLst>
                                            <p:cond evt="onStopAudio" delay="0">
                                              <p:tgtEl>
                                                <p:sldTgt/>
                                              </p:tgtEl>
                                            </p:cond>
                                          </p:endCondLst>
                                        </p:cTn>
                                        <p:tgtEl>
                                          <p:sndTgt r:embed="rId4" name="click.wav"/>
                                        </p:tgtEl>
                                      </p:cMediaNode>
                                    </p:audio>
                                  </p:subTnLst>
                                </p:cTn>
                              </p:par>
                              <p:par>
                                <p:cTn id="74" presetID="23" presetClass="entr" presetSubtype="32" fill="hold" nodeType="withEffect">
                                  <p:stCondLst>
                                    <p:cond delay="1000"/>
                                  </p:stCondLst>
                                  <p:childTnLst>
                                    <p:set>
                                      <p:cBhvr>
                                        <p:cTn id="75" dur="1" fill="hold">
                                          <p:stCondLst>
                                            <p:cond delay="0"/>
                                          </p:stCondLst>
                                        </p:cTn>
                                        <p:tgtEl>
                                          <p:spTgt spid="11"/>
                                        </p:tgtEl>
                                        <p:attrNameLst>
                                          <p:attrName>style.visibility</p:attrName>
                                        </p:attrNameLst>
                                      </p:cBhvr>
                                      <p:to>
                                        <p:strVal val="visible"/>
                                      </p:to>
                                    </p:set>
                                    <p:anim calcmode="lin" valueType="num">
                                      <p:cBhvr>
                                        <p:cTn id="76" dur="250" fill="hold"/>
                                        <p:tgtEl>
                                          <p:spTgt spid="11"/>
                                        </p:tgtEl>
                                        <p:attrNameLst>
                                          <p:attrName>ppt_w</p:attrName>
                                        </p:attrNameLst>
                                      </p:cBhvr>
                                      <p:tavLst>
                                        <p:tav tm="0">
                                          <p:val>
                                            <p:strVal val="4*#ppt_w"/>
                                          </p:val>
                                        </p:tav>
                                        <p:tav tm="100000">
                                          <p:val>
                                            <p:strVal val="#ppt_w"/>
                                          </p:val>
                                        </p:tav>
                                      </p:tavLst>
                                    </p:anim>
                                    <p:anim calcmode="lin" valueType="num">
                                      <p:cBhvr>
                                        <p:cTn id="77"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4"/>
                                            </p:cond>
                                          </p:stCondLst>
                                          <p:endCondLst>
                                            <p:cond evt="onStopAudio" delay="0">
                                              <p:tgtEl>
                                                <p:sldTgt/>
                                              </p:tgtEl>
                                            </p:cond>
                                          </p:endCondLst>
                                        </p:cTn>
                                        <p:tgtEl>
                                          <p:sndTgt r:embed="rId5" name="breeze.wav"/>
                                        </p:tgtEl>
                                      </p:cMediaNode>
                                    </p:audio>
                                  </p:subTnLst>
                                </p:cTn>
                              </p:par>
                              <p:par>
                                <p:cTn id="78" presetID="1" presetClass="emph" presetSubtype="2" fill="hold" nodeType="withEffect">
                                  <p:stCondLst>
                                    <p:cond delay="1000"/>
                                  </p:stCondLst>
                                  <p:childTnLst>
                                    <p:animClr clrSpc="rgb" dir="cw">
                                      <p:cBhvr>
                                        <p:cTn id="79" dur="250" fill="hold"/>
                                        <p:tgtEl>
                                          <p:spTgt spid="6"/>
                                        </p:tgtEl>
                                        <p:attrNameLst>
                                          <p:attrName>fillcolor</p:attrName>
                                        </p:attrNameLst>
                                      </p:cBhvr>
                                      <p:to>
                                        <a:srgbClr val="FFFF00"/>
                                      </p:to>
                                    </p:animClr>
                                    <p:set>
                                      <p:cBhvr>
                                        <p:cTn id="80" dur="250" fill="hold"/>
                                        <p:tgtEl>
                                          <p:spTgt spid="6"/>
                                        </p:tgtEl>
                                        <p:attrNameLst>
                                          <p:attrName>fill.type</p:attrName>
                                        </p:attrNameLst>
                                      </p:cBhvr>
                                      <p:to>
                                        <p:strVal val="solid"/>
                                      </p:to>
                                    </p:set>
                                    <p:set>
                                      <p:cBhvr>
                                        <p:cTn id="81"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82" restart="whenNotActive" fill="hold" evtFilter="cancelBubble" nodeType="interactiveSeq">
                <p:stCondLst>
                  <p:cond evt="onClick" delay="0">
                    <p:tgtEl>
                      <p:spTgt spid="8"/>
                    </p:tgtEl>
                  </p:cond>
                </p:stCondLst>
                <p:endSync evt="end" delay="0">
                  <p:rtn val="all"/>
                </p:endSync>
                <p:childTnLst>
                  <p:par>
                    <p:cTn id="83" fill="hold">
                      <p:stCondLst>
                        <p:cond delay="0"/>
                      </p:stCondLst>
                      <p:childTnLst>
                        <p:par>
                          <p:cTn id="84" fill="hold">
                            <p:stCondLst>
                              <p:cond delay="0"/>
                            </p:stCondLst>
                            <p:childTnLst>
                              <p:par>
                                <p:cTn id="85" presetID="1" presetClass="emph" presetSubtype="2" fill="hold" nodeType="clickEffect">
                                  <p:stCondLst>
                                    <p:cond delay="0"/>
                                  </p:stCondLst>
                                  <p:childTnLst>
                                    <p:animClr clrSpc="rgb" dir="cw">
                                      <p:cBhvr>
                                        <p:cTn id="86" dur="250" fill="hold"/>
                                        <p:tgtEl>
                                          <p:spTgt spid="8"/>
                                        </p:tgtEl>
                                        <p:attrNameLst>
                                          <p:attrName>fillcolor</p:attrName>
                                        </p:attrNameLst>
                                      </p:cBhvr>
                                      <p:to>
                                        <a:srgbClr val="FFF2CC"/>
                                      </p:to>
                                    </p:animClr>
                                    <p:set>
                                      <p:cBhvr>
                                        <p:cTn id="87" dur="250" fill="hold"/>
                                        <p:tgtEl>
                                          <p:spTgt spid="8"/>
                                        </p:tgtEl>
                                        <p:attrNameLst>
                                          <p:attrName>fill.type</p:attrName>
                                        </p:attrNameLst>
                                      </p:cBhvr>
                                      <p:to>
                                        <p:strVal val="solid"/>
                                      </p:to>
                                    </p:set>
                                    <p:set>
                                      <p:cBhvr>
                                        <p:cTn id="88" dur="250" fill="hold"/>
                                        <p:tgtEl>
                                          <p:spTgt spid="8"/>
                                        </p:tgtEl>
                                        <p:attrNameLst>
                                          <p:attrName>fill.on</p:attrName>
                                        </p:attrNameLst>
                                      </p:cBhvr>
                                      <p:to>
                                        <p:strVal val="true"/>
                                      </p:to>
                                    </p:set>
                                  </p:childTnLst>
                                  <p:subTnLst>
                                    <p:audio>
                                      <p:cMediaNode>
                                        <p:cTn display="0" masterRel="sameClick">
                                          <p:stCondLst>
                                            <p:cond evt="begin" delay="0">
                                              <p:tn val="85"/>
                                            </p:cond>
                                          </p:stCondLst>
                                          <p:endCondLst>
                                            <p:cond evt="onStopAudio" delay="0">
                                              <p:tgtEl>
                                                <p:sldTgt/>
                                              </p:tgtEl>
                                            </p:cond>
                                          </p:endCondLst>
                                        </p:cTn>
                                        <p:tgtEl>
                                          <p:sndTgt r:embed="rId4" name="click.wav"/>
                                        </p:tgtEl>
                                      </p:cMediaNode>
                                    </p:audio>
                                  </p:subTnLst>
                                </p:cTn>
                              </p:par>
                              <p:par>
                                <p:cTn id="89" presetID="23" presetClass="entr" presetSubtype="32" fill="hold" nodeType="withEffect">
                                  <p:stCondLst>
                                    <p:cond delay="1000"/>
                                  </p:stCondLst>
                                  <p:childTnLst>
                                    <p:set>
                                      <p:cBhvr>
                                        <p:cTn id="90" dur="1" fill="hold">
                                          <p:stCondLst>
                                            <p:cond delay="0"/>
                                          </p:stCondLst>
                                        </p:cTn>
                                        <p:tgtEl>
                                          <p:spTgt spid="10"/>
                                        </p:tgtEl>
                                        <p:attrNameLst>
                                          <p:attrName>style.visibility</p:attrName>
                                        </p:attrNameLst>
                                      </p:cBhvr>
                                      <p:to>
                                        <p:strVal val="visible"/>
                                      </p:to>
                                    </p:set>
                                    <p:anim calcmode="lin" valueType="num">
                                      <p:cBhvr>
                                        <p:cTn id="91" dur="250" fill="hold"/>
                                        <p:tgtEl>
                                          <p:spTgt spid="10"/>
                                        </p:tgtEl>
                                        <p:attrNameLst>
                                          <p:attrName>ppt_w</p:attrName>
                                        </p:attrNameLst>
                                      </p:cBhvr>
                                      <p:tavLst>
                                        <p:tav tm="0">
                                          <p:val>
                                            <p:strVal val="4*#ppt_w"/>
                                          </p:val>
                                        </p:tav>
                                        <p:tav tm="100000">
                                          <p:val>
                                            <p:strVal val="#ppt_w"/>
                                          </p:val>
                                        </p:tav>
                                      </p:tavLst>
                                    </p:anim>
                                    <p:anim calcmode="lin" valueType="num">
                                      <p:cBhvr>
                                        <p:cTn id="92"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9"/>
                                            </p:cond>
                                          </p:stCondLst>
                                          <p:endCondLst>
                                            <p:cond evt="onStopAudio" delay="0">
                                              <p:tgtEl>
                                                <p:sldTgt/>
                                              </p:tgtEl>
                                            </p:cond>
                                          </p:endCondLst>
                                        </p:cTn>
                                        <p:tgtEl>
                                          <p:sndTgt r:embed="rId5" name="breeze.wav"/>
                                        </p:tgtEl>
                                      </p:cMediaNode>
                                    </p:audio>
                                  </p:subTnLst>
                                </p:cTn>
                              </p:par>
                              <p:par>
                                <p:cTn id="93" presetID="1" presetClass="emph" presetSubtype="2" fill="hold" nodeType="withEffect">
                                  <p:stCondLst>
                                    <p:cond delay="1000"/>
                                  </p:stCondLst>
                                  <p:childTnLst>
                                    <p:animClr clrSpc="rgb" dir="cw">
                                      <p:cBhvr>
                                        <p:cTn id="94" dur="250" fill="hold"/>
                                        <p:tgtEl>
                                          <p:spTgt spid="8"/>
                                        </p:tgtEl>
                                        <p:attrNameLst>
                                          <p:attrName>fillcolor</p:attrName>
                                        </p:attrNameLst>
                                      </p:cBhvr>
                                      <p:to>
                                        <a:srgbClr val="FFFF00"/>
                                      </p:to>
                                    </p:animClr>
                                    <p:set>
                                      <p:cBhvr>
                                        <p:cTn id="95" dur="250" fill="hold"/>
                                        <p:tgtEl>
                                          <p:spTgt spid="8"/>
                                        </p:tgtEl>
                                        <p:attrNameLst>
                                          <p:attrName>fill.type</p:attrName>
                                        </p:attrNameLst>
                                      </p:cBhvr>
                                      <p:to>
                                        <p:strVal val="solid"/>
                                      </p:to>
                                    </p:set>
                                    <p:set>
                                      <p:cBhvr>
                                        <p:cTn id="96" dur="25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97" restart="whenNotActive" fill="hold" evtFilter="cancelBubble" nodeType="interactiveSeq">
                <p:stCondLst>
                  <p:cond evt="onClick" delay="0">
                    <p:tgtEl>
                      <p:spTgt spid="19"/>
                    </p:tgtEl>
                  </p:cond>
                </p:stCondLst>
                <p:endSync evt="end" delay="0">
                  <p:rtn val="all"/>
                </p:endSync>
                <p:childTnLst>
                  <p:par>
                    <p:cTn id="98" fill="hold">
                      <p:stCondLst>
                        <p:cond delay="0"/>
                      </p:stCondLst>
                      <p:childTnLst>
                        <p:par>
                          <p:cTn id="99" fill="hold">
                            <p:stCondLst>
                              <p:cond delay="0"/>
                            </p:stCondLst>
                            <p:childTnLst>
                              <p:par>
                                <p:cTn id="100" presetID="1" presetClass="emph" presetSubtype="2" fill="hold" nodeType="clickEffect">
                                  <p:stCondLst>
                                    <p:cond delay="0"/>
                                  </p:stCondLst>
                                  <p:childTnLst>
                                    <p:animClr clrSpc="rgb" dir="cw">
                                      <p:cBhvr>
                                        <p:cTn id="101" dur="250" fill="hold"/>
                                        <p:tgtEl>
                                          <p:spTgt spid="19"/>
                                        </p:tgtEl>
                                        <p:attrNameLst>
                                          <p:attrName>fillcolor</p:attrName>
                                        </p:attrNameLst>
                                      </p:cBhvr>
                                      <p:to>
                                        <a:srgbClr val="FFF2CC"/>
                                      </p:to>
                                    </p:animClr>
                                    <p:set>
                                      <p:cBhvr>
                                        <p:cTn id="102" dur="250" fill="hold"/>
                                        <p:tgtEl>
                                          <p:spTgt spid="19"/>
                                        </p:tgtEl>
                                        <p:attrNameLst>
                                          <p:attrName>fill.type</p:attrName>
                                        </p:attrNameLst>
                                      </p:cBhvr>
                                      <p:to>
                                        <p:strVal val="solid"/>
                                      </p:to>
                                    </p:set>
                                    <p:set>
                                      <p:cBhvr>
                                        <p:cTn id="103" dur="250" fill="hold"/>
                                        <p:tgtEl>
                                          <p:spTgt spid="19"/>
                                        </p:tgtEl>
                                        <p:attrNameLst>
                                          <p:attrName>fill.on</p:attrName>
                                        </p:attrNameLst>
                                      </p:cBhvr>
                                      <p:to>
                                        <p:strVal val="true"/>
                                      </p:to>
                                    </p:set>
                                  </p:childTnLst>
                                  <p:subTnLst>
                                    <p:audio>
                                      <p:cMediaNode>
                                        <p:cTn display="0" masterRel="sameClick">
                                          <p:stCondLst>
                                            <p:cond evt="begin" delay="0">
                                              <p:tn val="100"/>
                                            </p:cond>
                                          </p:stCondLst>
                                          <p:endCondLst>
                                            <p:cond evt="onStopAudio" delay="0">
                                              <p:tgtEl>
                                                <p:sldTgt/>
                                              </p:tgtEl>
                                            </p:cond>
                                          </p:endCondLst>
                                        </p:cTn>
                                        <p:tgtEl>
                                          <p:sndTgt r:embed="rId4" name="click.wav"/>
                                        </p:tgtEl>
                                      </p:cMediaNode>
                                    </p:audio>
                                  </p:subTnLst>
                                </p:cTn>
                              </p:par>
                              <p:par>
                                <p:cTn id="104" presetID="23" presetClass="entr" presetSubtype="32" fill="hold" nodeType="withEffect">
                                  <p:stCondLst>
                                    <p:cond delay="1000"/>
                                  </p:stCondLst>
                                  <p:childTnLst>
                                    <p:set>
                                      <p:cBhvr>
                                        <p:cTn id="105" dur="1" fill="hold">
                                          <p:stCondLst>
                                            <p:cond delay="0"/>
                                          </p:stCondLst>
                                        </p:cTn>
                                        <p:tgtEl>
                                          <p:spTgt spid="20"/>
                                        </p:tgtEl>
                                        <p:attrNameLst>
                                          <p:attrName>style.visibility</p:attrName>
                                        </p:attrNameLst>
                                      </p:cBhvr>
                                      <p:to>
                                        <p:strVal val="visible"/>
                                      </p:to>
                                    </p:set>
                                    <p:anim calcmode="lin" valueType="num">
                                      <p:cBhvr>
                                        <p:cTn id="106" dur="250" fill="hold"/>
                                        <p:tgtEl>
                                          <p:spTgt spid="20"/>
                                        </p:tgtEl>
                                        <p:attrNameLst>
                                          <p:attrName>ppt_w</p:attrName>
                                        </p:attrNameLst>
                                      </p:cBhvr>
                                      <p:tavLst>
                                        <p:tav tm="0">
                                          <p:val>
                                            <p:strVal val="4*#ppt_w"/>
                                          </p:val>
                                        </p:tav>
                                        <p:tav tm="100000">
                                          <p:val>
                                            <p:strVal val="#ppt_w"/>
                                          </p:val>
                                        </p:tav>
                                      </p:tavLst>
                                    </p:anim>
                                    <p:anim calcmode="lin" valueType="num">
                                      <p:cBhvr>
                                        <p:cTn id="107" dur="25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04"/>
                                            </p:cond>
                                          </p:stCondLst>
                                          <p:endCondLst>
                                            <p:cond evt="onStopAudio" delay="0">
                                              <p:tgtEl>
                                                <p:sldTgt/>
                                              </p:tgtEl>
                                            </p:cond>
                                          </p:endCondLst>
                                        </p:cTn>
                                        <p:tgtEl>
                                          <p:sndTgt r:embed="rId5" name="breeze.wav"/>
                                        </p:tgtEl>
                                      </p:cMediaNode>
                                    </p:audio>
                                  </p:subTnLst>
                                </p:cTn>
                              </p:par>
                              <p:par>
                                <p:cTn id="108" presetID="1" presetClass="emph" presetSubtype="2" fill="hold" nodeType="withEffect">
                                  <p:stCondLst>
                                    <p:cond delay="1000"/>
                                  </p:stCondLst>
                                  <p:childTnLst>
                                    <p:animClr clrSpc="rgb" dir="cw">
                                      <p:cBhvr>
                                        <p:cTn id="109" dur="250" fill="hold"/>
                                        <p:tgtEl>
                                          <p:spTgt spid="19"/>
                                        </p:tgtEl>
                                        <p:attrNameLst>
                                          <p:attrName>fillcolor</p:attrName>
                                        </p:attrNameLst>
                                      </p:cBhvr>
                                      <p:to>
                                        <a:srgbClr val="FFFF00"/>
                                      </p:to>
                                    </p:animClr>
                                    <p:set>
                                      <p:cBhvr>
                                        <p:cTn id="110" dur="250" fill="hold"/>
                                        <p:tgtEl>
                                          <p:spTgt spid="19"/>
                                        </p:tgtEl>
                                        <p:attrNameLst>
                                          <p:attrName>fill.type</p:attrName>
                                        </p:attrNameLst>
                                      </p:cBhvr>
                                      <p:to>
                                        <p:strVal val="solid"/>
                                      </p:to>
                                    </p:set>
                                    <p:set>
                                      <p:cBhvr>
                                        <p:cTn id="111" dur="250" fill="hold"/>
                                        <p:tgtEl>
                                          <p:spTgt spid="19"/>
                                        </p:tgtEl>
                                        <p:attrNameLst>
                                          <p:attrName>fill.on</p:attrName>
                                        </p:attrNameLst>
                                      </p:cBhvr>
                                      <p:to>
                                        <p:strVal val="true"/>
                                      </p:to>
                                    </p:set>
                                  </p:childTnLst>
                                </p:cTn>
                              </p:par>
                            </p:childTnLst>
                          </p:cTn>
                        </p:par>
                      </p:childTnLst>
                    </p:cTn>
                  </p:par>
                </p:childTnLst>
              </p:cTn>
              <p:nextCondLst>
                <p:cond evt="onClick" delay="0">
                  <p:tgtEl>
                    <p:spTgt spid="19"/>
                  </p:tgtEl>
                </p:cond>
              </p:nextCondLst>
            </p:seq>
          </p:childTnLst>
        </p:cTn>
      </p:par>
    </p:tnLst>
    <p:bldLst>
      <p:bldP spid="9" grpId="0" animBg="1"/>
      <p:bldP spid="9" grpId="1" animBg="1"/>
      <p:bldP spid="27" grpId="0" animBg="1"/>
      <p:bldP spid="2" grpId="0" animBg="1"/>
      <p:bldP spid="6" grpId="0" animBg="1"/>
      <p:bldP spid="8" grpId="0" animBg="1"/>
      <p:bldP spid="1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9" name="Rectangle: Folded Corner 8">
            <a:extLst>
              <a:ext uri="{FF2B5EF4-FFF2-40B4-BE49-F238E27FC236}">
                <a16:creationId xmlns:a16="http://schemas.microsoft.com/office/drawing/2014/main" id="{6FCD71A2-4BFE-4953-931C-BECE5B4A1D66}"/>
              </a:ext>
            </a:extLst>
          </p:cNvPr>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You are given 6 candies </a:t>
            </a:r>
          </a:p>
        </p:txBody>
      </p:sp>
      <p:sp>
        <p:nvSpPr>
          <p:cNvPr id="27" name="Rectangle: Folded Corner 26">
            <a:extLst>
              <a:ext uri="{FF2B5EF4-FFF2-40B4-BE49-F238E27FC236}">
                <a16:creationId xmlns:a16="http://schemas.microsoft.com/office/drawing/2014/main" id="{A468FF43-48BE-45C8-AE0E-72371E21D00D}"/>
              </a:ext>
            </a:extLst>
          </p:cNvPr>
          <p:cNvSpPr/>
          <p:nvPr/>
        </p:nvSpPr>
        <p:spPr>
          <a:xfrm>
            <a:off x="508000" y="275771"/>
            <a:ext cx="9622971"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Question 6:</a:t>
            </a:r>
            <a:r>
              <a:rPr kumimoji="0" lang="en-US" sz="2400" b="0" i="0" u="none" strike="noStrike" kern="1200" cap="none" spc="0" normalizeH="0" noProof="0" dirty="0">
                <a:ln>
                  <a:noFill/>
                </a:ln>
                <a:solidFill>
                  <a:schemeClr val="tx1"/>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lang="en-US" sz="2400" b="1" dirty="0">
                <a:solidFill>
                  <a:schemeClr val="tx1"/>
                </a:solidFill>
                <a:latin typeface="Times New Roman" panose="02020603050405020304" pitchFamily="18" charset="0"/>
                <a:cs typeface="Times New Roman" panose="02020603050405020304" pitchFamily="18" charset="0"/>
              </a:rPr>
              <a:t>What is one of the benefits the author gained from volunteering according to the text?</a:t>
            </a: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Tahoma" panose="020B0604030504040204" pitchFamily="34" charset="0"/>
                <a:cs typeface="Times New Roman" panose="02020603050405020304" pitchFamily="18" charset="0"/>
              </a:rPr>
              <a:t>?</a:t>
            </a: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1325" y="4994112"/>
            <a:ext cx="2438330" cy="250979"/>
          </a:xfrm>
          <a:prstGeom prst="rect">
            <a:avLst/>
          </a:prstGeom>
          <a:blipFill>
            <a:blip r:embed="rId10"/>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11" action="ppaction://hlinksldjump"/>
            <a:extLst>
              <a:ext uri="{FF2B5EF4-FFF2-40B4-BE49-F238E27FC236}">
                <a16:creationId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10"/>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
        <p:nvSpPr>
          <p:cNvPr id="2" name="Rectangle: Rounded Corners 1">
            <a:extLst>
              <a:ext uri="{FF2B5EF4-FFF2-40B4-BE49-F238E27FC236}">
                <a16:creationId xmlns:a16="http://schemas.microsoft.com/office/drawing/2014/main" id="{A9CCE5C0-3378-7DED-2919-C9A993CD7E41}"/>
              </a:ext>
            </a:extLst>
          </p:cNvPr>
          <p:cNvSpPr/>
          <p:nvPr/>
        </p:nvSpPr>
        <p:spPr>
          <a:xfrm>
            <a:off x="452488" y="3032347"/>
            <a:ext cx="4906799" cy="770816"/>
          </a:xfrm>
          <a:prstGeom prst="roundRect">
            <a:avLst/>
          </a:prstGeom>
          <a:solidFill>
            <a:schemeClr val="bg1"/>
          </a:solidFill>
          <a:ln w="28575" cap="flat" cmpd="sng" algn="ctr">
            <a:noFill/>
            <a:prstDash val="solid"/>
            <a:miter lim="800000"/>
          </a:ln>
          <a:effectLst>
            <a:outerShdw blurRad="63500" sx="102000" sy="102000" algn="ctr" rotWithShape="0">
              <a:prstClr val="black">
                <a:alpha val="40000"/>
              </a:prstClr>
            </a:outerShdw>
          </a:effectLst>
        </p:spPr>
        <p:txBody>
          <a:bodyPr rtlCol="0" anchor="ctr"/>
          <a:lstStyle/>
          <a:p>
            <a:pPr lvl="0" defTabSz="914354">
              <a:defRPr/>
            </a:pPr>
            <a:r>
              <a:rPr lang="en-US" sz="2400" kern="0" dirty="0">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C. </a:t>
            </a:r>
            <a:r>
              <a:rPr lang="en-US" sz="2400" dirty="0">
                <a:latin typeface="Times New Roman" panose="02020603050405020304" pitchFamily="18" charset="0"/>
                <a:cs typeface="Times New Roman" panose="02020603050405020304" pitchFamily="18" charset="0"/>
              </a:rPr>
              <a:t>Gaining life experiences</a:t>
            </a: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ontserrat Classic"/>
              <a:cs typeface="Times New Roman" panose="02020603050405020304" pitchFamily="18" charset="0"/>
              <a:sym typeface="Montserrat Classic"/>
            </a:endParaRPr>
          </a:p>
        </p:txBody>
      </p:sp>
      <p:pic>
        <p:nvPicPr>
          <p:cNvPr id="3" name="Picture 2">
            <a:extLst>
              <a:ext uri="{FF2B5EF4-FFF2-40B4-BE49-F238E27FC236}">
                <a16:creationId xmlns:a16="http://schemas.microsoft.com/office/drawing/2014/main" id="{847BE38E-DF64-8520-247A-C9597AE1EF28}"/>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554749" y="3095942"/>
            <a:ext cx="804536" cy="643628"/>
          </a:xfrm>
          <a:prstGeom prst="rect">
            <a:avLst/>
          </a:prstGeom>
        </p:spPr>
      </p:pic>
      <p:sp>
        <p:nvSpPr>
          <p:cNvPr id="4" name="Rectangle: Rounded Corners 3">
            <a:extLst>
              <a:ext uri="{FF2B5EF4-FFF2-40B4-BE49-F238E27FC236}">
                <a16:creationId xmlns:a16="http://schemas.microsoft.com/office/drawing/2014/main" id="{72A075A8-0C26-81CA-D475-A5F64EEAC9D8}"/>
              </a:ext>
            </a:extLst>
          </p:cNvPr>
          <p:cNvSpPr/>
          <p:nvPr/>
        </p:nvSpPr>
        <p:spPr>
          <a:xfrm>
            <a:off x="5471820" y="3004481"/>
            <a:ext cx="4906799" cy="770816"/>
          </a:xfrm>
          <a:prstGeom prst="roundRect">
            <a:avLst/>
          </a:prstGeom>
          <a:solidFill>
            <a:schemeClr val="bg1"/>
          </a:solidFill>
          <a:ln w="28575" cap="flat" cmpd="sng" algn="ctr">
            <a:noFill/>
            <a:prstDash val="solid"/>
            <a:miter lim="800000"/>
          </a:ln>
          <a:effectLst>
            <a:outerShdw blurRad="63500" sx="102000" sy="102000" algn="ctr" rotWithShape="0">
              <a:prstClr val="black">
                <a:alpha val="40000"/>
              </a:prstClr>
            </a:outerShdw>
          </a:effectLst>
        </p:spPr>
        <p:txBody>
          <a:bodyPr rtlCol="0" anchor="ctr"/>
          <a:lstStyle/>
          <a:p>
            <a:pPr lvl="0" defTabSz="914354">
              <a:defRPr/>
            </a:pPr>
            <a:r>
              <a:rPr kumimoji="0" lang="en-US" sz="2400" b="0" i="0" u="none" strike="noStrike" kern="0" cap="none" spc="0" normalizeH="0" baseline="0" noProof="0" dirty="0">
                <a:ln>
                  <a:noFill/>
                </a:ln>
                <a:solidFill>
                  <a:srgbClr val="1A1D28"/>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D. </a:t>
            </a:r>
            <a:r>
              <a:rPr lang="en-US" sz="2400" dirty="0">
                <a:latin typeface="Times New Roman" panose="02020603050405020304" pitchFamily="18" charset="0"/>
                <a:cs typeface="Times New Roman" panose="02020603050405020304" pitchFamily="18" charset="0"/>
              </a:rPr>
              <a:t>Traveling to different countries</a:t>
            </a:r>
            <a:endParaRPr kumimoji="0" lang="vi-VN" sz="2400" b="0" i="0" u="none" strike="noStrike" kern="0" cap="none" spc="0" normalizeH="0" baseline="0" noProof="0" dirty="0">
              <a:ln>
                <a:noFill/>
              </a:ln>
              <a:solidFill>
                <a:srgbClr val="1A1D28"/>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p:txBody>
      </p:sp>
      <p:pic>
        <p:nvPicPr>
          <p:cNvPr id="6" name="Picture 5">
            <a:extLst>
              <a:ext uri="{FF2B5EF4-FFF2-40B4-BE49-F238E27FC236}">
                <a16:creationId xmlns:a16="http://schemas.microsoft.com/office/drawing/2014/main" id="{CDFC9DFE-1258-50F8-DBF6-35749D080CB8}"/>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9573878" y="3094235"/>
            <a:ext cx="804743" cy="707197"/>
          </a:xfrm>
          <a:prstGeom prst="rect">
            <a:avLst/>
          </a:prstGeom>
        </p:spPr>
      </p:pic>
      <p:sp>
        <p:nvSpPr>
          <p:cNvPr id="10" name="Rectangle: Rounded Corners 9">
            <a:extLst>
              <a:ext uri="{FF2B5EF4-FFF2-40B4-BE49-F238E27FC236}">
                <a16:creationId xmlns:a16="http://schemas.microsoft.com/office/drawing/2014/main" id="{31E6001D-FF48-600D-3193-7DAEF4CF939C}"/>
              </a:ext>
            </a:extLst>
          </p:cNvPr>
          <p:cNvSpPr/>
          <p:nvPr/>
        </p:nvSpPr>
        <p:spPr>
          <a:xfrm>
            <a:off x="5471820" y="2126036"/>
            <a:ext cx="4906799" cy="770816"/>
          </a:xfrm>
          <a:prstGeom prst="roundRect">
            <a:avLst/>
          </a:prstGeom>
          <a:solidFill>
            <a:schemeClr val="bg1"/>
          </a:solidFill>
          <a:ln w="28575" cap="flat" cmpd="sng" algn="ctr">
            <a:noFill/>
            <a:prstDash val="solid"/>
            <a:miter lim="800000"/>
          </a:ln>
          <a:effectLst>
            <a:outerShdw blurRad="63500" sx="102000" sy="102000" algn="ctr" rotWithShape="0">
              <a:prstClr val="black">
                <a:alpha val="40000"/>
              </a:prstClr>
            </a:outerShdw>
          </a:effectLst>
        </p:spPr>
        <p:txBody>
          <a:bodyPr rtlCol="0" anchor="ctr"/>
          <a:lstStyle/>
          <a:p>
            <a:pPr lvl="0" defTabSz="914354">
              <a:defRPr/>
            </a:pPr>
            <a:r>
              <a:rPr lang="en-US" sz="2400" kern="0" dirty="0">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B</a:t>
            </a:r>
            <a:r>
              <a:rPr kumimoji="0" lang="en-US" sz="2400" b="0" i="0" u="none" strike="noStrike" kern="0" cap="none" spc="0" normalizeH="0" baseline="0" noProof="0" dirty="0">
                <a:ln>
                  <a:noFill/>
                </a:ln>
                <a:solidFill>
                  <a:srgbClr val="1A1D28"/>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2400" dirty="0">
                <a:latin typeface="Times New Roman" panose="02020603050405020304" pitchFamily="18" charset="0"/>
                <a:cs typeface="Times New Roman" panose="02020603050405020304" pitchFamily="18" charset="0"/>
              </a:rPr>
              <a:t>Meeting famous people</a:t>
            </a:r>
            <a:endParaRPr kumimoji="0" lang="vi-VN" sz="2400" b="0" i="0" u="none" strike="noStrike" kern="0" cap="none" spc="0" normalizeH="0" baseline="0" noProof="0" dirty="0">
              <a:ln>
                <a:noFill/>
              </a:ln>
              <a:solidFill>
                <a:srgbClr val="1A1D28"/>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p:txBody>
      </p:sp>
      <p:pic>
        <p:nvPicPr>
          <p:cNvPr id="11" name="Picture 10">
            <a:extLst>
              <a:ext uri="{FF2B5EF4-FFF2-40B4-BE49-F238E27FC236}">
                <a16:creationId xmlns:a16="http://schemas.microsoft.com/office/drawing/2014/main" id="{40CFEF6C-0C24-CDE8-7077-CC82C08BE095}"/>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9573876" y="2195666"/>
            <a:ext cx="804743" cy="707197"/>
          </a:xfrm>
          <a:prstGeom prst="rect">
            <a:avLst/>
          </a:prstGeom>
        </p:spPr>
      </p:pic>
      <p:sp>
        <p:nvSpPr>
          <p:cNvPr id="21" name="Rectangle: Rounded Corners 20">
            <a:extLst>
              <a:ext uri="{FF2B5EF4-FFF2-40B4-BE49-F238E27FC236}">
                <a16:creationId xmlns:a16="http://schemas.microsoft.com/office/drawing/2014/main" id="{5D2FFD43-3178-54B1-861B-BEAB10B707D6}"/>
              </a:ext>
            </a:extLst>
          </p:cNvPr>
          <p:cNvSpPr/>
          <p:nvPr/>
        </p:nvSpPr>
        <p:spPr>
          <a:xfrm>
            <a:off x="452486" y="2115312"/>
            <a:ext cx="4906799" cy="770816"/>
          </a:xfrm>
          <a:prstGeom prst="roundRect">
            <a:avLst/>
          </a:prstGeom>
          <a:solidFill>
            <a:schemeClr val="bg1"/>
          </a:solidFill>
          <a:ln w="28575" cap="flat" cmpd="sng" algn="ctr">
            <a:noFill/>
            <a:prstDash val="solid"/>
            <a:miter lim="800000"/>
          </a:ln>
          <a:effectLst>
            <a:outerShdw blurRad="63500" sx="102000" sy="102000" algn="ctr" rotWithShape="0">
              <a:prstClr val="black">
                <a:alpha val="40000"/>
              </a:prstClr>
            </a:outerShdw>
          </a:effectLst>
        </p:spPr>
        <p:txBody>
          <a:bodyPr rtlCol="0" anchor="ctr"/>
          <a:lstStyle/>
          <a:p>
            <a:pPr lvl="0" defTabSz="914354">
              <a:defRPr/>
            </a:pPr>
            <a:r>
              <a:rPr lang="en-US" sz="2400" kern="0" noProof="0" dirty="0">
                <a:solidFill>
                  <a:srgbClr val="1A1D28"/>
                </a:solidFill>
                <a:latin typeface="Times New Roman" panose="02020603050405020304" pitchFamily="18" charset="0"/>
                <a:ea typeface="Calibri" panose="020F0502020204030204" pitchFamily="34" charset="0"/>
                <a:cs typeface="Times New Roman" panose="02020603050405020304" pitchFamily="18" charset="0"/>
                <a:sym typeface="Arial"/>
              </a:rPr>
              <a:t>A</a:t>
            </a:r>
            <a:r>
              <a:rPr kumimoji="0" lang="en-US" sz="2400" b="0" i="0" u="none" strike="noStrike" kern="0" cap="none" spc="0" normalizeH="0" baseline="0" noProof="0" dirty="0">
                <a:ln>
                  <a:noFill/>
                </a:ln>
                <a:solidFill>
                  <a:srgbClr val="1A1D28"/>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2400" dirty="0">
                <a:latin typeface="Times New Roman" panose="02020603050405020304" pitchFamily="18" charset="0"/>
                <a:cs typeface="Times New Roman" panose="02020603050405020304" pitchFamily="18" charset="0"/>
              </a:rPr>
              <a:t>Earning money</a:t>
            </a:r>
            <a:endParaRPr kumimoji="0" lang="vi-VN" sz="2400" b="0" i="0" u="none" strike="noStrike" kern="0" cap="none" spc="0" normalizeH="0" baseline="0" noProof="0" dirty="0">
              <a:ln>
                <a:noFill/>
              </a:ln>
              <a:solidFill>
                <a:srgbClr val="1A1D28"/>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p:txBody>
      </p:sp>
      <p:pic>
        <p:nvPicPr>
          <p:cNvPr id="22" name="Picture 21">
            <a:extLst>
              <a:ext uri="{FF2B5EF4-FFF2-40B4-BE49-F238E27FC236}">
                <a16:creationId xmlns:a16="http://schemas.microsoft.com/office/drawing/2014/main" id="{D3C43A33-C496-7C3B-2128-822AB7E54CD2}"/>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4554542" y="2184942"/>
            <a:ext cx="804743" cy="707197"/>
          </a:xfrm>
          <a:prstGeom prst="rect">
            <a:avLst/>
          </a:prstGeom>
        </p:spPr>
      </p:pic>
    </p:spTree>
    <p:extLst>
      <p:ext uri="{BB962C8B-B14F-4D97-AF65-F5344CB8AC3E}">
        <p14:creationId xmlns:p14="http://schemas.microsoft.com/office/powerpoint/2010/main" val="853347870"/>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20"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50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200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anim calcmode="lin" valueType="num">
                                      <p:cBhvr>
                                        <p:cTn id="23" dur="500" fill="hold"/>
                                        <p:tgtEl>
                                          <p:spTgt spid="10"/>
                                        </p:tgtEl>
                                        <p:attrNameLst>
                                          <p:attrName>ppt_x</p:attrName>
                                        </p:attrNameLst>
                                      </p:cBhvr>
                                      <p:tavLst>
                                        <p:tav tm="0">
                                          <p:val>
                                            <p:strVal val="#ppt_x"/>
                                          </p:val>
                                        </p:tav>
                                        <p:tav tm="100000">
                                          <p:val>
                                            <p:strVal val="#ppt_x"/>
                                          </p:val>
                                        </p:tav>
                                      </p:tavLst>
                                    </p:anim>
                                    <p:anim calcmode="lin" valueType="num">
                                      <p:cBhvr>
                                        <p:cTn id="24" dur="500" fill="hold"/>
                                        <p:tgtEl>
                                          <p:spTgt spid="10"/>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anim calcmode="lin" valueType="num">
                                      <p:cBhvr>
                                        <p:cTn id="28" dur="500" fill="hold"/>
                                        <p:tgtEl>
                                          <p:spTgt spid="21"/>
                                        </p:tgtEl>
                                        <p:attrNameLst>
                                          <p:attrName>ppt_x</p:attrName>
                                        </p:attrNameLst>
                                      </p:cBhvr>
                                      <p:tavLst>
                                        <p:tav tm="0">
                                          <p:val>
                                            <p:strVal val="#ppt_x"/>
                                          </p:val>
                                        </p:tav>
                                        <p:tav tm="100000">
                                          <p:val>
                                            <p:strVal val="#ppt_x"/>
                                          </p:val>
                                        </p:tav>
                                      </p:tavLst>
                                    </p:anim>
                                    <p:anim calcmode="lin" valueType="num">
                                      <p:cBhvr>
                                        <p:cTn id="29" dur="5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7"/>
                    </p:tgtEl>
                  </p:cond>
                </p:stCondLst>
                <p:endSync evt="end" delay="0">
                  <p:rtn val="all"/>
                </p:endSync>
                <p:childTnLst>
                  <p:par>
                    <p:cTn id="31" fill="hold">
                      <p:stCondLst>
                        <p:cond delay="0"/>
                      </p:stCondLst>
                      <p:childTnLst>
                        <p:par>
                          <p:cTn id="32" fill="hold">
                            <p:stCondLst>
                              <p:cond delay="0"/>
                            </p:stCondLst>
                            <p:childTnLst>
                              <p:par>
                                <p:cTn id="33" presetID="64" presetClass="path" presetSubtype="0" accel="50000" decel="50000" fill="hold" nodeType="clickEffect">
                                  <p:stCondLst>
                                    <p:cond delay="0"/>
                                  </p:stCondLst>
                                  <p:childTnLst>
                                    <p:animMotion origin="layout" path="M -1.66667E-6 -3.7037E-6 L -1.66667E-6 -0.22476 " pathEditMode="relative" rAng="0" ptsTypes="AA">
                                      <p:cBhvr>
                                        <p:cTn id="34" dur="2000" fill="hold"/>
                                        <p:tgtEl>
                                          <p:spTgt spid="7"/>
                                        </p:tgtEl>
                                        <p:attrNameLst>
                                          <p:attrName>ppt_x</p:attrName>
                                          <p:attrName>ppt_y</p:attrName>
                                        </p:attrNameLst>
                                      </p:cBhvr>
                                      <p:rCtr x="0" y="-11250"/>
                                    </p:animMotion>
                                  </p:childTnLst>
                                  <p:subTnLst>
                                    <p:audio>
                                      <p:cMediaNode>
                                        <p:cTn display="0" masterRel="sameClick">
                                          <p:stCondLst>
                                            <p:cond evt="begin" delay="0">
                                              <p:tn val="33"/>
                                            </p:cond>
                                          </p:stCondLst>
                                          <p:endCondLst>
                                            <p:cond evt="onStopAudio" delay="0">
                                              <p:tgtEl>
                                                <p:sldTgt/>
                                              </p:tgtEl>
                                            </p:cond>
                                          </p:endCondLst>
                                        </p:cTn>
                                        <p:tgtEl>
                                          <p:sndTgt r:embed="rId2" name="chimes.wav"/>
                                        </p:tgtEl>
                                      </p:cMediaNode>
                                    </p:audio>
                                  </p:subTnLst>
                                </p:cTn>
                              </p:par>
                            </p:childTnLst>
                          </p:cTn>
                        </p:par>
                        <p:par>
                          <p:cTn id="35" fill="hold">
                            <p:stCondLst>
                              <p:cond delay="2000"/>
                            </p:stCondLst>
                            <p:childTnLst>
                              <p:par>
                                <p:cTn id="36" presetID="22" presetClass="entr" presetSubtype="4" fill="hold" grpId="0" nodeType="after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wipe(down)">
                                      <p:cBhvr>
                                        <p:cTn id="38" dur="500"/>
                                        <p:tgtEl>
                                          <p:spTgt spid="9"/>
                                        </p:tgtEl>
                                      </p:cBhvr>
                                    </p:animEffect>
                                  </p:childTnLst>
                                  <p:subTnLst>
                                    <p:audio>
                                      <p:cMediaNode>
                                        <p:cTn display="0" masterRel="sameClick">
                                          <p:stCondLst>
                                            <p:cond evt="begin" delay="0">
                                              <p:tn val="36"/>
                                            </p:cond>
                                          </p:stCondLst>
                                          <p:endCondLst>
                                            <p:cond evt="onStopAudio" delay="0">
                                              <p:tgtEl>
                                                <p:sldTgt/>
                                              </p:tgtEl>
                                            </p:cond>
                                          </p:endCondLst>
                                        </p:cTn>
                                        <p:tgtEl>
                                          <p:sndTgt r:embed="rId3" name="applause.wav"/>
                                        </p:tgtEl>
                                      </p:cMediaNode>
                                    </p:audio>
                                  </p:subTnLst>
                                </p:cTn>
                              </p:par>
                              <p:par>
                                <p:cTn id="39" presetID="10" presetClass="entr" presetSubtype="0" fill="hold" nodeType="withEffect">
                                  <p:stCondLst>
                                    <p:cond delay="0"/>
                                  </p:stCondLst>
                                  <p:childTnLst>
                                    <p:set>
                                      <p:cBhvr>
                                        <p:cTn id="40" dur="1" fill="hold">
                                          <p:stCondLst>
                                            <p:cond delay="0"/>
                                          </p:stCondLst>
                                        </p:cTn>
                                        <p:tgtEl>
                                          <p:spTgt spid="53"/>
                                        </p:tgtEl>
                                        <p:attrNameLst>
                                          <p:attrName>style.visibility</p:attrName>
                                        </p:attrNameLst>
                                      </p:cBhvr>
                                      <p:to>
                                        <p:strVal val="visible"/>
                                      </p:to>
                                    </p:set>
                                    <p:animEffect transition="in" filter="fade">
                                      <p:cBhvr>
                                        <p:cTn id="41" dur="500"/>
                                        <p:tgtEl>
                                          <p:spTgt spid="53"/>
                                        </p:tgtEl>
                                      </p:cBhvr>
                                    </p:animEffect>
                                  </p:childTnLst>
                                </p:cTn>
                              </p:par>
                              <p:par>
                                <p:cTn id="42" presetID="10" presetClass="entr" presetSubtype="0" fill="hold" nodeType="withEffect">
                                  <p:stCondLst>
                                    <p:cond delay="0"/>
                                  </p:stCondLst>
                                  <p:childTnLst>
                                    <p:set>
                                      <p:cBhvr>
                                        <p:cTn id="43" dur="1" fill="hold">
                                          <p:stCondLst>
                                            <p:cond delay="0"/>
                                          </p:stCondLst>
                                        </p:cTn>
                                        <p:tgtEl>
                                          <p:spTgt spid="55"/>
                                        </p:tgtEl>
                                        <p:attrNameLst>
                                          <p:attrName>style.visibility</p:attrName>
                                        </p:attrNameLst>
                                      </p:cBhvr>
                                      <p:to>
                                        <p:strVal val="visible"/>
                                      </p:to>
                                    </p:set>
                                    <p:animEffect transition="in" filter="fade">
                                      <p:cBhvr>
                                        <p:cTn id="44" dur="500"/>
                                        <p:tgtEl>
                                          <p:spTgt spid="55"/>
                                        </p:tgtEl>
                                      </p:cBhvr>
                                    </p:animEffect>
                                  </p:childTnLst>
                                </p:cTn>
                              </p:par>
                            </p:childTnLst>
                          </p:cTn>
                        </p:par>
                        <p:par>
                          <p:cTn id="45" fill="hold">
                            <p:stCondLst>
                              <p:cond delay="2500"/>
                            </p:stCondLst>
                            <p:childTnLst>
                              <p:par>
                                <p:cTn id="46" presetID="32" presetClass="emph" presetSubtype="0" repeatCount="indefinite" fill="hold" grpId="1" nodeType="afterEffect">
                                  <p:stCondLst>
                                    <p:cond delay="0"/>
                                  </p:stCondLst>
                                  <p:childTnLst>
                                    <p:animRot by="120000">
                                      <p:cBhvr>
                                        <p:cTn id="47" dur="100" fill="hold">
                                          <p:stCondLst>
                                            <p:cond delay="0"/>
                                          </p:stCondLst>
                                        </p:cTn>
                                        <p:tgtEl>
                                          <p:spTgt spid="9"/>
                                        </p:tgtEl>
                                        <p:attrNameLst>
                                          <p:attrName>r</p:attrName>
                                        </p:attrNameLst>
                                      </p:cBhvr>
                                    </p:animRot>
                                    <p:animRot by="-240000">
                                      <p:cBhvr>
                                        <p:cTn id="48" dur="200" fill="hold">
                                          <p:stCondLst>
                                            <p:cond delay="200"/>
                                          </p:stCondLst>
                                        </p:cTn>
                                        <p:tgtEl>
                                          <p:spTgt spid="9"/>
                                        </p:tgtEl>
                                        <p:attrNameLst>
                                          <p:attrName>r</p:attrName>
                                        </p:attrNameLst>
                                      </p:cBhvr>
                                    </p:animRot>
                                    <p:animRot by="240000">
                                      <p:cBhvr>
                                        <p:cTn id="49" dur="200" fill="hold">
                                          <p:stCondLst>
                                            <p:cond delay="400"/>
                                          </p:stCondLst>
                                        </p:cTn>
                                        <p:tgtEl>
                                          <p:spTgt spid="9"/>
                                        </p:tgtEl>
                                        <p:attrNameLst>
                                          <p:attrName>r</p:attrName>
                                        </p:attrNameLst>
                                      </p:cBhvr>
                                    </p:animRot>
                                    <p:animRot by="-240000">
                                      <p:cBhvr>
                                        <p:cTn id="50" dur="200" fill="hold">
                                          <p:stCondLst>
                                            <p:cond delay="600"/>
                                          </p:stCondLst>
                                        </p:cTn>
                                        <p:tgtEl>
                                          <p:spTgt spid="9"/>
                                        </p:tgtEl>
                                        <p:attrNameLst>
                                          <p:attrName>r</p:attrName>
                                        </p:attrNameLst>
                                      </p:cBhvr>
                                    </p:animRot>
                                    <p:animRot by="120000">
                                      <p:cBhvr>
                                        <p:cTn id="51"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seq concurrent="1" nextAc="seek">
              <p:cTn id="52" restart="whenNotActive" fill="hold" evtFilter="cancelBubble" nodeType="interactiveSeq">
                <p:stCondLst>
                  <p:cond evt="onClick" delay="0">
                    <p:tgtEl>
                      <p:spTgt spid="2"/>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250" fill="hold"/>
                                        <p:tgtEl>
                                          <p:spTgt spid="2"/>
                                        </p:tgtEl>
                                        <p:attrNameLst>
                                          <p:attrName>fillcolor</p:attrName>
                                        </p:attrNameLst>
                                      </p:cBhvr>
                                      <p:to>
                                        <a:srgbClr val="FFF2CC"/>
                                      </p:to>
                                    </p:animClr>
                                    <p:set>
                                      <p:cBhvr>
                                        <p:cTn id="57" dur="250" fill="hold"/>
                                        <p:tgtEl>
                                          <p:spTgt spid="2"/>
                                        </p:tgtEl>
                                        <p:attrNameLst>
                                          <p:attrName>fill.type</p:attrName>
                                        </p:attrNameLst>
                                      </p:cBhvr>
                                      <p:to>
                                        <p:strVal val="solid"/>
                                      </p:to>
                                    </p:set>
                                    <p:set>
                                      <p:cBhvr>
                                        <p:cTn id="58" dur="250" fill="hold"/>
                                        <p:tgtEl>
                                          <p:spTgt spid="2"/>
                                        </p:tgtEl>
                                        <p:attrNameLst>
                                          <p:attrName>fill.on</p:attrName>
                                        </p:attrNameLst>
                                      </p:cBhvr>
                                      <p:to>
                                        <p:strVal val="true"/>
                                      </p:to>
                                    </p:set>
                                  </p:childTnLst>
                                  <p:subTnLst>
                                    <p:audio>
                                      <p:cMediaNode>
                                        <p:cTn display="0" masterRel="sameClick">
                                          <p:stCondLst>
                                            <p:cond evt="begin" delay="0">
                                              <p:tn val="55"/>
                                            </p:cond>
                                          </p:stCondLst>
                                          <p:endCondLst>
                                            <p:cond evt="onStopAudio" delay="0">
                                              <p:tgtEl>
                                                <p:sldTgt/>
                                              </p:tgtEl>
                                            </p:cond>
                                          </p:endCondLst>
                                        </p:cTn>
                                        <p:tgtEl>
                                          <p:sndTgt r:embed="rId4" name="click.wav"/>
                                        </p:tgtEl>
                                      </p:cMediaNode>
                                    </p:audio>
                                  </p:subTnLst>
                                </p:cTn>
                              </p:par>
                              <p:par>
                                <p:cTn id="59" presetID="23" presetClass="entr" presetSubtype="32" fill="hold" nodeType="withEffect">
                                  <p:stCondLst>
                                    <p:cond delay="1000"/>
                                  </p:stCondLst>
                                  <p:childTnLst>
                                    <p:set>
                                      <p:cBhvr>
                                        <p:cTn id="60" dur="1" fill="hold">
                                          <p:stCondLst>
                                            <p:cond delay="0"/>
                                          </p:stCondLst>
                                        </p:cTn>
                                        <p:tgtEl>
                                          <p:spTgt spid="3"/>
                                        </p:tgtEl>
                                        <p:attrNameLst>
                                          <p:attrName>style.visibility</p:attrName>
                                        </p:attrNameLst>
                                      </p:cBhvr>
                                      <p:to>
                                        <p:strVal val="visible"/>
                                      </p:to>
                                    </p:set>
                                    <p:anim calcmode="lin" valueType="num">
                                      <p:cBhvr>
                                        <p:cTn id="61" dur="250" fill="hold"/>
                                        <p:tgtEl>
                                          <p:spTgt spid="3"/>
                                        </p:tgtEl>
                                        <p:attrNameLst>
                                          <p:attrName>ppt_w</p:attrName>
                                        </p:attrNameLst>
                                      </p:cBhvr>
                                      <p:tavLst>
                                        <p:tav tm="0">
                                          <p:val>
                                            <p:strVal val="4*#ppt_w"/>
                                          </p:val>
                                        </p:tav>
                                        <p:tav tm="100000">
                                          <p:val>
                                            <p:strVal val="#ppt_w"/>
                                          </p:val>
                                        </p:tav>
                                      </p:tavLst>
                                    </p:anim>
                                    <p:anim calcmode="lin" valueType="num">
                                      <p:cBhvr>
                                        <p:cTn id="62" dur="250" fill="hold"/>
                                        <p:tgtEl>
                                          <p:spTgt spid="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9"/>
                                            </p:cond>
                                          </p:stCondLst>
                                          <p:endCondLst>
                                            <p:cond evt="onStopAudio" delay="0">
                                              <p:tgtEl>
                                                <p:sldTgt/>
                                              </p:tgtEl>
                                            </p:cond>
                                          </p:endCondLst>
                                        </p:cTn>
                                        <p:tgtEl>
                                          <p:sndTgt r:embed="rId3" name="applause.wav"/>
                                        </p:tgtEl>
                                      </p:cMediaNode>
                                    </p:audio>
                                  </p:subTnLst>
                                </p:cTn>
                              </p:par>
                              <p:par>
                                <p:cTn id="63" presetID="1" presetClass="emph" presetSubtype="2" fill="hold" nodeType="withEffect">
                                  <p:stCondLst>
                                    <p:cond delay="1000"/>
                                  </p:stCondLst>
                                  <p:childTnLst>
                                    <p:animClr clrSpc="rgb" dir="cw">
                                      <p:cBhvr>
                                        <p:cTn id="64" dur="250" fill="hold"/>
                                        <p:tgtEl>
                                          <p:spTgt spid="2"/>
                                        </p:tgtEl>
                                        <p:attrNameLst>
                                          <p:attrName>fillcolor</p:attrName>
                                        </p:attrNameLst>
                                      </p:cBhvr>
                                      <p:to>
                                        <a:srgbClr val="00B050"/>
                                      </p:to>
                                    </p:animClr>
                                    <p:set>
                                      <p:cBhvr>
                                        <p:cTn id="65" dur="250" fill="hold"/>
                                        <p:tgtEl>
                                          <p:spTgt spid="2"/>
                                        </p:tgtEl>
                                        <p:attrNameLst>
                                          <p:attrName>fill.type</p:attrName>
                                        </p:attrNameLst>
                                      </p:cBhvr>
                                      <p:to>
                                        <p:strVal val="solid"/>
                                      </p:to>
                                    </p:set>
                                    <p:set>
                                      <p:cBhvr>
                                        <p:cTn id="66" dur="250" fill="hold"/>
                                        <p:tgtEl>
                                          <p:spTgt spid="2"/>
                                        </p:tgtEl>
                                        <p:attrNameLst>
                                          <p:attrName>fill.on</p:attrName>
                                        </p:attrNameLst>
                                      </p:cBhvr>
                                      <p:to>
                                        <p:strVal val="true"/>
                                      </p:to>
                                    </p:set>
                                  </p:childTnLst>
                                </p:cTn>
                              </p:par>
                            </p:childTnLst>
                          </p:cTn>
                        </p:par>
                      </p:childTnLst>
                    </p:cTn>
                  </p:par>
                </p:childTnLst>
              </p:cTn>
              <p:nextCondLst>
                <p:cond evt="onClick" delay="0">
                  <p:tgtEl>
                    <p:spTgt spid="2"/>
                  </p:tgtEl>
                </p:cond>
              </p:nextCondLst>
            </p:seq>
            <p:seq concurrent="1" nextAc="seek">
              <p:cTn id="67" restart="whenNotActive" fill="hold" evtFilter="cancelBubble" nodeType="interactiveSeq">
                <p:stCondLst>
                  <p:cond evt="onClick" delay="0">
                    <p:tgtEl>
                      <p:spTgt spid="4"/>
                    </p:tgtEl>
                  </p:cond>
                </p:stCondLst>
                <p:endSync evt="end" delay="0">
                  <p:rtn val="all"/>
                </p:endSync>
                <p:childTnLst>
                  <p:par>
                    <p:cTn id="68" fill="hold">
                      <p:stCondLst>
                        <p:cond delay="0"/>
                      </p:stCondLst>
                      <p:childTnLst>
                        <p:par>
                          <p:cTn id="69" fill="hold">
                            <p:stCondLst>
                              <p:cond delay="0"/>
                            </p:stCondLst>
                            <p:childTnLst>
                              <p:par>
                                <p:cTn id="70" presetID="1" presetClass="emph" presetSubtype="2" fill="hold" nodeType="clickEffect">
                                  <p:stCondLst>
                                    <p:cond delay="0"/>
                                  </p:stCondLst>
                                  <p:childTnLst>
                                    <p:animClr clrSpc="rgb" dir="cw">
                                      <p:cBhvr>
                                        <p:cTn id="71" dur="250" fill="hold"/>
                                        <p:tgtEl>
                                          <p:spTgt spid="4"/>
                                        </p:tgtEl>
                                        <p:attrNameLst>
                                          <p:attrName>fillcolor</p:attrName>
                                        </p:attrNameLst>
                                      </p:cBhvr>
                                      <p:to>
                                        <a:srgbClr val="FFF2CC"/>
                                      </p:to>
                                    </p:animClr>
                                    <p:set>
                                      <p:cBhvr>
                                        <p:cTn id="72" dur="250" fill="hold"/>
                                        <p:tgtEl>
                                          <p:spTgt spid="4"/>
                                        </p:tgtEl>
                                        <p:attrNameLst>
                                          <p:attrName>fill.type</p:attrName>
                                        </p:attrNameLst>
                                      </p:cBhvr>
                                      <p:to>
                                        <p:strVal val="solid"/>
                                      </p:to>
                                    </p:set>
                                    <p:set>
                                      <p:cBhvr>
                                        <p:cTn id="73" dur="250" fill="hold"/>
                                        <p:tgtEl>
                                          <p:spTgt spid="4"/>
                                        </p:tgtEl>
                                        <p:attrNameLst>
                                          <p:attrName>fill.on</p:attrName>
                                        </p:attrNameLst>
                                      </p:cBhvr>
                                      <p:to>
                                        <p:strVal val="true"/>
                                      </p:to>
                                    </p:set>
                                  </p:childTnLst>
                                  <p:subTnLst>
                                    <p:audio>
                                      <p:cMediaNode>
                                        <p:cTn display="0" masterRel="sameClick">
                                          <p:stCondLst>
                                            <p:cond evt="begin" delay="0">
                                              <p:tn val="70"/>
                                            </p:cond>
                                          </p:stCondLst>
                                          <p:endCondLst>
                                            <p:cond evt="onStopAudio" delay="0">
                                              <p:tgtEl>
                                                <p:sldTgt/>
                                              </p:tgtEl>
                                            </p:cond>
                                          </p:endCondLst>
                                        </p:cTn>
                                        <p:tgtEl>
                                          <p:sndTgt r:embed="rId4" name="click.wav"/>
                                        </p:tgtEl>
                                      </p:cMediaNode>
                                    </p:audio>
                                  </p:subTnLst>
                                </p:cTn>
                              </p:par>
                              <p:par>
                                <p:cTn id="74" presetID="23" presetClass="entr" presetSubtype="32" fill="hold" nodeType="withEffect">
                                  <p:stCondLst>
                                    <p:cond delay="1000"/>
                                  </p:stCondLst>
                                  <p:childTnLst>
                                    <p:set>
                                      <p:cBhvr>
                                        <p:cTn id="75" dur="1" fill="hold">
                                          <p:stCondLst>
                                            <p:cond delay="0"/>
                                          </p:stCondLst>
                                        </p:cTn>
                                        <p:tgtEl>
                                          <p:spTgt spid="6"/>
                                        </p:tgtEl>
                                        <p:attrNameLst>
                                          <p:attrName>style.visibility</p:attrName>
                                        </p:attrNameLst>
                                      </p:cBhvr>
                                      <p:to>
                                        <p:strVal val="visible"/>
                                      </p:to>
                                    </p:set>
                                    <p:anim calcmode="lin" valueType="num">
                                      <p:cBhvr>
                                        <p:cTn id="76" dur="250" fill="hold"/>
                                        <p:tgtEl>
                                          <p:spTgt spid="6"/>
                                        </p:tgtEl>
                                        <p:attrNameLst>
                                          <p:attrName>ppt_w</p:attrName>
                                        </p:attrNameLst>
                                      </p:cBhvr>
                                      <p:tavLst>
                                        <p:tav tm="0">
                                          <p:val>
                                            <p:strVal val="4*#ppt_w"/>
                                          </p:val>
                                        </p:tav>
                                        <p:tav tm="100000">
                                          <p:val>
                                            <p:strVal val="#ppt_w"/>
                                          </p:val>
                                        </p:tav>
                                      </p:tavLst>
                                    </p:anim>
                                    <p:anim calcmode="lin" valueType="num">
                                      <p:cBhvr>
                                        <p:cTn id="77" dur="250" fill="hold"/>
                                        <p:tgtEl>
                                          <p:spTgt spid="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4"/>
                                            </p:cond>
                                          </p:stCondLst>
                                          <p:endCondLst>
                                            <p:cond evt="onStopAudio" delay="0">
                                              <p:tgtEl>
                                                <p:sldTgt/>
                                              </p:tgtEl>
                                            </p:cond>
                                          </p:endCondLst>
                                        </p:cTn>
                                        <p:tgtEl>
                                          <p:sndTgt r:embed="rId5" name="breeze.wav"/>
                                        </p:tgtEl>
                                      </p:cMediaNode>
                                    </p:audio>
                                  </p:subTnLst>
                                </p:cTn>
                              </p:par>
                              <p:par>
                                <p:cTn id="78" presetID="1" presetClass="emph" presetSubtype="2" fill="hold" nodeType="withEffect">
                                  <p:stCondLst>
                                    <p:cond delay="1000"/>
                                  </p:stCondLst>
                                  <p:childTnLst>
                                    <p:animClr clrSpc="rgb" dir="cw">
                                      <p:cBhvr>
                                        <p:cTn id="79" dur="250" fill="hold"/>
                                        <p:tgtEl>
                                          <p:spTgt spid="4"/>
                                        </p:tgtEl>
                                        <p:attrNameLst>
                                          <p:attrName>fillcolor</p:attrName>
                                        </p:attrNameLst>
                                      </p:cBhvr>
                                      <p:to>
                                        <a:srgbClr val="FFFF00"/>
                                      </p:to>
                                    </p:animClr>
                                    <p:set>
                                      <p:cBhvr>
                                        <p:cTn id="80" dur="250" fill="hold"/>
                                        <p:tgtEl>
                                          <p:spTgt spid="4"/>
                                        </p:tgtEl>
                                        <p:attrNameLst>
                                          <p:attrName>fill.type</p:attrName>
                                        </p:attrNameLst>
                                      </p:cBhvr>
                                      <p:to>
                                        <p:strVal val="solid"/>
                                      </p:to>
                                    </p:set>
                                    <p:set>
                                      <p:cBhvr>
                                        <p:cTn id="81" dur="25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82" restart="whenNotActive" fill="hold" evtFilter="cancelBubble" nodeType="interactiveSeq">
                <p:stCondLst>
                  <p:cond evt="onClick" delay="0">
                    <p:tgtEl>
                      <p:spTgt spid="10"/>
                    </p:tgtEl>
                  </p:cond>
                </p:stCondLst>
                <p:endSync evt="end" delay="0">
                  <p:rtn val="all"/>
                </p:endSync>
                <p:childTnLst>
                  <p:par>
                    <p:cTn id="83" fill="hold">
                      <p:stCondLst>
                        <p:cond delay="0"/>
                      </p:stCondLst>
                      <p:childTnLst>
                        <p:par>
                          <p:cTn id="84" fill="hold">
                            <p:stCondLst>
                              <p:cond delay="0"/>
                            </p:stCondLst>
                            <p:childTnLst>
                              <p:par>
                                <p:cTn id="85" presetID="1" presetClass="emph" presetSubtype="2" fill="hold" nodeType="clickEffect">
                                  <p:stCondLst>
                                    <p:cond delay="0"/>
                                  </p:stCondLst>
                                  <p:childTnLst>
                                    <p:animClr clrSpc="rgb" dir="cw">
                                      <p:cBhvr>
                                        <p:cTn id="86" dur="250" fill="hold"/>
                                        <p:tgtEl>
                                          <p:spTgt spid="10"/>
                                        </p:tgtEl>
                                        <p:attrNameLst>
                                          <p:attrName>fillcolor</p:attrName>
                                        </p:attrNameLst>
                                      </p:cBhvr>
                                      <p:to>
                                        <a:srgbClr val="FFF2CC"/>
                                      </p:to>
                                    </p:animClr>
                                    <p:set>
                                      <p:cBhvr>
                                        <p:cTn id="87" dur="250" fill="hold"/>
                                        <p:tgtEl>
                                          <p:spTgt spid="10"/>
                                        </p:tgtEl>
                                        <p:attrNameLst>
                                          <p:attrName>fill.type</p:attrName>
                                        </p:attrNameLst>
                                      </p:cBhvr>
                                      <p:to>
                                        <p:strVal val="solid"/>
                                      </p:to>
                                    </p:set>
                                    <p:set>
                                      <p:cBhvr>
                                        <p:cTn id="88" dur="250" fill="hold"/>
                                        <p:tgtEl>
                                          <p:spTgt spid="10"/>
                                        </p:tgtEl>
                                        <p:attrNameLst>
                                          <p:attrName>fill.on</p:attrName>
                                        </p:attrNameLst>
                                      </p:cBhvr>
                                      <p:to>
                                        <p:strVal val="true"/>
                                      </p:to>
                                    </p:set>
                                  </p:childTnLst>
                                  <p:subTnLst>
                                    <p:audio>
                                      <p:cMediaNode>
                                        <p:cTn display="0" masterRel="sameClick">
                                          <p:stCondLst>
                                            <p:cond evt="begin" delay="0">
                                              <p:tn val="85"/>
                                            </p:cond>
                                          </p:stCondLst>
                                          <p:endCondLst>
                                            <p:cond evt="onStopAudio" delay="0">
                                              <p:tgtEl>
                                                <p:sldTgt/>
                                              </p:tgtEl>
                                            </p:cond>
                                          </p:endCondLst>
                                        </p:cTn>
                                        <p:tgtEl>
                                          <p:sndTgt r:embed="rId4" name="click.wav"/>
                                        </p:tgtEl>
                                      </p:cMediaNode>
                                    </p:audio>
                                  </p:subTnLst>
                                </p:cTn>
                              </p:par>
                              <p:par>
                                <p:cTn id="89" presetID="23" presetClass="entr" presetSubtype="32" fill="hold" nodeType="withEffect">
                                  <p:stCondLst>
                                    <p:cond delay="1000"/>
                                  </p:stCondLst>
                                  <p:childTnLst>
                                    <p:set>
                                      <p:cBhvr>
                                        <p:cTn id="90" dur="1" fill="hold">
                                          <p:stCondLst>
                                            <p:cond delay="0"/>
                                          </p:stCondLst>
                                        </p:cTn>
                                        <p:tgtEl>
                                          <p:spTgt spid="11"/>
                                        </p:tgtEl>
                                        <p:attrNameLst>
                                          <p:attrName>style.visibility</p:attrName>
                                        </p:attrNameLst>
                                      </p:cBhvr>
                                      <p:to>
                                        <p:strVal val="visible"/>
                                      </p:to>
                                    </p:set>
                                    <p:anim calcmode="lin" valueType="num">
                                      <p:cBhvr>
                                        <p:cTn id="91" dur="250" fill="hold"/>
                                        <p:tgtEl>
                                          <p:spTgt spid="11"/>
                                        </p:tgtEl>
                                        <p:attrNameLst>
                                          <p:attrName>ppt_w</p:attrName>
                                        </p:attrNameLst>
                                      </p:cBhvr>
                                      <p:tavLst>
                                        <p:tav tm="0">
                                          <p:val>
                                            <p:strVal val="4*#ppt_w"/>
                                          </p:val>
                                        </p:tav>
                                        <p:tav tm="100000">
                                          <p:val>
                                            <p:strVal val="#ppt_w"/>
                                          </p:val>
                                        </p:tav>
                                      </p:tavLst>
                                    </p:anim>
                                    <p:anim calcmode="lin" valueType="num">
                                      <p:cBhvr>
                                        <p:cTn id="92"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9"/>
                                            </p:cond>
                                          </p:stCondLst>
                                          <p:endCondLst>
                                            <p:cond evt="onStopAudio" delay="0">
                                              <p:tgtEl>
                                                <p:sldTgt/>
                                              </p:tgtEl>
                                            </p:cond>
                                          </p:endCondLst>
                                        </p:cTn>
                                        <p:tgtEl>
                                          <p:sndTgt r:embed="rId5" name="breeze.wav"/>
                                        </p:tgtEl>
                                      </p:cMediaNode>
                                    </p:audio>
                                  </p:subTnLst>
                                </p:cTn>
                              </p:par>
                              <p:par>
                                <p:cTn id="93" presetID="1" presetClass="emph" presetSubtype="2" fill="hold" nodeType="withEffect">
                                  <p:stCondLst>
                                    <p:cond delay="1000"/>
                                  </p:stCondLst>
                                  <p:childTnLst>
                                    <p:animClr clrSpc="rgb" dir="cw">
                                      <p:cBhvr>
                                        <p:cTn id="94" dur="250" fill="hold"/>
                                        <p:tgtEl>
                                          <p:spTgt spid="10"/>
                                        </p:tgtEl>
                                        <p:attrNameLst>
                                          <p:attrName>fillcolor</p:attrName>
                                        </p:attrNameLst>
                                      </p:cBhvr>
                                      <p:to>
                                        <a:srgbClr val="FFFF00"/>
                                      </p:to>
                                    </p:animClr>
                                    <p:set>
                                      <p:cBhvr>
                                        <p:cTn id="95" dur="250" fill="hold"/>
                                        <p:tgtEl>
                                          <p:spTgt spid="10"/>
                                        </p:tgtEl>
                                        <p:attrNameLst>
                                          <p:attrName>fill.type</p:attrName>
                                        </p:attrNameLst>
                                      </p:cBhvr>
                                      <p:to>
                                        <p:strVal val="solid"/>
                                      </p:to>
                                    </p:set>
                                    <p:set>
                                      <p:cBhvr>
                                        <p:cTn id="96" dur="25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97" restart="whenNotActive" fill="hold" evtFilter="cancelBubble" nodeType="interactiveSeq">
                <p:stCondLst>
                  <p:cond evt="onClick" delay="0">
                    <p:tgtEl>
                      <p:spTgt spid="21"/>
                    </p:tgtEl>
                  </p:cond>
                </p:stCondLst>
                <p:endSync evt="end" delay="0">
                  <p:rtn val="all"/>
                </p:endSync>
                <p:childTnLst>
                  <p:par>
                    <p:cTn id="98" fill="hold">
                      <p:stCondLst>
                        <p:cond delay="0"/>
                      </p:stCondLst>
                      <p:childTnLst>
                        <p:par>
                          <p:cTn id="99" fill="hold">
                            <p:stCondLst>
                              <p:cond delay="0"/>
                            </p:stCondLst>
                            <p:childTnLst>
                              <p:par>
                                <p:cTn id="100" presetID="1" presetClass="emph" presetSubtype="2" fill="hold" nodeType="clickEffect">
                                  <p:stCondLst>
                                    <p:cond delay="0"/>
                                  </p:stCondLst>
                                  <p:childTnLst>
                                    <p:animClr clrSpc="rgb" dir="cw">
                                      <p:cBhvr>
                                        <p:cTn id="101" dur="250" fill="hold"/>
                                        <p:tgtEl>
                                          <p:spTgt spid="21"/>
                                        </p:tgtEl>
                                        <p:attrNameLst>
                                          <p:attrName>fillcolor</p:attrName>
                                        </p:attrNameLst>
                                      </p:cBhvr>
                                      <p:to>
                                        <a:srgbClr val="FFF2CC"/>
                                      </p:to>
                                    </p:animClr>
                                    <p:set>
                                      <p:cBhvr>
                                        <p:cTn id="102" dur="250" fill="hold"/>
                                        <p:tgtEl>
                                          <p:spTgt spid="21"/>
                                        </p:tgtEl>
                                        <p:attrNameLst>
                                          <p:attrName>fill.type</p:attrName>
                                        </p:attrNameLst>
                                      </p:cBhvr>
                                      <p:to>
                                        <p:strVal val="solid"/>
                                      </p:to>
                                    </p:set>
                                    <p:set>
                                      <p:cBhvr>
                                        <p:cTn id="103" dur="250" fill="hold"/>
                                        <p:tgtEl>
                                          <p:spTgt spid="21"/>
                                        </p:tgtEl>
                                        <p:attrNameLst>
                                          <p:attrName>fill.on</p:attrName>
                                        </p:attrNameLst>
                                      </p:cBhvr>
                                      <p:to>
                                        <p:strVal val="true"/>
                                      </p:to>
                                    </p:set>
                                  </p:childTnLst>
                                  <p:subTnLst>
                                    <p:audio>
                                      <p:cMediaNode>
                                        <p:cTn display="0" masterRel="sameClick">
                                          <p:stCondLst>
                                            <p:cond evt="begin" delay="0">
                                              <p:tn val="100"/>
                                            </p:cond>
                                          </p:stCondLst>
                                          <p:endCondLst>
                                            <p:cond evt="onStopAudio" delay="0">
                                              <p:tgtEl>
                                                <p:sldTgt/>
                                              </p:tgtEl>
                                            </p:cond>
                                          </p:endCondLst>
                                        </p:cTn>
                                        <p:tgtEl>
                                          <p:sndTgt r:embed="rId4" name="click.wav"/>
                                        </p:tgtEl>
                                      </p:cMediaNode>
                                    </p:audio>
                                  </p:subTnLst>
                                </p:cTn>
                              </p:par>
                              <p:par>
                                <p:cTn id="104" presetID="23" presetClass="entr" presetSubtype="32" fill="hold" nodeType="withEffect">
                                  <p:stCondLst>
                                    <p:cond delay="1000"/>
                                  </p:stCondLst>
                                  <p:childTnLst>
                                    <p:set>
                                      <p:cBhvr>
                                        <p:cTn id="105" dur="1" fill="hold">
                                          <p:stCondLst>
                                            <p:cond delay="0"/>
                                          </p:stCondLst>
                                        </p:cTn>
                                        <p:tgtEl>
                                          <p:spTgt spid="22"/>
                                        </p:tgtEl>
                                        <p:attrNameLst>
                                          <p:attrName>style.visibility</p:attrName>
                                        </p:attrNameLst>
                                      </p:cBhvr>
                                      <p:to>
                                        <p:strVal val="visible"/>
                                      </p:to>
                                    </p:set>
                                    <p:anim calcmode="lin" valueType="num">
                                      <p:cBhvr>
                                        <p:cTn id="106" dur="250" fill="hold"/>
                                        <p:tgtEl>
                                          <p:spTgt spid="22"/>
                                        </p:tgtEl>
                                        <p:attrNameLst>
                                          <p:attrName>ppt_w</p:attrName>
                                        </p:attrNameLst>
                                      </p:cBhvr>
                                      <p:tavLst>
                                        <p:tav tm="0">
                                          <p:val>
                                            <p:strVal val="4*#ppt_w"/>
                                          </p:val>
                                        </p:tav>
                                        <p:tav tm="100000">
                                          <p:val>
                                            <p:strVal val="#ppt_w"/>
                                          </p:val>
                                        </p:tav>
                                      </p:tavLst>
                                    </p:anim>
                                    <p:anim calcmode="lin" valueType="num">
                                      <p:cBhvr>
                                        <p:cTn id="107" dur="250" fill="hold"/>
                                        <p:tgtEl>
                                          <p:spTgt spid="2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04"/>
                                            </p:cond>
                                          </p:stCondLst>
                                          <p:endCondLst>
                                            <p:cond evt="onStopAudio" delay="0">
                                              <p:tgtEl>
                                                <p:sldTgt/>
                                              </p:tgtEl>
                                            </p:cond>
                                          </p:endCondLst>
                                        </p:cTn>
                                        <p:tgtEl>
                                          <p:sndTgt r:embed="rId5" name="breeze.wav"/>
                                        </p:tgtEl>
                                      </p:cMediaNode>
                                    </p:audio>
                                  </p:subTnLst>
                                </p:cTn>
                              </p:par>
                              <p:par>
                                <p:cTn id="108" presetID="1" presetClass="emph" presetSubtype="2" fill="hold" nodeType="withEffect">
                                  <p:stCondLst>
                                    <p:cond delay="1000"/>
                                  </p:stCondLst>
                                  <p:childTnLst>
                                    <p:animClr clrSpc="rgb" dir="cw">
                                      <p:cBhvr>
                                        <p:cTn id="109" dur="250" fill="hold"/>
                                        <p:tgtEl>
                                          <p:spTgt spid="21"/>
                                        </p:tgtEl>
                                        <p:attrNameLst>
                                          <p:attrName>fillcolor</p:attrName>
                                        </p:attrNameLst>
                                      </p:cBhvr>
                                      <p:to>
                                        <a:srgbClr val="FFFF00"/>
                                      </p:to>
                                    </p:animClr>
                                    <p:set>
                                      <p:cBhvr>
                                        <p:cTn id="110" dur="250" fill="hold"/>
                                        <p:tgtEl>
                                          <p:spTgt spid="21"/>
                                        </p:tgtEl>
                                        <p:attrNameLst>
                                          <p:attrName>fill.type</p:attrName>
                                        </p:attrNameLst>
                                      </p:cBhvr>
                                      <p:to>
                                        <p:strVal val="solid"/>
                                      </p:to>
                                    </p:set>
                                    <p:set>
                                      <p:cBhvr>
                                        <p:cTn id="111" dur="250" fill="hold"/>
                                        <p:tgtEl>
                                          <p:spTgt spid="21"/>
                                        </p:tgtEl>
                                        <p:attrNameLst>
                                          <p:attrName>fill.on</p:attrName>
                                        </p:attrNameLst>
                                      </p:cBhvr>
                                      <p:to>
                                        <p:strVal val="true"/>
                                      </p:to>
                                    </p:set>
                                  </p:childTnLst>
                                </p:cTn>
                              </p:par>
                            </p:childTnLst>
                          </p:cTn>
                        </p:par>
                      </p:childTnLst>
                    </p:cTn>
                  </p:par>
                </p:childTnLst>
              </p:cTn>
              <p:nextCondLst>
                <p:cond evt="onClick" delay="0">
                  <p:tgtEl>
                    <p:spTgt spid="21"/>
                  </p:tgtEl>
                </p:cond>
              </p:nextCondLst>
            </p:seq>
          </p:childTnLst>
        </p:cTn>
      </p:par>
    </p:tnLst>
    <p:bldLst>
      <p:bldP spid="9" grpId="0" animBg="1"/>
      <p:bldP spid="9" grpId="1" animBg="1"/>
      <p:bldP spid="27" grpId="0" animBg="1"/>
      <p:bldP spid="2" grpId="0" animBg="1"/>
      <p:bldP spid="4" grpId="0" animBg="1"/>
      <p:bldP spid="10" grpId="0" animBg="1"/>
      <p:bldP spid="2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8A4690D4-BED2-4414-A159-D786E74D1CDB}"/>
              </a:ext>
            </a:extLst>
          </p:cNvPr>
          <p:cNvSpPr txBox="1"/>
          <p:nvPr/>
        </p:nvSpPr>
        <p:spPr>
          <a:xfrm>
            <a:off x="1803959" y="2493661"/>
            <a:ext cx="8584082" cy="1924181"/>
          </a:xfrm>
          <a:prstGeom prst="rect">
            <a:avLst/>
          </a:prstGeom>
          <a:noFill/>
        </p:spPr>
        <p:txBody>
          <a:bodyPr wrap="square">
            <a:spAutoFit/>
          </a:bodyPr>
          <a:lstStyle/>
          <a:p>
            <a:pPr marL="342900" indent="-342900">
              <a:lnSpc>
                <a:spcPct val="200000"/>
              </a:lnSpc>
              <a:buAutoNum type="arabicPeriod"/>
            </a:pPr>
            <a:r>
              <a:rPr lang="en-GB" sz="3200" dirty="0"/>
              <a:t>Prepare for the next lesson: Unit 4: Speaking</a:t>
            </a:r>
            <a:r>
              <a:rPr lang="en-VN" sz="3200" dirty="0"/>
              <a:t> </a:t>
            </a:r>
          </a:p>
          <a:p>
            <a:pPr>
              <a:lnSpc>
                <a:spcPct val="200000"/>
              </a:lnSpc>
            </a:pPr>
            <a:r>
              <a:rPr lang="en-US" sz="3200" dirty="0"/>
              <a:t>2. Do exercises in the workbook</a:t>
            </a:r>
          </a:p>
        </p:txBody>
      </p:sp>
      <p:sp>
        <p:nvSpPr>
          <p:cNvPr id="8" name="Rounded Rectangle 7"/>
          <p:cNvSpPr/>
          <p:nvPr/>
        </p:nvSpPr>
        <p:spPr>
          <a:xfrm>
            <a:off x="743871" y="1204550"/>
            <a:ext cx="502606" cy="502606"/>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9" name="TextBox 8"/>
          <p:cNvSpPr txBox="1"/>
          <p:nvPr/>
        </p:nvSpPr>
        <p:spPr>
          <a:xfrm>
            <a:off x="774043" y="1118047"/>
            <a:ext cx="449821"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
        <p:nvSpPr>
          <p:cNvPr id="12" name="Rectangle 11"/>
          <p:cNvSpPr/>
          <p:nvPr/>
        </p:nvSpPr>
        <p:spPr>
          <a:xfrm>
            <a:off x="1417621" y="1156404"/>
            <a:ext cx="4572000" cy="584775"/>
          </a:xfrm>
          <a:prstGeom prst="rect">
            <a:avLst/>
          </a:prstGeom>
        </p:spPr>
        <p:txBody>
          <a:bodyPr>
            <a:spAutoFit/>
          </a:bodyPr>
          <a:lstStyle/>
          <a:p>
            <a:pPr algn="just"/>
            <a:r>
              <a:rPr lang="en-US" sz="3200" b="1" dirty="0">
                <a:solidFill>
                  <a:srgbClr val="006673"/>
                </a:solidFill>
                <a:latin typeface="Arial" panose="020B0604020202020204" pitchFamily="34" charset="0"/>
                <a:cs typeface="Arial" panose="020B0604020202020204" pitchFamily="34" charset="0"/>
              </a:rPr>
              <a:t>Homework</a:t>
            </a:r>
          </a:p>
        </p:txBody>
      </p:sp>
      <p:pic>
        <p:nvPicPr>
          <p:cNvPr id="10" name="Picture 9">
            <a:extLst>
              <a:ext uri="{FF2B5EF4-FFF2-40B4-BE49-F238E27FC236}">
                <a16:creationId xmlns:a16="http://schemas.microsoft.com/office/drawing/2014/main" id="{88684594-0778-46CC-A6AA-01BEEF6372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962"/>
            <a:ext cx="12192000" cy="880278"/>
          </a:xfrm>
          <a:prstGeom prst="rect">
            <a:avLst/>
          </a:prstGeom>
        </p:spPr>
      </p:pic>
      <p:sp>
        <p:nvSpPr>
          <p:cNvPr id="13" name="TextBox 12">
            <a:extLst>
              <a:ext uri="{FF2B5EF4-FFF2-40B4-BE49-F238E27FC236}">
                <a16:creationId xmlns:a16="http://schemas.microsoft.com/office/drawing/2014/main" id="{8514929A-D5FC-4F66-8951-74EDFD16573E}"/>
              </a:ext>
            </a:extLst>
          </p:cNvPr>
          <p:cNvSpPr txBox="1"/>
          <p:nvPr/>
        </p:nvSpPr>
        <p:spPr>
          <a:xfrm>
            <a:off x="432847" y="137185"/>
            <a:ext cx="4572000" cy="646331"/>
          </a:xfrm>
          <a:prstGeom prst="rect">
            <a:avLst/>
          </a:prstGeom>
          <a:noFill/>
        </p:spPr>
        <p:txBody>
          <a:bodyPr wrap="square">
            <a:spAutoFit/>
          </a:bodyPr>
          <a:lstStyle/>
          <a:p>
            <a:r>
              <a:rPr lang="en-US" sz="3600" b="1" dirty="0">
                <a:solidFill>
                  <a:schemeClr val="bg1"/>
                </a:solidFill>
                <a:latin typeface="UTM Facebook K&amp;T" panose="02040603050506020204" pitchFamily="18" charset="0"/>
                <a:cs typeface="Arial" panose="020B0604020202020204" pitchFamily="34" charset="0"/>
              </a:rPr>
              <a:t>CONSOLIDATION</a:t>
            </a:r>
          </a:p>
        </p:txBody>
      </p:sp>
    </p:spTree>
    <p:extLst>
      <p:ext uri="{BB962C8B-B14F-4D97-AF65-F5344CB8AC3E}">
        <p14:creationId xmlns:p14="http://schemas.microsoft.com/office/powerpoint/2010/main" val="30542249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CD5EFD3-943D-45F7-BE17-52F7BA4F5A94}"/>
              </a:ext>
            </a:extLst>
          </p:cNvPr>
          <p:cNvGrpSpPr/>
          <p:nvPr/>
        </p:nvGrpSpPr>
        <p:grpSpPr>
          <a:xfrm>
            <a:off x="-1165908" y="571982"/>
            <a:ext cx="14523816" cy="5749725"/>
            <a:chOff x="-990599" y="571500"/>
            <a:chExt cx="14523816" cy="5749725"/>
          </a:xfrm>
        </p:grpSpPr>
        <p:pic>
          <p:nvPicPr>
            <p:cNvPr id="4" name="Graphic 3">
              <a:extLst>
                <a:ext uri="{FF2B5EF4-FFF2-40B4-BE49-F238E27FC236}">
                  <a16:creationId xmlns:a16="http://schemas.microsoft.com/office/drawing/2014/main" id="{1B61951C-C2D8-4275-A0F3-9C734027BD15}"/>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16594" t="5556" r="6724" b="11111"/>
            <a:stretch/>
          </p:blipFill>
          <p:spPr>
            <a:xfrm>
              <a:off x="-990599" y="606225"/>
              <a:ext cx="7696200" cy="5715000"/>
            </a:xfrm>
            <a:prstGeom prst="rect">
              <a:avLst/>
            </a:prstGeom>
          </p:spPr>
        </p:pic>
        <p:pic>
          <p:nvPicPr>
            <p:cNvPr id="5" name="Graphic 4">
              <a:extLst>
                <a:ext uri="{FF2B5EF4-FFF2-40B4-BE49-F238E27FC236}">
                  <a16:creationId xmlns:a16="http://schemas.microsoft.com/office/drawing/2014/main" id="{72D3784B-B426-451D-9177-302FBB40138C}"/>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21941" t="5000" r="7754" b="11667"/>
            <a:stretch/>
          </p:blipFill>
          <p:spPr>
            <a:xfrm>
              <a:off x="6477000" y="571500"/>
              <a:ext cx="7056217" cy="5715000"/>
            </a:xfrm>
            <a:prstGeom prst="rect">
              <a:avLst/>
            </a:prstGeom>
          </p:spPr>
        </p:pic>
      </p:grpSp>
      <p:pic>
        <p:nvPicPr>
          <p:cNvPr id="6" name="Graphic 5">
            <a:extLst>
              <a:ext uri="{FF2B5EF4-FFF2-40B4-BE49-F238E27FC236}">
                <a16:creationId xmlns:a16="http://schemas.microsoft.com/office/drawing/2014/main" id="{D8D7B71D-3B66-45A2-89F0-4B7552132D6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0" y="6382185"/>
            <a:ext cx="12192000" cy="495026"/>
          </a:xfrm>
          <a:prstGeom prst="rect">
            <a:avLst/>
          </a:prstGeom>
        </p:spPr>
      </p:pic>
      <p:pic>
        <p:nvPicPr>
          <p:cNvPr id="7" name="Graphic 6">
            <a:extLst>
              <a:ext uri="{FF2B5EF4-FFF2-40B4-BE49-F238E27FC236}">
                <a16:creationId xmlns:a16="http://schemas.microsoft.com/office/drawing/2014/main" id="{304C9EFD-84CB-41E2-8E99-C40A16B89A42}"/>
              </a:ext>
            </a:extLst>
          </p:cNvPr>
          <p:cNvPicPr>
            <a:picLocks noChangeAspect="1"/>
          </p:cNvPicPr>
          <p:nvPr/>
        </p:nvPicPr>
        <p:blipFill rotWithShape="1">
          <a:blip r:embed="rId8">
            <a:extLst>
              <a:ext uri="{96DAC541-7B7A-43D3-8B79-37D633B846F1}">
                <asvg:svgBlip xmlns:asvg="http://schemas.microsoft.com/office/drawing/2016/SVG/main" r:embed="rId9"/>
              </a:ext>
            </a:extLst>
          </a:blip>
          <a:srcRect l="70058" t="1383" r="7962" b="-1383"/>
          <a:stretch/>
        </p:blipFill>
        <p:spPr>
          <a:xfrm>
            <a:off x="9818516" y="-456098"/>
            <a:ext cx="2403919" cy="6858000"/>
          </a:xfrm>
          <a:prstGeom prst="rect">
            <a:avLst/>
          </a:prstGeom>
        </p:spPr>
      </p:pic>
      <p:pic>
        <p:nvPicPr>
          <p:cNvPr id="8" name="Graphic 7">
            <a:extLst>
              <a:ext uri="{FF2B5EF4-FFF2-40B4-BE49-F238E27FC236}">
                <a16:creationId xmlns:a16="http://schemas.microsoft.com/office/drawing/2014/main" id="{C579FD57-D833-4154-B75A-11A8E7DBD44B}"/>
              </a:ext>
            </a:extLst>
          </p:cNvPr>
          <p:cNvPicPr>
            <a:picLocks noChangeAspect="1"/>
          </p:cNvPicPr>
          <p:nvPr/>
        </p:nvPicPr>
        <p:blipFill rotWithShape="1">
          <a:blip r:embed="rId8">
            <a:extLst>
              <a:ext uri="{96DAC541-7B7A-43D3-8B79-37D633B846F1}">
                <asvg:svgBlip xmlns:asvg="http://schemas.microsoft.com/office/drawing/2016/SVG/main" r:embed="rId9"/>
              </a:ext>
            </a:extLst>
          </a:blip>
          <a:srcRect l="8361" r="72666"/>
          <a:stretch/>
        </p:blipFill>
        <p:spPr>
          <a:xfrm>
            <a:off x="-659" y="-614215"/>
            <a:ext cx="2146370" cy="7093597"/>
          </a:xfrm>
          <a:prstGeom prst="rect">
            <a:avLst/>
          </a:prstGeom>
        </p:spPr>
      </p:pic>
      <p:sp>
        <p:nvSpPr>
          <p:cNvPr id="9" name="WordArt 5">
            <a:extLst>
              <a:ext uri="{FF2B5EF4-FFF2-40B4-BE49-F238E27FC236}">
                <a16:creationId xmlns:a16="http://schemas.microsoft.com/office/drawing/2014/main" id="{D87EDF82-DCFD-108B-B189-9C593D44E265}"/>
              </a:ext>
            </a:extLst>
          </p:cNvPr>
          <p:cNvSpPr>
            <a:spLocks noChangeArrowheads="1" noChangeShapeType="1" noTextEdit="1"/>
          </p:cNvSpPr>
          <p:nvPr/>
        </p:nvSpPr>
        <p:spPr bwMode="auto">
          <a:xfrm>
            <a:off x="2290282" y="164764"/>
            <a:ext cx="8001000" cy="1724025"/>
          </a:xfrm>
          <a:prstGeom prst="rect">
            <a:avLst/>
          </a:prstGeom>
        </p:spPr>
        <p:txBody>
          <a:bodyPr wrap="none" fromWordArt="1">
            <a:prstTxWarp prst="textCanDown">
              <a:avLst>
                <a:gd name="adj" fmla="val 1565"/>
              </a:avLst>
            </a:prstTxWarp>
            <a:scene3d>
              <a:camera prst="legacyObliqueTopLeft"/>
              <a:lightRig rig="legacyNormal3" dir="r"/>
            </a:scene3d>
            <a:sp3d extrusionH="201600" prstMaterial="legacyMatte">
              <a:extrusionClr>
                <a:srgbClr val="0066CC"/>
              </a:extrusionClr>
              <a:contourClr>
                <a:srgbClr val="FFFFCC"/>
              </a:contourClr>
            </a:sp3d>
          </a:bodyPr>
          <a:lstStyle/>
          <a:p>
            <a:pPr algn="ctr"/>
            <a:r>
              <a:rPr lang="en-US" sz="3600" kern="10" dirty="0">
                <a:ln w="9525">
                  <a:round/>
                  <a:headEnd/>
                  <a:tailEnd/>
                </a:ln>
                <a:gradFill rotWithShape="1">
                  <a:gsLst>
                    <a:gs pos="0">
                      <a:srgbClr val="FFFFCC"/>
                    </a:gs>
                    <a:gs pos="100000">
                      <a:srgbClr val="FF9999"/>
                    </a:gs>
                  </a:gsLst>
                  <a:lin ang="5400000" scaled="1"/>
                </a:gradFill>
                <a:latin typeface="Times New Roman" panose="02020603050405020304" pitchFamily="18" charset="0"/>
                <a:cs typeface="Times New Roman" panose="02020603050405020304" pitchFamily="18" charset="0"/>
              </a:rPr>
              <a:t>Thank you for attending</a:t>
            </a:r>
          </a:p>
        </p:txBody>
      </p:sp>
      <p:pic>
        <p:nvPicPr>
          <p:cNvPr id="11" name="Picture 4" descr="message_112.gif">
            <a:hlinkClick r:id="rId10"/>
            <a:extLst>
              <a:ext uri="{FF2B5EF4-FFF2-40B4-BE49-F238E27FC236}">
                <a16:creationId xmlns:a16="http://schemas.microsoft.com/office/drawing/2014/main" id="{DBB87E74-9241-417B-2DB3-D3B65A4D01C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2422892">
            <a:off x="5425282" y="4715930"/>
            <a:ext cx="1463675"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romantic-sound">
            <a:hlinkClick r:id="" action="ppaction://media"/>
            <a:extLst>
              <a:ext uri="{FF2B5EF4-FFF2-40B4-BE49-F238E27FC236}">
                <a16:creationId xmlns:a16="http://schemas.microsoft.com/office/drawing/2014/main" id="{C4A1E952-7322-D3B7-2684-5C76D37AF32D}"/>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6118517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5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50"/>
                                        <p:tgtEl>
                                          <p:spTgt spid="8"/>
                                        </p:tgtEl>
                                      </p:cBhvr>
                                    </p:animEffect>
                                  </p:childTnLst>
                                </p:cTn>
                              </p:par>
                              <p:par>
                                <p:cTn id="8" presetID="42" presetClass="path" presetSubtype="0" decel="100000" fill="hold" nodeType="withEffect">
                                  <p:stCondLst>
                                    <p:cond delay="150"/>
                                  </p:stCondLst>
                                  <p:childTnLst>
                                    <p:animMotion origin="layout" path="M -0.01719 -0.00023 L -1.25E-6 1.85185E-6 " pathEditMode="relative" rAng="0" ptsTypes="AA">
                                      <p:cBhvr>
                                        <p:cTn id="9" dur="500" fill="hold"/>
                                        <p:tgtEl>
                                          <p:spTgt spid="8"/>
                                        </p:tgtEl>
                                        <p:attrNameLst>
                                          <p:attrName>ppt_x</p:attrName>
                                          <p:attrName>ppt_y</p:attrName>
                                        </p:attrNameLst>
                                      </p:cBhvr>
                                      <p:rCtr x="859" y="0"/>
                                    </p:animMotion>
                                  </p:childTnLst>
                                </p:cTn>
                              </p:par>
                              <p:par>
                                <p:cTn id="10" presetID="10" presetClass="entr" presetSubtype="0" fill="hold" nodeType="withEffect">
                                  <p:stCondLst>
                                    <p:cond delay="15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250"/>
                                        <p:tgtEl>
                                          <p:spTgt spid="7"/>
                                        </p:tgtEl>
                                      </p:cBhvr>
                                    </p:animEffect>
                                  </p:childTnLst>
                                </p:cTn>
                              </p:par>
                              <p:par>
                                <p:cTn id="13" presetID="42" presetClass="path" presetSubtype="0" decel="100000" fill="hold" nodeType="withEffect">
                                  <p:stCondLst>
                                    <p:cond delay="150"/>
                                  </p:stCondLst>
                                  <p:childTnLst>
                                    <p:animMotion origin="layout" path="M -0.01719 -0.00023 L -1.25E-6 1.85185E-6 " pathEditMode="relative" rAng="0" ptsTypes="AA">
                                      <p:cBhvr>
                                        <p:cTn id="14" dur="500" fill="hold"/>
                                        <p:tgtEl>
                                          <p:spTgt spid="7"/>
                                        </p:tgtEl>
                                        <p:attrNameLst>
                                          <p:attrName>ppt_x</p:attrName>
                                          <p:attrName>ppt_y</p:attrName>
                                        </p:attrNameLst>
                                      </p:cBhvr>
                                      <p:rCtr x="859" y="0"/>
                                    </p:animMotion>
                                  </p:childTnLst>
                                </p:cTn>
                              </p:par>
                              <p:par>
                                <p:cTn id="15" presetID="21" presetClass="entr" presetSubtype="4"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heel(4)">
                                      <p:cBhvr>
                                        <p:cTn id="17" dur="1000"/>
                                        <p:tgtEl>
                                          <p:spTgt spid="9"/>
                                        </p:tgtEl>
                                      </p:cBhvr>
                                    </p:animEffect>
                                  </p:childTnLst>
                                </p:cTn>
                              </p:par>
                            </p:childTnLst>
                          </p:cTn>
                        </p:par>
                        <p:par>
                          <p:cTn id="18" fill="hold">
                            <p:stCondLst>
                              <p:cond delay="1000"/>
                            </p:stCondLst>
                            <p:childTnLst>
                              <p:par>
                                <p:cTn id="19" presetID="8" presetClass="entr" presetSubtype="16" fill="hold"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diamond(in)">
                                      <p:cBhvr>
                                        <p:cTn id="21" dur="2000"/>
                                        <p:tgtEl>
                                          <p:spTgt spid="11"/>
                                        </p:tgtEl>
                                      </p:cBhvr>
                                    </p:animEffect>
                                  </p:childTnLst>
                                </p:cTn>
                              </p:par>
                            </p:childTnLst>
                          </p:cTn>
                        </p:par>
                        <p:par>
                          <p:cTn id="22" fill="hold">
                            <p:stCondLst>
                              <p:cond delay="3000"/>
                            </p:stCondLst>
                            <p:childTnLst>
                              <p:par>
                                <p:cTn id="23" presetID="8" presetClass="emph" presetSubtype="0" fill="hold" nodeType="afterEffect">
                                  <p:stCondLst>
                                    <p:cond delay="0"/>
                                  </p:stCondLst>
                                  <p:childTnLst>
                                    <p:animRot by="21600000">
                                      <p:cBhvr>
                                        <p:cTn id="24" dur="2000" fill="hold"/>
                                        <p:tgtEl>
                                          <p:spTgt spid="11"/>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1" presetClass="mediacall" presetSubtype="0" fill="hold" nodeType="clickEffect">
                                  <p:stCondLst>
                                    <p:cond delay="0"/>
                                  </p:stCondLst>
                                  <p:childTnLst>
                                    <p:cmd type="call" cmd="playFrom(0.0)">
                                      <p:cBhvr>
                                        <p:cTn id="28" dur="14158"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fill="hold" display="0">
                  <p:stCondLst>
                    <p:cond delay="indefinite"/>
                  </p:stCondLst>
                  <p:endCondLst>
                    <p:cond evt="onStopAudio" delay="0">
                      <p:tgtEl>
                        <p:sldTgt/>
                      </p:tgtEl>
                    </p:cond>
                  </p:endCondLst>
                </p:cTn>
                <p:tgtEl>
                  <p:spTgt spid="1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920834" y="716817"/>
            <a:ext cx="1182585" cy="646331"/>
          </a:xfrm>
          <a:prstGeom prst="rect">
            <a:avLst/>
          </a:prstGeom>
          <a:noFill/>
        </p:spPr>
        <p:txBody>
          <a:bodyPr wrap="square" rtlCol="0">
            <a:spAutoFit/>
          </a:bodyPr>
          <a:lstStyle/>
          <a:p>
            <a:pPr algn="ctr"/>
            <a:r>
              <a:rPr lang="en-US" sz="3600" b="1" dirty="0">
                <a:solidFill>
                  <a:schemeClr val="bg1"/>
                </a:solidFill>
                <a:latin typeface="Myriad Pro" pitchFamily="34" charset="0"/>
              </a:rPr>
              <a:t>Unit</a:t>
            </a:r>
          </a:p>
        </p:txBody>
      </p:sp>
      <p:sp>
        <p:nvSpPr>
          <p:cNvPr id="7" name="TextBox 6"/>
          <p:cNvSpPr txBox="1"/>
          <p:nvPr/>
        </p:nvSpPr>
        <p:spPr>
          <a:xfrm>
            <a:off x="3193475" y="381699"/>
            <a:ext cx="1182585" cy="1200329"/>
          </a:xfrm>
          <a:prstGeom prst="rect">
            <a:avLst/>
          </a:prstGeom>
          <a:noFill/>
        </p:spPr>
        <p:txBody>
          <a:bodyPr wrap="square" rtlCol="0">
            <a:spAutoFit/>
          </a:bodyPr>
          <a:lstStyle/>
          <a:p>
            <a:pPr algn="ctr"/>
            <a:r>
              <a:rPr lang="en-US" sz="7200" b="1" dirty="0">
                <a:solidFill>
                  <a:schemeClr val="bg1"/>
                </a:solidFill>
                <a:latin typeface="Myriad Pro" pitchFamily="34" charset="0"/>
              </a:rPr>
              <a:t>1</a:t>
            </a:r>
          </a:p>
        </p:txBody>
      </p:sp>
      <p:sp>
        <p:nvSpPr>
          <p:cNvPr id="8" name="TextBox 7"/>
          <p:cNvSpPr txBox="1"/>
          <p:nvPr/>
        </p:nvSpPr>
        <p:spPr>
          <a:xfrm>
            <a:off x="4772892" y="627919"/>
            <a:ext cx="4958938" cy="707886"/>
          </a:xfrm>
          <a:prstGeom prst="rect">
            <a:avLst/>
          </a:prstGeom>
          <a:noFill/>
        </p:spPr>
        <p:txBody>
          <a:bodyPr wrap="square" rtlCol="0">
            <a:spAutoFit/>
          </a:bodyPr>
          <a:lstStyle/>
          <a:p>
            <a:r>
              <a:rPr lang="en-US" sz="4000" b="1" dirty="0">
                <a:solidFill>
                  <a:schemeClr val="bg1"/>
                </a:solidFill>
                <a:latin typeface="Myriad Pro" pitchFamily="34" charset="0"/>
              </a:rPr>
              <a:t>FAMILY LIFE</a:t>
            </a:r>
          </a:p>
        </p:txBody>
      </p:sp>
      <p:sp>
        <p:nvSpPr>
          <p:cNvPr id="5" name="TextBox 4">
            <a:extLst>
              <a:ext uri="{FF2B5EF4-FFF2-40B4-BE49-F238E27FC236}">
                <a16:creationId xmlns:a16="http://schemas.microsoft.com/office/drawing/2014/main" id="{35DF77EB-655D-46EF-9E8B-FA2AF8707694}"/>
              </a:ext>
            </a:extLst>
          </p:cNvPr>
          <p:cNvSpPr txBox="1"/>
          <p:nvPr/>
        </p:nvSpPr>
        <p:spPr>
          <a:xfrm>
            <a:off x="2167672" y="347869"/>
            <a:ext cx="1267591" cy="1384995"/>
          </a:xfrm>
          <a:prstGeom prst="rect">
            <a:avLst/>
          </a:prstGeom>
          <a:noFill/>
        </p:spPr>
        <p:txBody>
          <a:bodyPr wrap="square" rtlCol="0" anchor="ctr">
            <a:spAutoFit/>
          </a:bodyPr>
          <a:lstStyle/>
          <a:p>
            <a:pPr algn="ctr"/>
            <a:r>
              <a:rPr lang="en-US" b="1" dirty="0">
                <a:solidFill>
                  <a:schemeClr val="bg1"/>
                </a:solidFill>
                <a:latin typeface="Arial" panose="020B0604020202020204" pitchFamily="34" charset="0"/>
                <a:cs typeface="Arial" panose="020B0604020202020204" pitchFamily="34" charset="0"/>
              </a:rPr>
              <a:t>Unit</a:t>
            </a:r>
          </a:p>
          <a:p>
            <a:pPr algn="ctr"/>
            <a:r>
              <a:rPr lang="en-US" sz="6600" b="1" dirty="0">
                <a:solidFill>
                  <a:schemeClr val="bg1"/>
                </a:solidFill>
                <a:latin typeface="Arial" panose="020B0604020202020204" pitchFamily="34" charset="0"/>
                <a:cs typeface="Arial" panose="020B0604020202020204" pitchFamily="34" charset="0"/>
              </a:rPr>
              <a:t>1</a:t>
            </a:r>
          </a:p>
        </p:txBody>
      </p:sp>
      <p:sp>
        <p:nvSpPr>
          <p:cNvPr id="15" name="TextBox 14">
            <a:extLst>
              <a:ext uri="{FF2B5EF4-FFF2-40B4-BE49-F238E27FC236}">
                <a16:creationId xmlns:a16="http://schemas.microsoft.com/office/drawing/2014/main" id="{246E80DA-3B73-476A-B480-C5F8FDFD8CB4}"/>
              </a:ext>
            </a:extLst>
          </p:cNvPr>
          <p:cNvSpPr txBox="1"/>
          <p:nvPr/>
        </p:nvSpPr>
        <p:spPr>
          <a:xfrm>
            <a:off x="3843380" y="627920"/>
            <a:ext cx="4958938" cy="646331"/>
          </a:xfrm>
          <a:prstGeom prst="rect">
            <a:avLst/>
          </a:prstGeom>
          <a:noFill/>
        </p:spPr>
        <p:txBody>
          <a:bodyPr wrap="square" rtlCol="0">
            <a:spAutoFit/>
          </a:bodyPr>
          <a:lstStyle/>
          <a:p>
            <a:r>
              <a:rPr lang="en-US" sz="3600" dirty="0">
                <a:solidFill>
                  <a:schemeClr val="bg1"/>
                </a:solidFill>
                <a:latin typeface="UTM Facebook K&amp;T" pitchFamily="18" charset="0"/>
                <a:cs typeface="Arial" panose="020B0604020202020204" pitchFamily="34" charset="0"/>
              </a:rPr>
              <a:t>Family Life</a:t>
            </a:r>
          </a:p>
        </p:txBody>
      </p:sp>
      <p:grpSp>
        <p:nvGrpSpPr>
          <p:cNvPr id="13" name="Group 12"/>
          <p:cNvGrpSpPr/>
          <p:nvPr/>
        </p:nvGrpSpPr>
        <p:grpSpPr>
          <a:xfrm>
            <a:off x="1119197" y="265737"/>
            <a:ext cx="6513725" cy="1548490"/>
            <a:chOff x="144635" y="1191561"/>
            <a:chExt cx="5167790" cy="1145834"/>
          </a:xfrm>
        </p:grpSpPr>
        <p:sp>
          <p:nvSpPr>
            <p:cNvPr id="14" name="Rounded Rectangle 13"/>
            <p:cNvSpPr/>
            <p:nvPr/>
          </p:nvSpPr>
          <p:spPr>
            <a:xfrm>
              <a:off x="479471" y="1496280"/>
              <a:ext cx="4832954" cy="647205"/>
            </a:xfrm>
            <a:prstGeom prst="roundRect">
              <a:avLst>
                <a:gd name="adj" fmla="val 42661"/>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1276664" y="1519800"/>
              <a:ext cx="3741812" cy="569362"/>
            </a:xfrm>
            <a:prstGeom prst="rect">
              <a:avLst/>
            </a:prstGeom>
            <a:noFill/>
          </p:spPr>
          <p:txBody>
            <a:bodyPr wrap="square" rtlCol="0">
              <a:spAutoFit/>
            </a:bodyPr>
            <a:lstStyle/>
            <a:p>
              <a:r>
                <a:rPr lang="en-US" sz="4400" b="1" dirty="0">
                  <a:solidFill>
                    <a:schemeClr val="bg1"/>
                  </a:solidFill>
                  <a:latin typeface="UTM Facebook K&amp;T" panose="02040603050506020204" pitchFamily="18" charset="0"/>
                </a:rPr>
                <a:t>OBJECTIVES</a:t>
              </a:r>
            </a:p>
          </p:txBody>
        </p:sp>
        <p:pic>
          <p:nvPicPr>
            <p:cNvPr id="18" name="Picture 17"/>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144635" y="1191561"/>
              <a:ext cx="1096339" cy="1145834"/>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TextBox 3"/>
          <p:cNvSpPr txBox="1"/>
          <p:nvPr/>
        </p:nvSpPr>
        <p:spPr>
          <a:xfrm>
            <a:off x="1119197" y="2524837"/>
            <a:ext cx="9403898" cy="1138773"/>
          </a:xfrm>
          <a:prstGeom prst="rect">
            <a:avLst/>
          </a:prstGeom>
          <a:noFill/>
        </p:spPr>
        <p:txBody>
          <a:bodyPr wrap="square" rtlCol="0">
            <a:spAutoFit/>
          </a:bodyPr>
          <a:lstStyle/>
          <a:p>
            <a:pPr marL="457200" indent="-457200">
              <a:buFont typeface="Courier New" panose="02070309020205020404" pitchFamily="49" charset="0"/>
              <a:buChar char="o"/>
            </a:pPr>
            <a:r>
              <a:rPr lang="en-VN" sz="2800" dirty="0"/>
              <a:t>Develop reading skill for specific information about </a:t>
            </a:r>
            <a:r>
              <a:rPr lang="en-GB" sz="2800" dirty="0"/>
              <a:t>teenagers and voluntary work.</a:t>
            </a:r>
            <a:r>
              <a:rPr lang="en-VN" sz="4000" dirty="0"/>
              <a:t> </a:t>
            </a:r>
            <a:endParaRPr lang="en-US" sz="4000" dirty="0"/>
          </a:p>
        </p:txBody>
      </p:sp>
    </p:spTree>
    <p:extLst>
      <p:ext uri="{BB962C8B-B14F-4D97-AF65-F5344CB8AC3E}">
        <p14:creationId xmlns:p14="http://schemas.microsoft.com/office/powerpoint/2010/main" val="28871888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p:cNvSpPr/>
          <p:nvPr/>
        </p:nvSpPr>
        <p:spPr>
          <a:xfrm>
            <a:off x="3742137" y="367160"/>
            <a:ext cx="1733740" cy="502303"/>
          </a:xfrm>
          <a:prstGeom prst="rect">
            <a:avLst/>
          </a:prstGeom>
          <a:solidFill>
            <a:srgbClr val="A3DB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p:cNvSpPr txBox="1"/>
          <p:nvPr/>
        </p:nvSpPr>
        <p:spPr>
          <a:xfrm>
            <a:off x="1920834" y="716817"/>
            <a:ext cx="1182585" cy="646331"/>
          </a:xfrm>
          <a:prstGeom prst="rect">
            <a:avLst/>
          </a:prstGeom>
          <a:noFill/>
        </p:spPr>
        <p:txBody>
          <a:bodyPr wrap="square" rtlCol="0">
            <a:spAutoFit/>
          </a:bodyPr>
          <a:lstStyle/>
          <a:p>
            <a:pPr algn="ctr"/>
            <a:r>
              <a:rPr lang="en-US" sz="3600" b="1" dirty="0">
                <a:solidFill>
                  <a:schemeClr val="bg1"/>
                </a:solidFill>
                <a:latin typeface="Myriad Pro" pitchFamily="34" charset="0"/>
              </a:rPr>
              <a:t>Unit</a:t>
            </a:r>
          </a:p>
        </p:txBody>
      </p:sp>
      <p:sp>
        <p:nvSpPr>
          <p:cNvPr id="20" name="Freeform 19"/>
          <p:cNvSpPr/>
          <p:nvPr/>
        </p:nvSpPr>
        <p:spPr>
          <a:xfrm>
            <a:off x="5271218" y="2188238"/>
            <a:ext cx="2162852" cy="845902"/>
          </a:xfrm>
          <a:custGeom>
            <a:avLst/>
            <a:gdLst>
              <a:gd name="connsiteX0" fmla="*/ 0 w 1728196"/>
              <a:gd name="connsiteY0" fmla="*/ 0 h 941884"/>
              <a:gd name="connsiteX1" fmla="*/ 1728196 w 1728196"/>
              <a:gd name="connsiteY1" fmla="*/ 0 h 941884"/>
              <a:gd name="connsiteX2" fmla="*/ 1728196 w 1728196"/>
              <a:gd name="connsiteY2" fmla="*/ 941884 h 941884"/>
              <a:gd name="connsiteX3" fmla="*/ 0 w 1728196"/>
              <a:gd name="connsiteY3" fmla="*/ 941884 h 941884"/>
              <a:gd name="connsiteX4" fmla="*/ 0 w 1728196"/>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96" h="941884">
                <a:moveTo>
                  <a:pt x="0" y="0"/>
                </a:moveTo>
                <a:lnTo>
                  <a:pt x="1728196" y="0"/>
                </a:lnTo>
                <a:lnTo>
                  <a:pt x="1728196"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22" name="Rounded Rectangle 21"/>
          <p:cNvSpPr/>
          <p:nvPr/>
        </p:nvSpPr>
        <p:spPr>
          <a:xfrm>
            <a:off x="798282" y="1147821"/>
            <a:ext cx="1883767" cy="655403"/>
          </a:xfrm>
          <a:prstGeom prst="roundRect">
            <a:avLst/>
          </a:prstGeom>
          <a:solidFill>
            <a:schemeClr val="accent2">
              <a:lumMod val="40000"/>
              <a:lumOff val="6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6673"/>
                </a:solidFill>
                <a:ea typeface="Adobe Gothic Std B" panose="020B0800000000000000" pitchFamily="34" charset="-128"/>
              </a:rPr>
              <a:t>WARM-UP</a:t>
            </a:r>
            <a:endParaRPr lang="en-GB" b="1" dirty="0">
              <a:solidFill>
                <a:srgbClr val="006673"/>
              </a:solidFill>
              <a:ea typeface="Adobe Gothic Std B" panose="020B0800000000000000" pitchFamily="34" charset="-128"/>
            </a:endParaRPr>
          </a:p>
        </p:txBody>
      </p:sp>
      <p:sp>
        <p:nvSpPr>
          <p:cNvPr id="23" name="Rounded Rectangle 22"/>
          <p:cNvSpPr/>
          <p:nvPr/>
        </p:nvSpPr>
        <p:spPr>
          <a:xfrm>
            <a:off x="2416680" y="2008512"/>
            <a:ext cx="1950733" cy="655403"/>
          </a:xfrm>
          <a:prstGeom prst="roundRect">
            <a:avLst/>
          </a:prstGeom>
          <a:solidFill>
            <a:schemeClr val="accent2">
              <a:lumMod val="40000"/>
              <a:lumOff val="6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6673"/>
                </a:solidFill>
              </a:rPr>
              <a:t>PRE-READING</a:t>
            </a:r>
            <a:endParaRPr lang="en-GB" b="1" dirty="0">
              <a:solidFill>
                <a:srgbClr val="006673"/>
              </a:solidFill>
            </a:endParaRPr>
          </a:p>
        </p:txBody>
      </p:sp>
      <p:sp>
        <p:nvSpPr>
          <p:cNvPr id="24" name="Rounded Rectangle 23"/>
          <p:cNvSpPr/>
          <p:nvPr/>
        </p:nvSpPr>
        <p:spPr>
          <a:xfrm>
            <a:off x="748274" y="3169503"/>
            <a:ext cx="1950733" cy="710205"/>
          </a:xfrm>
          <a:prstGeom prst="roundRect">
            <a:avLst/>
          </a:prstGeom>
          <a:solidFill>
            <a:schemeClr val="accent2">
              <a:lumMod val="40000"/>
              <a:lumOff val="6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6673"/>
                </a:solidFill>
              </a:rPr>
              <a:t>WHILE-READING</a:t>
            </a:r>
            <a:endParaRPr lang="en-GB" b="1" dirty="0">
              <a:solidFill>
                <a:srgbClr val="006673"/>
              </a:solidFill>
            </a:endParaRPr>
          </a:p>
        </p:txBody>
      </p:sp>
      <p:sp>
        <p:nvSpPr>
          <p:cNvPr id="25" name="Rectangle 24"/>
          <p:cNvSpPr/>
          <p:nvPr/>
        </p:nvSpPr>
        <p:spPr>
          <a:xfrm>
            <a:off x="5715417" y="1110010"/>
            <a:ext cx="5714045" cy="607499"/>
          </a:xfrm>
          <a:prstGeom prst="rect">
            <a:avLst/>
          </a:prstGeom>
          <a:solidFill>
            <a:schemeClr val="accent2">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rgbClr val="006673"/>
                </a:solidFill>
              </a:rPr>
              <a:t>Warm up: questions</a:t>
            </a:r>
            <a:endParaRPr lang="en-GB" dirty="0">
              <a:solidFill>
                <a:srgbClr val="006673"/>
              </a:solidFill>
            </a:endParaRPr>
          </a:p>
        </p:txBody>
      </p:sp>
      <p:sp>
        <p:nvSpPr>
          <p:cNvPr id="26" name="Rectangle 25"/>
          <p:cNvSpPr/>
          <p:nvPr/>
        </p:nvSpPr>
        <p:spPr>
          <a:xfrm>
            <a:off x="5715417" y="1803225"/>
            <a:ext cx="5714045" cy="860690"/>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rgbClr val="006673"/>
                </a:solidFill>
              </a:rPr>
              <a:t>* </a:t>
            </a:r>
            <a:r>
              <a:rPr lang="en-VN" dirty="0">
                <a:solidFill>
                  <a:srgbClr val="006673"/>
                </a:solidFill>
              </a:rPr>
              <a:t>Vocabulary</a:t>
            </a:r>
            <a:endParaRPr lang="en-GB" dirty="0">
              <a:solidFill>
                <a:srgbClr val="006673"/>
              </a:solidFill>
            </a:endParaRPr>
          </a:p>
        </p:txBody>
      </p:sp>
      <p:sp>
        <p:nvSpPr>
          <p:cNvPr id="27" name="Rectangle 26"/>
          <p:cNvSpPr/>
          <p:nvPr/>
        </p:nvSpPr>
        <p:spPr>
          <a:xfrm>
            <a:off x="5715417" y="2821637"/>
            <a:ext cx="5749789" cy="1667058"/>
          </a:xfrm>
          <a:prstGeom prst="rect">
            <a:avLst/>
          </a:prstGeom>
          <a:solidFill>
            <a:schemeClr val="accent2">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VN" dirty="0">
                <a:solidFill>
                  <a:srgbClr val="006673"/>
                </a:solidFill>
              </a:rPr>
              <a:t>Task </a:t>
            </a:r>
            <a:r>
              <a:rPr lang="en-US" dirty="0">
                <a:solidFill>
                  <a:srgbClr val="006673"/>
                </a:solidFill>
              </a:rPr>
              <a:t>1</a:t>
            </a:r>
            <a:r>
              <a:rPr lang="en-VN" dirty="0">
                <a:solidFill>
                  <a:srgbClr val="006673"/>
                </a:solidFill>
              </a:rPr>
              <a:t>: </a:t>
            </a:r>
            <a:r>
              <a:rPr lang="en-GB" dirty="0">
                <a:solidFill>
                  <a:srgbClr val="006673"/>
                </a:solidFill>
              </a:rPr>
              <a:t>Read the text and choose the main idea.</a:t>
            </a:r>
            <a:endParaRPr lang="en-VN" dirty="0">
              <a:solidFill>
                <a:srgbClr val="006673"/>
              </a:solidFill>
            </a:endParaRPr>
          </a:p>
          <a:p>
            <a:r>
              <a:rPr lang="en-VN" dirty="0">
                <a:solidFill>
                  <a:srgbClr val="006673"/>
                </a:solidFill>
              </a:rPr>
              <a:t>Task </a:t>
            </a:r>
            <a:r>
              <a:rPr lang="en-US" dirty="0">
                <a:solidFill>
                  <a:srgbClr val="006673"/>
                </a:solidFill>
              </a:rPr>
              <a:t>2</a:t>
            </a:r>
            <a:r>
              <a:rPr lang="en-VN" dirty="0">
                <a:solidFill>
                  <a:srgbClr val="006673"/>
                </a:solidFill>
              </a:rPr>
              <a:t>: </a:t>
            </a:r>
            <a:r>
              <a:rPr lang="en-GB" dirty="0">
                <a:solidFill>
                  <a:srgbClr val="006673"/>
                </a:solidFill>
              </a:rPr>
              <a:t>Match the highlighted words in the text with their meanings.</a:t>
            </a:r>
            <a:endParaRPr lang="en-VN" dirty="0">
              <a:solidFill>
                <a:srgbClr val="006673"/>
              </a:solidFill>
            </a:endParaRPr>
          </a:p>
          <a:p>
            <a:r>
              <a:rPr lang="en-VN" dirty="0">
                <a:solidFill>
                  <a:srgbClr val="006673"/>
                </a:solidFill>
              </a:rPr>
              <a:t>Task </a:t>
            </a:r>
            <a:r>
              <a:rPr lang="en-US" dirty="0">
                <a:solidFill>
                  <a:srgbClr val="006673"/>
                </a:solidFill>
              </a:rPr>
              <a:t>3</a:t>
            </a:r>
            <a:r>
              <a:rPr lang="en-VN" dirty="0">
                <a:solidFill>
                  <a:srgbClr val="006673"/>
                </a:solidFill>
              </a:rPr>
              <a:t>: </a:t>
            </a:r>
            <a:r>
              <a:rPr lang="en-GB" dirty="0">
                <a:solidFill>
                  <a:srgbClr val="006673"/>
                </a:solidFill>
              </a:rPr>
              <a:t>Decide whether the following statements are true (T) or false (F).</a:t>
            </a:r>
          </a:p>
        </p:txBody>
      </p:sp>
      <p:cxnSp>
        <p:nvCxnSpPr>
          <p:cNvPr id="28" name="Curved Connector 27"/>
          <p:cNvCxnSpPr/>
          <p:nvPr/>
        </p:nvCxnSpPr>
        <p:spPr>
          <a:xfrm>
            <a:off x="2705466" y="1390506"/>
            <a:ext cx="844528" cy="618004"/>
          </a:xfrm>
          <a:prstGeom prst="curvedConnector2">
            <a:avLst/>
          </a:prstGeom>
          <a:ln w="57150">
            <a:solidFill>
              <a:srgbClr val="006673"/>
            </a:solidFill>
            <a:tailEnd type="triangle"/>
          </a:ln>
        </p:spPr>
        <p:style>
          <a:lnRef idx="3">
            <a:schemeClr val="accent6"/>
          </a:lnRef>
          <a:fillRef idx="0">
            <a:schemeClr val="accent6"/>
          </a:fillRef>
          <a:effectRef idx="2">
            <a:schemeClr val="accent6"/>
          </a:effectRef>
          <a:fontRef idx="minor">
            <a:schemeClr val="tx1"/>
          </a:fontRef>
        </p:style>
      </p:cxnSp>
      <p:cxnSp>
        <p:nvCxnSpPr>
          <p:cNvPr id="29" name="Curved Connector 28"/>
          <p:cNvCxnSpPr>
            <a:stCxn id="23" idx="1"/>
            <a:endCxn id="24" idx="0"/>
          </p:cNvCxnSpPr>
          <p:nvPr/>
        </p:nvCxnSpPr>
        <p:spPr>
          <a:xfrm rot="10800000" flipV="1">
            <a:off x="1723642" y="2336213"/>
            <a:ext cx="693039" cy="833289"/>
          </a:xfrm>
          <a:prstGeom prst="curvedConnector2">
            <a:avLst/>
          </a:prstGeom>
          <a:ln w="57150">
            <a:solidFill>
              <a:srgbClr val="006673"/>
            </a:solidFill>
            <a:tailEnd type="triangle"/>
          </a:ln>
        </p:spPr>
        <p:style>
          <a:lnRef idx="3">
            <a:schemeClr val="accent6"/>
          </a:lnRef>
          <a:fillRef idx="0">
            <a:schemeClr val="accent6"/>
          </a:fillRef>
          <a:effectRef idx="2">
            <a:schemeClr val="accent6"/>
          </a:effectRef>
          <a:fontRef idx="minor">
            <a:schemeClr val="tx1"/>
          </a:fontRef>
        </p:style>
      </p:cxnSp>
      <p:cxnSp>
        <p:nvCxnSpPr>
          <p:cNvPr id="30" name="Curved Connector 29"/>
          <p:cNvCxnSpPr>
            <a:stCxn id="24" idx="3"/>
            <a:endCxn id="31" idx="0"/>
          </p:cNvCxnSpPr>
          <p:nvPr/>
        </p:nvCxnSpPr>
        <p:spPr>
          <a:xfrm>
            <a:off x="2699007" y="3524606"/>
            <a:ext cx="696451" cy="964747"/>
          </a:xfrm>
          <a:prstGeom prst="curvedConnector2">
            <a:avLst/>
          </a:prstGeom>
          <a:ln w="57150">
            <a:solidFill>
              <a:srgbClr val="006673"/>
            </a:solidFill>
            <a:tailEnd type="triangle"/>
          </a:ln>
        </p:spPr>
        <p:style>
          <a:lnRef idx="3">
            <a:schemeClr val="accent6"/>
          </a:lnRef>
          <a:fillRef idx="0">
            <a:schemeClr val="accent6"/>
          </a:fillRef>
          <a:effectRef idx="2">
            <a:schemeClr val="accent6"/>
          </a:effectRef>
          <a:fontRef idx="minor">
            <a:schemeClr val="tx1"/>
          </a:fontRef>
        </p:style>
      </p:cxnSp>
      <p:sp>
        <p:nvSpPr>
          <p:cNvPr id="31" name="Rounded Rectangle 30"/>
          <p:cNvSpPr/>
          <p:nvPr/>
        </p:nvSpPr>
        <p:spPr>
          <a:xfrm>
            <a:off x="2303958" y="4489353"/>
            <a:ext cx="2183000" cy="666149"/>
          </a:xfrm>
          <a:prstGeom prst="roundRect">
            <a:avLst/>
          </a:prstGeom>
          <a:solidFill>
            <a:schemeClr val="accent2">
              <a:lumMod val="40000"/>
              <a:lumOff val="6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6673"/>
                </a:solidFill>
              </a:rPr>
              <a:t>POST-READING</a:t>
            </a:r>
            <a:endParaRPr lang="en-GB" b="1" dirty="0">
              <a:solidFill>
                <a:srgbClr val="006673"/>
              </a:solidFill>
            </a:endParaRPr>
          </a:p>
        </p:txBody>
      </p:sp>
      <p:sp>
        <p:nvSpPr>
          <p:cNvPr id="32" name="Rectangle 31"/>
          <p:cNvSpPr/>
          <p:nvPr/>
        </p:nvSpPr>
        <p:spPr>
          <a:xfrm>
            <a:off x="5715417" y="5464929"/>
            <a:ext cx="5749788" cy="684962"/>
          </a:xfrm>
          <a:prstGeom prst="rect">
            <a:avLst/>
          </a:prstGeom>
          <a:solidFill>
            <a:schemeClr val="accent2">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dirty="0">
                <a:solidFill>
                  <a:srgbClr val="006673"/>
                </a:solidFill>
              </a:rPr>
              <a:t>Wrap-up: Game </a:t>
            </a:r>
          </a:p>
          <a:p>
            <a:pPr marL="285750" indent="-285750">
              <a:buFont typeface="Arial" panose="020B0604020202020204" pitchFamily="34" charset="0"/>
              <a:buChar char="•"/>
            </a:pPr>
            <a:r>
              <a:rPr lang="en-US" dirty="0">
                <a:solidFill>
                  <a:srgbClr val="006673"/>
                </a:solidFill>
              </a:rPr>
              <a:t>Homework</a:t>
            </a:r>
            <a:endParaRPr lang="en-GB" dirty="0">
              <a:solidFill>
                <a:srgbClr val="006673"/>
              </a:solidFill>
            </a:endParaRPr>
          </a:p>
        </p:txBody>
      </p:sp>
      <p:sp>
        <p:nvSpPr>
          <p:cNvPr id="36" name="TextBox 35">
            <a:extLst>
              <a:ext uri="{FF2B5EF4-FFF2-40B4-BE49-F238E27FC236}">
                <a16:creationId xmlns:a16="http://schemas.microsoft.com/office/drawing/2014/main" id="{31CEF878-588C-4D1A-8EFD-9AE7A71F41C4}"/>
              </a:ext>
            </a:extLst>
          </p:cNvPr>
          <p:cNvSpPr txBox="1"/>
          <p:nvPr/>
        </p:nvSpPr>
        <p:spPr>
          <a:xfrm>
            <a:off x="3078355" y="416279"/>
            <a:ext cx="3208247" cy="400110"/>
          </a:xfrm>
          <a:prstGeom prst="rect">
            <a:avLst/>
          </a:prstGeom>
          <a:noFill/>
        </p:spPr>
        <p:txBody>
          <a:bodyPr wrap="square" rtlCol="0">
            <a:spAutoFit/>
          </a:bodyPr>
          <a:lstStyle/>
          <a:p>
            <a:pPr algn="ctr"/>
            <a:r>
              <a:rPr lang="en-US" sz="2000" dirty="0">
                <a:solidFill>
                  <a:srgbClr val="048DA4"/>
                </a:solidFill>
                <a:latin typeface="Bookman Old Style" pitchFamily="18" charset="0"/>
              </a:rPr>
              <a:t>LESSON 3</a:t>
            </a:r>
          </a:p>
        </p:txBody>
      </p:sp>
      <p:sp>
        <p:nvSpPr>
          <p:cNvPr id="2" name="Rectangle 1"/>
          <p:cNvSpPr/>
          <p:nvPr/>
        </p:nvSpPr>
        <p:spPr>
          <a:xfrm>
            <a:off x="6029977" y="660547"/>
            <a:ext cx="2593980" cy="461665"/>
          </a:xfrm>
          <a:prstGeom prst="rect">
            <a:avLst/>
          </a:prstGeom>
        </p:spPr>
        <p:txBody>
          <a:bodyPr wrap="none">
            <a:spAutoFit/>
          </a:bodyPr>
          <a:lstStyle/>
          <a:p>
            <a:r>
              <a:rPr lang="en-US" sz="2400" b="1" dirty="0">
                <a:solidFill>
                  <a:schemeClr val="bg1"/>
                </a:solidFill>
                <a:latin typeface="UTM Facebook K&amp;T" pitchFamily="18" charset="0"/>
              </a:rPr>
              <a:t>GETTING STARTED</a:t>
            </a:r>
          </a:p>
        </p:txBody>
      </p:sp>
      <p:sp>
        <p:nvSpPr>
          <p:cNvPr id="40" name="Rectangle 39"/>
          <p:cNvSpPr/>
          <p:nvPr/>
        </p:nvSpPr>
        <p:spPr>
          <a:xfrm>
            <a:off x="5580309" y="366077"/>
            <a:ext cx="3464434" cy="500517"/>
          </a:xfrm>
          <a:prstGeom prst="rect">
            <a:avLst/>
          </a:prstGeom>
          <a:solidFill>
            <a:srgbClr val="0578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6623907" y="361497"/>
            <a:ext cx="1363900" cy="461665"/>
          </a:xfrm>
          <a:prstGeom prst="rect">
            <a:avLst/>
          </a:prstGeom>
        </p:spPr>
        <p:txBody>
          <a:bodyPr wrap="none">
            <a:spAutoFit/>
          </a:bodyPr>
          <a:lstStyle/>
          <a:p>
            <a:r>
              <a:rPr lang="en-US" sz="2400" b="1" dirty="0">
                <a:solidFill>
                  <a:schemeClr val="bg1"/>
                </a:solidFill>
                <a:latin typeface="UTM Facebook K&amp;T" pitchFamily="18" charset="0"/>
              </a:rPr>
              <a:t>READING</a:t>
            </a:r>
          </a:p>
        </p:txBody>
      </p:sp>
      <p:sp>
        <p:nvSpPr>
          <p:cNvPr id="33" name="Rounded Rectangle 32">
            <a:extLst>
              <a:ext uri="{FF2B5EF4-FFF2-40B4-BE49-F238E27FC236}">
                <a16:creationId xmlns:a16="http://schemas.microsoft.com/office/drawing/2014/main" id="{55B30C1C-7CD2-F645-AD2A-20422A87673D}"/>
              </a:ext>
            </a:extLst>
          </p:cNvPr>
          <p:cNvSpPr/>
          <p:nvPr/>
        </p:nvSpPr>
        <p:spPr>
          <a:xfrm>
            <a:off x="798282" y="5542185"/>
            <a:ext cx="1950733" cy="710205"/>
          </a:xfrm>
          <a:prstGeom prst="roundRect">
            <a:avLst/>
          </a:prstGeom>
          <a:solidFill>
            <a:schemeClr val="accent2">
              <a:lumMod val="40000"/>
              <a:lumOff val="6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6673"/>
                </a:solidFill>
              </a:rPr>
              <a:t>CONSOLIDATION</a:t>
            </a:r>
            <a:endParaRPr lang="en-GB" b="1" dirty="0">
              <a:solidFill>
                <a:srgbClr val="006673"/>
              </a:solidFill>
            </a:endParaRPr>
          </a:p>
        </p:txBody>
      </p:sp>
      <p:cxnSp>
        <p:nvCxnSpPr>
          <p:cNvPr id="34" name="Curved Connector 33">
            <a:extLst>
              <a:ext uri="{FF2B5EF4-FFF2-40B4-BE49-F238E27FC236}">
                <a16:creationId xmlns:a16="http://schemas.microsoft.com/office/drawing/2014/main" id="{F776CBCD-5166-BE40-9B1D-2FA55B23F426}"/>
              </a:ext>
            </a:extLst>
          </p:cNvPr>
          <p:cNvCxnSpPr>
            <a:cxnSpLocks/>
            <a:stCxn id="31" idx="1"/>
            <a:endCxn id="33" idx="0"/>
          </p:cNvCxnSpPr>
          <p:nvPr/>
        </p:nvCxnSpPr>
        <p:spPr>
          <a:xfrm rot="10800000" flipV="1">
            <a:off x="1773650" y="4822427"/>
            <a:ext cx="530309" cy="719757"/>
          </a:xfrm>
          <a:prstGeom prst="curvedConnector2">
            <a:avLst/>
          </a:prstGeom>
          <a:ln w="57150">
            <a:solidFill>
              <a:srgbClr val="006673"/>
            </a:solidFill>
            <a:tailEnd type="triangle"/>
          </a:ln>
        </p:spPr>
        <p:style>
          <a:lnRef idx="3">
            <a:schemeClr val="accent6"/>
          </a:lnRef>
          <a:fillRef idx="0">
            <a:schemeClr val="accent6"/>
          </a:fillRef>
          <a:effectRef idx="2">
            <a:schemeClr val="accent6"/>
          </a:effectRef>
          <a:fontRef idx="minor">
            <a:schemeClr val="tx1"/>
          </a:fontRef>
        </p:style>
      </p:cxnSp>
      <p:sp>
        <p:nvSpPr>
          <p:cNvPr id="35" name="Rectangle 34">
            <a:extLst>
              <a:ext uri="{FF2B5EF4-FFF2-40B4-BE49-F238E27FC236}">
                <a16:creationId xmlns:a16="http://schemas.microsoft.com/office/drawing/2014/main" id="{ECAF6456-892F-7644-9C00-B5F5D84C266E}"/>
              </a:ext>
            </a:extLst>
          </p:cNvPr>
          <p:cNvSpPr/>
          <p:nvPr/>
        </p:nvSpPr>
        <p:spPr>
          <a:xfrm>
            <a:off x="5715417" y="4607301"/>
            <a:ext cx="5749788" cy="699274"/>
          </a:xfrm>
          <a:prstGeom prst="rect">
            <a:avLst/>
          </a:prstGeom>
          <a:solidFill>
            <a:schemeClr val="accent2">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VN" dirty="0">
                <a:solidFill>
                  <a:srgbClr val="006673"/>
                </a:solidFill>
              </a:rPr>
              <a:t>Task </a:t>
            </a:r>
            <a:r>
              <a:rPr lang="en-US" dirty="0">
                <a:solidFill>
                  <a:srgbClr val="006673"/>
                </a:solidFill>
              </a:rPr>
              <a:t>4</a:t>
            </a:r>
            <a:r>
              <a:rPr lang="en-VN" dirty="0">
                <a:solidFill>
                  <a:srgbClr val="006673"/>
                </a:solidFill>
              </a:rPr>
              <a:t>: Discuss the question</a:t>
            </a:r>
            <a:r>
              <a:rPr lang="en-GB" dirty="0">
                <a:solidFill>
                  <a:srgbClr val="006673"/>
                </a:solidFill>
              </a:rPr>
              <a:t>.</a:t>
            </a:r>
            <a:endParaRPr lang="en-VN" dirty="0">
              <a:solidFill>
                <a:srgbClr val="006673"/>
              </a:solidFill>
            </a:endParaRPr>
          </a:p>
        </p:txBody>
      </p:sp>
    </p:spTree>
    <p:extLst>
      <p:ext uri="{BB962C8B-B14F-4D97-AF65-F5344CB8AC3E}">
        <p14:creationId xmlns:p14="http://schemas.microsoft.com/office/powerpoint/2010/main" val="3834147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AC5242-D4B0-41E4-8445-BCC4D136CC73}"/>
            </a:ext>
          </a:extLst>
        </p:cNvPr>
        <p:cNvGrpSpPr/>
        <p:nvPr/>
      </p:nvGrpSpPr>
      <p:grpSpPr>
        <a:xfrm>
          <a:off x="0" y="0"/>
          <a:ext cx="0" cy="0"/>
          <a:chOff x="0" y="0"/>
          <a:chExt cx="0" cy="0"/>
        </a:xfrm>
      </p:grpSpPr>
      <p:grpSp>
        <p:nvGrpSpPr>
          <p:cNvPr id="3" name="Group 2">
            <a:extLst>
              <a:ext uri="{FF2B5EF4-FFF2-40B4-BE49-F238E27FC236}">
                <a16:creationId xmlns:a16="http://schemas.microsoft.com/office/drawing/2014/main" id="{71498964-E534-B00A-96E0-1066A8E7DA89}"/>
              </a:ext>
            </a:extLst>
          </p:cNvPr>
          <p:cNvGrpSpPr/>
          <p:nvPr/>
        </p:nvGrpSpPr>
        <p:grpSpPr>
          <a:xfrm>
            <a:off x="-1165908" y="571982"/>
            <a:ext cx="14523816" cy="5749725"/>
            <a:chOff x="-990599" y="571500"/>
            <a:chExt cx="14523816" cy="5749725"/>
          </a:xfrm>
        </p:grpSpPr>
        <p:pic>
          <p:nvPicPr>
            <p:cNvPr id="4" name="Graphic 3">
              <a:extLst>
                <a:ext uri="{FF2B5EF4-FFF2-40B4-BE49-F238E27FC236}">
                  <a16:creationId xmlns:a16="http://schemas.microsoft.com/office/drawing/2014/main" id="{16D44304-B732-C9E1-41D9-FFB554250F0B}"/>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l="16594" t="5556" r="6724" b="11111"/>
            <a:stretch/>
          </p:blipFill>
          <p:spPr>
            <a:xfrm>
              <a:off x="-990599" y="606225"/>
              <a:ext cx="7696200" cy="5715000"/>
            </a:xfrm>
            <a:prstGeom prst="rect">
              <a:avLst/>
            </a:prstGeom>
          </p:spPr>
        </p:pic>
        <p:pic>
          <p:nvPicPr>
            <p:cNvPr id="5" name="Graphic 4">
              <a:extLst>
                <a:ext uri="{FF2B5EF4-FFF2-40B4-BE49-F238E27FC236}">
                  <a16:creationId xmlns:a16="http://schemas.microsoft.com/office/drawing/2014/main" id="{C2D3F17F-335C-6756-2CCF-9B0C78A89BDC}"/>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l="21941" t="5000" r="7754" b="11667"/>
            <a:stretch/>
          </p:blipFill>
          <p:spPr>
            <a:xfrm>
              <a:off x="6477000" y="571500"/>
              <a:ext cx="7056217" cy="5715000"/>
            </a:xfrm>
            <a:prstGeom prst="rect">
              <a:avLst/>
            </a:prstGeom>
          </p:spPr>
        </p:pic>
      </p:grpSp>
      <p:pic>
        <p:nvPicPr>
          <p:cNvPr id="8" name="Graphic 7">
            <a:extLst>
              <a:ext uri="{FF2B5EF4-FFF2-40B4-BE49-F238E27FC236}">
                <a16:creationId xmlns:a16="http://schemas.microsoft.com/office/drawing/2014/main" id="{F2C985D8-ED45-3F71-E2C0-EEDC399159F8}"/>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l="70058" t="1383" r="7962" b="-1383"/>
          <a:stretch/>
        </p:blipFill>
        <p:spPr>
          <a:xfrm>
            <a:off x="9818516" y="-456098"/>
            <a:ext cx="2403919" cy="6858000"/>
          </a:xfrm>
          <a:prstGeom prst="rect">
            <a:avLst/>
          </a:prstGeom>
        </p:spPr>
      </p:pic>
      <p:pic>
        <p:nvPicPr>
          <p:cNvPr id="6" name="Graphic 5">
            <a:extLst>
              <a:ext uri="{FF2B5EF4-FFF2-40B4-BE49-F238E27FC236}">
                <a16:creationId xmlns:a16="http://schemas.microsoft.com/office/drawing/2014/main" id="{8F644D21-F25D-D26B-9118-77B5D2B7608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0" y="6382185"/>
            <a:ext cx="12192000" cy="495026"/>
          </a:xfrm>
          <a:prstGeom prst="rect">
            <a:avLst/>
          </a:prstGeom>
        </p:spPr>
      </p:pic>
      <p:pic>
        <p:nvPicPr>
          <p:cNvPr id="9" name="Graphic 8">
            <a:extLst>
              <a:ext uri="{FF2B5EF4-FFF2-40B4-BE49-F238E27FC236}">
                <a16:creationId xmlns:a16="http://schemas.microsoft.com/office/drawing/2014/main" id="{6A1C7A5E-B75A-EC6C-7785-4F0D7F876F8D}"/>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l="8361" r="72666"/>
          <a:stretch/>
        </p:blipFill>
        <p:spPr>
          <a:xfrm>
            <a:off x="-659" y="-614215"/>
            <a:ext cx="2146370" cy="7093597"/>
          </a:xfrm>
          <a:prstGeom prst="rect">
            <a:avLst/>
          </a:prstGeom>
        </p:spPr>
      </p:pic>
      <p:grpSp>
        <p:nvGrpSpPr>
          <p:cNvPr id="44" name="Group 43">
            <a:extLst>
              <a:ext uri="{FF2B5EF4-FFF2-40B4-BE49-F238E27FC236}">
                <a16:creationId xmlns:a16="http://schemas.microsoft.com/office/drawing/2014/main" id="{70286836-CE22-10ED-22AF-B43051EFAD44}"/>
              </a:ext>
            </a:extLst>
          </p:cNvPr>
          <p:cNvGrpSpPr/>
          <p:nvPr/>
        </p:nvGrpSpPr>
        <p:grpSpPr>
          <a:xfrm>
            <a:off x="1945275" y="152400"/>
            <a:ext cx="8341726" cy="2438399"/>
            <a:chOff x="1945275" y="152400"/>
            <a:chExt cx="8341726" cy="2438399"/>
          </a:xfrm>
        </p:grpSpPr>
        <p:sp>
          <p:nvSpPr>
            <p:cNvPr id="7" name="Rectangle 6">
              <a:extLst>
                <a:ext uri="{FF2B5EF4-FFF2-40B4-BE49-F238E27FC236}">
                  <a16:creationId xmlns:a16="http://schemas.microsoft.com/office/drawing/2014/main" id="{7AEC33B8-ACDA-6156-1D3D-F16CE8429441}"/>
                </a:ext>
              </a:extLst>
            </p:cNvPr>
            <p:cNvSpPr/>
            <p:nvPr/>
          </p:nvSpPr>
          <p:spPr>
            <a:xfrm>
              <a:off x="1945275" y="749752"/>
              <a:ext cx="8341726" cy="1841047"/>
            </a:xfrm>
            <a:prstGeom prst="rect">
              <a:avLst/>
            </a:prstGeom>
            <a:noFill/>
            <a:ln w="57150">
              <a:solidFill>
                <a:srgbClr val="211C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b="1" dirty="0">
                  <a:solidFill>
                    <a:schemeClr val="tx1"/>
                  </a:solidFill>
                  <a:effectLst/>
                  <a:latin typeface="Times New Roman" panose="02020603050405020304" pitchFamily="18" charset="0"/>
                  <a:ea typeface="Calibri" panose="020F0502020204030204" pitchFamily="34" charset="0"/>
                </a:rPr>
                <a:t>Which of the following </a:t>
              </a:r>
              <a:r>
                <a:rPr lang="en-GB" sz="1800" b="1" dirty="0">
                  <a:solidFill>
                    <a:schemeClr val="tx1"/>
                  </a:solidFill>
                </a:rPr>
                <a:t>activities</a:t>
              </a:r>
              <a:r>
                <a:rPr lang="en-GB" sz="1800" b="1" dirty="0">
                  <a:solidFill>
                    <a:schemeClr val="tx1"/>
                  </a:solidFill>
                  <a:effectLst/>
                  <a:latin typeface="Times New Roman" panose="02020603050405020304" pitchFamily="18" charset="0"/>
                  <a:ea typeface="Calibri" panose="020F0502020204030204" pitchFamily="34" charset="0"/>
                </a:rPr>
                <a:t> is</a:t>
              </a:r>
              <a:r>
                <a:rPr lang="en-GB" b="1" dirty="0">
                  <a:solidFill>
                    <a:schemeClr val="tx1"/>
                  </a:solidFill>
                  <a:latin typeface="Times New Roman" panose="02020603050405020304" pitchFamily="18" charset="0"/>
                  <a:ea typeface="Calibri" panose="020F0502020204030204" pitchFamily="34" charset="0"/>
                </a:rPr>
                <a:t> </a:t>
              </a:r>
              <a:r>
                <a:rPr lang="en-GB" sz="1800" b="1" dirty="0">
                  <a:solidFill>
                    <a:schemeClr val="tx1"/>
                  </a:solidFill>
                </a:rPr>
                <a:t>volunteering activity for teenagers?</a:t>
              </a:r>
              <a:endParaRPr lang="en-GB" sz="1800" b="1" dirty="0">
                <a:solidFill>
                  <a:schemeClr val="tx1"/>
                </a:solidFill>
                <a:effectLst/>
                <a:latin typeface="Times New Roman" panose="02020603050405020304" pitchFamily="18" charset="0"/>
                <a:ea typeface="Calibri" panose="020F0502020204030204" pitchFamily="34" charset="0"/>
              </a:endParaRPr>
            </a:p>
          </p:txBody>
        </p:sp>
        <p:pic>
          <p:nvPicPr>
            <p:cNvPr id="10" name="Graphic 9">
              <a:extLst>
                <a:ext uri="{FF2B5EF4-FFF2-40B4-BE49-F238E27FC236}">
                  <a16:creationId xmlns:a16="http://schemas.microsoft.com/office/drawing/2014/main" id="{114EAEBD-B80B-26FB-EF92-73C8FFFCB991}"/>
                </a:ext>
              </a:extLst>
            </p:cNvPr>
            <p:cNvPicPr>
              <a:picLocks noChangeAspect="1"/>
            </p:cNvPicPr>
            <p:nvPr/>
          </p:nvPicPr>
          <p:blipFill rotWithShape="1">
            <a:blip r:embed="rId11">
              <a:extLst>
                <a:ext uri="{96DAC541-7B7A-43D3-8B79-37D633B846F1}">
                  <asvg:svgBlip xmlns:asvg="http://schemas.microsoft.com/office/drawing/2016/SVG/main" r:embed="rId12"/>
                </a:ext>
              </a:extLst>
            </a:blip>
            <a:srcRect l="27908" r="28030" b="81898"/>
            <a:stretch/>
          </p:blipFill>
          <p:spPr>
            <a:xfrm>
              <a:off x="3520534" y="152400"/>
              <a:ext cx="5150932" cy="873940"/>
            </a:xfrm>
            <a:prstGeom prst="rect">
              <a:avLst/>
            </a:prstGeom>
          </p:spPr>
        </p:pic>
        <p:sp>
          <p:nvSpPr>
            <p:cNvPr id="11" name="TextBox 10">
              <a:extLst>
                <a:ext uri="{FF2B5EF4-FFF2-40B4-BE49-F238E27FC236}">
                  <a16:creationId xmlns:a16="http://schemas.microsoft.com/office/drawing/2014/main" id="{A350F0FF-3E58-897A-2813-1C2C7E058E8E}"/>
                </a:ext>
              </a:extLst>
            </p:cNvPr>
            <p:cNvSpPr txBox="1"/>
            <p:nvPr/>
          </p:nvSpPr>
          <p:spPr>
            <a:xfrm>
              <a:off x="4453022" y="338693"/>
              <a:ext cx="1836400" cy="430887"/>
            </a:xfrm>
            <a:prstGeom prst="rect">
              <a:avLst/>
            </a:prstGeom>
            <a:noFill/>
          </p:spPr>
          <p:txBody>
            <a:bodyPr wrap="none" lIns="0" tIns="0" rIns="0" bIns="0" rtlCol="0">
              <a:spAutoFit/>
            </a:bodyPr>
            <a:lstStyle/>
            <a:p>
              <a:pPr algn="l"/>
              <a:r>
                <a:rPr lang="en-US" sz="2800" b="1" dirty="0">
                  <a:solidFill>
                    <a:schemeClr val="bg1"/>
                  </a:solidFill>
                  <a:effectLst>
                    <a:outerShdw blurRad="63500" sx="102000" sy="102000" algn="ctr" rotWithShape="0">
                      <a:prstClr val="black">
                        <a:alpha val="40000"/>
                      </a:prstClr>
                    </a:outerShdw>
                  </a:effectLst>
                  <a:latin typeface="#9Slide03 Montserrat Black" panose="00000A00000000000000" pitchFamily="2" charset="0"/>
                </a:rPr>
                <a:t>QUESTION 1</a:t>
              </a:r>
            </a:p>
          </p:txBody>
        </p:sp>
      </p:grpSp>
      <p:pic>
        <p:nvPicPr>
          <p:cNvPr id="15" name="Graphic 14">
            <a:extLst>
              <a:ext uri="{FF2B5EF4-FFF2-40B4-BE49-F238E27FC236}">
                <a16:creationId xmlns:a16="http://schemas.microsoft.com/office/drawing/2014/main" id="{55F11A91-ECCA-A5A7-59D6-B80B799E36BA}"/>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1011866" y="3166413"/>
            <a:ext cx="1716778" cy="1543429"/>
          </a:xfrm>
          <a:prstGeom prst="rect">
            <a:avLst/>
          </a:prstGeom>
        </p:spPr>
      </p:pic>
      <p:sp>
        <p:nvSpPr>
          <p:cNvPr id="30" name="Rectangle: Rounded Corners 29">
            <a:extLst>
              <a:ext uri="{FF2B5EF4-FFF2-40B4-BE49-F238E27FC236}">
                <a16:creationId xmlns:a16="http://schemas.microsoft.com/office/drawing/2014/main" id="{11DC3656-BBAF-811E-A179-8C50852E32A9}"/>
              </a:ext>
            </a:extLst>
          </p:cNvPr>
          <p:cNvSpPr/>
          <p:nvPr/>
        </p:nvSpPr>
        <p:spPr>
          <a:xfrm>
            <a:off x="1118114" y="5260801"/>
            <a:ext cx="4906799" cy="770816"/>
          </a:xfrm>
          <a:prstGeom prst="roundRect">
            <a:avLst/>
          </a:prstGeom>
          <a:solidFill>
            <a:schemeClr val="bg1"/>
          </a:solidFill>
          <a:ln w="28575" cap="flat" cmpd="sng" algn="ctr">
            <a:noFill/>
            <a:prstDash val="solid"/>
            <a:miter lim="800000"/>
          </a:ln>
          <a:effectLst>
            <a:outerShdw blurRad="63500" sx="102000" sy="102000" algn="ctr" rotWithShape="0">
              <a:prstClr val="black">
                <a:alpha val="40000"/>
              </a:prstClr>
            </a:outerShdw>
          </a:effectLst>
        </p:spPr>
        <p:txBody>
          <a:bodyPr rtlCol="0" anchor="ctr"/>
          <a:lstStyle/>
          <a:p>
            <a:pPr defTabSz="914354">
              <a:defRPr/>
            </a:pPr>
            <a:r>
              <a:rPr kumimoji="0" lang="en-US" sz="2400" b="0" i="0" u="none" strike="noStrike" kern="0" cap="none" spc="0" normalizeH="0" baseline="0" noProof="0" dirty="0">
                <a:ln>
                  <a:noFill/>
                </a:ln>
                <a:solidFill>
                  <a:srgbClr val="1A1D28"/>
                </a:solidFill>
                <a:effectLst/>
                <a:uLnTx/>
                <a:uFillTx/>
                <a:latin typeface="#9Slide03 Montserrat Black" panose="00000A00000000000000" pitchFamily="2" charset="0"/>
                <a:ea typeface="Calibri" panose="020F0502020204030204" pitchFamily="34" charset="0"/>
                <a:cs typeface="Times New Roman" panose="02020603050405020304" pitchFamily="18" charset="0"/>
                <a:sym typeface="Arial"/>
              </a:rPr>
              <a:t>B. </a:t>
            </a:r>
            <a:r>
              <a:rPr lang="en-US" sz="2400" dirty="0"/>
              <a:t>Watching a documentary about the environment</a:t>
            </a:r>
            <a:endParaRPr lang="en-VN" sz="2400" dirty="0"/>
          </a:p>
        </p:txBody>
      </p:sp>
      <p:sp>
        <p:nvSpPr>
          <p:cNvPr id="31" name="Rectangle: Rounded Corners 30">
            <a:extLst>
              <a:ext uri="{FF2B5EF4-FFF2-40B4-BE49-F238E27FC236}">
                <a16:creationId xmlns:a16="http://schemas.microsoft.com/office/drawing/2014/main" id="{99AAB464-DBD0-7B79-7EC3-5B92802A2523}"/>
              </a:ext>
            </a:extLst>
          </p:cNvPr>
          <p:cNvSpPr/>
          <p:nvPr/>
        </p:nvSpPr>
        <p:spPr>
          <a:xfrm>
            <a:off x="1109695" y="4259904"/>
            <a:ext cx="4906799" cy="770816"/>
          </a:xfrm>
          <a:prstGeom prst="roundRect">
            <a:avLst/>
          </a:prstGeom>
          <a:solidFill>
            <a:schemeClr val="bg1"/>
          </a:solidFill>
          <a:ln w="28575" cap="flat" cmpd="sng" algn="ctr">
            <a:noFill/>
            <a:prstDash val="solid"/>
            <a:miter lim="800000"/>
          </a:ln>
          <a:effectLst>
            <a:outerShdw blurRad="63500" sx="102000" sy="102000" algn="ctr" rotWithShape="0">
              <a:prstClr val="black">
                <a:alpha val="40000"/>
              </a:prstClr>
            </a:outerShdw>
          </a:effectLst>
        </p:spPr>
        <p:txBody>
          <a:bodyPr rtlCol="0" anchor="ctr"/>
          <a:lstStyle/>
          <a:p>
            <a:pPr lvl="0" defTabSz="914354">
              <a:defRPr/>
            </a:pPr>
            <a:r>
              <a:rPr lang="en-US" sz="2400" kern="0" noProof="0" dirty="0">
                <a:solidFill>
                  <a:srgbClr val="1A1D28"/>
                </a:solidFill>
                <a:latin typeface="#9Slide03 Montserrat Black" panose="00000A00000000000000" pitchFamily="2" charset="0"/>
                <a:ea typeface="Calibri" panose="020F0502020204030204" pitchFamily="34" charset="0"/>
                <a:cs typeface="Times New Roman" panose="02020603050405020304" pitchFamily="18" charset="0"/>
                <a:sym typeface="Arial"/>
              </a:rPr>
              <a:t>A</a:t>
            </a:r>
            <a:r>
              <a:rPr kumimoji="0" lang="en-US" sz="2400" b="0" i="0" u="none" strike="noStrike" kern="0" cap="none" spc="0" normalizeH="0" baseline="0" noProof="0" dirty="0">
                <a:ln>
                  <a:noFill/>
                </a:ln>
                <a:solidFill>
                  <a:srgbClr val="1A1D28"/>
                </a:solidFill>
                <a:effectLst/>
                <a:uLnTx/>
                <a:uFillTx/>
                <a:latin typeface="#9Slide03 Montserrat Black" panose="00000A00000000000000" pitchFamily="2" charset="0"/>
                <a:ea typeface="Calibri" panose="020F0502020204030204" pitchFamily="34" charset="0"/>
                <a:cs typeface="Times New Roman" panose="02020603050405020304" pitchFamily="18" charset="0"/>
                <a:sym typeface="Arial"/>
              </a:rPr>
              <a:t>. </a:t>
            </a:r>
            <a:r>
              <a:rPr lang="en-US" sz="2400" dirty="0"/>
              <a:t>Playing video games for fun</a:t>
            </a:r>
            <a:endParaRPr kumimoji="0" lang="vi-VN" sz="2400" b="0" i="0" u="none" strike="noStrike" kern="0" cap="none" spc="0" normalizeH="0" baseline="0" noProof="0" dirty="0">
              <a:ln>
                <a:noFill/>
              </a:ln>
              <a:solidFill>
                <a:srgbClr val="1A1D28"/>
              </a:solidFill>
              <a:effectLst/>
              <a:uLnTx/>
              <a:uFillTx/>
              <a:latin typeface="#9Slide03 Montserrat Black" panose="00000A00000000000000" pitchFamily="2" charset="0"/>
              <a:ea typeface="Calibri" panose="020F0502020204030204" pitchFamily="34" charset="0"/>
              <a:cs typeface="Times New Roman" panose="02020603050405020304" pitchFamily="18" charset="0"/>
              <a:sym typeface="Arial"/>
            </a:endParaRPr>
          </a:p>
        </p:txBody>
      </p:sp>
      <p:sp>
        <p:nvSpPr>
          <p:cNvPr id="32" name="Rectangle: Rounded Corners 31">
            <a:extLst>
              <a:ext uri="{FF2B5EF4-FFF2-40B4-BE49-F238E27FC236}">
                <a16:creationId xmlns:a16="http://schemas.microsoft.com/office/drawing/2014/main" id="{BB4281A4-1DE0-C387-B748-BF6C0D25F158}"/>
              </a:ext>
            </a:extLst>
          </p:cNvPr>
          <p:cNvSpPr/>
          <p:nvPr/>
        </p:nvSpPr>
        <p:spPr>
          <a:xfrm>
            <a:off x="6131445" y="4248379"/>
            <a:ext cx="4906799" cy="770816"/>
          </a:xfrm>
          <a:prstGeom prst="roundRect">
            <a:avLst/>
          </a:prstGeom>
          <a:solidFill>
            <a:schemeClr val="bg1"/>
          </a:solidFill>
          <a:ln w="28575" cap="flat" cmpd="sng" algn="ctr">
            <a:noFill/>
            <a:prstDash val="solid"/>
            <a:miter lim="800000"/>
          </a:ln>
          <a:effectLst>
            <a:outerShdw blurRad="63500" sx="102000" sy="102000" algn="ctr" rotWithShape="0">
              <a:prstClr val="black">
                <a:alpha val="40000"/>
              </a:prstClr>
            </a:outerShdw>
          </a:effectLst>
        </p:spPr>
        <p:txBody>
          <a:bodyPr rtlCol="0" anchor="ctr"/>
          <a:lstStyle/>
          <a:p>
            <a:pPr lvl="0" defTabSz="914354">
              <a:defRPr/>
            </a:pPr>
            <a:r>
              <a:rPr lang="en-US" sz="2400" kern="0" dirty="0">
                <a:solidFill>
                  <a:srgbClr val="1A1D28"/>
                </a:solidFill>
                <a:latin typeface="#9Slide03 Montserrat Black" panose="00000A00000000000000" pitchFamily="2" charset="0"/>
                <a:ea typeface="Calibri" panose="020F0502020204030204" pitchFamily="34" charset="0"/>
                <a:cs typeface="Times New Roman" panose="02020603050405020304" pitchFamily="18" charset="0"/>
                <a:sym typeface="Arial"/>
              </a:rPr>
              <a:t>C</a:t>
            </a:r>
            <a:r>
              <a:rPr kumimoji="0" lang="en-US" sz="2400" b="0" i="0" u="none" strike="noStrike" kern="0" cap="none" spc="0" normalizeH="0" baseline="0" noProof="0" dirty="0">
                <a:ln>
                  <a:noFill/>
                </a:ln>
                <a:solidFill>
                  <a:srgbClr val="1A1D28"/>
                </a:solidFill>
                <a:effectLst/>
                <a:uLnTx/>
                <a:uFillTx/>
                <a:latin typeface="#9Slide03 Montserrat Black" panose="00000A00000000000000" pitchFamily="2" charset="0"/>
                <a:ea typeface="Calibri" panose="020F0502020204030204" pitchFamily="34" charset="0"/>
                <a:cs typeface="Times New Roman" panose="02020603050405020304" pitchFamily="18" charset="0"/>
                <a:sym typeface="Arial"/>
              </a:rPr>
              <a:t>. </a:t>
            </a:r>
            <a:r>
              <a:rPr lang="en-US" sz="2400" noProof="0" dirty="0">
                <a:sym typeface="Arial"/>
              </a:rPr>
              <a:t>R</a:t>
            </a:r>
            <a:r>
              <a:rPr lang="en-VN" sz="2400" dirty="0"/>
              <a:t>aising money for charity</a:t>
            </a:r>
            <a:endParaRPr kumimoji="0" lang="vi-VN" sz="2400" b="0" i="0" u="none" strike="noStrike" kern="0" cap="none" spc="0" normalizeH="0" baseline="0" noProof="0" dirty="0">
              <a:ln>
                <a:noFill/>
              </a:ln>
              <a:solidFill>
                <a:srgbClr val="1A1D28"/>
              </a:solidFill>
              <a:effectLst/>
              <a:uLnTx/>
              <a:uFillTx/>
              <a:latin typeface="#9Slide03 Montserrat Black" panose="00000A00000000000000" pitchFamily="2" charset="0"/>
              <a:ea typeface="Calibri" panose="020F0502020204030204" pitchFamily="34" charset="0"/>
              <a:cs typeface="Times New Roman" panose="02020603050405020304" pitchFamily="18" charset="0"/>
              <a:sym typeface="Arial"/>
            </a:endParaRPr>
          </a:p>
        </p:txBody>
      </p:sp>
      <p:sp>
        <p:nvSpPr>
          <p:cNvPr id="33" name="Rectangle: Rounded Corners 32">
            <a:extLst>
              <a:ext uri="{FF2B5EF4-FFF2-40B4-BE49-F238E27FC236}">
                <a16:creationId xmlns:a16="http://schemas.microsoft.com/office/drawing/2014/main" id="{B4197487-69DD-C78A-D075-D851DC20ED1F}"/>
              </a:ext>
            </a:extLst>
          </p:cNvPr>
          <p:cNvSpPr/>
          <p:nvPr/>
        </p:nvSpPr>
        <p:spPr>
          <a:xfrm>
            <a:off x="6123842" y="5256687"/>
            <a:ext cx="4906799" cy="770816"/>
          </a:xfrm>
          <a:prstGeom prst="roundRect">
            <a:avLst/>
          </a:prstGeom>
          <a:solidFill>
            <a:schemeClr val="bg1"/>
          </a:solidFill>
          <a:ln w="28575" cap="flat" cmpd="sng" algn="ctr">
            <a:noFill/>
            <a:prstDash val="solid"/>
            <a:miter lim="800000"/>
          </a:ln>
          <a:effectLst>
            <a:outerShdw blurRad="63500" sx="102000" sy="102000" algn="ctr" rotWithShape="0">
              <a:prstClr val="black">
                <a:alpha val="40000"/>
              </a:prstClr>
            </a:outerShdw>
          </a:effectLst>
        </p:spPr>
        <p:txBody>
          <a:bodyPr rtlCol="0" anchor="ctr"/>
          <a:lstStyle/>
          <a:p>
            <a:pPr lvl="0" defTabSz="914354">
              <a:defRPr/>
            </a:pPr>
            <a:r>
              <a:rPr kumimoji="0" lang="en-US" sz="2400" b="0" i="0" u="none" strike="noStrike" kern="0" cap="none" spc="0" normalizeH="0" baseline="0" noProof="0" dirty="0">
                <a:ln>
                  <a:noFill/>
                </a:ln>
                <a:solidFill>
                  <a:srgbClr val="1A1D28"/>
                </a:solidFill>
                <a:effectLst/>
                <a:uLnTx/>
                <a:uFillTx/>
                <a:latin typeface="#9Slide03 Montserrat Black" panose="00000A00000000000000" pitchFamily="2" charset="0"/>
                <a:ea typeface="Calibri" panose="020F0502020204030204" pitchFamily="34" charset="0"/>
                <a:cs typeface="Times New Roman" panose="02020603050405020304" pitchFamily="18" charset="0"/>
                <a:sym typeface="Arial"/>
              </a:rPr>
              <a:t>D. </a:t>
            </a:r>
            <a:r>
              <a:rPr lang="en-US" sz="2400" dirty="0"/>
              <a:t>Attending a school club meeting</a:t>
            </a:r>
            <a:endParaRPr kumimoji="0" lang="vi-VN" sz="2400" b="0" i="0" u="none" strike="noStrike" kern="0" cap="none" spc="0" normalizeH="0" baseline="0" noProof="0" dirty="0">
              <a:ln>
                <a:noFill/>
              </a:ln>
              <a:solidFill>
                <a:srgbClr val="1A1D28"/>
              </a:solidFill>
              <a:effectLst/>
              <a:uLnTx/>
              <a:uFillTx/>
              <a:latin typeface="#9Slide03 Montserrat Black" panose="00000A00000000000000" pitchFamily="2" charset="0"/>
              <a:ea typeface="Calibri" panose="020F0502020204030204" pitchFamily="34" charset="0"/>
              <a:cs typeface="Times New Roman" panose="02020603050405020304" pitchFamily="18" charset="0"/>
              <a:sym typeface="Arial"/>
            </a:endParaRPr>
          </a:p>
        </p:txBody>
      </p:sp>
      <p:pic>
        <p:nvPicPr>
          <p:cNvPr id="34" name="Picture 33">
            <a:extLst>
              <a:ext uri="{FF2B5EF4-FFF2-40B4-BE49-F238E27FC236}">
                <a16:creationId xmlns:a16="http://schemas.microsoft.com/office/drawing/2014/main" id="{088FBC5D-D313-D785-9E04-4E91CE3ECC93}"/>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219189" y="5286277"/>
            <a:ext cx="805723" cy="708059"/>
          </a:xfrm>
          <a:prstGeom prst="rect">
            <a:avLst/>
          </a:prstGeom>
        </p:spPr>
      </p:pic>
      <p:pic>
        <p:nvPicPr>
          <p:cNvPr id="35" name="Picture 34">
            <a:extLst>
              <a:ext uri="{FF2B5EF4-FFF2-40B4-BE49-F238E27FC236}">
                <a16:creationId xmlns:a16="http://schemas.microsoft.com/office/drawing/2014/main" id="{0C41232A-02F6-18A3-1C5C-411EA6C6CACC}"/>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242312" y="4361934"/>
            <a:ext cx="804536" cy="643628"/>
          </a:xfrm>
          <a:prstGeom prst="rect">
            <a:avLst/>
          </a:prstGeom>
        </p:spPr>
      </p:pic>
      <p:pic>
        <p:nvPicPr>
          <p:cNvPr id="36" name="Picture 35">
            <a:extLst>
              <a:ext uri="{FF2B5EF4-FFF2-40B4-BE49-F238E27FC236}">
                <a16:creationId xmlns:a16="http://schemas.microsoft.com/office/drawing/2014/main" id="{B48AF408-D3EE-0AE1-46C4-DDFE22CB63F7}"/>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225898" y="5297460"/>
            <a:ext cx="804743" cy="707197"/>
          </a:xfrm>
          <a:prstGeom prst="rect">
            <a:avLst/>
          </a:prstGeom>
        </p:spPr>
      </p:pic>
      <p:pic>
        <p:nvPicPr>
          <p:cNvPr id="37" name="Picture 36">
            <a:extLst>
              <a:ext uri="{FF2B5EF4-FFF2-40B4-BE49-F238E27FC236}">
                <a16:creationId xmlns:a16="http://schemas.microsoft.com/office/drawing/2014/main" id="{A145C01F-1961-2B81-175D-FBE2152A814C}"/>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267996" y="4359146"/>
            <a:ext cx="732592" cy="643793"/>
          </a:xfrm>
          <a:prstGeom prst="rect">
            <a:avLst/>
          </a:prstGeom>
        </p:spPr>
      </p:pic>
      <p:sp>
        <p:nvSpPr>
          <p:cNvPr id="38" name="Rectangle: Rounded Corners 37">
            <a:extLst>
              <a:ext uri="{FF2B5EF4-FFF2-40B4-BE49-F238E27FC236}">
                <a16:creationId xmlns:a16="http://schemas.microsoft.com/office/drawing/2014/main" id="{006B1BCA-04ED-9810-AA1B-1552C9F1745D}"/>
              </a:ext>
            </a:extLst>
          </p:cNvPr>
          <p:cNvSpPr/>
          <p:nvPr/>
        </p:nvSpPr>
        <p:spPr>
          <a:xfrm>
            <a:off x="1118114" y="3148655"/>
            <a:ext cx="9752796" cy="484904"/>
          </a:xfrm>
          <a:prstGeom prst="roundRect">
            <a:avLst>
              <a:gd name="adj" fmla="val 50000"/>
            </a:avLst>
          </a:prstGeom>
          <a:noFill/>
          <a:ln w="12700" cap="flat" cmpd="sng" algn="ctr">
            <a:solidFill>
              <a:sysClr val="window" lastClr="FFFFFF"/>
            </a:solidFill>
            <a:prstDash val="solid"/>
            <a:miter lim="800000"/>
          </a:ln>
          <a:effectLst/>
        </p:spPr>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en-US" sz="933" b="0" i="0" u="none" strike="noStrike" kern="0" cap="none" spc="0" normalizeH="0" baseline="0" noProof="0">
              <a:ln>
                <a:noFill/>
              </a:ln>
              <a:solidFill>
                <a:srgbClr val="C69C6D"/>
              </a:solidFill>
              <a:effectLst/>
              <a:uLnTx/>
              <a:uFillTx/>
              <a:latin typeface="#9Slide02 Noi dung dai"/>
              <a:ea typeface="+mn-ea"/>
              <a:cs typeface="Arial"/>
              <a:sym typeface="Arial"/>
            </a:endParaRPr>
          </a:p>
        </p:txBody>
      </p:sp>
      <p:sp>
        <p:nvSpPr>
          <p:cNvPr id="39" name="Rectangle: Rounded Corners 38">
            <a:extLst>
              <a:ext uri="{FF2B5EF4-FFF2-40B4-BE49-F238E27FC236}">
                <a16:creationId xmlns:a16="http://schemas.microsoft.com/office/drawing/2014/main" id="{B75AEAAA-3808-1264-893C-B89DA3621888}"/>
              </a:ext>
            </a:extLst>
          </p:cNvPr>
          <p:cNvSpPr/>
          <p:nvPr/>
        </p:nvSpPr>
        <p:spPr>
          <a:xfrm>
            <a:off x="1118114" y="3323157"/>
            <a:ext cx="9752796" cy="89708"/>
          </a:xfrm>
          <a:prstGeom prst="roundRect">
            <a:avLst>
              <a:gd name="adj" fmla="val 50000"/>
            </a:avLst>
          </a:prstGeom>
          <a:solidFill>
            <a:srgbClr val="F24FAD"/>
          </a:solidFill>
          <a:ln w="12700" cap="flat" cmpd="sng" algn="ctr">
            <a:noFill/>
            <a:prstDash val="solid"/>
            <a:miter lim="800000"/>
          </a:ln>
          <a:effectLst/>
        </p:spPr>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en-US" sz="933" b="0" i="0" u="none" strike="noStrike" kern="0" cap="none" spc="0" normalizeH="0" baseline="0" noProof="0">
              <a:ln>
                <a:noFill/>
              </a:ln>
              <a:solidFill>
                <a:srgbClr val="C69C6D"/>
              </a:solidFill>
              <a:effectLst/>
              <a:uLnTx/>
              <a:uFillTx/>
              <a:latin typeface="#9Slide02 Noi dung dai"/>
              <a:ea typeface="+mn-ea"/>
              <a:cs typeface="Arial"/>
              <a:sym typeface="Arial"/>
            </a:endParaRPr>
          </a:p>
        </p:txBody>
      </p:sp>
      <p:pic>
        <p:nvPicPr>
          <p:cNvPr id="40" name="Picture 39">
            <a:extLst>
              <a:ext uri="{FF2B5EF4-FFF2-40B4-BE49-F238E27FC236}">
                <a16:creationId xmlns:a16="http://schemas.microsoft.com/office/drawing/2014/main" id="{92D08809-CD0F-FC68-A17A-8AE035593143}"/>
              </a:ext>
            </a:extLst>
          </p:cNvPr>
          <p:cNvPicPr>
            <a:picLocks noChangeAspect="1"/>
          </p:cNvPicPr>
          <p:nvPr/>
        </p:nvPicPr>
        <p:blipFill>
          <a:blip r:embed="rId17" cstate="print">
            <a:extLst>
              <a:ext uri="{28A0092B-C50C-407E-A947-70E740481C1C}">
                <a14:useLocalDpi xmlns:a14="http://schemas.microsoft.com/office/drawing/2010/main" val="0"/>
              </a:ext>
            </a:extLst>
          </a:blip>
          <a:srcRect l="44" r="44"/>
          <a:stretch/>
        </p:blipFill>
        <p:spPr>
          <a:xfrm flipH="1">
            <a:off x="624168" y="2194547"/>
            <a:ext cx="1979439" cy="1981200"/>
          </a:xfrm>
          <a:prstGeom prst="rect">
            <a:avLst/>
          </a:prstGeom>
          <a:effectLst>
            <a:outerShdw blurRad="63500" sx="102000" sy="102000" algn="ctr" rotWithShape="0">
              <a:prstClr val="black">
                <a:alpha val="40000"/>
              </a:prstClr>
            </a:outerShdw>
          </a:effectLst>
        </p:spPr>
      </p:pic>
      <p:grpSp>
        <p:nvGrpSpPr>
          <p:cNvPr id="41" name="Group 40">
            <a:extLst>
              <a:ext uri="{FF2B5EF4-FFF2-40B4-BE49-F238E27FC236}">
                <a16:creationId xmlns:a16="http://schemas.microsoft.com/office/drawing/2014/main" id="{11388527-66B3-CA43-21F7-68E0C9F82541}"/>
              </a:ext>
            </a:extLst>
          </p:cNvPr>
          <p:cNvGrpSpPr/>
          <p:nvPr/>
        </p:nvGrpSpPr>
        <p:grpSpPr>
          <a:xfrm>
            <a:off x="11400004" y="6129103"/>
            <a:ext cx="590877" cy="581173"/>
            <a:chOff x="7377456" y="3577591"/>
            <a:chExt cx="1064577" cy="1047094"/>
          </a:xfrm>
        </p:grpSpPr>
        <p:sp>
          <p:nvSpPr>
            <p:cNvPr id="42" name="Google Shape;3344;p48">
              <a:hlinkClick r:id="rId18" action="ppaction://hlinksldjump"/>
              <a:extLst>
                <a:ext uri="{FF2B5EF4-FFF2-40B4-BE49-F238E27FC236}">
                  <a16:creationId xmlns:a16="http://schemas.microsoft.com/office/drawing/2014/main" id="{5B9F7596-4D3A-2FAE-D524-FB91A8307905}"/>
                </a:ext>
              </a:extLst>
            </p:cNvPr>
            <p:cNvSpPr/>
            <p:nvPr/>
          </p:nvSpPr>
          <p:spPr>
            <a:xfrm>
              <a:off x="7377456" y="3577591"/>
              <a:ext cx="1064577" cy="1047094"/>
            </a:xfrm>
            <a:custGeom>
              <a:avLst/>
              <a:gdLst/>
              <a:ahLst/>
              <a:cxnLst/>
              <a:rect l="l" t="t" r="r" b="b"/>
              <a:pathLst>
                <a:path w="27006" h="21098" extrusionOk="0">
                  <a:moveTo>
                    <a:pt x="13533" y="1"/>
                  </a:moveTo>
                  <a:lnTo>
                    <a:pt x="12868" y="21"/>
                  </a:lnTo>
                  <a:lnTo>
                    <a:pt x="12222" y="61"/>
                  </a:lnTo>
                  <a:lnTo>
                    <a:pt x="11617" y="101"/>
                  </a:lnTo>
                  <a:lnTo>
                    <a:pt x="11012" y="182"/>
                  </a:lnTo>
                  <a:lnTo>
                    <a:pt x="10427" y="263"/>
                  </a:lnTo>
                  <a:lnTo>
                    <a:pt x="9863" y="384"/>
                  </a:lnTo>
                  <a:lnTo>
                    <a:pt x="9318" y="505"/>
                  </a:lnTo>
                  <a:lnTo>
                    <a:pt x="8794" y="646"/>
                  </a:lnTo>
                  <a:lnTo>
                    <a:pt x="8289" y="807"/>
                  </a:lnTo>
                  <a:lnTo>
                    <a:pt x="7785" y="989"/>
                  </a:lnTo>
                  <a:lnTo>
                    <a:pt x="7301" y="1191"/>
                  </a:lnTo>
                  <a:lnTo>
                    <a:pt x="6837" y="1412"/>
                  </a:lnTo>
                  <a:lnTo>
                    <a:pt x="6373" y="1634"/>
                  </a:lnTo>
                  <a:lnTo>
                    <a:pt x="5930" y="1897"/>
                  </a:lnTo>
                  <a:lnTo>
                    <a:pt x="5506" y="2159"/>
                  </a:lnTo>
                  <a:lnTo>
                    <a:pt x="5062" y="2441"/>
                  </a:lnTo>
                  <a:lnTo>
                    <a:pt x="4659" y="2764"/>
                  </a:lnTo>
                  <a:lnTo>
                    <a:pt x="4256" y="3066"/>
                  </a:lnTo>
                  <a:lnTo>
                    <a:pt x="3852" y="3409"/>
                  </a:lnTo>
                  <a:lnTo>
                    <a:pt x="3449" y="3772"/>
                  </a:lnTo>
                  <a:lnTo>
                    <a:pt x="3066" y="4135"/>
                  </a:lnTo>
                  <a:lnTo>
                    <a:pt x="2683" y="4539"/>
                  </a:lnTo>
                  <a:lnTo>
                    <a:pt x="2299" y="4942"/>
                  </a:lnTo>
                  <a:lnTo>
                    <a:pt x="1936" y="5366"/>
                  </a:lnTo>
                  <a:lnTo>
                    <a:pt x="1573" y="5789"/>
                  </a:lnTo>
                  <a:lnTo>
                    <a:pt x="1271" y="6233"/>
                  </a:lnTo>
                  <a:lnTo>
                    <a:pt x="988" y="6676"/>
                  </a:lnTo>
                  <a:lnTo>
                    <a:pt x="746" y="7120"/>
                  </a:lnTo>
                  <a:lnTo>
                    <a:pt x="545" y="7564"/>
                  </a:lnTo>
                  <a:lnTo>
                    <a:pt x="383" y="8008"/>
                  </a:lnTo>
                  <a:lnTo>
                    <a:pt x="242" y="8451"/>
                  </a:lnTo>
                  <a:lnTo>
                    <a:pt x="141" y="8915"/>
                  </a:lnTo>
                  <a:lnTo>
                    <a:pt x="61" y="9359"/>
                  </a:lnTo>
                  <a:lnTo>
                    <a:pt x="20" y="9803"/>
                  </a:lnTo>
                  <a:lnTo>
                    <a:pt x="0" y="10266"/>
                  </a:lnTo>
                  <a:lnTo>
                    <a:pt x="20" y="10710"/>
                  </a:lnTo>
                  <a:lnTo>
                    <a:pt x="61" y="11154"/>
                  </a:lnTo>
                  <a:lnTo>
                    <a:pt x="121" y="11577"/>
                  </a:lnTo>
                  <a:lnTo>
                    <a:pt x="222" y="12021"/>
                  </a:lnTo>
                  <a:lnTo>
                    <a:pt x="323" y="12445"/>
                  </a:lnTo>
                  <a:lnTo>
                    <a:pt x="464" y="12868"/>
                  </a:lnTo>
                  <a:lnTo>
                    <a:pt x="625" y="13272"/>
                  </a:lnTo>
                  <a:lnTo>
                    <a:pt x="787" y="13675"/>
                  </a:lnTo>
                  <a:lnTo>
                    <a:pt x="988" y="14078"/>
                  </a:lnTo>
                  <a:lnTo>
                    <a:pt x="1210" y="14462"/>
                  </a:lnTo>
                  <a:lnTo>
                    <a:pt x="1432" y="14845"/>
                  </a:lnTo>
                  <a:lnTo>
                    <a:pt x="1674" y="15208"/>
                  </a:lnTo>
                  <a:lnTo>
                    <a:pt x="1916" y="15571"/>
                  </a:lnTo>
                  <a:lnTo>
                    <a:pt x="2198" y="15914"/>
                  </a:lnTo>
                  <a:lnTo>
                    <a:pt x="2481" y="16257"/>
                  </a:lnTo>
                  <a:lnTo>
                    <a:pt x="2763" y="16559"/>
                  </a:lnTo>
                  <a:lnTo>
                    <a:pt x="3066" y="16862"/>
                  </a:lnTo>
                  <a:lnTo>
                    <a:pt x="3368" y="17164"/>
                  </a:lnTo>
                  <a:lnTo>
                    <a:pt x="3691" y="17426"/>
                  </a:lnTo>
                  <a:lnTo>
                    <a:pt x="4014" y="17689"/>
                  </a:lnTo>
                  <a:lnTo>
                    <a:pt x="4336" y="17931"/>
                  </a:lnTo>
                  <a:lnTo>
                    <a:pt x="5002" y="18374"/>
                  </a:lnTo>
                  <a:lnTo>
                    <a:pt x="5688" y="18778"/>
                  </a:lnTo>
                  <a:lnTo>
                    <a:pt x="6394" y="19181"/>
                  </a:lnTo>
                  <a:lnTo>
                    <a:pt x="7120" y="19544"/>
                  </a:lnTo>
                  <a:lnTo>
                    <a:pt x="7886" y="19867"/>
                  </a:lnTo>
                  <a:lnTo>
                    <a:pt x="8673" y="20149"/>
                  </a:lnTo>
                  <a:lnTo>
                    <a:pt x="9459" y="20411"/>
                  </a:lnTo>
                  <a:lnTo>
                    <a:pt x="10286" y="20633"/>
                  </a:lnTo>
                  <a:lnTo>
                    <a:pt x="11133" y="20795"/>
                  </a:lnTo>
                  <a:lnTo>
                    <a:pt x="12000" y="20936"/>
                  </a:lnTo>
                  <a:lnTo>
                    <a:pt x="12888" y="21037"/>
                  </a:lnTo>
                  <a:lnTo>
                    <a:pt x="13816" y="21077"/>
                  </a:lnTo>
                  <a:lnTo>
                    <a:pt x="14743" y="21097"/>
                  </a:lnTo>
                  <a:lnTo>
                    <a:pt x="15712" y="21037"/>
                  </a:lnTo>
                  <a:lnTo>
                    <a:pt x="16700" y="20956"/>
                  </a:lnTo>
                  <a:lnTo>
                    <a:pt x="17708" y="20815"/>
                  </a:lnTo>
                  <a:lnTo>
                    <a:pt x="18212" y="20714"/>
                  </a:lnTo>
                  <a:lnTo>
                    <a:pt x="18696" y="20613"/>
                  </a:lnTo>
                  <a:lnTo>
                    <a:pt x="19181" y="20492"/>
                  </a:lnTo>
                  <a:lnTo>
                    <a:pt x="19644" y="20351"/>
                  </a:lnTo>
                  <a:lnTo>
                    <a:pt x="20088" y="20210"/>
                  </a:lnTo>
                  <a:lnTo>
                    <a:pt x="20532" y="20048"/>
                  </a:lnTo>
                  <a:lnTo>
                    <a:pt x="20955" y="19867"/>
                  </a:lnTo>
                  <a:lnTo>
                    <a:pt x="21359" y="19685"/>
                  </a:lnTo>
                  <a:lnTo>
                    <a:pt x="21762" y="19484"/>
                  </a:lnTo>
                  <a:lnTo>
                    <a:pt x="22145" y="19262"/>
                  </a:lnTo>
                  <a:lnTo>
                    <a:pt x="22529" y="19040"/>
                  </a:lnTo>
                  <a:lnTo>
                    <a:pt x="22871" y="18798"/>
                  </a:lnTo>
                  <a:lnTo>
                    <a:pt x="23214" y="18556"/>
                  </a:lnTo>
                  <a:lnTo>
                    <a:pt x="23557" y="18294"/>
                  </a:lnTo>
                  <a:lnTo>
                    <a:pt x="23860" y="18031"/>
                  </a:lnTo>
                  <a:lnTo>
                    <a:pt x="24162" y="17749"/>
                  </a:lnTo>
                  <a:lnTo>
                    <a:pt x="24465" y="17467"/>
                  </a:lnTo>
                  <a:lnTo>
                    <a:pt x="24727" y="17164"/>
                  </a:lnTo>
                  <a:lnTo>
                    <a:pt x="24989" y="16862"/>
                  </a:lnTo>
                  <a:lnTo>
                    <a:pt x="25231" y="16559"/>
                  </a:lnTo>
                  <a:lnTo>
                    <a:pt x="25453" y="16236"/>
                  </a:lnTo>
                  <a:lnTo>
                    <a:pt x="25655" y="15914"/>
                  </a:lnTo>
                  <a:lnTo>
                    <a:pt x="25856" y="15571"/>
                  </a:lnTo>
                  <a:lnTo>
                    <a:pt x="26038" y="15228"/>
                  </a:lnTo>
                  <a:lnTo>
                    <a:pt x="26199" y="14865"/>
                  </a:lnTo>
                  <a:lnTo>
                    <a:pt x="26361" y="14522"/>
                  </a:lnTo>
                  <a:lnTo>
                    <a:pt x="26482" y="14159"/>
                  </a:lnTo>
                  <a:lnTo>
                    <a:pt x="26603" y="13776"/>
                  </a:lnTo>
                  <a:lnTo>
                    <a:pt x="26703" y="13413"/>
                  </a:lnTo>
                  <a:lnTo>
                    <a:pt x="26804" y="13030"/>
                  </a:lnTo>
                  <a:lnTo>
                    <a:pt x="26865" y="12646"/>
                  </a:lnTo>
                  <a:lnTo>
                    <a:pt x="26925" y="12263"/>
                  </a:lnTo>
                  <a:lnTo>
                    <a:pt x="26966" y="11759"/>
                  </a:lnTo>
                  <a:lnTo>
                    <a:pt x="27006" y="11255"/>
                  </a:lnTo>
                  <a:lnTo>
                    <a:pt x="27006" y="10751"/>
                  </a:lnTo>
                  <a:lnTo>
                    <a:pt x="26986" y="10246"/>
                  </a:lnTo>
                  <a:lnTo>
                    <a:pt x="26966" y="9742"/>
                  </a:lnTo>
                  <a:lnTo>
                    <a:pt x="26905" y="9258"/>
                  </a:lnTo>
                  <a:lnTo>
                    <a:pt x="26845" y="8754"/>
                  </a:lnTo>
                  <a:lnTo>
                    <a:pt x="26744" y="8270"/>
                  </a:lnTo>
                  <a:lnTo>
                    <a:pt x="26643" y="7806"/>
                  </a:lnTo>
                  <a:lnTo>
                    <a:pt x="26522" y="7322"/>
                  </a:lnTo>
                  <a:lnTo>
                    <a:pt x="26361" y="6858"/>
                  </a:lnTo>
                  <a:lnTo>
                    <a:pt x="26199" y="6414"/>
                  </a:lnTo>
                  <a:lnTo>
                    <a:pt x="26018" y="5971"/>
                  </a:lnTo>
                  <a:lnTo>
                    <a:pt x="25836" y="5527"/>
                  </a:lnTo>
                  <a:lnTo>
                    <a:pt x="25614" y="5103"/>
                  </a:lnTo>
                  <a:lnTo>
                    <a:pt x="25392" y="4700"/>
                  </a:lnTo>
                  <a:lnTo>
                    <a:pt x="25130" y="4297"/>
                  </a:lnTo>
                  <a:lnTo>
                    <a:pt x="24868" y="3913"/>
                  </a:lnTo>
                  <a:lnTo>
                    <a:pt x="24586" y="3550"/>
                  </a:lnTo>
                  <a:lnTo>
                    <a:pt x="24303" y="3207"/>
                  </a:lnTo>
                  <a:lnTo>
                    <a:pt x="23981" y="2865"/>
                  </a:lnTo>
                  <a:lnTo>
                    <a:pt x="23658" y="2562"/>
                  </a:lnTo>
                  <a:lnTo>
                    <a:pt x="23335" y="2260"/>
                  </a:lnTo>
                  <a:lnTo>
                    <a:pt x="22972" y="1977"/>
                  </a:lnTo>
                  <a:lnTo>
                    <a:pt x="22609" y="1715"/>
                  </a:lnTo>
                  <a:lnTo>
                    <a:pt x="22226" y="1493"/>
                  </a:lnTo>
                  <a:lnTo>
                    <a:pt x="21823" y="1271"/>
                  </a:lnTo>
                  <a:lnTo>
                    <a:pt x="21419" y="1070"/>
                  </a:lnTo>
                  <a:lnTo>
                    <a:pt x="20996" y="908"/>
                  </a:lnTo>
                  <a:lnTo>
                    <a:pt x="20572" y="767"/>
                  </a:lnTo>
                  <a:lnTo>
                    <a:pt x="20128" y="646"/>
                  </a:lnTo>
                  <a:lnTo>
                    <a:pt x="19665" y="565"/>
                  </a:lnTo>
                  <a:lnTo>
                    <a:pt x="18797" y="424"/>
                  </a:lnTo>
                  <a:lnTo>
                    <a:pt x="17970" y="303"/>
                  </a:lnTo>
                  <a:lnTo>
                    <a:pt x="17164" y="202"/>
                  </a:lnTo>
                  <a:lnTo>
                    <a:pt x="16397" y="122"/>
                  </a:lnTo>
                  <a:lnTo>
                    <a:pt x="15631" y="61"/>
                  </a:lnTo>
                  <a:lnTo>
                    <a:pt x="14905" y="21"/>
                  </a:lnTo>
                  <a:lnTo>
                    <a:pt x="14199" y="1"/>
                  </a:lnTo>
                  <a:close/>
                </a:path>
              </a:pathLst>
            </a:custGeom>
            <a:solidFill>
              <a:srgbClr val="FCD458"/>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667" b="0" i="0" u="none" strike="noStrike" kern="0" cap="none" spc="0" normalizeH="0" baseline="0" noProof="0">
                <a:ln>
                  <a:noFill/>
                </a:ln>
                <a:solidFill>
                  <a:srgbClr val="FF6B6B"/>
                </a:solidFill>
                <a:effectLst/>
                <a:uLnTx/>
                <a:uFillTx/>
                <a:latin typeface="Fredoka One"/>
                <a:ea typeface="Fredoka One"/>
                <a:cs typeface="Fredoka One"/>
                <a:sym typeface="Fredoka One"/>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667" b="0" i="0" u="none" strike="noStrike" kern="0" cap="none" spc="0" normalizeH="0" baseline="0" noProof="0">
                <a:ln>
                  <a:noFill/>
                </a:ln>
                <a:solidFill>
                  <a:srgbClr val="FF6B6B"/>
                </a:solidFill>
                <a:effectLst/>
                <a:uLnTx/>
                <a:uFillTx/>
                <a:latin typeface="Fredoka One"/>
                <a:ea typeface="Fredoka One"/>
                <a:cs typeface="Fredoka One"/>
                <a:sym typeface="Fredoka One"/>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333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Right Arrow 5">
              <a:hlinkClick r:id="rId18" action="ppaction://hlinksldjump"/>
              <a:extLst>
                <a:ext uri="{FF2B5EF4-FFF2-40B4-BE49-F238E27FC236}">
                  <a16:creationId xmlns:a16="http://schemas.microsoft.com/office/drawing/2014/main" id="{A0BD42ED-CF43-EC23-686D-301EEEDF2835}"/>
                </a:ext>
              </a:extLst>
            </p:cNvPr>
            <p:cNvSpPr/>
            <p:nvPr/>
          </p:nvSpPr>
          <p:spPr>
            <a:xfrm>
              <a:off x="7574818" y="3863941"/>
              <a:ext cx="669851" cy="478465"/>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76767"/>
                </a:solidFill>
                <a:effectLst/>
                <a:uLnTx/>
                <a:uFillTx/>
                <a:latin typeface="Arial"/>
                <a:ea typeface="+mn-ea"/>
                <a:cs typeface="+mn-cs"/>
                <a:sym typeface="Arial"/>
              </a:endParaRPr>
            </a:p>
          </p:txBody>
        </p:sp>
      </p:grpSp>
    </p:spTree>
    <p:extLst>
      <p:ext uri="{BB962C8B-B14F-4D97-AF65-F5344CB8AC3E}">
        <p14:creationId xmlns:p14="http://schemas.microsoft.com/office/powerpoint/2010/main" val="3712527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anim calcmode="lin" valueType="num">
                                      <p:cBhvr>
                                        <p:cTn id="8" dur="500" fill="hold"/>
                                        <p:tgtEl>
                                          <p:spTgt spid="30"/>
                                        </p:tgtEl>
                                        <p:attrNameLst>
                                          <p:attrName>ppt_x</p:attrName>
                                        </p:attrNameLst>
                                      </p:cBhvr>
                                      <p:tavLst>
                                        <p:tav tm="0">
                                          <p:val>
                                            <p:strVal val="#ppt_x"/>
                                          </p:val>
                                        </p:tav>
                                        <p:tav tm="100000">
                                          <p:val>
                                            <p:strVal val="#ppt_x"/>
                                          </p:val>
                                        </p:tav>
                                      </p:tavLst>
                                    </p:anim>
                                    <p:anim calcmode="lin" valueType="num">
                                      <p:cBhvr>
                                        <p:cTn id="9" dur="500" fill="hold"/>
                                        <p:tgtEl>
                                          <p:spTgt spid="3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anim calcmode="lin" valueType="num">
                                      <p:cBhvr>
                                        <p:cTn id="13" dur="500" fill="hold"/>
                                        <p:tgtEl>
                                          <p:spTgt spid="31"/>
                                        </p:tgtEl>
                                        <p:attrNameLst>
                                          <p:attrName>ppt_x</p:attrName>
                                        </p:attrNameLst>
                                      </p:cBhvr>
                                      <p:tavLst>
                                        <p:tav tm="0">
                                          <p:val>
                                            <p:strVal val="#ppt_x"/>
                                          </p:val>
                                        </p:tav>
                                        <p:tav tm="100000">
                                          <p:val>
                                            <p:strVal val="#ppt_x"/>
                                          </p:val>
                                        </p:tav>
                                      </p:tavLst>
                                    </p:anim>
                                    <p:anim calcmode="lin" valueType="num">
                                      <p:cBhvr>
                                        <p:cTn id="14" dur="500" fill="hold"/>
                                        <p:tgtEl>
                                          <p:spTgt spid="3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32"/>
                                        </p:tgtEl>
                                        <p:attrNameLst>
                                          <p:attrName>style.visibility</p:attrName>
                                        </p:attrNameLst>
                                      </p:cBhvr>
                                      <p:to>
                                        <p:strVal val="visible"/>
                                      </p:to>
                                    </p:set>
                                    <p:animEffect transition="in" filter="fade">
                                      <p:cBhvr>
                                        <p:cTn id="17" dur="500"/>
                                        <p:tgtEl>
                                          <p:spTgt spid="32"/>
                                        </p:tgtEl>
                                      </p:cBhvr>
                                    </p:animEffect>
                                    <p:anim calcmode="lin" valueType="num">
                                      <p:cBhvr>
                                        <p:cTn id="18" dur="500" fill="hold"/>
                                        <p:tgtEl>
                                          <p:spTgt spid="32"/>
                                        </p:tgtEl>
                                        <p:attrNameLst>
                                          <p:attrName>ppt_x</p:attrName>
                                        </p:attrNameLst>
                                      </p:cBhvr>
                                      <p:tavLst>
                                        <p:tav tm="0">
                                          <p:val>
                                            <p:strVal val="#ppt_x"/>
                                          </p:val>
                                        </p:tav>
                                        <p:tav tm="100000">
                                          <p:val>
                                            <p:strVal val="#ppt_x"/>
                                          </p:val>
                                        </p:tav>
                                      </p:tavLst>
                                    </p:anim>
                                    <p:anim calcmode="lin" valueType="num">
                                      <p:cBhvr>
                                        <p:cTn id="19" dur="500" fill="hold"/>
                                        <p:tgtEl>
                                          <p:spTgt spid="3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500"/>
                                        <p:tgtEl>
                                          <p:spTgt spid="33"/>
                                        </p:tgtEl>
                                      </p:cBhvr>
                                    </p:animEffect>
                                    <p:anim calcmode="lin" valueType="num">
                                      <p:cBhvr>
                                        <p:cTn id="23" dur="500" fill="hold"/>
                                        <p:tgtEl>
                                          <p:spTgt spid="33"/>
                                        </p:tgtEl>
                                        <p:attrNameLst>
                                          <p:attrName>ppt_x</p:attrName>
                                        </p:attrNameLst>
                                      </p:cBhvr>
                                      <p:tavLst>
                                        <p:tav tm="0">
                                          <p:val>
                                            <p:strVal val="#ppt_x"/>
                                          </p:val>
                                        </p:tav>
                                        <p:tav tm="100000">
                                          <p:val>
                                            <p:strVal val="#ppt_x"/>
                                          </p:val>
                                        </p:tav>
                                      </p:tavLst>
                                    </p:anim>
                                    <p:anim calcmode="lin" valueType="num">
                                      <p:cBhvr>
                                        <p:cTn id="24" dur="500" fill="hold"/>
                                        <p:tgtEl>
                                          <p:spTgt spid="33"/>
                                        </p:tgtEl>
                                        <p:attrNameLst>
                                          <p:attrName>ppt_y</p:attrName>
                                        </p:attrNameLst>
                                      </p:cBhvr>
                                      <p:tavLst>
                                        <p:tav tm="0">
                                          <p:val>
                                            <p:strVal val="#ppt_y+.1"/>
                                          </p:val>
                                        </p:tav>
                                        <p:tav tm="100000">
                                          <p:val>
                                            <p:strVal val="#ppt_y"/>
                                          </p:val>
                                        </p:tav>
                                      </p:tavLst>
                                    </p:anim>
                                  </p:childTnLst>
                                </p:cTn>
                              </p:par>
                              <p:par>
                                <p:cTn id="25" presetID="47" presetClass="entr" presetSubtype="0" fill="hold" nodeType="with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30"/>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30"/>
                                        </p:tgtEl>
                                        <p:attrNameLst>
                                          <p:attrName>fillcolor</p:attrName>
                                        </p:attrNameLst>
                                      </p:cBhvr>
                                      <p:to>
                                        <a:srgbClr val="FFF2CC"/>
                                      </p:to>
                                    </p:animClr>
                                    <p:set>
                                      <p:cBhvr>
                                        <p:cTn id="35" dur="250" fill="hold"/>
                                        <p:tgtEl>
                                          <p:spTgt spid="30"/>
                                        </p:tgtEl>
                                        <p:attrNameLst>
                                          <p:attrName>fill.type</p:attrName>
                                        </p:attrNameLst>
                                      </p:cBhvr>
                                      <p:to>
                                        <p:strVal val="solid"/>
                                      </p:to>
                                    </p:set>
                                    <p:set>
                                      <p:cBhvr>
                                        <p:cTn id="36" dur="250" fill="hold"/>
                                        <p:tgtEl>
                                          <p:spTgt spid="30"/>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34"/>
                                        </p:tgtEl>
                                        <p:attrNameLst>
                                          <p:attrName>style.visibility</p:attrName>
                                        </p:attrNameLst>
                                      </p:cBhvr>
                                      <p:to>
                                        <p:strVal val="visible"/>
                                      </p:to>
                                    </p:set>
                                    <p:anim calcmode="lin" valueType="num">
                                      <p:cBhvr>
                                        <p:cTn id="39" dur="250" fill="hold"/>
                                        <p:tgtEl>
                                          <p:spTgt spid="34"/>
                                        </p:tgtEl>
                                        <p:attrNameLst>
                                          <p:attrName>ppt_w</p:attrName>
                                        </p:attrNameLst>
                                      </p:cBhvr>
                                      <p:tavLst>
                                        <p:tav tm="0">
                                          <p:val>
                                            <p:strVal val="4*#ppt_w"/>
                                          </p:val>
                                        </p:tav>
                                        <p:tav tm="100000">
                                          <p:val>
                                            <p:strVal val="#ppt_w"/>
                                          </p:val>
                                        </p:tav>
                                      </p:tavLst>
                                    </p:anim>
                                    <p:anim calcmode="lin" valueType="num">
                                      <p:cBhvr>
                                        <p:cTn id="40" dur="250" fill="hold"/>
                                        <p:tgtEl>
                                          <p:spTgt spid="3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breeze.wav"/>
                                        </p:tgtEl>
                                      </p:cMediaNode>
                                    </p:audio>
                                  </p:subTnLst>
                                </p:cTn>
                              </p:par>
                              <p:par>
                                <p:cTn id="41" presetID="1" presetClass="emph" presetSubtype="2" fill="hold" nodeType="withEffect">
                                  <p:stCondLst>
                                    <p:cond delay="1000"/>
                                  </p:stCondLst>
                                  <p:childTnLst>
                                    <p:animClr clrSpc="rgb" dir="cw">
                                      <p:cBhvr>
                                        <p:cTn id="42" dur="250" fill="hold"/>
                                        <p:tgtEl>
                                          <p:spTgt spid="30"/>
                                        </p:tgtEl>
                                        <p:attrNameLst>
                                          <p:attrName>fillcolor</p:attrName>
                                        </p:attrNameLst>
                                      </p:cBhvr>
                                      <p:to>
                                        <a:srgbClr val="FFFF00"/>
                                      </p:to>
                                    </p:animClr>
                                    <p:set>
                                      <p:cBhvr>
                                        <p:cTn id="43" dur="250" fill="hold"/>
                                        <p:tgtEl>
                                          <p:spTgt spid="30"/>
                                        </p:tgtEl>
                                        <p:attrNameLst>
                                          <p:attrName>fill.type</p:attrName>
                                        </p:attrNameLst>
                                      </p:cBhvr>
                                      <p:to>
                                        <p:strVal val="solid"/>
                                      </p:to>
                                    </p:set>
                                    <p:set>
                                      <p:cBhvr>
                                        <p:cTn id="44" dur="250" fill="hold"/>
                                        <p:tgtEl>
                                          <p:spTgt spid="30"/>
                                        </p:tgtEl>
                                        <p:attrNameLst>
                                          <p:attrName>fill.on</p:attrName>
                                        </p:attrNameLst>
                                      </p:cBhvr>
                                      <p:to>
                                        <p:strVal val="true"/>
                                      </p:to>
                                    </p:set>
                                  </p:childTnLst>
                                </p:cTn>
                              </p:par>
                            </p:childTnLst>
                          </p:cTn>
                        </p:par>
                      </p:childTnLst>
                    </p:cTn>
                  </p:par>
                </p:childTnLst>
              </p:cTn>
              <p:nextCondLst>
                <p:cond evt="onClick" delay="0">
                  <p:tgtEl>
                    <p:spTgt spid="30"/>
                  </p:tgtEl>
                </p:cond>
              </p:nextCondLst>
            </p:seq>
            <p:seq concurrent="1" nextAc="seek">
              <p:cTn id="45" restart="whenNotActive" fill="hold" evtFilter="cancelBubble" nodeType="interactiveSeq">
                <p:stCondLst>
                  <p:cond evt="onClick" delay="0">
                    <p:tgtEl>
                      <p:spTgt spid="31"/>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31"/>
                                        </p:tgtEl>
                                        <p:attrNameLst>
                                          <p:attrName>fillcolor</p:attrName>
                                        </p:attrNameLst>
                                      </p:cBhvr>
                                      <p:to>
                                        <a:srgbClr val="FFF2CC"/>
                                      </p:to>
                                    </p:animClr>
                                    <p:set>
                                      <p:cBhvr>
                                        <p:cTn id="50" dur="250" fill="hold"/>
                                        <p:tgtEl>
                                          <p:spTgt spid="31"/>
                                        </p:tgtEl>
                                        <p:attrNameLst>
                                          <p:attrName>fill.type</p:attrName>
                                        </p:attrNameLst>
                                      </p:cBhvr>
                                      <p:to>
                                        <p:strVal val="solid"/>
                                      </p:to>
                                    </p:set>
                                    <p:set>
                                      <p:cBhvr>
                                        <p:cTn id="51" dur="250" fill="hold"/>
                                        <p:tgtEl>
                                          <p:spTgt spid="31"/>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37"/>
                                        </p:tgtEl>
                                        <p:attrNameLst>
                                          <p:attrName>style.visibility</p:attrName>
                                        </p:attrNameLst>
                                      </p:cBhvr>
                                      <p:to>
                                        <p:strVal val="visible"/>
                                      </p:to>
                                    </p:set>
                                    <p:anim calcmode="lin" valueType="num">
                                      <p:cBhvr>
                                        <p:cTn id="54" dur="250" fill="hold"/>
                                        <p:tgtEl>
                                          <p:spTgt spid="37"/>
                                        </p:tgtEl>
                                        <p:attrNameLst>
                                          <p:attrName>ppt_w</p:attrName>
                                        </p:attrNameLst>
                                      </p:cBhvr>
                                      <p:tavLst>
                                        <p:tav tm="0">
                                          <p:val>
                                            <p:strVal val="4*#ppt_w"/>
                                          </p:val>
                                        </p:tav>
                                        <p:tav tm="100000">
                                          <p:val>
                                            <p:strVal val="#ppt_w"/>
                                          </p:val>
                                        </p:tav>
                                      </p:tavLst>
                                    </p:anim>
                                    <p:anim calcmode="lin" valueType="num">
                                      <p:cBhvr>
                                        <p:cTn id="55" dur="250" fill="hold"/>
                                        <p:tgtEl>
                                          <p:spTgt spid="3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3" name="breeze.wav"/>
                                        </p:tgtEl>
                                      </p:cMediaNode>
                                    </p:audio>
                                  </p:subTnLst>
                                </p:cTn>
                              </p:par>
                              <p:par>
                                <p:cTn id="56" presetID="1" presetClass="emph" presetSubtype="2" fill="hold" nodeType="withEffect">
                                  <p:stCondLst>
                                    <p:cond delay="1000"/>
                                  </p:stCondLst>
                                  <p:childTnLst>
                                    <p:animClr clrSpc="rgb" dir="cw">
                                      <p:cBhvr>
                                        <p:cTn id="57" dur="250" fill="hold"/>
                                        <p:tgtEl>
                                          <p:spTgt spid="31"/>
                                        </p:tgtEl>
                                        <p:attrNameLst>
                                          <p:attrName>fillcolor</p:attrName>
                                        </p:attrNameLst>
                                      </p:cBhvr>
                                      <p:to>
                                        <a:srgbClr val="FFFF00"/>
                                      </p:to>
                                    </p:animClr>
                                    <p:set>
                                      <p:cBhvr>
                                        <p:cTn id="58" dur="250" fill="hold"/>
                                        <p:tgtEl>
                                          <p:spTgt spid="31"/>
                                        </p:tgtEl>
                                        <p:attrNameLst>
                                          <p:attrName>fill.type</p:attrName>
                                        </p:attrNameLst>
                                      </p:cBhvr>
                                      <p:to>
                                        <p:strVal val="solid"/>
                                      </p:to>
                                    </p:set>
                                    <p:set>
                                      <p:cBhvr>
                                        <p:cTn id="59" dur="250" fill="hold"/>
                                        <p:tgtEl>
                                          <p:spTgt spid="31"/>
                                        </p:tgtEl>
                                        <p:attrNameLst>
                                          <p:attrName>fill.on</p:attrName>
                                        </p:attrNameLst>
                                      </p:cBhvr>
                                      <p:to>
                                        <p:strVal val="true"/>
                                      </p:to>
                                    </p:set>
                                  </p:childTnLst>
                                </p:cTn>
                              </p:par>
                            </p:childTnLst>
                          </p:cTn>
                        </p:par>
                      </p:childTnLst>
                    </p:cTn>
                  </p:par>
                </p:childTnLst>
              </p:cTn>
              <p:nextCondLst>
                <p:cond evt="onClick" delay="0">
                  <p:tgtEl>
                    <p:spTgt spid="31"/>
                  </p:tgtEl>
                </p:cond>
              </p:nextCondLst>
            </p:seq>
            <p:seq concurrent="1" nextAc="seek">
              <p:cTn id="60" restart="whenNotActive" fill="hold" evtFilter="cancelBubble" nodeType="interactiveSeq">
                <p:stCondLst>
                  <p:cond evt="onClick" delay="0">
                    <p:tgtEl>
                      <p:spTgt spid="32"/>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32"/>
                                        </p:tgtEl>
                                        <p:attrNameLst>
                                          <p:attrName>fillcolor</p:attrName>
                                        </p:attrNameLst>
                                      </p:cBhvr>
                                      <p:to>
                                        <a:srgbClr val="FFF2CC"/>
                                      </p:to>
                                    </p:animClr>
                                    <p:set>
                                      <p:cBhvr>
                                        <p:cTn id="65" dur="250" fill="hold"/>
                                        <p:tgtEl>
                                          <p:spTgt spid="32"/>
                                        </p:tgtEl>
                                        <p:attrNameLst>
                                          <p:attrName>fill.type</p:attrName>
                                        </p:attrNameLst>
                                      </p:cBhvr>
                                      <p:to>
                                        <p:strVal val="solid"/>
                                      </p:to>
                                    </p:set>
                                    <p:set>
                                      <p:cBhvr>
                                        <p:cTn id="66" dur="250" fill="hold"/>
                                        <p:tgtEl>
                                          <p:spTgt spid="32"/>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35"/>
                                        </p:tgtEl>
                                        <p:attrNameLst>
                                          <p:attrName>style.visibility</p:attrName>
                                        </p:attrNameLst>
                                      </p:cBhvr>
                                      <p:to>
                                        <p:strVal val="visible"/>
                                      </p:to>
                                    </p:set>
                                    <p:anim calcmode="lin" valueType="num">
                                      <p:cBhvr>
                                        <p:cTn id="69" dur="250" fill="hold"/>
                                        <p:tgtEl>
                                          <p:spTgt spid="35"/>
                                        </p:tgtEl>
                                        <p:attrNameLst>
                                          <p:attrName>ppt_w</p:attrName>
                                        </p:attrNameLst>
                                      </p:cBhvr>
                                      <p:tavLst>
                                        <p:tav tm="0">
                                          <p:val>
                                            <p:strVal val="4*#ppt_w"/>
                                          </p:val>
                                        </p:tav>
                                        <p:tav tm="100000">
                                          <p:val>
                                            <p:strVal val="#ppt_w"/>
                                          </p:val>
                                        </p:tav>
                                      </p:tavLst>
                                    </p:anim>
                                    <p:anim calcmode="lin" valueType="num">
                                      <p:cBhvr>
                                        <p:cTn id="70" dur="250" fill="hold"/>
                                        <p:tgtEl>
                                          <p:spTgt spid="3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applause.wav"/>
                                        </p:tgtEl>
                                      </p:cMediaNode>
                                    </p:audio>
                                  </p:subTnLst>
                                </p:cTn>
                              </p:par>
                              <p:par>
                                <p:cTn id="71" presetID="1" presetClass="emph" presetSubtype="2" fill="hold" nodeType="withEffect">
                                  <p:stCondLst>
                                    <p:cond delay="1000"/>
                                  </p:stCondLst>
                                  <p:childTnLst>
                                    <p:animClr clrSpc="rgb" dir="cw">
                                      <p:cBhvr>
                                        <p:cTn id="72" dur="250" fill="hold"/>
                                        <p:tgtEl>
                                          <p:spTgt spid="32"/>
                                        </p:tgtEl>
                                        <p:attrNameLst>
                                          <p:attrName>fillcolor</p:attrName>
                                        </p:attrNameLst>
                                      </p:cBhvr>
                                      <p:to>
                                        <a:srgbClr val="00B050"/>
                                      </p:to>
                                    </p:animClr>
                                    <p:set>
                                      <p:cBhvr>
                                        <p:cTn id="73" dur="250" fill="hold"/>
                                        <p:tgtEl>
                                          <p:spTgt spid="32"/>
                                        </p:tgtEl>
                                        <p:attrNameLst>
                                          <p:attrName>fill.type</p:attrName>
                                        </p:attrNameLst>
                                      </p:cBhvr>
                                      <p:to>
                                        <p:strVal val="solid"/>
                                      </p:to>
                                    </p:set>
                                    <p:set>
                                      <p:cBhvr>
                                        <p:cTn id="74" dur="250" fill="hold"/>
                                        <p:tgtEl>
                                          <p:spTgt spid="32"/>
                                        </p:tgtEl>
                                        <p:attrNameLst>
                                          <p:attrName>fill.on</p:attrName>
                                        </p:attrNameLst>
                                      </p:cBhvr>
                                      <p:to>
                                        <p:strVal val="true"/>
                                      </p:to>
                                    </p:set>
                                  </p:childTnLst>
                                </p:cTn>
                              </p:par>
                            </p:childTnLst>
                          </p:cTn>
                        </p:par>
                      </p:childTnLst>
                    </p:cTn>
                  </p:par>
                </p:childTnLst>
              </p:cTn>
              <p:nextCondLst>
                <p:cond evt="onClick" delay="0">
                  <p:tgtEl>
                    <p:spTgt spid="32"/>
                  </p:tgtEl>
                </p:cond>
              </p:nextCondLst>
            </p:seq>
            <p:seq concurrent="1" nextAc="seek">
              <p:cTn id="75" restart="whenNotActive" fill="hold" evtFilter="cancelBubble" nodeType="interactiveSeq">
                <p:stCondLst>
                  <p:cond evt="onClick" delay="0">
                    <p:tgtEl>
                      <p:spTgt spid="33"/>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33"/>
                                        </p:tgtEl>
                                        <p:attrNameLst>
                                          <p:attrName>fillcolor</p:attrName>
                                        </p:attrNameLst>
                                      </p:cBhvr>
                                      <p:to>
                                        <a:srgbClr val="FFF2CC"/>
                                      </p:to>
                                    </p:animClr>
                                    <p:set>
                                      <p:cBhvr>
                                        <p:cTn id="80" dur="250" fill="hold"/>
                                        <p:tgtEl>
                                          <p:spTgt spid="33"/>
                                        </p:tgtEl>
                                        <p:attrNameLst>
                                          <p:attrName>fill.type</p:attrName>
                                        </p:attrNameLst>
                                      </p:cBhvr>
                                      <p:to>
                                        <p:strVal val="solid"/>
                                      </p:to>
                                    </p:set>
                                    <p:set>
                                      <p:cBhvr>
                                        <p:cTn id="81" dur="250" fill="hold"/>
                                        <p:tgtEl>
                                          <p:spTgt spid="33"/>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36"/>
                                        </p:tgtEl>
                                        <p:attrNameLst>
                                          <p:attrName>style.visibility</p:attrName>
                                        </p:attrNameLst>
                                      </p:cBhvr>
                                      <p:to>
                                        <p:strVal val="visible"/>
                                      </p:to>
                                    </p:set>
                                    <p:anim calcmode="lin" valueType="num">
                                      <p:cBhvr>
                                        <p:cTn id="84" dur="250" fill="hold"/>
                                        <p:tgtEl>
                                          <p:spTgt spid="36"/>
                                        </p:tgtEl>
                                        <p:attrNameLst>
                                          <p:attrName>ppt_w</p:attrName>
                                        </p:attrNameLst>
                                      </p:cBhvr>
                                      <p:tavLst>
                                        <p:tav tm="0">
                                          <p:val>
                                            <p:strVal val="4*#ppt_w"/>
                                          </p:val>
                                        </p:tav>
                                        <p:tav tm="100000">
                                          <p:val>
                                            <p:strVal val="#ppt_w"/>
                                          </p:val>
                                        </p:tav>
                                      </p:tavLst>
                                    </p:anim>
                                    <p:anim calcmode="lin" valueType="num">
                                      <p:cBhvr>
                                        <p:cTn id="85" dur="250" fill="hold"/>
                                        <p:tgtEl>
                                          <p:spTgt spid="3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breeze.wav"/>
                                        </p:tgtEl>
                                      </p:cMediaNode>
                                    </p:audio>
                                  </p:subTnLst>
                                </p:cTn>
                              </p:par>
                              <p:par>
                                <p:cTn id="86" presetID="1" presetClass="emph" presetSubtype="2" fill="hold" nodeType="withEffect">
                                  <p:stCondLst>
                                    <p:cond delay="1000"/>
                                  </p:stCondLst>
                                  <p:childTnLst>
                                    <p:animClr clrSpc="rgb" dir="cw">
                                      <p:cBhvr>
                                        <p:cTn id="87" dur="250" fill="hold"/>
                                        <p:tgtEl>
                                          <p:spTgt spid="33"/>
                                        </p:tgtEl>
                                        <p:attrNameLst>
                                          <p:attrName>fillcolor</p:attrName>
                                        </p:attrNameLst>
                                      </p:cBhvr>
                                      <p:to>
                                        <a:srgbClr val="FFFF00"/>
                                      </p:to>
                                    </p:animClr>
                                    <p:set>
                                      <p:cBhvr>
                                        <p:cTn id="88" dur="250" fill="hold"/>
                                        <p:tgtEl>
                                          <p:spTgt spid="33"/>
                                        </p:tgtEl>
                                        <p:attrNameLst>
                                          <p:attrName>fill.type</p:attrName>
                                        </p:attrNameLst>
                                      </p:cBhvr>
                                      <p:to>
                                        <p:strVal val="solid"/>
                                      </p:to>
                                    </p:set>
                                    <p:set>
                                      <p:cBhvr>
                                        <p:cTn id="89" dur="250" fill="hold"/>
                                        <p:tgtEl>
                                          <p:spTgt spid="33"/>
                                        </p:tgtEl>
                                        <p:attrNameLst>
                                          <p:attrName>fill.on</p:attrName>
                                        </p:attrNameLst>
                                      </p:cBhvr>
                                      <p:to>
                                        <p:strVal val="true"/>
                                      </p:to>
                                    </p:set>
                                  </p:childTnLst>
                                </p:cTn>
                              </p:par>
                            </p:childTnLst>
                          </p:cTn>
                        </p:par>
                      </p:childTnLst>
                    </p:cTn>
                  </p:par>
                </p:childTnLst>
              </p:cTn>
              <p:nextCondLst>
                <p:cond evt="onClick" delay="0">
                  <p:tgtEl>
                    <p:spTgt spid="33"/>
                  </p:tgtEl>
                </p:cond>
              </p:nextCondLst>
            </p:seq>
            <p:seq concurrent="1" nextAc="seek">
              <p:cTn id="90" restart="whenNotActive" fill="hold" evtFilter="cancelBubble" nodeType="interactiveSeq">
                <p:stCondLst>
                  <p:cond evt="onClick" delay="0">
                    <p:tgtEl>
                      <p:spTgt spid="40"/>
                    </p:tgtEl>
                  </p:cond>
                </p:stCondLst>
                <p:endSync evt="end" delay="0">
                  <p:rtn val="all"/>
                </p:endSync>
                <p:childTnLst>
                  <p:par>
                    <p:cTn id="91" fill="hold">
                      <p:stCondLst>
                        <p:cond delay="0"/>
                      </p:stCondLst>
                      <p:childTnLst>
                        <p:par>
                          <p:cTn id="92" fill="hold">
                            <p:stCondLst>
                              <p:cond delay="0"/>
                            </p:stCondLst>
                            <p:childTnLst>
                              <p:par>
                                <p:cTn id="93" presetID="64" presetClass="path" presetSubtype="0" repeatDur="0" restart="never" fill="hold" nodeType="clickEffect">
                                  <p:stCondLst>
                                    <p:cond delay="0"/>
                                  </p:stCondLst>
                                  <p:childTnLst>
                                    <p:animMotion origin="layout" path="M -1.66667E-6 -1.85185E-6 L 0.72591 0.00834 " pathEditMode="relative" rAng="0" ptsTypes="AA">
                                      <p:cBhvr additive="base">
                                        <p:cTn id="94" dur="30000" fill="hold"/>
                                        <p:tgtEl>
                                          <p:spTgt spid="40"/>
                                        </p:tgtEl>
                                        <p:attrNameLst>
                                          <p:attrName>ppt_x</p:attrName>
                                          <p:attrName>ppt_y</p:attrName>
                                        </p:attrNameLst>
                                      </p:cBhvr>
                                      <p:rCtr x="36289" y="417"/>
                                    </p:animMotion>
                                  </p:childTnLst>
                                </p:cTn>
                              </p:par>
                              <p:par>
                                <p:cTn id="95" presetID="22" presetClass="entr" presetSubtype="8" fill="hold" grpId="0" nodeType="withEffect">
                                  <p:stCondLst>
                                    <p:cond delay="0"/>
                                  </p:stCondLst>
                                  <p:childTnLst>
                                    <p:set>
                                      <p:cBhvr>
                                        <p:cTn id="96" dur="1" fill="hold">
                                          <p:stCondLst>
                                            <p:cond delay="0"/>
                                          </p:stCondLst>
                                        </p:cTn>
                                        <p:tgtEl>
                                          <p:spTgt spid="39"/>
                                        </p:tgtEl>
                                        <p:attrNameLst>
                                          <p:attrName>style.visibility</p:attrName>
                                        </p:attrNameLst>
                                      </p:cBhvr>
                                      <p:to>
                                        <p:strVal val="visible"/>
                                      </p:to>
                                    </p:set>
                                    <p:animEffect transition="in" filter="wipe(left)">
                                      <p:cBhvr>
                                        <p:cTn id="97" dur="30000"/>
                                        <p:tgtEl>
                                          <p:spTgt spid="39"/>
                                        </p:tgtEl>
                                      </p:cBhvr>
                                    </p:animEffect>
                                  </p:childTnLst>
                                </p:cTn>
                              </p:par>
                            </p:childTnLst>
                          </p:cTn>
                        </p:par>
                      </p:childTnLst>
                    </p:cTn>
                  </p:par>
                  <p:par>
                    <p:cTn id="98" fill="hold">
                      <p:stCondLst>
                        <p:cond delay="indefinite"/>
                      </p:stCondLst>
                      <p:childTnLst>
                        <p:par>
                          <p:cTn id="99" fill="hold">
                            <p:stCondLst>
                              <p:cond delay="0"/>
                            </p:stCondLst>
                            <p:childTnLst>
                              <p:par>
                                <p:cTn id="100" presetID="1" presetClass="exit" presetSubtype="0" fill="hold" nodeType="clickEffect">
                                  <p:stCondLst>
                                    <p:cond delay="0"/>
                                  </p:stCondLst>
                                  <p:childTnLst>
                                    <p:set>
                                      <p:cBhvr>
                                        <p:cTn id="101" dur="1" fill="hold">
                                          <p:stCondLst>
                                            <p:cond delay="0"/>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childTnLst>
        </p:cTn>
      </p:par>
    </p:tnLst>
    <p:bldLst>
      <p:bldP spid="30" grpId="0" animBg="1"/>
      <p:bldP spid="31" grpId="0" animBg="1"/>
      <p:bldP spid="32" grpId="0" animBg="1"/>
      <p:bldP spid="33" grpId="0" animBg="1"/>
      <p:bldP spid="3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25B728-BCA3-970B-6838-703791565A8B}"/>
            </a:ext>
          </a:extLst>
        </p:cNvPr>
        <p:cNvGrpSpPr/>
        <p:nvPr/>
      </p:nvGrpSpPr>
      <p:grpSpPr>
        <a:xfrm>
          <a:off x="0" y="0"/>
          <a:ext cx="0" cy="0"/>
          <a:chOff x="0" y="0"/>
          <a:chExt cx="0" cy="0"/>
        </a:xfrm>
      </p:grpSpPr>
      <p:grpSp>
        <p:nvGrpSpPr>
          <p:cNvPr id="3" name="Group 2">
            <a:extLst>
              <a:ext uri="{FF2B5EF4-FFF2-40B4-BE49-F238E27FC236}">
                <a16:creationId xmlns:a16="http://schemas.microsoft.com/office/drawing/2014/main" id="{19A21709-888F-1224-5086-5039059EA620}"/>
              </a:ext>
            </a:extLst>
          </p:cNvPr>
          <p:cNvGrpSpPr/>
          <p:nvPr/>
        </p:nvGrpSpPr>
        <p:grpSpPr>
          <a:xfrm>
            <a:off x="-1165908" y="571982"/>
            <a:ext cx="14523816" cy="5749725"/>
            <a:chOff x="-990599" y="571500"/>
            <a:chExt cx="14523816" cy="5749725"/>
          </a:xfrm>
        </p:grpSpPr>
        <p:pic>
          <p:nvPicPr>
            <p:cNvPr id="4" name="Graphic 3">
              <a:extLst>
                <a:ext uri="{FF2B5EF4-FFF2-40B4-BE49-F238E27FC236}">
                  <a16:creationId xmlns:a16="http://schemas.microsoft.com/office/drawing/2014/main" id="{5CF75B2B-13B9-F607-11BF-B46C3EBE3154}"/>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16594" t="5556" r="6724" b="11111"/>
            <a:stretch/>
          </p:blipFill>
          <p:spPr>
            <a:xfrm>
              <a:off x="-990599" y="606225"/>
              <a:ext cx="7696200" cy="5715000"/>
            </a:xfrm>
            <a:prstGeom prst="rect">
              <a:avLst/>
            </a:prstGeom>
          </p:spPr>
        </p:pic>
        <p:pic>
          <p:nvPicPr>
            <p:cNvPr id="5" name="Graphic 4">
              <a:extLst>
                <a:ext uri="{FF2B5EF4-FFF2-40B4-BE49-F238E27FC236}">
                  <a16:creationId xmlns:a16="http://schemas.microsoft.com/office/drawing/2014/main" id="{951C520B-34F3-91C3-B0B5-4F2BDCE33282}"/>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21941" t="5000" r="7754" b="11667"/>
            <a:stretch/>
          </p:blipFill>
          <p:spPr>
            <a:xfrm>
              <a:off x="6477000" y="571500"/>
              <a:ext cx="7056217" cy="5715000"/>
            </a:xfrm>
            <a:prstGeom prst="rect">
              <a:avLst/>
            </a:prstGeom>
          </p:spPr>
        </p:pic>
      </p:grpSp>
      <p:pic>
        <p:nvPicPr>
          <p:cNvPr id="8" name="Graphic 7">
            <a:extLst>
              <a:ext uri="{FF2B5EF4-FFF2-40B4-BE49-F238E27FC236}">
                <a16:creationId xmlns:a16="http://schemas.microsoft.com/office/drawing/2014/main" id="{B4ADD7C2-1418-8447-D0DF-4B33599575A7}"/>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l="70058" t="1383" r="7962" b="-1383"/>
          <a:stretch/>
        </p:blipFill>
        <p:spPr>
          <a:xfrm>
            <a:off x="9818516" y="-456098"/>
            <a:ext cx="2403919" cy="6858000"/>
          </a:xfrm>
          <a:prstGeom prst="rect">
            <a:avLst/>
          </a:prstGeom>
        </p:spPr>
      </p:pic>
      <p:pic>
        <p:nvPicPr>
          <p:cNvPr id="6" name="Graphic 5">
            <a:extLst>
              <a:ext uri="{FF2B5EF4-FFF2-40B4-BE49-F238E27FC236}">
                <a16:creationId xmlns:a16="http://schemas.microsoft.com/office/drawing/2014/main" id="{688EA7A7-F5CD-71FB-09DA-51280FCC2BA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0" y="6382185"/>
            <a:ext cx="12192000" cy="495026"/>
          </a:xfrm>
          <a:prstGeom prst="rect">
            <a:avLst/>
          </a:prstGeom>
        </p:spPr>
      </p:pic>
      <p:pic>
        <p:nvPicPr>
          <p:cNvPr id="9" name="Graphic 8">
            <a:extLst>
              <a:ext uri="{FF2B5EF4-FFF2-40B4-BE49-F238E27FC236}">
                <a16:creationId xmlns:a16="http://schemas.microsoft.com/office/drawing/2014/main" id="{BEC1BBAC-9E17-EC26-95E4-BA8F1B1C9AC4}"/>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l="8361" r="72666"/>
          <a:stretch/>
        </p:blipFill>
        <p:spPr>
          <a:xfrm>
            <a:off x="-659" y="-614215"/>
            <a:ext cx="2146370" cy="7093597"/>
          </a:xfrm>
          <a:prstGeom prst="rect">
            <a:avLst/>
          </a:prstGeom>
        </p:spPr>
      </p:pic>
      <p:grpSp>
        <p:nvGrpSpPr>
          <p:cNvPr id="44" name="Group 43">
            <a:extLst>
              <a:ext uri="{FF2B5EF4-FFF2-40B4-BE49-F238E27FC236}">
                <a16:creationId xmlns:a16="http://schemas.microsoft.com/office/drawing/2014/main" id="{2A604A76-A289-0CD0-0BDB-21ED04D237FF}"/>
              </a:ext>
            </a:extLst>
          </p:cNvPr>
          <p:cNvGrpSpPr/>
          <p:nvPr/>
        </p:nvGrpSpPr>
        <p:grpSpPr>
          <a:xfrm>
            <a:off x="1945275" y="152400"/>
            <a:ext cx="8341726" cy="2438399"/>
            <a:chOff x="1945275" y="152400"/>
            <a:chExt cx="8341726" cy="2438399"/>
          </a:xfrm>
        </p:grpSpPr>
        <p:sp>
          <p:nvSpPr>
            <p:cNvPr id="7" name="Rectangle 6">
              <a:extLst>
                <a:ext uri="{FF2B5EF4-FFF2-40B4-BE49-F238E27FC236}">
                  <a16:creationId xmlns:a16="http://schemas.microsoft.com/office/drawing/2014/main" id="{2B4F3F0E-14C6-FAEE-813F-359E5FAC85ED}"/>
                </a:ext>
              </a:extLst>
            </p:cNvPr>
            <p:cNvSpPr/>
            <p:nvPr/>
          </p:nvSpPr>
          <p:spPr>
            <a:xfrm>
              <a:off x="1945275" y="749752"/>
              <a:ext cx="8341726" cy="1841047"/>
            </a:xfrm>
            <a:prstGeom prst="rect">
              <a:avLst/>
            </a:prstGeom>
            <a:noFill/>
            <a:ln w="57150">
              <a:solidFill>
                <a:srgbClr val="211C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tx1"/>
                  </a:solidFill>
                  <a:latin typeface="Times New Roman" panose="02020603050405020304" pitchFamily="18" charset="0"/>
                  <a:cs typeface="Times New Roman" panose="02020603050405020304" pitchFamily="18" charset="0"/>
                </a:rPr>
                <a:t>List some popular volunteering activities for teenagers </a:t>
              </a:r>
              <a:r>
                <a:rPr lang="en-GB" sz="2800" b="1" dirty="0">
                  <a:solidFill>
                    <a:srgbClr val="FF0000"/>
                  </a:solidFill>
                  <a:latin typeface="Times New Roman" panose="02020603050405020304" pitchFamily="18" charset="0"/>
                  <a:cs typeface="Times New Roman" panose="02020603050405020304" pitchFamily="18" charset="0"/>
                </a:rPr>
                <a:t>(</a:t>
              </a:r>
              <a:r>
                <a:rPr lang="en-US" sz="2800" kern="0" dirty="0">
                  <a:solidFill>
                    <a:srgbClr val="FF0000"/>
                  </a:solidFill>
                  <a:effectLst/>
                  <a:latin typeface="Times New Roman" panose="02020603050405020304" pitchFamily="18" charset="0"/>
                  <a:ea typeface="Calibri" panose="020F0502020204030204" pitchFamily="34" charset="0"/>
                </a:rPr>
                <a:t>use the pictures on page 45 Textbook)</a:t>
              </a:r>
            </a:p>
            <a:p>
              <a:pPr algn="ctr"/>
              <a:r>
                <a:rPr lang="en-US" sz="2800" b="1" kern="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Work in group (2ms)</a:t>
              </a:r>
              <a:endParaRPr lang="en-GB"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0" name="Graphic 9">
              <a:extLst>
                <a:ext uri="{FF2B5EF4-FFF2-40B4-BE49-F238E27FC236}">
                  <a16:creationId xmlns:a16="http://schemas.microsoft.com/office/drawing/2014/main" id="{FC5F815F-0E87-0AB7-40A8-FF29656231D6}"/>
                </a:ext>
              </a:extLst>
            </p:cNvPr>
            <p:cNvPicPr>
              <a:picLocks noChangeAspect="1"/>
            </p:cNvPicPr>
            <p:nvPr/>
          </p:nvPicPr>
          <p:blipFill rotWithShape="1">
            <a:blip r:embed="rId10">
              <a:extLst>
                <a:ext uri="{96DAC541-7B7A-43D3-8B79-37D633B846F1}">
                  <asvg:svgBlip xmlns:asvg="http://schemas.microsoft.com/office/drawing/2016/SVG/main" r:embed="rId11"/>
                </a:ext>
              </a:extLst>
            </a:blip>
            <a:srcRect l="27908" r="28030" b="81898"/>
            <a:stretch/>
          </p:blipFill>
          <p:spPr>
            <a:xfrm>
              <a:off x="3520534" y="152400"/>
              <a:ext cx="5150932" cy="873940"/>
            </a:xfrm>
            <a:prstGeom prst="rect">
              <a:avLst/>
            </a:prstGeom>
          </p:spPr>
        </p:pic>
        <p:sp>
          <p:nvSpPr>
            <p:cNvPr id="11" name="TextBox 10">
              <a:extLst>
                <a:ext uri="{FF2B5EF4-FFF2-40B4-BE49-F238E27FC236}">
                  <a16:creationId xmlns:a16="http://schemas.microsoft.com/office/drawing/2014/main" id="{700B61E2-62B1-9364-9A29-4F39F13FC493}"/>
                </a:ext>
              </a:extLst>
            </p:cNvPr>
            <p:cNvSpPr txBox="1"/>
            <p:nvPr/>
          </p:nvSpPr>
          <p:spPr>
            <a:xfrm>
              <a:off x="4453022" y="338693"/>
              <a:ext cx="1836400" cy="430887"/>
            </a:xfrm>
            <a:prstGeom prst="rect">
              <a:avLst/>
            </a:prstGeom>
            <a:noFill/>
          </p:spPr>
          <p:txBody>
            <a:bodyPr wrap="none" lIns="0" tIns="0" rIns="0" bIns="0" rtlCol="0">
              <a:spAutoFit/>
            </a:bodyPr>
            <a:lstStyle/>
            <a:p>
              <a:pPr algn="l"/>
              <a:r>
                <a:rPr lang="en-US" sz="2800" b="1" dirty="0">
                  <a:solidFill>
                    <a:schemeClr val="bg1"/>
                  </a:solidFill>
                  <a:effectLst>
                    <a:outerShdw blurRad="63500" sx="102000" sy="102000" algn="ctr" rotWithShape="0">
                      <a:prstClr val="black">
                        <a:alpha val="40000"/>
                      </a:prstClr>
                    </a:outerShdw>
                  </a:effectLst>
                  <a:latin typeface="#9Slide03 Montserrat Black" panose="00000A00000000000000" pitchFamily="2" charset="0"/>
                </a:rPr>
                <a:t>QUESTION 2</a:t>
              </a:r>
            </a:p>
          </p:txBody>
        </p:sp>
      </p:grpSp>
      <p:pic>
        <p:nvPicPr>
          <p:cNvPr id="15" name="Graphic 14">
            <a:extLst>
              <a:ext uri="{FF2B5EF4-FFF2-40B4-BE49-F238E27FC236}">
                <a16:creationId xmlns:a16="http://schemas.microsoft.com/office/drawing/2014/main" id="{E23D2B82-9F06-D342-5DFE-FA5D1D7776FB}"/>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1011866" y="3166413"/>
            <a:ext cx="1716778" cy="1543429"/>
          </a:xfrm>
          <a:prstGeom prst="rect">
            <a:avLst/>
          </a:prstGeom>
        </p:spPr>
      </p:pic>
      <p:sp>
        <p:nvSpPr>
          <p:cNvPr id="38" name="Rectangle: Rounded Corners 37">
            <a:extLst>
              <a:ext uri="{FF2B5EF4-FFF2-40B4-BE49-F238E27FC236}">
                <a16:creationId xmlns:a16="http://schemas.microsoft.com/office/drawing/2014/main" id="{1C7A88CA-28FE-A24B-A21A-86BCE3446A4C}"/>
              </a:ext>
            </a:extLst>
          </p:cNvPr>
          <p:cNvSpPr/>
          <p:nvPr/>
        </p:nvSpPr>
        <p:spPr>
          <a:xfrm>
            <a:off x="1118114" y="3148655"/>
            <a:ext cx="9752796" cy="484904"/>
          </a:xfrm>
          <a:prstGeom prst="roundRect">
            <a:avLst>
              <a:gd name="adj" fmla="val 50000"/>
            </a:avLst>
          </a:prstGeom>
          <a:noFill/>
          <a:ln w="12700" cap="flat" cmpd="sng" algn="ctr">
            <a:solidFill>
              <a:sysClr val="window" lastClr="FFFFFF"/>
            </a:solidFill>
            <a:prstDash val="solid"/>
            <a:miter lim="800000"/>
          </a:ln>
          <a:effectLst/>
        </p:spPr>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en-US" sz="933" b="0" i="0" u="none" strike="noStrike" kern="0" cap="none" spc="0" normalizeH="0" baseline="0" noProof="0">
              <a:ln>
                <a:noFill/>
              </a:ln>
              <a:solidFill>
                <a:srgbClr val="C69C6D"/>
              </a:solidFill>
              <a:effectLst/>
              <a:uLnTx/>
              <a:uFillTx/>
              <a:latin typeface="#9Slide02 Noi dung dai"/>
              <a:ea typeface="+mn-ea"/>
              <a:cs typeface="Arial"/>
              <a:sym typeface="Arial"/>
            </a:endParaRPr>
          </a:p>
        </p:txBody>
      </p:sp>
      <p:sp>
        <p:nvSpPr>
          <p:cNvPr id="39" name="Rectangle: Rounded Corners 38">
            <a:extLst>
              <a:ext uri="{FF2B5EF4-FFF2-40B4-BE49-F238E27FC236}">
                <a16:creationId xmlns:a16="http://schemas.microsoft.com/office/drawing/2014/main" id="{AB285840-BB67-0C21-90E8-4CDBE8C65C12}"/>
              </a:ext>
            </a:extLst>
          </p:cNvPr>
          <p:cNvSpPr/>
          <p:nvPr/>
        </p:nvSpPr>
        <p:spPr>
          <a:xfrm>
            <a:off x="1118114" y="3323157"/>
            <a:ext cx="9752796" cy="89708"/>
          </a:xfrm>
          <a:prstGeom prst="roundRect">
            <a:avLst>
              <a:gd name="adj" fmla="val 50000"/>
            </a:avLst>
          </a:prstGeom>
          <a:solidFill>
            <a:srgbClr val="F24FAD"/>
          </a:solidFill>
          <a:ln w="12700" cap="flat" cmpd="sng" algn="ctr">
            <a:noFill/>
            <a:prstDash val="solid"/>
            <a:miter lim="800000"/>
          </a:ln>
          <a:effectLst/>
        </p:spPr>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en-US" sz="933" b="0" i="0" u="none" strike="noStrike" kern="0" cap="none" spc="0" normalizeH="0" baseline="0" noProof="0">
              <a:ln>
                <a:noFill/>
              </a:ln>
              <a:solidFill>
                <a:srgbClr val="C69C6D"/>
              </a:solidFill>
              <a:effectLst/>
              <a:uLnTx/>
              <a:uFillTx/>
              <a:latin typeface="#9Slide02 Noi dung dai"/>
              <a:ea typeface="+mn-ea"/>
              <a:cs typeface="Arial"/>
              <a:sym typeface="Arial"/>
            </a:endParaRPr>
          </a:p>
        </p:txBody>
      </p:sp>
      <p:pic>
        <p:nvPicPr>
          <p:cNvPr id="40" name="Picture 39">
            <a:extLst>
              <a:ext uri="{FF2B5EF4-FFF2-40B4-BE49-F238E27FC236}">
                <a16:creationId xmlns:a16="http://schemas.microsoft.com/office/drawing/2014/main" id="{4F91CF16-8FA0-6C8D-123B-2136AB54F978}"/>
              </a:ext>
            </a:extLst>
          </p:cNvPr>
          <p:cNvPicPr>
            <a:picLocks noChangeAspect="1"/>
          </p:cNvPicPr>
          <p:nvPr/>
        </p:nvPicPr>
        <p:blipFill>
          <a:blip r:embed="rId14" cstate="print">
            <a:extLst>
              <a:ext uri="{28A0092B-C50C-407E-A947-70E740481C1C}">
                <a14:useLocalDpi xmlns:a14="http://schemas.microsoft.com/office/drawing/2010/main" val="0"/>
              </a:ext>
            </a:extLst>
          </a:blip>
          <a:srcRect l="44" r="44"/>
          <a:stretch/>
        </p:blipFill>
        <p:spPr>
          <a:xfrm flipH="1">
            <a:off x="624168" y="2194547"/>
            <a:ext cx="1979439" cy="1981200"/>
          </a:xfrm>
          <a:prstGeom prst="rect">
            <a:avLst/>
          </a:prstGeom>
          <a:effectLst>
            <a:outerShdw blurRad="63500" sx="102000" sy="102000" algn="ctr" rotWithShape="0">
              <a:prstClr val="black">
                <a:alpha val="40000"/>
              </a:prstClr>
            </a:outerShdw>
          </a:effectLst>
        </p:spPr>
      </p:pic>
      <p:grpSp>
        <p:nvGrpSpPr>
          <p:cNvPr id="41" name="Group 40">
            <a:extLst>
              <a:ext uri="{FF2B5EF4-FFF2-40B4-BE49-F238E27FC236}">
                <a16:creationId xmlns:a16="http://schemas.microsoft.com/office/drawing/2014/main" id="{FD5E63CA-D648-7B89-5575-73EC3BB7BF84}"/>
              </a:ext>
            </a:extLst>
          </p:cNvPr>
          <p:cNvGrpSpPr/>
          <p:nvPr/>
        </p:nvGrpSpPr>
        <p:grpSpPr>
          <a:xfrm>
            <a:off x="11400004" y="6129103"/>
            <a:ext cx="590877" cy="581173"/>
            <a:chOff x="7377456" y="3577591"/>
            <a:chExt cx="1064577" cy="1047094"/>
          </a:xfrm>
        </p:grpSpPr>
        <p:sp>
          <p:nvSpPr>
            <p:cNvPr id="42" name="Google Shape;3344;p48">
              <a:hlinkClick r:id="rId15" action="ppaction://hlinksldjump"/>
              <a:extLst>
                <a:ext uri="{FF2B5EF4-FFF2-40B4-BE49-F238E27FC236}">
                  <a16:creationId xmlns:a16="http://schemas.microsoft.com/office/drawing/2014/main" id="{7A94ACAD-7411-B7AA-FAC3-D7EA901890FB}"/>
                </a:ext>
              </a:extLst>
            </p:cNvPr>
            <p:cNvSpPr/>
            <p:nvPr/>
          </p:nvSpPr>
          <p:spPr>
            <a:xfrm>
              <a:off x="7377456" y="3577591"/>
              <a:ext cx="1064577" cy="1047094"/>
            </a:xfrm>
            <a:custGeom>
              <a:avLst/>
              <a:gdLst/>
              <a:ahLst/>
              <a:cxnLst/>
              <a:rect l="l" t="t" r="r" b="b"/>
              <a:pathLst>
                <a:path w="27006" h="21098" extrusionOk="0">
                  <a:moveTo>
                    <a:pt x="13533" y="1"/>
                  </a:moveTo>
                  <a:lnTo>
                    <a:pt x="12868" y="21"/>
                  </a:lnTo>
                  <a:lnTo>
                    <a:pt x="12222" y="61"/>
                  </a:lnTo>
                  <a:lnTo>
                    <a:pt x="11617" y="101"/>
                  </a:lnTo>
                  <a:lnTo>
                    <a:pt x="11012" y="182"/>
                  </a:lnTo>
                  <a:lnTo>
                    <a:pt x="10427" y="263"/>
                  </a:lnTo>
                  <a:lnTo>
                    <a:pt x="9863" y="384"/>
                  </a:lnTo>
                  <a:lnTo>
                    <a:pt x="9318" y="505"/>
                  </a:lnTo>
                  <a:lnTo>
                    <a:pt x="8794" y="646"/>
                  </a:lnTo>
                  <a:lnTo>
                    <a:pt x="8289" y="807"/>
                  </a:lnTo>
                  <a:lnTo>
                    <a:pt x="7785" y="989"/>
                  </a:lnTo>
                  <a:lnTo>
                    <a:pt x="7301" y="1191"/>
                  </a:lnTo>
                  <a:lnTo>
                    <a:pt x="6837" y="1412"/>
                  </a:lnTo>
                  <a:lnTo>
                    <a:pt x="6373" y="1634"/>
                  </a:lnTo>
                  <a:lnTo>
                    <a:pt x="5930" y="1897"/>
                  </a:lnTo>
                  <a:lnTo>
                    <a:pt x="5506" y="2159"/>
                  </a:lnTo>
                  <a:lnTo>
                    <a:pt x="5062" y="2441"/>
                  </a:lnTo>
                  <a:lnTo>
                    <a:pt x="4659" y="2764"/>
                  </a:lnTo>
                  <a:lnTo>
                    <a:pt x="4256" y="3066"/>
                  </a:lnTo>
                  <a:lnTo>
                    <a:pt x="3852" y="3409"/>
                  </a:lnTo>
                  <a:lnTo>
                    <a:pt x="3449" y="3772"/>
                  </a:lnTo>
                  <a:lnTo>
                    <a:pt x="3066" y="4135"/>
                  </a:lnTo>
                  <a:lnTo>
                    <a:pt x="2683" y="4539"/>
                  </a:lnTo>
                  <a:lnTo>
                    <a:pt x="2299" y="4942"/>
                  </a:lnTo>
                  <a:lnTo>
                    <a:pt x="1936" y="5366"/>
                  </a:lnTo>
                  <a:lnTo>
                    <a:pt x="1573" y="5789"/>
                  </a:lnTo>
                  <a:lnTo>
                    <a:pt x="1271" y="6233"/>
                  </a:lnTo>
                  <a:lnTo>
                    <a:pt x="988" y="6676"/>
                  </a:lnTo>
                  <a:lnTo>
                    <a:pt x="746" y="7120"/>
                  </a:lnTo>
                  <a:lnTo>
                    <a:pt x="545" y="7564"/>
                  </a:lnTo>
                  <a:lnTo>
                    <a:pt x="383" y="8008"/>
                  </a:lnTo>
                  <a:lnTo>
                    <a:pt x="242" y="8451"/>
                  </a:lnTo>
                  <a:lnTo>
                    <a:pt x="141" y="8915"/>
                  </a:lnTo>
                  <a:lnTo>
                    <a:pt x="61" y="9359"/>
                  </a:lnTo>
                  <a:lnTo>
                    <a:pt x="20" y="9803"/>
                  </a:lnTo>
                  <a:lnTo>
                    <a:pt x="0" y="10266"/>
                  </a:lnTo>
                  <a:lnTo>
                    <a:pt x="20" y="10710"/>
                  </a:lnTo>
                  <a:lnTo>
                    <a:pt x="61" y="11154"/>
                  </a:lnTo>
                  <a:lnTo>
                    <a:pt x="121" y="11577"/>
                  </a:lnTo>
                  <a:lnTo>
                    <a:pt x="222" y="12021"/>
                  </a:lnTo>
                  <a:lnTo>
                    <a:pt x="323" y="12445"/>
                  </a:lnTo>
                  <a:lnTo>
                    <a:pt x="464" y="12868"/>
                  </a:lnTo>
                  <a:lnTo>
                    <a:pt x="625" y="13272"/>
                  </a:lnTo>
                  <a:lnTo>
                    <a:pt x="787" y="13675"/>
                  </a:lnTo>
                  <a:lnTo>
                    <a:pt x="988" y="14078"/>
                  </a:lnTo>
                  <a:lnTo>
                    <a:pt x="1210" y="14462"/>
                  </a:lnTo>
                  <a:lnTo>
                    <a:pt x="1432" y="14845"/>
                  </a:lnTo>
                  <a:lnTo>
                    <a:pt x="1674" y="15208"/>
                  </a:lnTo>
                  <a:lnTo>
                    <a:pt x="1916" y="15571"/>
                  </a:lnTo>
                  <a:lnTo>
                    <a:pt x="2198" y="15914"/>
                  </a:lnTo>
                  <a:lnTo>
                    <a:pt x="2481" y="16257"/>
                  </a:lnTo>
                  <a:lnTo>
                    <a:pt x="2763" y="16559"/>
                  </a:lnTo>
                  <a:lnTo>
                    <a:pt x="3066" y="16862"/>
                  </a:lnTo>
                  <a:lnTo>
                    <a:pt x="3368" y="17164"/>
                  </a:lnTo>
                  <a:lnTo>
                    <a:pt x="3691" y="17426"/>
                  </a:lnTo>
                  <a:lnTo>
                    <a:pt x="4014" y="17689"/>
                  </a:lnTo>
                  <a:lnTo>
                    <a:pt x="4336" y="17931"/>
                  </a:lnTo>
                  <a:lnTo>
                    <a:pt x="5002" y="18374"/>
                  </a:lnTo>
                  <a:lnTo>
                    <a:pt x="5688" y="18778"/>
                  </a:lnTo>
                  <a:lnTo>
                    <a:pt x="6394" y="19181"/>
                  </a:lnTo>
                  <a:lnTo>
                    <a:pt x="7120" y="19544"/>
                  </a:lnTo>
                  <a:lnTo>
                    <a:pt x="7886" y="19867"/>
                  </a:lnTo>
                  <a:lnTo>
                    <a:pt x="8673" y="20149"/>
                  </a:lnTo>
                  <a:lnTo>
                    <a:pt x="9459" y="20411"/>
                  </a:lnTo>
                  <a:lnTo>
                    <a:pt x="10286" y="20633"/>
                  </a:lnTo>
                  <a:lnTo>
                    <a:pt x="11133" y="20795"/>
                  </a:lnTo>
                  <a:lnTo>
                    <a:pt x="12000" y="20936"/>
                  </a:lnTo>
                  <a:lnTo>
                    <a:pt x="12888" y="21037"/>
                  </a:lnTo>
                  <a:lnTo>
                    <a:pt x="13816" y="21077"/>
                  </a:lnTo>
                  <a:lnTo>
                    <a:pt x="14743" y="21097"/>
                  </a:lnTo>
                  <a:lnTo>
                    <a:pt x="15712" y="21037"/>
                  </a:lnTo>
                  <a:lnTo>
                    <a:pt x="16700" y="20956"/>
                  </a:lnTo>
                  <a:lnTo>
                    <a:pt x="17708" y="20815"/>
                  </a:lnTo>
                  <a:lnTo>
                    <a:pt x="18212" y="20714"/>
                  </a:lnTo>
                  <a:lnTo>
                    <a:pt x="18696" y="20613"/>
                  </a:lnTo>
                  <a:lnTo>
                    <a:pt x="19181" y="20492"/>
                  </a:lnTo>
                  <a:lnTo>
                    <a:pt x="19644" y="20351"/>
                  </a:lnTo>
                  <a:lnTo>
                    <a:pt x="20088" y="20210"/>
                  </a:lnTo>
                  <a:lnTo>
                    <a:pt x="20532" y="20048"/>
                  </a:lnTo>
                  <a:lnTo>
                    <a:pt x="20955" y="19867"/>
                  </a:lnTo>
                  <a:lnTo>
                    <a:pt x="21359" y="19685"/>
                  </a:lnTo>
                  <a:lnTo>
                    <a:pt x="21762" y="19484"/>
                  </a:lnTo>
                  <a:lnTo>
                    <a:pt x="22145" y="19262"/>
                  </a:lnTo>
                  <a:lnTo>
                    <a:pt x="22529" y="19040"/>
                  </a:lnTo>
                  <a:lnTo>
                    <a:pt x="22871" y="18798"/>
                  </a:lnTo>
                  <a:lnTo>
                    <a:pt x="23214" y="18556"/>
                  </a:lnTo>
                  <a:lnTo>
                    <a:pt x="23557" y="18294"/>
                  </a:lnTo>
                  <a:lnTo>
                    <a:pt x="23860" y="18031"/>
                  </a:lnTo>
                  <a:lnTo>
                    <a:pt x="24162" y="17749"/>
                  </a:lnTo>
                  <a:lnTo>
                    <a:pt x="24465" y="17467"/>
                  </a:lnTo>
                  <a:lnTo>
                    <a:pt x="24727" y="17164"/>
                  </a:lnTo>
                  <a:lnTo>
                    <a:pt x="24989" y="16862"/>
                  </a:lnTo>
                  <a:lnTo>
                    <a:pt x="25231" y="16559"/>
                  </a:lnTo>
                  <a:lnTo>
                    <a:pt x="25453" y="16236"/>
                  </a:lnTo>
                  <a:lnTo>
                    <a:pt x="25655" y="15914"/>
                  </a:lnTo>
                  <a:lnTo>
                    <a:pt x="25856" y="15571"/>
                  </a:lnTo>
                  <a:lnTo>
                    <a:pt x="26038" y="15228"/>
                  </a:lnTo>
                  <a:lnTo>
                    <a:pt x="26199" y="14865"/>
                  </a:lnTo>
                  <a:lnTo>
                    <a:pt x="26361" y="14522"/>
                  </a:lnTo>
                  <a:lnTo>
                    <a:pt x="26482" y="14159"/>
                  </a:lnTo>
                  <a:lnTo>
                    <a:pt x="26603" y="13776"/>
                  </a:lnTo>
                  <a:lnTo>
                    <a:pt x="26703" y="13413"/>
                  </a:lnTo>
                  <a:lnTo>
                    <a:pt x="26804" y="13030"/>
                  </a:lnTo>
                  <a:lnTo>
                    <a:pt x="26865" y="12646"/>
                  </a:lnTo>
                  <a:lnTo>
                    <a:pt x="26925" y="12263"/>
                  </a:lnTo>
                  <a:lnTo>
                    <a:pt x="26966" y="11759"/>
                  </a:lnTo>
                  <a:lnTo>
                    <a:pt x="27006" y="11255"/>
                  </a:lnTo>
                  <a:lnTo>
                    <a:pt x="27006" y="10751"/>
                  </a:lnTo>
                  <a:lnTo>
                    <a:pt x="26986" y="10246"/>
                  </a:lnTo>
                  <a:lnTo>
                    <a:pt x="26966" y="9742"/>
                  </a:lnTo>
                  <a:lnTo>
                    <a:pt x="26905" y="9258"/>
                  </a:lnTo>
                  <a:lnTo>
                    <a:pt x="26845" y="8754"/>
                  </a:lnTo>
                  <a:lnTo>
                    <a:pt x="26744" y="8270"/>
                  </a:lnTo>
                  <a:lnTo>
                    <a:pt x="26643" y="7806"/>
                  </a:lnTo>
                  <a:lnTo>
                    <a:pt x="26522" y="7322"/>
                  </a:lnTo>
                  <a:lnTo>
                    <a:pt x="26361" y="6858"/>
                  </a:lnTo>
                  <a:lnTo>
                    <a:pt x="26199" y="6414"/>
                  </a:lnTo>
                  <a:lnTo>
                    <a:pt x="26018" y="5971"/>
                  </a:lnTo>
                  <a:lnTo>
                    <a:pt x="25836" y="5527"/>
                  </a:lnTo>
                  <a:lnTo>
                    <a:pt x="25614" y="5103"/>
                  </a:lnTo>
                  <a:lnTo>
                    <a:pt x="25392" y="4700"/>
                  </a:lnTo>
                  <a:lnTo>
                    <a:pt x="25130" y="4297"/>
                  </a:lnTo>
                  <a:lnTo>
                    <a:pt x="24868" y="3913"/>
                  </a:lnTo>
                  <a:lnTo>
                    <a:pt x="24586" y="3550"/>
                  </a:lnTo>
                  <a:lnTo>
                    <a:pt x="24303" y="3207"/>
                  </a:lnTo>
                  <a:lnTo>
                    <a:pt x="23981" y="2865"/>
                  </a:lnTo>
                  <a:lnTo>
                    <a:pt x="23658" y="2562"/>
                  </a:lnTo>
                  <a:lnTo>
                    <a:pt x="23335" y="2260"/>
                  </a:lnTo>
                  <a:lnTo>
                    <a:pt x="22972" y="1977"/>
                  </a:lnTo>
                  <a:lnTo>
                    <a:pt x="22609" y="1715"/>
                  </a:lnTo>
                  <a:lnTo>
                    <a:pt x="22226" y="1493"/>
                  </a:lnTo>
                  <a:lnTo>
                    <a:pt x="21823" y="1271"/>
                  </a:lnTo>
                  <a:lnTo>
                    <a:pt x="21419" y="1070"/>
                  </a:lnTo>
                  <a:lnTo>
                    <a:pt x="20996" y="908"/>
                  </a:lnTo>
                  <a:lnTo>
                    <a:pt x="20572" y="767"/>
                  </a:lnTo>
                  <a:lnTo>
                    <a:pt x="20128" y="646"/>
                  </a:lnTo>
                  <a:lnTo>
                    <a:pt x="19665" y="565"/>
                  </a:lnTo>
                  <a:lnTo>
                    <a:pt x="18797" y="424"/>
                  </a:lnTo>
                  <a:lnTo>
                    <a:pt x="17970" y="303"/>
                  </a:lnTo>
                  <a:lnTo>
                    <a:pt x="17164" y="202"/>
                  </a:lnTo>
                  <a:lnTo>
                    <a:pt x="16397" y="122"/>
                  </a:lnTo>
                  <a:lnTo>
                    <a:pt x="15631" y="61"/>
                  </a:lnTo>
                  <a:lnTo>
                    <a:pt x="14905" y="21"/>
                  </a:lnTo>
                  <a:lnTo>
                    <a:pt x="14199" y="1"/>
                  </a:lnTo>
                  <a:close/>
                </a:path>
              </a:pathLst>
            </a:custGeom>
            <a:solidFill>
              <a:srgbClr val="FCD458"/>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667" b="0" i="0" u="none" strike="noStrike" kern="0" cap="none" spc="0" normalizeH="0" baseline="0" noProof="0">
                <a:ln>
                  <a:noFill/>
                </a:ln>
                <a:solidFill>
                  <a:srgbClr val="FF6B6B"/>
                </a:solidFill>
                <a:effectLst/>
                <a:uLnTx/>
                <a:uFillTx/>
                <a:latin typeface="Fredoka One"/>
                <a:ea typeface="Fredoka One"/>
                <a:cs typeface="Fredoka One"/>
                <a:sym typeface="Fredoka One"/>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667" b="0" i="0" u="none" strike="noStrike" kern="0" cap="none" spc="0" normalizeH="0" baseline="0" noProof="0">
                <a:ln>
                  <a:noFill/>
                </a:ln>
                <a:solidFill>
                  <a:srgbClr val="FF6B6B"/>
                </a:solidFill>
                <a:effectLst/>
                <a:uLnTx/>
                <a:uFillTx/>
                <a:latin typeface="Fredoka One"/>
                <a:ea typeface="Fredoka One"/>
                <a:cs typeface="Fredoka One"/>
                <a:sym typeface="Fredoka One"/>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333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Right Arrow 5">
              <a:hlinkClick r:id="rId15" action="ppaction://hlinksldjump"/>
              <a:extLst>
                <a:ext uri="{FF2B5EF4-FFF2-40B4-BE49-F238E27FC236}">
                  <a16:creationId xmlns:a16="http://schemas.microsoft.com/office/drawing/2014/main" id="{A0182D00-65D3-B8FC-409B-8F3004E71A82}"/>
                </a:ext>
              </a:extLst>
            </p:cNvPr>
            <p:cNvSpPr/>
            <p:nvPr/>
          </p:nvSpPr>
          <p:spPr>
            <a:xfrm>
              <a:off x="7574818" y="3863941"/>
              <a:ext cx="669851" cy="478465"/>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76767"/>
                </a:solidFill>
                <a:effectLst/>
                <a:uLnTx/>
                <a:uFillTx/>
                <a:latin typeface="Arial"/>
                <a:ea typeface="+mn-ea"/>
                <a:cs typeface="+mn-cs"/>
                <a:sym typeface="Arial"/>
              </a:endParaRPr>
            </a:p>
          </p:txBody>
        </p:sp>
      </p:grpSp>
      <p:pic>
        <p:nvPicPr>
          <p:cNvPr id="2" name="Đồng hồ đếm ngược 2 phút - 2 Minutes countdown">
            <a:hlinkClick r:id="" action="ppaction://media"/>
            <a:extLst>
              <a:ext uri="{FF2B5EF4-FFF2-40B4-BE49-F238E27FC236}">
                <a16:creationId xmlns:a16="http://schemas.microsoft.com/office/drawing/2014/main" id="{1A392818-B6F2-237F-D786-02148BB5A0E4}"/>
              </a:ext>
            </a:extLst>
          </p:cNvPr>
          <p:cNvPicPr>
            <a:picLocks noChangeAspect="1"/>
          </p:cNvPicPr>
          <p:nvPr>
            <a:videoFile r:link="rId2"/>
            <p:extLst>
              <p:ext uri="{DAA4B4D4-6D71-4841-9C94-3DE7FCFB9230}">
                <p14:media xmlns:p14="http://schemas.microsoft.com/office/powerpoint/2010/main" r:embed="rId1"/>
              </p:ext>
            </p:extLst>
          </p:nvPr>
        </p:nvPicPr>
        <p:blipFill>
          <a:blip r:embed="rId16"/>
          <a:stretch>
            <a:fillRect/>
          </a:stretch>
        </p:blipFill>
        <p:spPr>
          <a:xfrm>
            <a:off x="2946512" y="3439007"/>
            <a:ext cx="6096000" cy="3480342"/>
          </a:xfrm>
          <a:prstGeom prst="rect">
            <a:avLst/>
          </a:prstGeom>
        </p:spPr>
      </p:pic>
    </p:spTree>
    <p:extLst>
      <p:ext uri="{BB962C8B-B14F-4D97-AF65-F5344CB8AC3E}">
        <p14:creationId xmlns:p14="http://schemas.microsoft.com/office/powerpoint/2010/main" val="413998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anim calcmode="lin" valueType="num">
                                      <p:cBhvr>
                                        <p:cTn id="8" dur="500" fill="hold"/>
                                        <p:tgtEl>
                                          <p:spTgt spid="44"/>
                                        </p:tgtEl>
                                        <p:attrNameLst>
                                          <p:attrName>ppt_x</p:attrName>
                                        </p:attrNameLst>
                                      </p:cBhvr>
                                      <p:tavLst>
                                        <p:tav tm="0">
                                          <p:val>
                                            <p:strVal val="#ppt_x"/>
                                          </p:val>
                                        </p:tav>
                                        <p:tav tm="100000">
                                          <p:val>
                                            <p:strVal val="#ppt_x"/>
                                          </p:val>
                                        </p:tav>
                                      </p:tavLst>
                                    </p:anim>
                                    <p:anim calcmode="lin" valueType="num">
                                      <p:cBhvr>
                                        <p:cTn id="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13165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40"/>
                    </p:tgtEl>
                  </p:cond>
                </p:stCondLst>
                <p:endSync evt="end" delay="0">
                  <p:rtn val="all"/>
                </p:endSync>
                <p:childTnLst>
                  <p:par>
                    <p:cTn id="15" fill="hold">
                      <p:stCondLst>
                        <p:cond delay="0"/>
                      </p:stCondLst>
                      <p:childTnLst>
                        <p:par>
                          <p:cTn id="16" fill="hold">
                            <p:stCondLst>
                              <p:cond delay="0"/>
                            </p:stCondLst>
                            <p:childTnLst>
                              <p:par>
                                <p:cTn id="17" presetID="64" presetClass="path" presetSubtype="0" repeatDur="0" restart="never" fill="hold" nodeType="clickEffect">
                                  <p:stCondLst>
                                    <p:cond delay="0"/>
                                  </p:stCondLst>
                                  <p:childTnLst>
                                    <p:animMotion origin="layout" path="M -1.66667E-6 -1.85185E-6 L 0.72591 0.00834 " pathEditMode="relative" rAng="0" ptsTypes="AA">
                                      <p:cBhvr additive="base">
                                        <p:cTn id="18" dur="30000" fill="hold"/>
                                        <p:tgtEl>
                                          <p:spTgt spid="40"/>
                                        </p:tgtEl>
                                        <p:attrNameLst>
                                          <p:attrName>ppt_x</p:attrName>
                                          <p:attrName>ppt_y</p:attrName>
                                        </p:attrNameLst>
                                      </p:cBhvr>
                                      <p:rCtr x="36289" y="417"/>
                                    </p:animMotion>
                                  </p:childTnLst>
                                </p:cTn>
                              </p:par>
                              <p:par>
                                <p:cTn id="19" presetID="22" presetClass="entr" presetSubtype="8" fill="hold" grpId="0" nodeType="with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wipe(left)">
                                      <p:cBhvr>
                                        <p:cTn id="21" dur="30000"/>
                                        <p:tgtEl>
                                          <p:spTgt spid="39"/>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nodeType="clickEffect">
                                  <p:stCondLst>
                                    <p:cond delay="0"/>
                                  </p:stCondLst>
                                  <p:childTnLst>
                                    <p:set>
                                      <p:cBhvr>
                                        <p:cTn id="25" dur="1" fill="hold">
                                          <p:stCondLst>
                                            <p:cond delay="0"/>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video>
              <p:cMediaNode vol="80000">
                <p:cTn id="26" fill="hold" display="0">
                  <p:stCondLst>
                    <p:cond delay="indefinite"/>
                  </p:stCondLst>
                </p:cTn>
                <p:tgtEl>
                  <p:spTgt spid="2"/>
                </p:tgtEl>
              </p:cMediaNode>
            </p:video>
            <p:seq concurrent="1" nextAc="seek">
              <p:cTn id="27" restart="whenNotActive" fill="hold" evtFilter="cancelBubble" nodeType="interactiveSeq">
                <p:stCondLst>
                  <p:cond evt="onClick" delay="0">
                    <p:tgtEl>
                      <p:spTgt spid="2"/>
                    </p:tgtEl>
                  </p:cond>
                </p:stCondLst>
                <p:endSync evt="end" delay="0">
                  <p:rtn val="all"/>
                </p:endSync>
                <p:childTnLst>
                  <p:par>
                    <p:cTn id="28" fill="hold">
                      <p:stCondLst>
                        <p:cond delay="0"/>
                      </p:stCondLst>
                      <p:childTnLst>
                        <p:par>
                          <p:cTn id="29" fill="hold">
                            <p:stCondLst>
                              <p:cond delay="0"/>
                            </p:stCondLst>
                            <p:childTnLst>
                              <p:par>
                                <p:cTn id="30" presetID="2" presetClass="mediacall" presetSubtype="0" fill="hold" nodeType="clickEffect">
                                  <p:stCondLst>
                                    <p:cond delay="0"/>
                                  </p:stCondLst>
                                  <p:childTnLst>
                                    <p:cmd type="call" cmd="togglePause">
                                      <p:cBhvr>
                                        <p:cTn id="31" dur="1" fill="hold"/>
                                        <p:tgtEl>
                                          <p:spTgt spid="2"/>
                                        </p:tgtEl>
                                      </p:cBhvr>
                                    </p:cmd>
                                  </p:childTnLst>
                                </p:cTn>
                              </p:par>
                            </p:childTnLst>
                          </p:cTn>
                        </p:par>
                      </p:childTnLst>
                    </p:cTn>
                  </p:par>
                </p:childTnLst>
              </p:cTn>
              <p:nextCondLst>
                <p:cond evt="onClick" delay="0">
                  <p:tgtEl>
                    <p:spTgt spid="2"/>
                  </p:tgtEl>
                </p:cond>
              </p:nextCondLst>
            </p:seq>
          </p:childTnLst>
        </p:cTn>
      </p:par>
    </p:tnLst>
    <p:bldLst>
      <p:bldP spid="3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8514929A-D5FC-4F66-8951-74EDFD16573E}"/>
              </a:ext>
            </a:extLst>
          </p:cNvPr>
          <p:cNvSpPr txBox="1"/>
          <p:nvPr/>
        </p:nvSpPr>
        <p:spPr>
          <a:xfrm>
            <a:off x="1365534" y="1125229"/>
            <a:ext cx="10450652" cy="492443"/>
          </a:xfrm>
          <a:prstGeom prst="rect">
            <a:avLst/>
          </a:prstGeom>
          <a:noFill/>
        </p:spPr>
        <p:txBody>
          <a:bodyPr wrap="square">
            <a:spAutoFit/>
          </a:bodyPr>
          <a:lstStyle/>
          <a:p>
            <a:pPr algn="ctr"/>
            <a:r>
              <a:rPr lang="en-GB" sz="2600" b="1" dirty="0">
                <a:solidFill>
                  <a:srgbClr val="006673"/>
                </a:solidFill>
              </a:rPr>
              <a:t>Some popular volunteering activities for teenagers.</a:t>
            </a:r>
            <a:endParaRPr lang="en-VN" sz="2600" b="1" dirty="0">
              <a:solidFill>
                <a:srgbClr val="006673"/>
              </a:solidFill>
            </a:endParaRPr>
          </a:p>
        </p:txBody>
      </p:sp>
      <p:pic>
        <p:nvPicPr>
          <p:cNvPr id="13" name="Picture 12">
            <a:extLst>
              <a:ext uri="{FF2B5EF4-FFF2-40B4-BE49-F238E27FC236}">
                <a16:creationId xmlns:a16="http://schemas.microsoft.com/office/drawing/2014/main" id="{82785E25-1EBB-4B29-833F-A76FC2DF05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080"/>
            <a:ext cx="12192000" cy="880278"/>
          </a:xfrm>
          <a:prstGeom prst="rect">
            <a:avLst/>
          </a:prstGeom>
        </p:spPr>
      </p:pic>
      <p:sp>
        <p:nvSpPr>
          <p:cNvPr id="14" name="TextBox 13">
            <a:extLst>
              <a:ext uri="{FF2B5EF4-FFF2-40B4-BE49-F238E27FC236}">
                <a16:creationId xmlns:a16="http://schemas.microsoft.com/office/drawing/2014/main" id="{8514929A-D5FC-4F66-8951-74EDFD16573E}"/>
              </a:ext>
            </a:extLst>
          </p:cNvPr>
          <p:cNvSpPr txBox="1"/>
          <p:nvPr/>
        </p:nvSpPr>
        <p:spPr>
          <a:xfrm>
            <a:off x="746747" y="72225"/>
            <a:ext cx="4572000" cy="646331"/>
          </a:xfrm>
          <a:prstGeom prst="rect">
            <a:avLst/>
          </a:prstGeom>
          <a:noFill/>
        </p:spPr>
        <p:txBody>
          <a:bodyPr wrap="square">
            <a:spAutoFit/>
          </a:bodyPr>
          <a:lstStyle/>
          <a:p>
            <a:r>
              <a:rPr lang="en-US" sz="3600" b="1" dirty="0">
                <a:solidFill>
                  <a:schemeClr val="bg1"/>
                </a:solidFill>
                <a:latin typeface="UTM Facebook K&amp;T" panose="02040603050506020204" pitchFamily="18" charset="0"/>
                <a:cs typeface="Arial" panose="020B0604020202020204" pitchFamily="34" charset="0"/>
              </a:rPr>
              <a:t>PRE-READING</a:t>
            </a:r>
          </a:p>
        </p:txBody>
      </p:sp>
      <p:sp>
        <p:nvSpPr>
          <p:cNvPr id="16" name="Rounded Rectangle 15">
            <a:extLst>
              <a:ext uri="{FF2B5EF4-FFF2-40B4-BE49-F238E27FC236}">
                <a16:creationId xmlns:a16="http://schemas.microsoft.com/office/drawing/2014/main" id="{6A1A8B6D-1697-0B4F-A4BA-EF23046830E1}"/>
              </a:ext>
            </a:extLst>
          </p:cNvPr>
          <p:cNvSpPr/>
          <p:nvPr/>
        </p:nvSpPr>
        <p:spPr>
          <a:xfrm>
            <a:off x="4312022" y="5291546"/>
            <a:ext cx="3567953" cy="79785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VN" sz="2800" b="1" dirty="0"/>
              <a:t>Volunteering activities</a:t>
            </a:r>
          </a:p>
        </p:txBody>
      </p:sp>
      <p:sp>
        <p:nvSpPr>
          <p:cNvPr id="20" name="Rounded Rectangle 19">
            <a:extLst>
              <a:ext uri="{FF2B5EF4-FFF2-40B4-BE49-F238E27FC236}">
                <a16:creationId xmlns:a16="http://schemas.microsoft.com/office/drawing/2014/main" id="{D00C8E15-6DE6-0A45-B5B2-014E5B63D1B3}"/>
              </a:ext>
            </a:extLst>
          </p:cNvPr>
          <p:cNvSpPr/>
          <p:nvPr/>
        </p:nvSpPr>
        <p:spPr>
          <a:xfrm>
            <a:off x="98008" y="3901598"/>
            <a:ext cx="3567953" cy="79785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t>h</a:t>
            </a:r>
            <a:r>
              <a:rPr lang="en-VN" sz="2400" dirty="0"/>
              <a:t>elping at a food bank</a:t>
            </a:r>
          </a:p>
        </p:txBody>
      </p:sp>
      <p:sp>
        <p:nvSpPr>
          <p:cNvPr id="21" name="Rounded Rectangle 20">
            <a:extLst>
              <a:ext uri="{FF2B5EF4-FFF2-40B4-BE49-F238E27FC236}">
                <a16:creationId xmlns:a16="http://schemas.microsoft.com/office/drawing/2014/main" id="{FE173335-CCD3-F647-BB44-5D73953068ED}"/>
              </a:ext>
            </a:extLst>
          </p:cNvPr>
          <p:cNvSpPr/>
          <p:nvPr/>
        </p:nvSpPr>
        <p:spPr>
          <a:xfrm>
            <a:off x="4312023" y="3901597"/>
            <a:ext cx="3567953" cy="79785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t>s</a:t>
            </a:r>
            <a:r>
              <a:rPr lang="en-VN" sz="2400" dirty="0"/>
              <a:t>elling handmade items</a:t>
            </a:r>
          </a:p>
        </p:txBody>
      </p:sp>
      <p:sp>
        <p:nvSpPr>
          <p:cNvPr id="22" name="Rounded Rectangle 21">
            <a:extLst>
              <a:ext uri="{FF2B5EF4-FFF2-40B4-BE49-F238E27FC236}">
                <a16:creationId xmlns:a16="http://schemas.microsoft.com/office/drawing/2014/main" id="{DA89EC22-B090-1847-BC37-47AD54F95F2E}"/>
              </a:ext>
            </a:extLst>
          </p:cNvPr>
          <p:cNvSpPr/>
          <p:nvPr/>
        </p:nvSpPr>
        <p:spPr>
          <a:xfrm>
            <a:off x="8348818" y="3901596"/>
            <a:ext cx="3567953" cy="79785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t>r</a:t>
            </a:r>
            <a:r>
              <a:rPr lang="en-VN" sz="2400" dirty="0"/>
              <a:t>aising money for charity</a:t>
            </a:r>
          </a:p>
        </p:txBody>
      </p:sp>
      <p:sp>
        <p:nvSpPr>
          <p:cNvPr id="23" name="Rounded Rectangle 22">
            <a:extLst>
              <a:ext uri="{FF2B5EF4-FFF2-40B4-BE49-F238E27FC236}">
                <a16:creationId xmlns:a16="http://schemas.microsoft.com/office/drawing/2014/main" id="{594B439A-2151-244F-BD37-D9E31C89EB7B}"/>
              </a:ext>
            </a:extLst>
          </p:cNvPr>
          <p:cNvSpPr/>
          <p:nvPr/>
        </p:nvSpPr>
        <p:spPr>
          <a:xfrm>
            <a:off x="0" y="5687050"/>
            <a:ext cx="3567953" cy="79785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lvl="0" algn="l">
              <a:lnSpc>
                <a:spcPct val="135000"/>
              </a:lnSpc>
              <a:spcAft>
                <a:spcPts val="600"/>
              </a:spcAft>
            </a:pPr>
            <a:r>
              <a:rPr lang="vi-VN" sz="2800" i="1" dirty="0">
                <a:effectLst/>
                <a:latin typeface="Times New Roman" panose="02020603050405020304" pitchFamily="18" charset="0"/>
                <a:ea typeface="Calibri" panose="020F0502020204030204" pitchFamily="34" charset="0"/>
                <a:cs typeface="Times New Roman" panose="02020603050405020304" pitchFamily="18" charset="0"/>
              </a:rPr>
              <a:t>Clean </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up the beaches</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4" name="Rounded Rectangle 23">
            <a:extLst>
              <a:ext uri="{FF2B5EF4-FFF2-40B4-BE49-F238E27FC236}">
                <a16:creationId xmlns:a16="http://schemas.microsoft.com/office/drawing/2014/main" id="{09AA0589-9D4A-3341-846C-CA3B96D51458}"/>
              </a:ext>
            </a:extLst>
          </p:cNvPr>
          <p:cNvSpPr/>
          <p:nvPr/>
        </p:nvSpPr>
        <p:spPr>
          <a:xfrm>
            <a:off x="8348817" y="5687050"/>
            <a:ext cx="3567953" cy="79785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VN" sz="2800" b="1" dirty="0"/>
              <a:t>…</a:t>
            </a:r>
          </a:p>
        </p:txBody>
      </p:sp>
      <p:cxnSp>
        <p:nvCxnSpPr>
          <p:cNvPr id="25" name="Elbow Connector 24">
            <a:extLst>
              <a:ext uri="{FF2B5EF4-FFF2-40B4-BE49-F238E27FC236}">
                <a16:creationId xmlns:a16="http://schemas.microsoft.com/office/drawing/2014/main" id="{0DDDA0F0-164A-D64E-BEEE-072A72D727A6}"/>
              </a:ext>
            </a:extLst>
          </p:cNvPr>
          <p:cNvCxnSpPr>
            <a:stCxn id="16" idx="1"/>
            <a:endCxn id="20" idx="3"/>
          </p:cNvCxnSpPr>
          <p:nvPr/>
        </p:nvCxnSpPr>
        <p:spPr>
          <a:xfrm rot="10800000">
            <a:off x="3665962" y="4300528"/>
            <a:ext cx="646061" cy="1389948"/>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D935242F-D2A8-E748-AC7C-F842847B14C9}"/>
              </a:ext>
            </a:extLst>
          </p:cNvPr>
          <p:cNvCxnSpPr>
            <a:stCxn id="16" idx="0"/>
            <a:endCxn id="21" idx="2"/>
          </p:cNvCxnSpPr>
          <p:nvPr/>
        </p:nvCxnSpPr>
        <p:spPr>
          <a:xfrm flipV="1">
            <a:off x="6095999" y="4699456"/>
            <a:ext cx="1" cy="5920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Elbow Connector 28">
            <a:extLst>
              <a:ext uri="{FF2B5EF4-FFF2-40B4-BE49-F238E27FC236}">
                <a16:creationId xmlns:a16="http://schemas.microsoft.com/office/drawing/2014/main" id="{ECDFB9C4-1AD4-7C48-A423-190B1BEE8151}"/>
              </a:ext>
            </a:extLst>
          </p:cNvPr>
          <p:cNvCxnSpPr>
            <a:stCxn id="16" idx="3"/>
            <a:endCxn id="22" idx="1"/>
          </p:cNvCxnSpPr>
          <p:nvPr/>
        </p:nvCxnSpPr>
        <p:spPr>
          <a:xfrm flipV="1">
            <a:off x="7879975" y="4300526"/>
            <a:ext cx="468843" cy="1389950"/>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2" name="Curved Connector 41">
            <a:extLst>
              <a:ext uri="{FF2B5EF4-FFF2-40B4-BE49-F238E27FC236}">
                <a16:creationId xmlns:a16="http://schemas.microsoft.com/office/drawing/2014/main" id="{47C61E7B-18BF-214F-A072-C826E40A6279}"/>
              </a:ext>
            </a:extLst>
          </p:cNvPr>
          <p:cNvCxnSpPr>
            <a:cxnSpLocks/>
            <a:stCxn id="16" idx="1"/>
            <a:endCxn id="23" idx="3"/>
          </p:cNvCxnSpPr>
          <p:nvPr/>
        </p:nvCxnSpPr>
        <p:spPr>
          <a:xfrm rot="10800000" flipV="1">
            <a:off x="3567954" y="5690476"/>
            <a:ext cx="744069" cy="395504"/>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1" name="Curved Connector 50">
            <a:extLst>
              <a:ext uri="{FF2B5EF4-FFF2-40B4-BE49-F238E27FC236}">
                <a16:creationId xmlns:a16="http://schemas.microsoft.com/office/drawing/2014/main" id="{3EF5203B-EC87-9B4F-9C1E-50097DC92815}"/>
              </a:ext>
            </a:extLst>
          </p:cNvPr>
          <p:cNvCxnSpPr>
            <a:cxnSpLocks/>
            <a:stCxn id="16" idx="3"/>
            <a:endCxn id="24" idx="1"/>
          </p:cNvCxnSpPr>
          <p:nvPr/>
        </p:nvCxnSpPr>
        <p:spPr>
          <a:xfrm>
            <a:off x="7879975" y="5690476"/>
            <a:ext cx="468842" cy="395504"/>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rotWithShape="1">
          <a:blip r:embed="rId4"/>
          <a:srcRect l="3945" t="-1" r="4359" b="1080"/>
          <a:stretch/>
        </p:blipFill>
        <p:spPr>
          <a:xfrm>
            <a:off x="1278792" y="1863791"/>
            <a:ext cx="2693096" cy="1974030"/>
          </a:xfrm>
          <a:prstGeom prst="rect">
            <a:avLst/>
          </a:prstGeom>
        </p:spPr>
      </p:pic>
      <p:pic>
        <p:nvPicPr>
          <p:cNvPr id="4" name="Picture 3"/>
          <p:cNvPicPr>
            <a:picLocks noChangeAspect="1"/>
          </p:cNvPicPr>
          <p:nvPr/>
        </p:nvPicPr>
        <p:blipFill rotWithShape="1">
          <a:blip r:embed="rId5"/>
          <a:srcRect l="2794" t="3416" r="3404" b="3158"/>
          <a:stretch/>
        </p:blipFill>
        <p:spPr>
          <a:xfrm>
            <a:off x="4698597" y="1803490"/>
            <a:ext cx="2813089" cy="1994436"/>
          </a:xfrm>
          <a:prstGeom prst="rect">
            <a:avLst/>
          </a:prstGeom>
        </p:spPr>
      </p:pic>
      <p:pic>
        <p:nvPicPr>
          <p:cNvPr id="5" name="Picture 4"/>
          <p:cNvPicPr>
            <a:picLocks noChangeAspect="1"/>
          </p:cNvPicPr>
          <p:nvPr/>
        </p:nvPicPr>
        <p:blipFill rotWithShape="1">
          <a:blip r:embed="rId6"/>
          <a:srcRect l="764" t="1999" r="1197" b="1507"/>
          <a:stretch/>
        </p:blipFill>
        <p:spPr>
          <a:xfrm>
            <a:off x="8503920" y="1695360"/>
            <a:ext cx="2862072" cy="2120854"/>
          </a:xfrm>
          <a:prstGeom prst="rect">
            <a:avLst/>
          </a:prstGeom>
        </p:spPr>
      </p:pic>
    </p:spTree>
    <p:extLst>
      <p:ext uri="{BB962C8B-B14F-4D97-AF65-F5344CB8AC3E}">
        <p14:creationId xmlns:p14="http://schemas.microsoft.com/office/powerpoint/2010/main" val="2889144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2785E25-1EBB-4B29-833F-A76FC2DF05F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3370"/>
            <a:ext cx="12192000" cy="880278"/>
          </a:xfrm>
          <a:prstGeom prst="rect">
            <a:avLst/>
          </a:prstGeom>
        </p:spPr>
      </p:pic>
      <p:sp>
        <p:nvSpPr>
          <p:cNvPr id="13" name="TextBox 12">
            <a:extLst>
              <a:ext uri="{FF2B5EF4-FFF2-40B4-BE49-F238E27FC236}">
                <a16:creationId xmlns:a16="http://schemas.microsoft.com/office/drawing/2014/main" id="{8514929A-D5FC-4F66-8951-74EDFD16573E}"/>
              </a:ext>
            </a:extLst>
          </p:cNvPr>
          <p:cNvSpPr txBox="1"/>
          <p:nvPr/>
        </p:nvSpPr>
        <p:spPr>
          <a:xfrm>
            <a:off x="806003" y="83603"/>
            <a:ext cx="4572000" cy="646331"/>
          </a:xfrm>
          <a:prstGeom prst="rect">
            <a:avLst/>
          </a:prstGeom>
          <a:noFill/>
        </p:spPr>
        <p:txBody>
          <a:bodyPr wrap="square">
            <a:spAutoFit/>
          </a:bodyPr>
          <a:lstStyle/>
          <a:p>
            <a:r>
              <a:rPr lang="en-US" sz="3600" b="1" dirty="0">
                <a:solidFill>
                  <a:schemeClr val="bg1"/>
                </a:solidFill>
                <a:latin typeface="UTM Facebook K&amp;T" panose="02040603050506020204" pitchFamily="18" charset="0"/>
                <a:cs typeface="Arial" panose="020B0604020202020204" pitchFamily="34" charset="0"/>
              </a:rPr>
              <a:t>VOCABULARY</a:t>
            </a:r>
          </a:p>
        </p:txBody>
      </p:sp>
      <p:sp>
        <p:nvSpPr>
          <p:cNvPr id="7" name="Google Shape;1881;p31"/>
          <p:cNvSpPr txBox="1">
            <a:spLocks/>
          </p:cNvSpPr>
          <p:nvPr/>
        </p:nvSpPr>
        <p:spPr>
          <a:xfrm>
            <a:off x="1378085" y="1577676"/>
            <a:ext cx="5231128" cy="1349383"/>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5400" b="1" dirty="0">
                <a:solidFill>
                  <a:srgbClr val="F26532"/>
                </a:solidFill>
              </a:rPr>
              <a:t>donation </a:t>
            </a:r>
            <a:r>
              <a:rPr lang="en-VN" sz="5400" b="1" dirty="0">
                <a:solidFill>
                  <a:srgbClr val="F26532"/>
                </a:solidFill>
              </a:rPr>
              <a:t>(</a:t>
            </a:r>
            <a:r>
              <a:rPr lang="en-GB" sz="5400" b="1" dirty="0">
                <a:solidFill>
                  <a:srgbClr val="F26532"/>
                </a:solidFill>
              </a:rPr>
              <a:t>n</a:t>
            </a:r>
            <a:r>
              <a:rPr lang="en-VN" sz="5400" b="1" dirty="0">
                <a:solidFill>
                  <a:srgbClr val="F26532"/>
                </a:solidFill>
              </a:rPr>
              <a:t>)</a:t>
            </a:r>
            <a:endParaRPr lang="en-US" sz="8800" b="1" dirty="0">
              <a:solidFill>
                <a:srgbClr val="F26532"/>
              </a:solidFill>
              <a:cs typeface="Calibri" panose="020F0502020204030204" pitchFamily="34" charset="0"/>
            </a:endParaRPr>
          </a:p>
        </p:txBody>
      </p:sp>
      <p:sp>
        <p:nvSpPr>
          <p:cNvPr id="12" name="Rectangle 11"/>
          <p:cNvSpPr/>
          <p:nvPr/>
        </p:nvSpPr>
        <p:spPr>
          <a:xfrm>
            <a:off x="576855" y="4251322"/>
            <a:ext cx="6313074" cy="2062103"/>
          </a:xfrm>
          <a:prstGeom prst="rect">
            <a:avLst/>
          </a:prstGeom>
        </p:spPr>
        <p:txBody>
          <a:bodyPr wrap="square">
            <a:spAutoFit/>
          </a:bodyPr>
          <a:lstStyle/>
          <a:p>
            <a:pPr algn="just"/>
            <a:r>
              <a:rPr lang="en-VN" sz="3200" dirty="0"/>
              <a:t>something that is given to a person or an organization such as a charity, in order to help them; the act of giving something in this way</a:t>
            </a:r>
          </a:p>
        </p:txBody>
      </p:sp>
      <p:sp>
        <p:nvSpPr>
          <p:cNvPr id="2" name="Rectangle 1"/>
          <p:cNvSpPr/>
          <p:nvPr/>
        </p:nvSpPr>
        <p:spPr>
          <a:xfrm>
            <a:off x="2494627" y="2783699"/>
            <a:ext cx="2202847" cy="584775"/>
          </a:xfrm>
          <a:prstGeom prst="rect">
            <a:avLst/>
          </a:prstGeom>
        </p:spPr>
        <p:txBody>
          <a:bodyPr wrap="none">
            <a:spAutoFit/>
          </a:bodyPr>
          <a:lstStyle/>
          <a:p>
            <a:r>
              <a:rPr lang="en-VN" sz="3200" b="1" dirty="0">
                <a:solidFill>
                  <a:srgbClr val="05A0B8"/>
                </a:solidFill>
              </a:rPr>
              <a:t>/dəʊˈneɪʃn/</a:t>
            </a:r>
          </a:p>
        </p:txBody>
      </p:sp>
      <p:pic>
        <p:nvPicPr>
          <p:cNvPr id="10248" name="Picture 8" descr="Vector illustration of donation box with masks - WhatcomTalk">
            <a:extLst>
              <a:ext uri="{FF2B5EF4-FFF2-40B4-BE49-F238E27FC236}">
                <a16:creationId xmlns:a16="http://schemas.microsoft.com/office/drawing/2014/main" id="{7CBA2411-4DC5-AD4D-AF4A-CEF0D3523D3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70645" y="1714182"/>
            <a:ext cx="4286250" cy="3429635"/>
          </a:xfrm>
          <a:prstGeom prst="rect">
            <a:avLst/>
          </a:prstGeom>
          <a:noFill/>
          <a:extLst>
            <a:ext uri="{909E8E84-426E-40DD-AFC4-6F175D3DCCD1}">
              <a14:hiddenFill xmlns:a14="http://schemas.microsoft.com/office/drawing/2010/main">
                <a:solidFill>
                  <a:srgbClr val="FFFFFF"/>
                </a:solidFill>
              </a14:hiddenFill>
            </a:ext>
          </a:extLst>
        </p:spPr>
      </p:pic>
      <p:pic>
        <p:nvPicPr>
          <p:cNvPr id="8" name="donation__gb_1" descr="donation__gb_1">
            <a:hlinkClick r:id="" action="ppaction://media"/>
            <a:extLst>
              <a:ext uri="{FF2B5EF4-FFF2-40B4-BE49-F238E27FC236}">
                <a16:creationId xmlns:a16="http://schemas.microsoft.com/office/drawing/2014/main" id="{E664EA28-4954-CC48-B888-AFDB04C0C73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092003" y="3522370"/>
            <a:ext cx="812800" cy="812800"/>
          </a:xfrm>
          <a:prstGeom prst="rect">
            <a:avLst/>
          </a:prstGeom>
        </p:spPr>
      </p:pic>
    </p:spTree>
    <p:extLst>
      <p:ext uri="{BB962C8B-B14F-4D97-AF65-F5344CB8AC3E}">
        <p14:creationId xmlns:p14="http://schemas.microsoft.com/office/powerpoint/2010/main" val="3626644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up)">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07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8"/>
                </p:tgtEl>
              </p:cMediaNode>
            </p:audio>
          </p:childTnLst>
        </p:cTn>
      </p:par>
    </p:tnLst>
    <p:bldLst>
      <p:bldP spid="7"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2785E25-1EBB-4B29-833F-A76FC2DF05F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880278"/>
          </a:xfrm>
          <a:prstGeom prst="rect">
            <a:avLst/>
          </a:prstGeom>
        </p:spPr>
      </p:pic>
      <p:sp>
        <p:nvSpPr>
          <p:cNvPr id="13" name="TextBox 12">
            <a:extLst>
              <a:ext uri="{FF2B5EF4-FFF2-40B4-BE49-F238E27FC236}">
                <a16:creationId xmlns:a16="http://schemas.microsoft.com/office/drawing/2014/main" id="{8514929A-D5FC-4F66-8951-74EDFD16573E}"/>
              </a:ext>
            </a:extLst>
          </p:cNvPr>
          <p:cNvSpPr txBox="1"/>
          <p:nvPr/>
        </p:nvSpPr>
        <p:spPr>
          <a:xfrm>
            <a:off x="1033349" y="52505"/>
            <a:ext cx="4572000" cy="646331"/>
          </a:xfrm>
          <a:prstGeom prst="rect">
            <a:avLst/>
          </a:prstGeom>
          <a:noFill/>
        </p:spPr>
        <p:txBody>
          <a:bodyPr wrap="square">
            <a:spAutoFit/>
          </a:bodyPr>
          <a:lstStyle/>
          <a:p>
            <a:r>
              <a:rPr lang="en-US" sz="3600" b="1" dirty="0">
                <a:solidFill>
                  <a:schemeClr val="bg1"/>
                </a:solidFill>
                <a:latin typeface="UTM Facebook K&amp;T" panose="02040603050506020204" pitchFamily="18" charset="0"/>
                <a:cs typeface="Arial" panose="020B0604020202020204" pitchFamily="34" charset="0"/>
              </a:rPr>
              <a:t>VOCABULARY</a:t>
            </a:r>
          </a:p>
        </p:txBody>
      </p:sp>
      <p:sp>
        <p:nvSpPr>
          <p:cNvPr id="7" name="Google Shape;1881;p31"/>
          <p:cNvSpPr txBox="1">
            <a:spLocks/>
          </p:cNvSpPr>
          <p:nvPr/>
        </p:nvSpPr>
        <p:spPr>
          <a:xfrm>
            <a:off x="724619" y="1723229"/>
            <a:ext cx="5960921" cy="1048533"/>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5400" b="1" dirty="0">
                <a:solidFill>
                  <a:srgbClr val="F26532"/>
                </a:solidFill>
              </a:rPr>
              <a:t> deliver (</a:t>
            </a:r>
            <a:r>
              <a:rPr lang="en-US" sz="5400" b="1" dirty="0">
                <a:solidFill>
                  <a:srgbClr val="F26532"/>
                </a:solidFill>
              </a:rPr>
              <a:t>v</a:t>
            </a:r>
            <a:r>
              <a:rPr lang="en-VN" sz="5400" b="1" dirty="0">
                <a:solidFill>
                  <a:srgbClr val="F26532"/>
                </a:solidFill>
              </a:rPr>
              <a:t>)</a:t>
            </a:r>
            <a:r>
              <a:rPr lang="en-US" sz="5400" b="1" dirty="0">
                <a:solidFill>
                  <a:srgbClr val="F26532"/>
                </a:solidFill>
              </a:rPr>
              <a:t> </a:t>
            </a:r>
            <a:endParaRPr lang="en-US" sz="5400" b="1" dirty="0">
              <a:solidFill>
                <a:srgbClr val="F26532"/>
              </a:solidFill>
              <a:cs typeface="Calibri" panose="020F0502020204030204" pitchFamily="34" charset="0"/>
            </a:endParaRPr>
          </a:p>
        </p:txBody>
      </p:sp>
      <p:sp>
        <p:nvSpPr>
          <p:cNvPr id="12" name="Rectangle 11"/>
          <p:cNvSpPr/>
          <p:nvPr/>
        </p:nvSpPr>
        <p:spPr>
          <a:xfrm>
            <a:off x="419084" y="4427513"/>
            <a:ext cx="6901785" cy="1077218"/>
          </a:xfrm>
          <a:prstGeom prst="rect">
            <a:avLst/>
          </a:prstGeom>
        </p:spPr>
        <p:txBody>
          <a:bodyPr wrap="square">
            <a:spAutoFit/>
          </a:bodyPr>
          <a:lstStyle/>
          <a:p>
            <a:pPr algn="just"/>
            <a:r>
              <a:rPr lang="en-VN" sz="3200" dirty="0"/>
              <a:t>to take goods, letters, etc. to the person or people they have been sent to</a:t>
            </a:r>
          </a:p>
        </p:txBody>
      </p:sp>
      <p:sp>
        <p:nvSpPr>
          <p:cNvPr id="2" name="Rectangle 1"/>
          <p:cNvSpPr/>
          <p:nvPr/>
        </p:nvSpPr>
        <p:spPr>
          <a:xfrm>
            <a:off x="2541457" y="2771761"/>
            <a:ext cx="2048959" cy="584775"/>
          </a:xfrm>
          <a:prstGeom prst="rect">
            <a:avLst/>
          </a:prstGeom>
        </p:spPr>
        <p:txBody>
          <a:bodyPr wrap="none">
            <a:spAutoFit/>
          </a:bodyPr>
          <a:lstStyle/>
          <a:p>
            <a:r>
              <a:rPr lang="en-VN" sz="3200" b="1" dirty="0">
                <a:solidFill>
                  <a:srgbClr val="05A0B8"/>
                </a:solidFill>
              </a:rPr>
              <a:t>/dɪˈlɪvə(r)/</a:t>
            </a:r>
          </a:p>
        </p:txBody>
      </p:sp>
      <p:pic>
        <p:nvPicPr>
          <p:cNvPr id="11266" name="Picture 2" descr="Is Delivery Finally Ready To Deliver? | PYMNTS.com">
            <a:extLst>
              <a:ext uri="{FF2B5EF4-FFF2-40B4-BE49-F238E27FC236}">
                <a16:creationId xmlns:a16="http://schemas.microsoft.com/office/drawing/2014/main" id="{DEBE6FCE-ECF3-7346-AAB5-ED9235D9B01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01586" y="2093474"/>
            <a:ext cx="3607621" cy="2526124"/>
          </a:xfrm>
          <a:prstGeom prst="rect">
            <a:avLst/>
          </a:prstGeom>
          <a:noFill/>
          <a:extLst>
            <a:ext uri="{909E8E84-426E-40DD-AFC4-6F175D3DCCD1}">
              <a14:hiddenFill xmlns:a14="http://schemas.microsoft.com/office/drawing/2010/main">
                <a:solidFill>
                  <a:srgbClr val="FFFFFF"/>
                </a:solidFill>
              </a14:hiddenFill>
            </a:ext>
          </a:extLst>
        </p:spPr>
      </p:pic>
      <p:pic>
        <p:nvPicPr>
          <p:cNvPr id="4" name="deliver__gb_2" descr="deliver__gb_2">
            <a:hlinkClick r:id="" action="ppaction://media"/>
            <a:extLst>
              <a:ext uri="{FF2B5EF4-FFF2-40B4-BE49-F238E27FC236}">
                <a16:creationId xmlns:a16="http://schemas.microsoft.com/office/drawing/2014/main" id="{83BEC2AB-F183-4944-8E49-A5545AE05E6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057177" y="3614713"/>
            <a:ext cx="812800" cy="812800"/>
          </a:xfrm>
          <a:prstGeom prst="rect">
            <a:avLst/>
          </a:prstGeom>
        </p:spPr>
      </p:pic>
    </p:spTree>
    <p:extLst>
      <p:ext uri="{BB962C8B-B14F-4D97-AF65-F5344CB8AC3E}">
        <p14:creationId xmlns:p14="http://schemas.microsoft.com/office/powerpoint/2010/main" val="1910394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up)">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88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4"/>
                </p:tgtEl>
              </p:cMediaNode>
            </p:audio>
          </p:childTnLst>
        </p:cTn>
      </p:par>
    </p:tnLst>
    <p:bldLst>
      <p:bldP spid="7" grpId="0"/>
      <p:bldP spid="12"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3057</TotalTime>
  <Words>1373</Words>
  <Application>Microsoft Office PowerPoint</Application>
  <PresentationFormat>Widescreen</PresentationFormat>
  <Paragraphs>229</Paragraphs>
  <Slides>29</Slides>
  <Notes>11</Notes>
  <HiddenSlides>0</HiddenSlides>
  <MMClips>14</MMClips>
  <ScaleCrop>false</ScaleCrop>
  <HeadingPairs>
    <vt:vector size="6" baseType="variant">
      <vt:variant>
        <vt:lpstr>Fonts Used</vt:lpstr>
      </vt:variant>
      <vt:variant>
        <vt:i4>20</vt:i4>
      </vt:variant>
      <vt:variant>
        <vt:lpstr>Theme</vt:lpstr>
      </vt:variant>
      <vt:variant>
        <vt:i4>2</vt:i4>
      </vt:variant>
      <vt:variant>
        <vt:lpstr>Slide Titles</vt:lpstr>
      </vt:variant>
      <vt:variant>
        <vt:i4>29</vt:i4>
      </vt:variant>
    </vt:vector>
  </HeadingPairs>
  <TitlesOfParts>
    <vt:vector size="51" baseType="lpstr">
      <vt:lpstr>#9Slide02 Noi dung dai</vt:lpstr>
      <vt:lpstr>#9Slide03 Montserrat Black</vt:lpstr>
      <vt:lpstr>.VnBlackH</vt:lpstr>
      <vt:lpstr>.VnTimeH</vt:lpstr>
      <vt:lpstr>Adobe Gothic Std B</vt:lpstr>
      <vt:lpstr>Arial</vt:lpstr>
      <vt:lpstr>Bookman Old Style</vt:lpstr>
      <vt:lpstr>Calibri</vt:lpstr>
      <vt:lpstr>Calibri Light</vt:lpstr>
      <vt:lpstr>Courier New</vt:lpstr>
      <vt:lpstr>Fredoka One</vt:lpstr>
      <vt:lpstr>Lilita One</vt:lpstr>
      <vt:lpstr>Montserrat Classic</vt:lpstr>
      <vt:lpstr>Myriad Pro</vt:lpstr>
      <vt:lpstr>Symbol</vt:lpstr>
      <vt:lpstr>Tahoma</vt:lpstr>
      <vt:lpstr>Times</vt:lpstr>
      <vt:lpstr>Times New Roman</vt:lpstr>
      <vt:lpstr>UTM Facebook K&amp;T</vt:lpstr>
      <vt:lpstr>Wingdings</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TrangDTT</dc:creator>
  <cp:lastModifiedBy>Administrator</cp:lastModifiedBy>
  <cp:revision>134</cp:revision>
  <dcterms:created xsi:type="dcterms:W3CDTF">2020-12-09T02:04:09Z</dcterms:created>
  <dcterms:modified xsi:type="dcterms:W3CDTF">2024-11-13T06:41:40Z</dcterms:modified>
</cp:coreProperties>
</file>