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20"/>
  </p:notesMasterIdLst>
  <p:sldIdLst>
    <p:sldId id="2007577357" r:id="rId4"/>
    <p:sldId id="2007577353" r:id="rId5"/>
    <p:sldId id="258" r:id="rId6"/>
    <p:sldId id="2007577363" r:id="rId7"/>
    <p:sldId id="2007577407" r:id="rId8"/>
    <p:sldId id="2007577408" r:id="rId9"/>
    <p:sldId id="2007577409" r:id="rId10"/>
    <p:sldId id="2007577410" r:id="rId11"/>
    <p:sldId id="2007577411" r:id="rId12"/>
    <p:sldId id="2007577412" r:id="rId13"/>
    <p:sldId id="2007577414" r:id="rId14"/>
    <p:sldId id="2007577415" r:id="rId15"/>
    <p:sldId id="2007577416" r:id="rId16"/>
    <p:sldId id="2007577417" r:id="rId17"/>
    <p:sldId id="2007577418" r:id="rId18"/>
    <p:sldId id="20075773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FB2DF-43C6-4D94-902B-B9276F9A1766}" type="datetimeFigureOut">
              <a:rPr lang="en-US" smtClean="0"/>
              <a:t>8/6/2024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A64DF7-5DBF-4042-8112-E80ED2C7ACC2}" type="slidenum">
              <a:rPr lang="en-US" smtClean="0"/>
              <a:t>‹#›</a:t>
            </a:fld>
            <a:endParaRPr lang="en-US"/>
          </a:p>
        </p:txBody>
      </p:sp>
    </p:spTree>
    <p:extLst>
      <p:ext uri="{BB962C8B-B14F-4D97-AF65-F5344CB8AC3E}">
        <p14:creationId xmlns:p14="http://schemas.microsoft.com/office/powerpoint/2010/main" val="322452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E8A04-59C7-404E-9755-AFC3294801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67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E8A04-59C7-404E-9755-AFC3294801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44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E8A04-59C7-404E-9755-AFC3294801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02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91E9B0-216E-ED1A-5741-0AB81BC118D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D5A637A-23C2-DFF1-2BE8-EBFE7B0C65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F751DBE-AE4B-7941-864D-330A53515BDF}"/>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9FC407B3-F96A-EC18-E594-BFDB82D36AB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C961869-39B2-8844-A966-F024C5CA2C97}"/>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728326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73AA95-6C12-60A1-673C-C6716391B31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C7BEECC-2D78-ACFB-EE41-A9A90566D2E4}"/>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5285CC-6EEC-6C9D-110F-4001807DC539}"/>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640B6301-8321-3266-D26C-32A2DD78479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C1ABDED-99A3-04A7-7446-A5BDB3223B45}"/>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403103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A0DE7B5-4475-ED81-B5E6-6CE68B844A7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1ABC4B4-5C20-5413-D5B7-200FF090427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D7A4DAE-3601-45A6-8E9B-A33595C7E16F}"/>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FED877DD-1640-30E3-CDED-AE63F73A1C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C18127C-7965-804F-B51A-A381AE602845}"/>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238269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0"/>
            <a:ext cx="12201525" cy="6867525"/>
          </a:xfrm>
          <a:prstGeom prst="rect">
            <a:avLst/>
          </a:prstGeom>
        </p:spPr>
      </p:pic>
      <p:sp>
        <p:nvSpPr>
          <p:cNvPr id="3" name="Subtitle 2"/>
          <p:cNvSpPr>
            <a:spLocks noGrp="1"/>
          </p:cNvSpPr>
          <p:nvPr>
            <p:ph type="subTitle" idx="1"/>
          </p:nvPr>
        </p:nvSpPr>
        <p:spPr>
          <a:xfrm>
            <a:off x="5486400" y="4953000"/>
            <a:ext cx="6705600" cy="990600"/>
          </a:xfrm>
        </p:spPr>
        <p:txBody>
          <a:bodyPr>
            <a:normAutofit/>
          </a:bodyPr>
          <a:lstStyle>
            <a:lvl1pPr marL="0" indent="0" algn="l">
              <a:buNone/>
              <a:defRPr sz="2200" b="1" cap="small" baseline="0">
                <a:solidFill>
                  <a:srgbClr val="FF5A33"/>
                </a:solidFill>
                <a:effectLst>
                  <a:outerShdw blurRad="38100" dist="38100" dir="2700000" algn="tl">
                    <a:srgbClr val="000000">
                      <a:alpha val="43137"/>
                    </a:srgbClr>
                  </a:outerShdw>
                </a:effectLst>
                <a:latin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6" name="Straight Connector 5"/>
          <p:cNvCxnSpPr/>
          <p:nvPr/>
        </p:nvCxnSpPr>
        <p:spPr>
          <a:xfrm>
            <a:off x="5583936" y="4953000"/>
            <a:ext cx="6303264" cy="0"/>
          </a:xfrm>
          <a:prstGeom prst="line">
            <a:avLst/>
          </a:prstGeom>
          <a:ln w="3175">
            <a:solidFill>
              <a:srgbClr val="FF5A33"/>
            </a:solidFill>
            <a:prstDash val="sysDot"/>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60704" y="2133600"/>
            <a:ext cx="3308096" cy="3048000"/>
          </a:xfrm>
          <a:prstGeom prst="ellipse">
            <a:avLst/>
          </a:prstGeom>
          <a:solidFill>
            <a:schemeClr val="bg1"/>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800"/>
          </a:p>
        </p:txBody>
      </p:sp>
      <p:sp>
        <p:nvSpPr>
          <p:cNvPr id="5" name="Title 4"/>
          <p:cNvSpPr>
            <a:spLocks noGrp="1"/>
          </p:cNvSpPr>
          <p:nvPr>
            <p:ph type="title" hasCustomPrompt="1"/>
          </p:nvPr>
        </p:nvSpPr>
        <p:spPr>
          <a:xfrm>
            <a:off x="5506720" y="4284596"/>
            <a:ext cx="6100064" cy="704980"/>
          </a:xfrm>
        </p:spPr>
        <p:txBody>
          <a:bodyPr>
            <a:normAutofit/>
          </a:bodyPr>
          <a:lstStyle>
            <a:lvl1pPr algn="l">
              <a:defRPr lang="en-US" sz="3400" b="1" kern="1200" cap="small" baseline="0" dirty="0">
                <a:solidFill>
                  <a:srgbClr val="FF5A33"/>
                </a:solidFill>
                <a:effectLst>
                  <a:outerShdw blurRad="38100" dist="38100" dir="2700000" algn="tl">
                    <a:srgbClr val="000000">
                      <a:alpha val="43137"/>
                    </a:srgbClr>
                  </a:outerShdw>
                </a:effectLst>
                <a:latin typeface="+mn-lt"/>
                <a:ea typeface="+mn-ea"/>
                <a:cs typeface="+mn-cs"/>
              </a:defRPr>
            </a:lvl1pPr>
          </a:lstStyle>
          <a:p>
            <a:r>
              <a:rPr lang="en-US" dirty="0" err="1"/>
              <a:t>Tên</a:t>
            </a:r>
            <a:r>
              <a:rPr lang="en-US" dirty="0"/>
              <a:t> </a:t>
            </a:r>
            <a:r>
              <a:rPr lang="en-US" dirty="0" err="1"/>
              <a:t>môn</a:t>
            </a:r>
            <a:r>
              <a:rPr lang="en-US" dirty="0"/>
              <a:t> </a:t>
            </a:r>
            <a:r>
              <a:rPr lang="en-US" dirty="0" err="1"/>
              <a:t>học</a:t>
            </a:r>
            <a:endParaRPr lang="en-US" dirty="0"/>
          </a:p>
        </p:txBody>
      </p:sp>
      <p:grpSp>
        <p:nvGrpSpPr>
          <p:cNvPr id="11" name="Group 10">
            <a:extLst>
              <a:ext uri="{FF2B5EF4-FFF2-40B4-BE49-F238E27FC236}">
                <a16:creationId xmlns:a16="http://schemas.microsoft.com/office/drawing/2014/main" id="{668344A9-3430-D75A-7A51-8A358D50F616}"/>
              </a:ext>
            </a:extLst>
          </p:cNvPr>
          <p:cNvGrpSpPr/>
          <p:nvPr userDrawn="1"/>
        </p:nvGrpSpPr>
        <p:grpSpPr>
          <a:xfrm>
            <a:off x="184868" y="447675"/>
            <a:ext cx="4864231" cy="1432874"/>
            <a:chOff x="467673" y="472126"/>
            <a:chExt cx="4864231" cy="1432874"/>
          </a:xfrm>
        </p:grpSpPr>
        <p:sp>
          <p:nvSpPr>
            <p:cNvPr id="4" name="Rectangle 3">
              <a:extLst>
                <a:ext uri="{FF2B5EF4-FFF2-40B4-BE49-F238E27FC236}">
                  <a16:creationId xmlns:a16="http://schemas.microsoft.com/office/drawing/2014/main" id="{70BD2023-EC64-EF4F-14EE-EA5ABDB8874C}"/>
                </a:ext>
              </a:extLst>
            </p:cNvPr>
            <p:cNvSpPr/>
            <p:nvPr userDrawn="1"/>
          </p:nvSpPr>
          <p:spPr>
            <a:xfrm>
              <a:off x="467673" y="472126"/>
              <a:ext cx="4864231" cy="1432874"/>
            </a:xfrm>
            <a:prstGeom prst="rect">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AE974E4-CEF9-751B-95F4-8D550A05A0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04842" y="566822"/>
              <a:ext cx="3389892" cy="1243482"/>
            </a:xfrm>
            <a:prstGeom prst="rect">
              <a:avLst/>
            </a:prstGeom>
          </p:spPr>
        </p:pic>
      </p:grpSp>
      <p:sp>
        <p:nvSpPr>
          <p:cNvPr id="13" name="Rectangle 12">
            <a:extLst>
              <a:ext uri="{FF2B5EF4-FFF2-40B4-BE49-F238E27FC236}">
                <a16:creationId xmlns:a16="http://schemas.microsoft.com/office/drawing/2014/main" id="{3644734B-9FFB-CD85-89CC-C3C38EEF1E47}"/>
              </a:ext>
            </a:extLst>
          </p:cNvPr>
          <p:cNvSpPr/>
          <p:nvPr userDrawn="1"/>
        </p:nvSpPr>
        <p:spPr>
          <a:xfrm>
            <a:off x="471340" y="5943600"/>
            <a:ext cx="3459637" cy="674016"/>
          </a:xfrm>
          <a:prstGeom prst="rect">
            <a:avLst/>
          </a:prstGeom>
          <a:solidFill>
            <a:srgbClr val="F26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77465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2" y="274638"/>
            <a:ext cx="9347198" cy="487362"/>
          </a:xfrm>
        </p:spPr>
        <p:txBody>
          <a:bodyPr>
            <a:noAutofit/>
          </a:bodyPr>
          <a:lstStyle>
            <a:lvl1pPr algn="r">
              <a:defRPr sz="2800" b="1" cap="small" baseline="0">
                <a:solidFill>
                  <a:srgbClr val="FF5A33"/>
                </a:solidFill>
                <a:effectLst>
                  <a:outerShdw blurRad="38100" dist="38100" dir="2700000" algn="tl">
                    <a:srgbClr val="000000">
                      <a:alpha val="43137"/>
                    </a:srgbClr>
                  </a:outerShdw>
                </a:effectLst>
                <a:latin typeface="Segoe UI" pitchFamily="34" charset="0"/>
                <a:cs typeface="Segoe U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066800"/>
            <a:ext cx="10972800" cy="5257800"/>
          </a:xfrm>
        </p:spPr>
        <p:txBody>
          <a:bodyPr>
            <a:normAutofit/>
          </a:bodyPr>
          <a:lstStyle>
            <a:lvl1pPr marL="342900" indent="-342900">
              <a:buClr>
                <a:srgbClr val="FF5A33"/>
              </a:buClr>
              <a:buFont typeface="Wingdings" pitchFamily="2" charset="2"/>
              <a:buChar char="q"/>
              <a:defRPr sz="2800">
                <a:latin typeface="Segoe UI" pitchFamily="34" charset="0"/>
                <a:cs typeface="Segoe UI" pitchFamily="34" charset="0"/>
              </a:defRPr>
            </a:lvl1pPr>
            <a:lvl2pPr marL="742950" indent="-285750">
              <a:buClr>
                <a:srgbClr val="FF5A33"/>
              </a:buClr>
              <a:buFont typeface="Wingdings" pitchFamily="2" charset="2"/>
              <a:buChar char="v"/>
              <a:defRPr sz="2400">
                <a:latin typeface="Segoe UI" pitchFamily="34" charset="0"/>
                <a:cs typeface="Segoe UI" pitchFamily="34" charset="0"/>
              </a:defRPr>
            </a:lvl2pPr>
            <a:lvl3pPr marL="1143000" indent="-228600">
              <a:buClr>
                <a:srgbClr val="FF5A33"/>
              </a:buClr>
              <a:buFont typeface="Wingdings" pitchFamily="2" charset="2"/>
              <a:buChar char="Ø"/>
              <a:defRPr sz="2000">
                <a:latin typeface="Segoe UI" pitchFamily="34" charset="0"/>
                <a:cs typeface="Segoe UI" pitchFamily="34" charset="0"/>
              </a:defRPr>
            </a:lvl3pPr>
            <a:lvl4pPr marL="1600200" indent="-228600">
              <a:buClr>
                <a:srgbClr val="FF5A33"/>
              </a:buClr>
              <a:buFont typeface="Wingdings" pitchFamily="2" charset="2"/>
              <a:buChar char="ü"/>
              <a:defRPr sz="1800">
                <a:latin typeface="Segoe UI" pitchFamily="34" charset="0"/>
                <a:cs typeface="Segoe UI" pitchFamily="34" charset="0"/>
              </a:defRPr>
            </a:lvl4pPr>
            <a:lvl5pPr marL="2057400" indent="-228600">
              <a:buClr>
                <a:srgbClr val="FF5A33"/>
              </a:buClr>
              <a:buFont typeface="Wingdings" pitchFamily="2" charset="2"/>
              <a:buChar char="§"/>
              <a:defRPr sz="1800">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10C532-5D49-4A29-9B7C-7EC2694AE31C}" type="datetimeFigureOut">
              <a:rPr lang="en-SG" smtClean="0"/>
              <a:t>6/8/2024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DAB6010-AF8F-4E7C-855C-FE3834A225C7}" type="slidenum">
              <a:rPr lang="en-SG" smtClean="0"/>
              <a:t>‹#›</a:t>
            </a:fld>
            <a:endParaRPr lang="en-SG"/>
          </a:p>
        </p:txBody>
      </p:sp>
      <p:cxnSp>
        <p:nvCxnSpPr>
          <p:cNvPr id="9" name="Straight Connector 8"/>
          <p:cNvCxnSpPr/>
          <p:nvPr/>
        </p:nvCxnSpPr>
        <p:spPr>
          <a:xfrm>
            <a:off x="609600" y="838200"/>
            <a:ext cx="10972800" cy="0"/>
          </a:xfrm>
          <a:prstGeom prst="line">
            <a:avLst/>
          </a:prstGeom>
          <a:ln w="38100">
            <a:solidFill>
              <a:srgbClr val="FF99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C7E7E6B-BB20-2475-038F-13D48822C2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206048"/>
            <a:ext cx="1784808" cy="654704"/>
          </a:xfrm>
          <a:prstGeom prst="rect">
            <a:avLst/>
          </a:prstGeom>
        </p:spPr>
      </p:pic>
    </p:spTree>
    <p:extLst>
      <p:ext uri="{BB962C8B-B14F-4D97-AF65-F5344CB8AC3E}">
        <p14:creationId xmlns:p14="http://schemas.microsoft.com/office/powerpoint/2010/main" val="933581136"/>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10C532-5D49-4A29-9B7C-7EC2694AE31C}" type="datetimeFigureOut">
              <a:rPr lang="en-SG" smtClean="0"/>
              <a:t>6/8/2024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270553505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10C532-5D49-4A29-9B7C-7EC2694AE31C}" type="datetimeFigureOut">
              <a:rPr lang="en-SG" smtClean="0"/>
              <a:t>6/8/2024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398839914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10C532-5D49-4A29-9B7C-7EC2694AE31C}" type="datetimeFigureOut">
              <a:rPr lang="en-SG" smtClean="0"/>
              <a:t>6/8/2024</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22415494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D10C532-5D49-4A29-9B7C-7EC2694AE31C}" type="datetimeFigureOut">
              <a:rPr lang="en-SG" smtClean="0"/>
              <a:t>6/8/2024</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2DAB6010-AF8F-4E7C-855C-FE3834A225C7}" type="slidenum">
              <a:rPr lang="en-SG" smtClean="0"/>
              <a:t>‹#›</a:t>
            </a:fld>
            <a:endParaRPr lang="en-SG"/>
          </a:p>
        </p:txBody>
      </p:sp>
      <p:sp>
        <p:nvSpPr>
          <p:cNvPr id="6" name="Rectangle 5"/>
          <p:cNvSpPr/>
          <p:nvPr/>
        </p:nvSpPr>
        <p:spPr>
          <a:xfrm>
            <a:off x="2032000" y="2551018"/>
            <a:ext cx="8534400" cy="32647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ndParaRPr>
          </a:p>
        </p:txBody>
      </p:sp>
      <p:pic>
        <p:nvPicPr>
          <p:cNvPr id="8" name="Picture 2" descr="http://uconndigitalarts.com/wp-content/uploads/2013/04/original.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3958" r="96146">
                        <a14:backgroundMark x1="16667" y1="54630" x2="86042" y2="55185"/>
                        <a14:backgroundMark x1="90625" y1="53889" x2="93125" y2="53889"/>
                      </a14:backgroundRemoval>
                    </a14:imgEffect>
                  </a14:imgLayer>
                </a14:imgProps>
              </a:ext>
              <a:ext uri="{28A0092B-C50C-407E-A947-70E740481C1C}">
                <a14:useLocalDpi xmlns:a14="http://schemas.microsoft.com/office/drawing/2010/main" val="0"/>
              </a:ext>
            </a:extLst>
          </a:blip>
          <a:srcRect t="43978" b="41311"/>
          <a:stretch/>
        </p:blipFill>
        <p:spPr bwMode="auto">
          <a:xfrm flipH="1">
            <a:off x="3732707" y="2575401"/>
            <a:ext cx="4568091" cy="2838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owerpoint.vn\Downloads\1e2cd4b177168ad16ce2e7c504bba4d2.x400.jpe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750" b="81000" l="9971" r="89736">
                        <a14:backgroundMark x1="33724" y1="42750" x2="69208" y2="55250"/>
                        <a14:backgroundMark x1="25806" y1="33250" x2="25806" y2="37500"/>
                        <a14:backgroundMark x1="26100" y1="32250" x2="26100" y2="32250"/>
                        <a14:backgroundMark x1="70674" y1="35750" x2="70674" y2="35750"/>
                        <a14:backgroundMark x1="76246" y1="31250" x2="76246" y2="31250"/>
                        <a14:backgroundMark x1="70968" y1="34750" x2="70968" y2="34750"/>
                      </a14:backgroundRemoval>
                    </a14:imgEffect>
                  </a14:imgLayer>
                </a14:imgProps>
              </a:ext>
              <a:ext uri="{28A0092B-C50C-407E-A947-70E740481C1C}">
                <a14:useLocalDpi xmlns:a14="http://schemas.microsoft.com/office/drawing/2010/main" val="0"/>
              </a:ext>
            </a:extLst>
          </a:blip>
          <a:srcRect b="55710"/>
          <a:stretch/>
        </p:blipFill>
        <p:spPr bwMode="auto">
          <a:xfrm>
            <a:off x="2568620" y="609600"/>
            <a:ext cx="7257961" cy="28280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03893" y="3124200"/>
            <a:ext cx="4735308" cy="213904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200" b="1">
                <a:solidFill>
                  <a:schemeClr val="bg1"/>
                </a:solidFill>
              </a:rPr>
              <a:t>DEM</a:t>
            </a:r>
            <a:r>
              <a:rPr lang="en-US" sz="11500" b="1">
                <a:solidFill>
                  <a:schemeClr val="bg1"/>
                </a:solidFill>
              </a:rPr>
              <a:t>O</a:t>
            </a:r>
          </a:p>
          <a:p>
            <a:endParaRPr lang="en-US" sz="1800"/>
          </a:p>
        </p:txBody>
      </p:sp>
      <p:pic>
        <p:nvPicPr>
          <p:cNvPr id="10" name="Picture 2" descr="http://www.designofsignage.com/application/symbol/hands/image/600x600/hand-press-button-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9500" l="10000" r="90000">
                        <a14:foregroundMark x1="35833" y1="26500" x2="41500" y2="85000"/>
                      </a14:backgroundRemoval>
                    </a14:imgEffect>
                  </a14:imgLayer>
                </a14:imgProps>
              </a:ext>
              <a:ext uri="{28A0092B-C50C-407E-A947-70E740481C1C}">
                <a14:useLocalDpi xmlns:a14="http://schemas.microsoft.com/office/drawing/2010/main" val="0"/>
              </a:ext>
            </a:extLst>
          </a:blip>
          <a:srcRect/>
          <a:stretch>
            <a:fillRect/>
          </a:stretch>
        </p:blipFill>
        <p:spPr bwMode="auto">
          <a:xfrm>
            <a:off x="6016752" y="3568725"/>
            <a:ext cx="3488947" cy="26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69528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0C532-5D49-4A29-9B7C-7EC2694AE31C}" type="datetimeFigureOut">
              <a:rPr lang="en-SG" smtClean="0"/>
              <a:t>6/8/2024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4180154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0C532-5D49-4A29-9B7C-7EC2694AE31C}" type="datetimeFigureOut">
              <a:rPr lang="en-SG" smtClean="0"/>
              <a:t>6/8/2024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268018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4878D7-726C-5B9B-A892-073FAF52252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957D024-1F42-007B-6F3A-800AC779D83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4EBBA68-1BCA-65A5-A74E-5EF96690B74D}"/>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004A4A29-089D-21E2-B83B-E8EE8B3EAC2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4C2DC15-6125-652A-CC69-970AC4AA3F9D}"/>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2355606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10C532-5D49-4A29-9B7C-7EC2694AE31C}" type="datetimeFigureOut">
              <a:rPr lang="en-SG" smtClean="0"/>
              <a:t>6/8/2024</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619118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0C532-5D49-4A29-9B7C-7EC2694AE31C}" type="datetimeFigureOut">
              <a:rPr lang="en-SG" smtClean="0"/>
              <a:t>6/8/2024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3357923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0C532-5D49-4A29-9B7C-7EC2694AE31C}" type="datetimeFigureOut">
              <a:rPr lang="en-SG" smtClean="0"/>
              <a:t>6/8/2024</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2496161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0" y="198438"/>
            <a:ext cx="9448800" cy="487362"/>
          </a:xfrm>
        </p:spPr>
        <p:txBody>
          <a:bodyPr anchor="t">
            <a:normAutofit/>
          </a:bodyPr>
          <a:lstStyle>
            <a:lvl1pPr algn="r">
              <a:defRPr sz="2400" b="0" i="0" baseline="0">
                <a:solidFill>
                  <a:schemeClr val="bg1"/>
                </a:solidFill>
                <a:latin typeface="Segoe UI" pitchFamily="34" charset="0"/>
                <a:ea typeface="Roboto Lt" pitchFamily="2" charset="0"/>
                <a:cs typeface="Segoe UI" pitchFamily="34" charset="0"/>
              </a:defRPr>
            </a:lvl1pPr>
          </a:lstStyle>
          <a:p>
            <a:r>
              <a:rPr lang="en-US" dirty="0" err="1"/>
              <a:t>Tiêu</a:t>
            </a:r>
            <a:r>
              <a:rPr lang="en-US" dirty="0"/>
              <a:t> </a:t>
            </a:r>
            <a:r>
              <a:rPr lang="en-US" dirty="0" err="1"/>
              <a:t>đề</a:t>
            </a:r>
            <a:r>
              <a:rPr lang="en-US" dirty="0"/>
              <a:t> </a:t>
            </a:r>
            <a:r>
              <a:rPr lang="en-US" dirty="0" err="1"/>
              <a:t>Silde</a:t>
            </a:r>
            <a:endParaRPr lang="en-US" dirty="0"/>
          </a:p>
        </p:txBody>
      </p:sp>
      <p:sp>
        <p:nvSpPr>
          <p:cNvPr id="3" name="Content Placeholder 2"/>
          <p:cNvSpPr>
            <a:spLocks noGrp="1"/>
          </p:cNvSpPr>
          <p:nvPr>
            <p:ph idx="1" hasCustomPrompt="1"/>
          </p:nvPr>
        </p:nvSpPr>
        <p:spPr>
          <a:xfrm>
            <a:off x="1727200" y="1066800"/>
            <a:ext cx="10363200" cy="457200"/>
          </a:xfrm>
        </p:spPr>
        <p:txBody>
          <a:bodyPr>
            <a:normAutofit/>
          </a:bodyPr>
          <a:lstStyle>
            <a:lvl1pPr marL="0" indent="0">
              <a:buFontTx/>
              <a:buNone/>
              <a:defRPr sz="2400" b="1" baseline="0">
                <a:latin typeface="Segoe UI" pitchFamily="34" charset="0"/>
                <a:ea typeface="Roboto" pitchFamily="2" charset="0"/>
                <a:cs typeface="Segoe UI" pitchFamily="34" charset="0"/>
              </a:defRPr>
            </a:lvl1pPr>
            <a:lvl2pPr marL="457200" indent="0" algn="just">
              <a:buFontTx/>
              <a:buNone/>
              <a:defRPr sz="1600">
                <a:latin typeface="Roboto Lt" pitchFamily="2" charset="0"/>
                <a:ea typeface="Roboto Lt" pitchFamily="2" charset="0"/>
              </a:defRPr>
            </a:lvl2pPr>
            <a:lvl3pPr algn="just">
              <a:defRPr sz="1600">
                <a:latin typeface="Roboto Lt" pitchFamily="2" charset="0"/>
                <a:ea typeface="Roboto Lt" pitchFamily="2" charset="0"/>
              </a:defRPr>
            </a:lvl3pPr>
            <a:lvl4pPr marL="1600200" indent="-228600" algn="just">
              <a:buFont typeface="Courier New" pitchFamily="49" charset="0"/>
              <a:buChar char="o"/>
              <a:defRPr sz="1600">
                <a:latin typeface="Roboto Lt" pitchFamily="2" charset="0"/>
                <a:ea typeface="Roboto Lt" pitchFamily="2" charset="0"/>
              </a:defRPr>
            </a:lvl4pPr>
            <a:lvl5pPr algn="just">
              <a:defRPr sz="1600">
                <a:latin typeface="Roboto Lt" pitchFamily="2" charset="0"/>
                <a:ea typeface="Roboto Lt" pitchFamily="2" charset="0"/>
              </a:defRPr>
            </a:lvl5pPr>
          </a:lstStyle>
          <a:p>
            <a:pPr lvl="0"/>
            <a:r>
              <a:rPr lang="en-US" dirty="0" err="1"/>
              <a:t>Đề</a:t>
            </a:r>
            <a:r>
              <a:rPr lang="en-US" dirty="0"/>
              <a:t> </a:t>
            </a:r>
            <a:r>
              <a:rPr lang="en-US" dirty="0" err="1"/>
              <a:t>mục</a:t>
            </a:r>
            <a:r>
              <a:rPr lang="en-US" dirty="0"/>
              <a:t> </a:t>
            </a:r>
            <a:r>
              <a:rPr lang="en-US" dirty="0" err="1"/>
              <a:t>lớn</a:t>
            </a:r>
            <a:endParaRPr lang="en-US" dirty="0"/>
          </a:p>
        </p:txBody>
      </p:sp>
      <p:sp>
        <p:nvSpPr>
          <p:cNvPr id="7" name="Content Placeholder 2"/>
          <p:cNvSpPr>
            <a:spLocks noGrp="1"/>
          </p:cNvSpPr>
          <p:nvPr>
            <p:ph idx="13" hasCustomPrompt="1"/>
          </p:nvPr>
        </p:nvSpPr>
        <p:spPr>
          <a:xfrm>
            <a:off x="6604000" y="1828800"/>
            <a:ext cx="5384800" cy="2743200"/>
          </a:xfrm>
        </p:spPr>
        <p:txBody>
          <a:bodyPr>
            <a:normAutofit/>
          </a:bodyPr>
          <a:lstStyle>
            <a:lvl1pPr marL="0" indent="0">
              <a:buFontTx/>
              <a:buNone/>
              <a:defRPr sz="2400" b="0" baseline="0">
                <a:latin typeface="Segoe UI" pitchFamily="34" charset="0"/>
                <a:ea typeface="Roboto" pitchFamily="2" charset="0"/>
                <a:cs typeface="Segoe UI" pitchFamily="34" charset="0"/>
              </a:defRPr>
            </a:lvl1pPr>
            <a:lvl2pPr marL="457200" indent="0" algn="just">
              <a:buFontTx/>
              <a:buNone/>
              <a:defRPr sz="1600">
                <a:latin typeface="Roboto Lt" pitchFamily="2" charset="0"/>
                <a:ea typeface="Roboto Lt" pitchFamily="2" charset="0"/>
              </a:defRPr>
            </a:lvl2pPr>
            <a:lvl3pPr algn="just">
              <a:defRPr sz="1600">
                <a:latin typeface="Roboto Lt" pitchFamily="2" charset="0"/>
                <a:ea typeface="Roboto Lt" pitchFamily="2" charset="0"/>
              </a:defRPr>
            </a:lvl3pPr>
            <a:lvl4pPr marL="1600200" indent="-228600" algn="just">
              <a:buFont typeface="Courier New" pitchFamily="49" charset="0"/>
              <a:buChar char="o"/>
              <a:defRPr sz="1600">
                <a:latin typeface="Roboto Lt" pitchFamily="2" charset="0"/>
                <a:ea typeface="Roboto Lt" pitchFamily="2" charset="0"/>
              </a:defRPr>
            </a:lvl4pPr>
            <a:lvl5pPr algn="just">
              <a:defRPr sz="1600">
                <a:latin typeface="Roboto Lt" pitchFamily="2" charset="0"/>
                <a:ea typeface="Roboto Lt" pitchFamily="2" charset="0"/>
              </a:defRPr>
            </a:lvl5pPr>
          </a:lstStyle>
          <a:p>
            <a:r>
              <a:rPr lang="en-US" dirty="0" err="1"/>
              <a:t>Nội</a:t>
            </a:r>
            <a:r>
              <a:rPr lang="en-US" dirty="0"/>
              <a:t> dung </a:t>
            </a:r>
            <a:r>
              <a:rPr lang="en-US" dirty="0" err="1"/>
              <a:t>cần</a:t>
            </a:r>
            <a:r>
              <a:rPr lang="en-US" dirty="0"/>
              <a:t> </a:t>
            </a:r>
            <a:r>
              <a:rPr lang="en-US" dirty="0" err="1"/>
              <a:t>viết</a:t>
            </a:r>
            <a:r>
              <a:rPr lang="en-US" dirty="0"/>
              <a:t> …….</a:t>
            </a:r>
          </a:p>
          <a:p>
            <a:r>
              <a:rPr lang="en-US" dirty="0"/>
              <a:t>960, abstract, background, banner, bar, box, business, button, circle, clean,</a:t>
            </a:r>
          </a:p>
          <a:p>
            <a:r>
              <a:rPr lang="en-US" b="1" dirty="0" err="1"/>
              <a:t>Nôi</a:t>
            </a:r>
            <a:r>
              <a:rPr lang="en-US" b="1" dirty="0"/>
              <a:t> dung </a:t>
            </a:r>
            <a:r>
              <a:rPr lang="en-US" b="1" dirty="0" err="1"/>
              <a:t>cần</a:t>
            </a:r>
            <a:r>
              <a:rPr lang="en-US" b="1" dirty="0"/>
              <a:t> </a:t>
            </a:r>
            <a:r>
              <a:rPr lang="en-US" b="1" dirty="0" err="1"/>
              <a:t>nhấn</a:t>
            </a:r>
            <a:r>
              <a:rPr lang="en-US" b="1" dirty="0"/>
              <a:t> </a:t>
            </a:r>
            <a:r>
              <a:rPr lang="en-US" b="1" dirty="0" err="1"/>
              <a:t>mạnh</a:t>
            </a:r>
            <a:endParaRPr lang="en-US" dirty="0"/>
          </a:p>
        </p:txBody>
      </p:sp>
      <p:sp>
        <p:nvSpPr>
          <p:cNvPr id="11" name="Slide Number Placeholder 10"/>
          <p:cNvSpPr>
            <a:spLocks noGrp="1"/>
          </p:cNvSpPr>
          <p:nvPr>
            <p:ph type="sldNum" sz="quarter" idx="14"/>
          </p:nvPr>
        </p:nvSpPr>
        <p:spPr>
          <a:xfrm>
            <a:off x="-1828800" y="6172201"/>
            <a:ext cx="2844800" cy="365125"/>
          </a:xfrm>
          <a:prstGeom prst="rect">
            <a:avLst/>
          </a:prstGeom>
        </p:spPr>
        <p:txBody>
          <a:bodyPr/>
          <a:lstStyle>
            <a:lvl1pPr algn="r">
              <a:defRPr>
                <a:solidFill>
                  <a:schemeClr val="bg1"/>
                </a:solidFill>
                <a:latin typeface="Segoe UI" pitchFamily="34" charset="0"/>
                <a:ea typeface="Segoe UI" pitchFamily="34" charset="0"/>
                <a:cs typeface="Segoe UI" pitchFamily="34" charset="0"/>
              </a:defRPr>
            </a:lvl1pPr>
          </a:lstStyle>
          <a:p>
            <a:fld id="{2DAB6010-AF8F-4E7C-855C-FE3834A225C7}" type="slidenum">
              <a:rPr lang="en-SG" smtClean="0"/>
              <a:t>‹#›</a:t>
            </a:fld>
            <a:endParaRPr lang="en-SG"/>
          </a:p>
        </p:txBody>
      </p:sp>
    </p:spTree>
    <p:extLst>
      <p:ext uri="{BB962C8B-B14F-4D97-AF65-F5344CB8AC3E}">
        <p14:creationId xmlns:p14="http://schemas.microsoft.com/office/powerpoint/2010/main" val="1848075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46400" y="274638"/>
            <a:ext cx="8636000" cy="56356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8" name="Text Placeholder 2"/>
          <p:cNvSpPr>
            <a:spLocks noGrp="1"/>
          </p:cNvSpPr>
          <p:nvPr>
            <p:ph idx="1"/>
          </p:nvPr>
        </p:nvSpPr>
        <p:spPr>
          <a:xfrm>
            <a:off x="609600" y="990600"/>
            <a:ext cx="10972800" cy="5562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228601"/>
            <a:ext cx="2133600" cy="484909"/>
          </a:xfrm>
          <a:prstGeom prst="rect">
            <a:avLst/>
          </a:prstGeom>
        </p:spPr>
      </p:pic>
    </p:spTree>
    <p:extLst>
      <p:ext uri="{BB962C8B-B14F-4D97-AF65-F5344CB8AC3E}">
        <p14:creationId xmlns:p14="http://schemas.microsoft.com/office/powerpoint/2010/main" val="694227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B13D-AC57-D5CA-DD84-629338D2A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3CEA3F17-E963-2F5C-28C3-47ADD0636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83A9341-EAFF-116F-3A66-8E9CF7C8EC2A}"/>
              </a:ext>
            </a:extLst>
          </p:cNvPr>
          <p:cNvSpPr>
            <a:spLocks noGrp="1"/>
          </p:cNvSpPr>
          <p:nvPr>
            <p:ph type="dt" sz="half" idx="10"/>
          </p:nvPr>
        </p:nvSpPr>
        <p:spPr/>
        <p:txBody>
          <a:bodyPr/>
          <a:lstStyle/>
          <a:p>
            <a:fld id="{FD10C532-5D49-4A29-9B7C-7EC2694AE31C}" type="datetimeFigureOut">
              <a:rPr lang="en-SG" smtClean="0"/>
              <a:t>6/8/2024</a:t>
            </a:fld>
            <a:endParaRPr lang="en-SG"/>
          </a:p>
        </p:txBody>
      </p:sp>
      <p:sp>
        <p:nvSpPr>
          <p:cNvPr id="5" name="Footer Placeholder 4">
            <a:extLst>
              <a:ext uri="{FF2B5EF4-FFF2-40B4-BE49-F238E27FC236}">
                <a16:creationId xmlns:a16="http://schemas.microsoft.com/office/drawing/2014/main" id="{580197FB-7C76-4824-E727-AC1B98701DB9}"/>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25AEDF7-D8A1-F57D-E289-2D17329EE10A}"/>
              </a:ext>
            </a:extLst>
          </p:cNvPr>
          <p:cNvSpPr>
            <a:spLocks noGrp="1"/>
          </p:cNvSpPr>
          <p:nvPr>
            <p:ph type="sldNum" sz="quarter" idx="12"/>
          </p:nvPr>
        </p:nvSpPr>
        <p:spPr/>
        <p:txBody>
          <a:bodyPr/>
          <a:lstStyle/>
          <a:p>
            <a:fld id="{2DAB6010-AF8F-4E7C-855C-FE3834A225C7}" type="slidenum">
              <a:rPr lang="en-SG" smtClean="0"/>
              <a:t>‹#›</a:t>
            </a:fld>
            <a:endParaRPr lang="en-SG"/>
          </a:p>
        </p:txBody>
      </p:sp>
    </p:spTree>
    <p:extLst>
      <p:ext uri="{BB962C8B-B14F-4D97-AF65-F5344CB8AC3E}">
        <p14:creationId xmlns:p14="http://schemas.microsoft.com/office/powerpoint/2010/main" val="3562209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36338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13166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770" indent="0">
              <a:buNone/>
              <a:defRPr sz="1200">
                <a:solidFill>
                  <a:schemeClr val="tx1">
                    <a:tint val="75000"/>
                  </a:schemeClr>
                </a:solidFill>
              </a:defRPr>
            </a:lvl2pPr>
            <a:lvl3pPr marL="609539" indent="0">
              <a:buNone/>
              <a:defRPr sz="1100">
                <a:solidFill>
                  <a:schemeClr val="tx1">
                    <a:tint val="75000"/>
                  </a:schemeClr>
                </a:solidFill>
              </a:defRPr>
            </a:lvl3pPr>
            <a:lvl4pPr marL="914309" indent="0">
              <a:buNone/>
              <a:defRPr sz="900">
                <a:solidFill>
                  <a:schemeClr val="tx1">
                    <a:tint val="75000"/>
                  </a:schemeClr>
                </a:solidFill>
              </a:defRPr>
            </a:lvl4pPr>
            <a:lvl5pPr marL="1219078" indent="0">
              <a:buNone/>
              <a:defRPr sz="900">
                <a:solidFill>
                  <a:schemeClr val="tx1">
                    <a:tint val="75000"/>
                  </a:schemeClr>
                </a:solidFill>
              </a:defRPr>
            </a:lvl5pPr>
            <a:lvl6pPr marL="1523848" indent="0">
              <a:buNone/>
              <a:defRPr sz="900">
                <a:solidFill>
                  <a:schemeClr val="tx1">
                    <a:tint val="75000"/>
                  </a:schemeClr>
                </a:solidFill>
              </a:defRPr>
            </a:lvl6pPr>
            <a:lvl7pPr marL="1828617" indent="0">
              <a:buNone/>
              <a:defRPr sz="900">
                <a:solidFill>
                  <a:schemeClr val="tx1">
                    <a:tint val="75000"/>
                  </a:schemeClr>
                </a:solidFill>
              </a:defRPr>
            </a:lvl7pPr>
            <a:lvl8pPr marL="2133387" indent="0">
              <a:buNone/>
              <a:defRPr sz="900">
                <a:solidFill>
                  <a:schemeClr val="tx1">
                    <a:tint val="75000"/>
                  </a:schemeClr>
                </a:solidFill>
              </a:defRPr>
            </a:lvl8pPr>
            <a:lvl9pPr marL="243815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32938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42073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3F7DA19-CDF7-82E9-9535-786E7FBFAD4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7B6E65A-0251-E614-F113-258FAB1F21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3237DDF-FA45-EA47-9951-6F3ADCCB8ABB}"/>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F1E39971-E3F9-FF64-73EC-D73D8092C8D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D492ED-19E9-52A5-EFFB-4D58FD75742A}"/>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1125994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1967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1764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3980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42930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70" indent="0">
              <a:buNone/>
              <a:defRPr sz="1900"/>
            </a:lvl2pPr>
            <a:lvl3pPr marL="609539" indent="0">
              <a:buNone/>
              <a:defRPr sz="1600"/>
            </a:lvl3pPr>
            <a:lvl4pPr marL="914309" indent="0">
              <a:buNone/>
              <a:defRPr sz="1300"/>
            </a:lvl4pPr>
            <a:lvl5pPr marL="1219078" indent="0">
              <a:buNone/>
              <a:defRPr sz="1300"/>
            </a:lvl5pPr>
            <a:lvl6pPr marL="1523848" indent="0">
              <a:buNone/>
              <a:defRPr sz="1300"/>
            </a:lvl6pPr>
            <a:lvl7pPr marL="1828617" indent="0">
              <a:buNone/>
              <a:defRPr sz="1300"/>
            </a:lvl7pPr>
            <a:lvl8pPr marL="2133387" indent="0">
              <a:buNone/>
              <a:defRPr sz="1300"/>
            </a:lvl8pPr>
            <a:lvl9pPr marL="2438156" indent="0">
              <a:buNone/>
              <a:defRPr sz="1300"/>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8998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19395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8568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901B64-9702-B289-D99B-FF5845BADA6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1D00BB1-A7B3-44E4-3967-48439A7D10A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003D85A-DDF7-A702-FAD1-EAFBB20038E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CD3C8FB-2117-807F-F6F1-552C51B5E634}"/>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6" name="Chỗ dành sẵn cho Chân trang 5">
            <a:extLst>
              <a:ext uri="{FF2B5EF4-FFF2-40B4-BE49-F238E27FC236}">
                <a16:creationId xmlns:a16="http://schemas.microsoft.com/office/drawing/2014/main" id="{010873CE-EA1B-E317-2798-1C6B8AE4044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4BA034A-724E-E141-8FFF-7CFBF6CD481F}"/>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2851677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27D971-824F-4BA4-7B6B-4A093C12323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C376758-4414-0DDF-2EE0-57EF9315F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226560-CB2E-8C05-3E0E-DB8D41163EE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4789E85-5C33-F422-37BC-848F143F9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02940B4-4C87-7066-5775-1C99C7EC4E9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A20D68EE-D629-CF39-8E1A-481E3F047822}"/>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8" name="Chỗ dành sẵn cho Chân trang 7">
            <a:extLst>
              <a:ext uri="{FF2B5EF4-FFF2-40B4-BE49-F238E27FC236}">
                <a16:creationId xmlns:a16="http://schemas.microsoft.com/office/drawing/2014/main" id="{63340613-1C03-0838-78CF-E9F45683EDF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35968D2C-C136-109D-47D8-F5A8ABBD7420}"/>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29696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683B95-C932-A006-AA49-9D8BAA048C5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D17B348-ADDC-572B-A03C-0ADB6908F14B}"/>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4" name="Chỗ dành sẵn cho Chân trang 3">
            <a:extLst>
              <a:ext uri="{FF2B5EF4-FFF2-40B4-BE49-F238E27FC236}">
                <a16:creationId xmlns:a16="http://schemas.microsoft.com/office/drawing/2014/main" id="{5F3E2897-A8B8-98D1-E226-C122BEEB31AA}"/>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8A93719-9168-6A1E-83AF-DDE6BCDC5C41}"/>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300997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7966D6C-8ED5-9B72-80C1-8BECE1A61588}"/>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3" name="Chỗ dành sẵn cho Chân trang 2">
            <a:extLst>
              <a:ext uri="{FF2B5EF4-FFF2-40B4-BE49-F238E27FC236}">
                <a16:creationId xmlns:a16="http://schemas.microsoft.com/office/drawing/2014/main" id="{E1A2A43B-BCF4-7365-09F7-C346B89D0C16}"/>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7D079FF-A673-EE76-5279-658C19B6DD90}"/>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183139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C8E11D3-BEFF-648E-0805-6EFE2AC5A9B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E9D9F1-731B-27C7-E0FE-073705D95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C8D1249-044B-9D1F-4B34-0EF3199FB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9B6E913-319A-4345-CDC5-D34450DDE6F6}"/>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6" name="Chỗ dành sẵn cho Chân trang 5">
            <a:extLst>
              <a:ext uri="{FF2B5EF4-FFF2-40B4-BE49-F238E27FC236}">
                <a16:creationId xmlns:a16="http://schemas.microsoft.com/office/drawing/2014/main" id="{656F68C6-13A8-6655-8B8D-3DF23C5889A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0D3966F-8AAE-609C-EA71-0CF7A781328A}"/>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342372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D09CDD-56FB-3000-3021-72B9D7CAC9B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C7656AB-2E00-01B8-B0F1-63CF81607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11B20E-21EE-3760-8B71-9DE9FA947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487564D-13C2-9F31-B54E-15F6F9090EB8}"/>
              </a:ext>
            </a:extLst>
          </p:cNvPr>
          <p:cNvSpPr>
            <a:spLocks noGrp="1"/>
          </p:cNvSpPr>
          <p:nvPr>
            <p:ph type="dt" sz="half" idx="10"/>
          </p:nvPr>
        </p:nvSpPr>
        <p:spPr/>
        <p:txBody>
          <a:bodyPr/>
          <a:lstStyle/>
          <a:p>
            <a:fld id="{3FB61ECE-537E-4346-A84D-2FFE4FF2B5D3}" type="datetimeFigureOut">
              <a:rPr lang="en-US" smtClean="0"/>
              <a:t>8/6/2024</a:t>
            </a:fld>
            <a:endParaRPr lang="en-US"/>
          </a:p>
        </p:txBody>
      </p:sp>
      <p:sp>
        <p:nvSpPr>
          <p:cNvPr id="6" name="Chỗ dành sẵn cho Chân trang 5">
            <a:extLst>
              <a:ext uri="{FF2B5EF4-FFF2-40B4-BE49-F238E27FC236}">
                <a16:creationId xmlns:a16="http://schemas.microsoft.com/office/drawing/2014/main" id="{86C9464E-7A78-C1F5-94D3-72705C982A3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D3DD365-15C6-2489-B81E-6EB373EB51A4}"/>
              </a:ext>
            </a:extLst>
          </p:cNvPr>
          <p:cNvSpPr>
            <a:spLocks noGrp="1"/>
          </p:cNvSpPr>
          <p:nvPr>
            <p:ph type="sldNum" sz="quarter" idx="12"/>
          </p:nvPr>
        </p:nvSpPr>
        <p:spPr/>
        <p:txBody>
          <a:bodyPr/>
          <a:lstStyle/>
          <a:p>
            <a:fld id="{55C8C122-EC31-4EB9-90D8-38DB982F65BB}" type="slidenum">
              <a:rPr lang="en-US" smtClean="0"/>
              <a:t>‹#›</a:t>
            </a:fld>
            <a:endParaRPr lang="en-US"/>
          </a:p>
        </p:txBody>
      </p:sp>
    </p:spTree>
    <p:extLst>
      <p:ext uri="{BB962C8B-B14F-4D97-AF65-F5344CB8AC3E}">
        <p14:creationId xmlns:p14="http://schemas.microsoft.com/office/powerpoint/2010/main" val="424235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5975CCF-6F23-64E5-95C9-7684A260A4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7C14F33-A576-283A-3867-519A5A8D0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5F05C82-92DA-BEFB-7DB9-9D0F050329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61ECE-537E-4346-A84D-2FFE4FF2B5D3}" type="datetimeFigureOut">
              <a:rPr lang="en-US" smtClean="0"/>
              <a:t>8/6/2024</a:t>
            </a:fld>
            <a:endParaRPr lang="en-US"/>
          </a:p>
        </p:txBody>
      </p:sp>
      <p:sp>
        <p:nvSpPr>
          <p:cNvPr id="5" name="Chỗ dành sẵn cho Chân trang 4">
            <a:extLst>
              <a:ext uri="{FF2B5EF4-FFF2-40B4-BE49-F238E27FC236}">
                <a16:creationId xmlns:a16="http://schemas.microsoft.com/office/drawing/2014/main" id="{BFB1170A-ACD5-2148-05FF-73702A5F0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BA4951B2-CC57-A7AC-0005-5E2B588F6D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C122-EC31-4EB9-90D8-38DB982F65BB}" type="slidenum">
              <a:rPr lang="en-US" smtClean="0"/>
              <a:t>‹#›</a:t>
            </a:fld>
            <a:endParaRPr lang="en-US"/>
          </a:p>
        </p:txBody>
      </p:sp>
    </p:spTree>
    <p:extLst>
      <p:ext uri="{BB962C8B-B14F-4D97-AF65-F5344CB8AC3E}">
        <p14:creationId xmlns:p14="http://schemas.microsoft.com/office/powerpoint/2010/main" val="1235915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0C532-5D49-4A29-9B7C-7EC2694AE31C}" type="datetimeFigureOut">
              <a:rPr lang="en-SG" smtClean="0"/>
              <a:t>6/8/2024</a:t>
            </a:fld>
            <a:endParaRPr lang="en-SG"/>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B6010-AF8F-4E7C-855C-FE3834A225C7}" type="slidenum">
              <a:rPr lang="en-SG" smtClean="0"/>
              <a:t>‹#›</a:t>
            </a:fld>
            <a:endParaRPr lang="en-SG"/>
          </a:p>
        </p:txBody>
      </p:sp>
    </p:spTree>
    <p:extLst>
      <p:ext uri="{BB962C8B-B14F-4D97-AF65-F5344CB8AC3E}">
        <p14:creationId xmlns:p14="http://schemas.microsoft.com/office/powerpoint/2010/main" val="3616206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54" tIns="30477" rIns="60954" bIns="30477"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60954" tIns="30477" rIns="60954" bIns="304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60954" tIns="30477" rIns="60954" bIns="30477"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8/6/2024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60954" tIns="30477" rIns="60954" bIns="30477"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60954" tIns="30477" rIns="60954" bIns="30477"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15210432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fade/>
  </p:transition>
  <p:txStyles>
    <p:titleStyle>
      <a:lvl1pPr algn="ctr" defTabSz="609539" rtl="0" eaLnBrk="1" latinLnBrk="0" hangingPunct="1">
        <a:spcBef>
          <a:spcPct val="0"/>
        </a:spcBef>
        <a:buNone/>
        <a:defRPr sz="2900"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F3FC51-655A-D428-08BD-2CD15831A5DF}"/>
              </a:ext>
            </a:extLst>
          </p:cNvPr>
          <p:cNvSpPr>
            <a:spLocks noGrp="1"/>
          </p:cNvSpPr>
          <p:nvPr>
            <p:ph type="title"/>
          </p:nvPr>
        </p:nvSpPr>
        <p:spPr>
          <a:xfrm>
            <a:off x="2962790" y="2062911"/>
            <a:ext cx="5512617" cy="487362"/>
          </a:xfrm>
        </p:spPr>
        <p:txBody>
          <a:bodyPr>
            <a:noAutofit/>
          </a:bodyPr>
          <a:lstStyle/>
          <a:p>
            <a:pPr algn="ctr"/>
            <a:r>
              <a:rPr lang="en-SG" sz="3600" b="1" dirty="0" err="1">
                <a:latin typeface="Times New Roman" panose="02020603050405020304" pitchFamily="18" charset="0"/>
                <a:cs typeface="Times New Roman" panose="02020603050405020304" pitchFamily="18" charset="0"/>
              </a:rPr>
              <a:t>Mục</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tiêu</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bài</a:t>
            </a:r>
            <a:r>
              <a:rPr lang="en-SG" sz="3600" b="1" dirty="0">
                <a:latin typeface="Times New Roman" panose="02020603050405020304" pitchFamily="18" charset="0"/>
                <a:cs typeface="Times New Roman" panose="02020603050405020304" pitchFamily="18" charset="0"/>
              </a:rPr>
              <a:t> </a:t>
            </a:r>
            <a:r>
              <a:rPr lang="en-SG" sz="3600" b="1" dirty="0" err="1">
                <a:latin typeface="Times New Roman" panose="02020603050405020304" pitchFamily="18" charset="0"/>
                <a:cs typeface="Times New Roman" panose="02020603050405020304" pitchFamily="18" charset="0"/>
              </a:rPr>
              <a:t>học</a:t>
            </a:r>
            <a:r>
              <a:rPr lang="en-SG" sz="3600" b="1" dirty="0">
                <a:latin typeface="Times New Roman" panose="02020603050405020304" pitchFamily="18" charset="0"/>
                <a:cs typeface="Times New Roman" panose="02020603050405020304" pitchFamily="18" charset="0"/>
              </a:rPr>
              <a:t> </a:t>
            </a:r>
          </a:p>
        </p:txBody>
      </p:sp>
      <p:grpSp>
        <p:nvGrpSpPr>
          <p:cNvPr id="2" name="Group 1"/>
          <p:cNvGrpSpPr/>
          <p:nvPr/>
        </p:nvGrpSpPr>
        <p:grpSpPr>
          <a:xfrm>
            <a:off x="856763" y="3566286"/>
            <a:ext cx="10796908" cy="1255594"/>
            <a:chOff x="1175419" y="2892443"/>
            <a:chExt cx="10796908" cy="1255594"/>
          </a:xfrm>
        </p:grpSpPr>
        <p:sp>
          <p:nvSpPr>
            <p:cNvPr id="5" name="Rectangle: Rounded Corners 4">
              <a:extLst>
                <a:ext uri="{FF2B5EF4-FFF2-40B4-BE49-F238E27FC236}">
                  <a16:creationId xmlns:a16="http://schemas.microsoft.com/office/drawing/2014/main" id="{087002D6-9846-47AE-4CD5-02686B5B3DC2}"/>
                </a:ext>
              </a:extLst>
            </p:cNvPr>
            <p:cNvSpPr/>
            <p:nvPr/>
          </p:nvSpPr>
          <p:spPr>
            <a:xfrm>
              <a:off x="1175419" y="2892443"/>
              <a:ext cx="10796908" cy="1255594"/>
            </a:xfrm>
            <a:prstGeom prst="round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6402FB4-C618-9548-23ED-F3FA9BC62D4A}"/>
                </a:ext>
              </a:extLst>
            </p:cNvPr>
            <p:cNvSpPr txBox="1"/>
            <p:nvPr/>
          </p:nvSpPr>
          <p:spPr>
            <a:xfrm>
              <a:off x="1341211" y="3070819"/>
              <a:ext cx="10473801" cy="1077218"/>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(1945 - 1954).</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7" name="Subtitle 1">
            <a:extLst>
              <a:ext uri="{FF2B5EF4-FFF2-40B4-BE49-F238E27FC236}">
                <a16:creationId xmlns:a16="http://schemas.microsoft.com/office/drawing/2014/main" id="{74F502C3-81B7-8221-0265-7F9FDC51A390}"/>
              </a:ext>
            </a:extLst>
          </p:cNvPr>
          <p:cNvSpPr txBox="1">
            <a:spLocks/>
          </p:cNvSpPr>
          <p:nvPr/>
        </p:nvSpPr>
        <p:spPr>
          <a:xfrm>
            <a:off x="1130710" y="354318"/>
            <a:ext cx="9960077" cy="120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7: </a:t>
            </a:r>
            <a:r>
              <a:rPr lang="en-US" sz="3600" b="1" dirty="0" err="1">
                <a:solidFill>
                  <a:srgbClr val="FF0000"/>
                </a:solidFill>
                <a:latin typeface="Times New Roman" panose="02020603050405020304" pitchFamily="18" charset="0"/>
                <a:cs typeface="Times New Roman" panose="02020603050405020304" pitchFamily="18" charset="0"/>
              </a:rPr>
              <a:t>Cuộc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3200" b="1" dirty="0">
                <a:solidFill>
                  <a:srgbClr val="FF0000"/>
                </a:solidFill>
                <a:latin typeface="Times New Roman" panose="02020603050405020304" pitchFamily="18" charset="0"/>
                <a:cs typeface="Times New Roman" panose="02020603050405020304" pitchFamily="18" charset="0"/>
              </a:rPr>
              <a:t>(1945 - 1954) - </a:t>
            </a:r>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03226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FFB36B-7D2A-C749-A04E-69D014A41BDC}"/>
              </a:ext>
            </a:extLst>
          </p:cNvPr>
          <p:cNvSpPr>
            <a:spLocks noChangeArrowheads="1"/>
          </p:cNvSpPr>
          <p:nvPr/>
        </p:nvSpPr>
        <p:spPr bwMode="auto">
          <a:xfrm>
            <a:off x="306234" y="1096454"/>
            <a:ext cx="11620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3.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Nguyên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nhân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thắng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lợi</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của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cuộc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kháng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chiến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chống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thực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dân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Pháp</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(1945 - 1954).</a:t>
            </a:r>
          </a:p>
        </p:txBody>
      </p:sp>
      <p:sp>
        <p:nvSpPr>
          <p:cNvPr id="5" name="Rectangle 4">
            <a:extLst>
              <a:ext uri="{FF2B5EF4-FFF2-40B4-BE49-F238E27FC236}">
                <a16:creationId xmlns:a16="http://schemas.microsoft.com/office/drawing/2014/main" id="{2CFFB36B-7D2A-C749-A04E-69D014A41BDC}"/>
              </a:ext>
            </a:extLst>
          </p:cNvPr>
          <p:cNvSpPr>
            <a:spLocks noChangeArrowheads="1"/>
          </p:cNvSpPr>
          <p:nvPr/>
        </p:nvSpPr>
        <p:spPr bwMode="auto">
          <a:xfrm>
            <a:off x="306234" y="2156537"/>
            <a:ext cx="11885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b.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a:t>
            </a:r>
          </a:p>
        </p:txBody>
      </p:sp>
      <p:sp>
        <p:nvSpPr>
          <p:cNvPr id="9" name="TextBox 8">
            <a:extLst>
              <a:ext uri="{FF2B5EF4-FFF2-40B4-BE49-F238E27FC236}">
                <a16:creationId xmlns:a16="http://schemas.microsoft.com/office/drawing/2014/main" id="{17F57F22-5E20-A434-6912-4780FE2C197C}"/>
              </a:ext>
            </a:extLst>
          </p:cNvPr>
          <p:cNvSpPr txBox="1"/>
          <p:nvPr/>
        </p:nvSpPr>
        <p:spPr>
          <a:xfrm>
            <a:off x="40803" y="2572543"/>
            <a:ext cx="12151197" cy="3246530"/>
          </a:xfrm>
          <a:prstGeom prst="rect">
            <a:avLst/>
          </a:prstGeom>
          <a:noFill/>
        </p:spPr>
        <p:txBody>
          <a:bodyPr wrap="square">
            <a:spAutoFit/>
          </a:bodyPr>
          <a:lstStyle/>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Á,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ubtitle 1">
            <a:extLst>
              <a:ext uri="{FF2B5EF4-FFF2-40B4-BE49-F238E27FC236}">
                <a16:creationId xmlns:a16="http://schemas.microsoft.com/office/drawing/2014/main" id="{8EA9CB23-35FA-1EBC-2AE8-7FF392E1EA50}"/>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130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cstate="print">
            <a:alphaModFix amt="10999"/>
            <a:extLst>
              <a:ext uri="{28A0092B-C50C-407E-A947-70E740481C1C}">
                <a14:useLocalDpi xmlns:a14="http://schemas.microsoft.com/office/drawing/2010/main" val="0"/>
              </a:ext>
            </a:extLst>
          </a:blip>
          <a:srcRect/>
          <a:stretch>
            <a:fillRect/>
          </a:stretch>
        </p:blipFill>
        <p:spPr>
          <a:xfrm>
            <a:off x="3723818" y="477607"/>
            <a:ext cx="4744367" cy="5902789"/>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990600" y="477607"/>
            <a:ext cx="10205720" cy="2357205"/>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222B"/>
                </a:solidFill>
                <a:effectLst/>
                <a:uLnTx/>
                <a:uFillTx/>
                <a:latin typeface="Times New Roman"/>
                <a:ea typeface="+mn-ea"/>
                <a:cs typeface="+mn-cs"/>
              </a:rPr>
              <a:t>Câu hỏi 1: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Thắng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lợi</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có</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tính</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chất</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quyết</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định</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trong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cuộc</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kháng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chiến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chống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Pháp</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1945 - 1954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là</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thắng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lợi</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trên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mặt</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trận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vi-VN" sz="3200" b="1" i="0" u="none" strike="noStrike" kern="1200" cap="none" spc="0" normalizeH="0" baseline="0" noProof="0" dirty="0">
                <a:ln>
                  <a:noFill/>
                </a:ln>
                <a:solidFill>
                  <a:srgbClr val="1F222B"/>
                </a:solidFill>
                <a:effectLst/>
                <a:uLnTx/>
                <a:uFillTx/>
                <a:latin typeface="Times New Roman"/>
                <a:ea typeface="+mn-ea"/>
                <a:cs typeface="+mn-cs"/>
              </a:rPr>
              <a:t>?</a:t>
            </a:r>
            <a:endParaRPr kumimoji="0" lang="vi-VN" sz="3200" b="0" i="0" u="none" strike="noStrike" kern="1200" cap="none" spc="0" normalizeH="0" baseline="0" noProof="0" dirty="0">
              <a:ln>
                <a:noFill/>
              </a:ln>
              <a:solidFill>
                <a:srgbClr val="1F222B"/>
              </a:solidFill>
              <a:effectLst/>
              <a:uLnTx/>
              <a:uFillTx/>
              <a:latin typeface="Times New Roman"/>
              <a:ea typeface="+mn-ea"/>
              <a:cs typeface="+mn-cs"/>
            </a:endParaRPr>
          </a:p>
        </p:txBody>
      </p:sp>
      <p:sp>
        <p:nvSpPr>
          <p:cNvPr id="14" name="Plaque 13">
            <a:extLst>
              <a:ext uri="{FF2B5EF4-FFF2-40B4-BE49-F238E27FC236}">
                <a16:creationId xmlns:a16="http://schemas.microsoft.com/office/drawing/2014/main" id="{17545916-D4AA-7D3D-C583-40C129D610B4}"/>
              </a:ext>
            </a:extLst>
          </p:cNvPr>
          <p:cNvSpPr/>
          <p:nvPr/>
        </p:nvSpPr>
        <p:spPr>
          <a:xfrm>
            <a:off x="990600" y="2989097"/>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ts val="4333"/>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A.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Chính</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trị</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6197600" y="2989097"/>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B.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Quân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sự</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990600" y="4889365"/>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C.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Ngoại</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giao</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6197600" y="4889365"/>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D.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Kinh</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tế</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6197600" y="2989097"/>
            <a:ext cx="512064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B.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Quân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sự</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40960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cstate="print">
            <a:alphaModFix amt="10999"/>
            <a:extLst>
              <a:ext uri="{28A0092B-C50C-407E-A947-70E740481C1C}">
                <a14:useLocalDpi xmlns:a14="http://schemas.microsoft.com/office/drawing/2010/main" val="0"/>
              </a:ext>
            </a:extLst>
          </a:blip>
          <a:srcRect/>
          <a:stretch>
            <a:fillRect/>
          </a:stretch>
        </p:blipFill>
        <p:spPr>
          <a:xfrm>
            <a:off x="3723818" y="477607"/>
            <a:ext cx="4744367" cy="5902789"/>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667265" y="296563"/>
            <a:ext cx="10824519" cy="1953040"/>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mn-cs"/>
              </a:rPr>
              <a:t>Câu hỏi 2:</a:t>
            </a:r>
            <a:r>
              <a:rPr kumimoji="0" lang="en-US" sz="3200" b="1" i="0" u="none" strike="noStrike" kern="1200" cap="none" spc="0" normalizeH="0" baseline="0" noProof="0" dirty="0">
                <a:ln>
                  <a:noFill/>
                </a:ln>
                <a:solidFill>
                  <a:srgbClr val="1F222B"/>
                </a:solidFill>
                <a:effectLst/>
                <a:uLnTx/>
                <a:uFillTx/>
                <a:latin typeface="Calibri"/>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Hiệp</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định</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Giơ</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-ne-</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vo</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1954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Đông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Dương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đánh</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dấu</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thắng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lợi</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kháng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chống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dân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Việt</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Nam song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chưa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trọn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vẹn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990600" y="271780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Arial" panose="020B0604020202020204" pitchFamily="34" charset="0"/>
              </a:rPr>
              <a:t>A.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Mới</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chỉ</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công</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nhận</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quyền</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tự</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do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của</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Việt</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Nam</a:t>
            </a:r>
          </a:p>
        </p:txBody>
      </p:sp>
      <p:sp>
        <p:nvSpPr>
          <p:cNvPr id="15" name="Plaque 14">
            <a:extLst>
              <a:ext uri="{FF2B5EF4-FFF2-40B4-BE49-F238E27FC236}">
                <a16:creationId xmlns:a16="http://schemas.microsoft.com/office/drawing/2014/main" id="{E50A0B60-B0C3-1C41-38C8-E20F28DE0F09}"/>
              </a:ext>
            </a:extLst>
          </p:cNvPr>
          <p:cNvSpPr/>
          <p:nvPr/>
        </p:nvSpPr>
        <p:spPr>
          <a:xfrm>
            <a:off x="6197600" y="271780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Arial" panose="020B0604020202020204" pitchFamily="34" charset="0"/>
              </a:rPr>
              <a:t>B.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Quân</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đội</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Pháp</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chưa</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rút</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khỏi</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Việt</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Nam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theo</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điều</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khoản</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990600" y="4545591"/>
            <a:ext cx="4998720" cy="1834805"/>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C</a:t>
            </a:r>
            <a:r>
              <a:rPr kumimoji="0" lang="vi-VN" sz="27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Mới</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phải</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phóng</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được</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miền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Bắc</a:t>
            </a:r>
            <a:endPar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6197600" y="4545591"/>
            <a:ext cx="4998720" cy="1834805"/>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D.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Chưa</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đề</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cập</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tới</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quyền</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dân</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tộc</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cơ</a:t>
            </a:r>
            <a:r>
              <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bản</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0" name="Plaque 9">
            <a:extLst>
              <a:ext uri="{FF2B5EF4-FFF2-40B4-BE49-F238E27FC236}">
                <a16:creationId xmlns:a16="http://schemas.microsoft.com/office/drawing/2014/main" id="{8F13C856-74A4-5E4E-2232-1DCD0F4D8CE1}"/>
              </a:ext>
            </a:extLst>
          </p:cNvPr>
          <p:cNvSpPr/>
          <p:nvPr/>
        </p:nvSpPr>
        <p:spPr>
          <a:xfrm>
            <a:off x="970105" y="4545591"/>
            <a:ext cx="4998720" cy="1834805"/>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C</a:t>
            </a:r>
            <a:r>
              <a:rPr kumimoji="0" lang="vi-VN"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Mới</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phải</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phóng</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được</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miền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Bắc</a:t>
            </a:r>
            <a:endPar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957190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cstate="print">
            <a:alphaModFix amt="10999"/>
            <a:extLst>
              <a:ext uri="{28A0092B-C50C-407E-A947-70E740481C1C}">
                <a14:useLocalDpi xmlns:a14="http://schemas.microsoft.com/office/drawing/2010/main" val="0"/>
              </a:ext>
            </a:extLst>
          </a:blip>
          <a:srcRect/>
          <a:stretch>
            <a:fillRect/>
          </a:stretch>
        </p:blipFill>
        <p:spPr>
          <a:xfrm>
            <a:off x="3723818" y="477607"/>
            <a:ext cx="4744367" cy="5902789"/>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993140" y="477607"/>
            <a:ext cx="10205720" cy="2017943"/>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Câu hỏi 3: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dịch</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Biên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Phủ</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Diễn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bao</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nhiêu</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ngày</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990600" y="271780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A. </a:t>
            </a:r>
            <a:r>
              <a:rPr kumimoji="0" lang="en-US" sz="29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55</a:t>
            </a:r>
            <a:r>
              <a:rPr kumimoji="0" lang="vi-VN"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a:t>
            </a:r>
            <a:endParaRPr kumimoji="0" lang="en-US"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6197600" y="271780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B. </a:t>
            </a:r>
            <a:r>
              <a:rPr kumimoji="0" lang="en-US" sz="29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54</a:t>
            </a:r>
            <a:r>
              <a:rPr kumimoji="0" lang="vi-VN"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a:t>
            </a:r>
            <a:endParaRPr kumimoji="0" lang="en-US"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990600" y="454559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C. </a:t>
            </a:r>
            <a:r>
              <a:rPr kumimoji="0" lang="en-US"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53.</a:t>
            </a:r>
          </a:p>
        </p:txBody>
      </p:sp>
      <p:sp>
        <p:nvSpPr>
          <p:cNvPr id="17" name="Plaque 16">
            <a:extLst>
              <a:ext uri="{FF2B5EF4-FFF2-40B4-BE49-F238E27FC236}">
                <a16:creationId xmlns:a16="http://schemas.microsoft.com/office/drawing/2014/main" id="{0B448E65-EA12-40E2-C202-E00DF5A98920}"/>
              </a:ext>
            </a:extLst>
          </p:cNvPr>
          <p:cNvSpPr/>
          <p:nvPr/>
        </p:nvSpPr>
        <p:spPr>
          <a:xfrm>
            <a:off x="6197600" y="4545591"/>
            <a:ext cx="499872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pt-BR"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D. 56</a:t>
            </a:r>
          </a:p>
        </p:txBody>
      </p:sp>
      <p:sp>
        <p:nvSpPr>
          <p:cNvPr id="8" name="Plaque 7">
            <a:extLst>
              <a:ext uri="{FF2B5EF4-FFF2-40B4-BE49-F238E27FC236}">
                <a16:creationId xmlns:a16="http://schemas.microsoft.com/office/drawing/2014/main" id="{E755980B-A9B7-0E27-0914-3744ABA92717}"/>
              </a:ext>
            </a:extLst>
          </p:cNvPr>
          <p:cNvSpPr/>
          <p:nvPr/>
        </p:nvSpPr>
        <p:spPr>
          <a:xfrm>
            <a:off x="6197600" y="4535080"/>
            <a:ext cx="499872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pt-BR"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D. 56</a:t>
            </a:r>
            <a:endParaRPr kumimoji="0" lang="en-US" sz="29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2813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cstate="print">
            <a:alphaModFix amt="10999"/>
            <a:extLst>
              <a:ext uri="{28A0092B-C50C-407E-A947-70E740481C1C}">
                <a14:useLocalDpi xmlns:a14="http://schemas.microsoft.com/office/drawing/2010/main" val="0"/>
              </a:ext>
            </a:extLst>
          </a:blip>
          <a:srcRect/>
          <a:stretch>
            <a:fillRect/>
          </a:stretch>
        </p:blipFill>
        <p:spPr>
          <a:xfrm>
            <a:off x="3723818" y="477607"/>
            <a:ext cx="4744367" cy="5902789"/>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790832" y="271849"/>
            <a:ext cx="10799806" cy="1977753"/>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mn-cs"/>
              </a:rPr>
              <a:t>Câu hỏi 4: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nghiệm</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thắng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lợi</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kháng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chiến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chống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(1945 -1954)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vận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xây</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dựng</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hiện</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nay </a:t>
            </a:r>
            <a:r>
              <a:rPr kumimoji="0" lang="en-US" sz="3200" b="1"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990600" y="2473960"/>
            <a:ext cx="4998720" cy="1767840"/>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đấu</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đấu</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ngoại</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giao</a:t>
            </a:r>
            <a:endPar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6197600" y="2473960"/>
            <a:ext cx="4998720" cy="1767840"/>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Tận</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chớp</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kịp</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thời</a:t>
            </a:r>
            <a:endPar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990600" y="4495800"/>
            <a:ext cx="4998720" cy="1767840"/>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5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rPr>
              <a:t>C.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Đoàn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kết</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toàn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dân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phát</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huy</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sức</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mạnh</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nhân</a:t>
            </a:r>
            <a:r>
              <a:rPr kumimoji="0" lang="en-US" sz="27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rPr>
              <a:t> </a:t>
            </a:r>
            <a:r>
              <a:rPr kumimoji="0" lang="en-US" sz="2700" b="0" i="0" u="none" strike="noStrike" kern="1200" cap="none" spc="0" normalizeH="0" baseline="0" noProof="0" dirty="0" err="1">
                <a:ln>
                  <a:noFill/>
                </a:ln>
                <a:solidFill>
                  <a:srgbClr val="1F222B"/>
                </a:solidFill>
                <a:effectLst/>
                <a:uLnTx/>
                <a:uFillTx/>
                <a:latin typeface="Calibri"/>
                <a:ea typeface="+mn-ea"/>
                <a:cs typeface="Arial" panose="020B0604020202020204" pitchFamily="34" charset="0"/>
              </a:rPr>
              <a:t>dân</a:t>
            </a:r>
            <a:endParaRPr kumimoji="0" lang="en-US" sz="2700" b="0" i="0" u="none" strike="noStrike" kern="1200" cap="none" spc="0" normalizeH="0" baseline="0" noProof="0" dirty="0">
              <a:ln>
                <a:noFill/>
              </a:ln>
              <a:solidFill>
                <a:srgbClr val="1F222B"/>
              </a:solidFill>
              <a:effectLst/>
              <a:uLnTx/>
              <a:uFillTx/>
              <a:latin typeface="Arial" panose="020B0604020202020204" pitchFamily="34" charset="0"/>
              <a:ea typeface="+mn-ea"/>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6197600" y="4495800"/>
            <a:ext cx="4998720" cy="1767840"/>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pt-BR"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D</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Kiên</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quyết</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khéo</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léo</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trong</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đấu</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tranh</a:t>
            </a:r>
            <a:endPar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8" name="Plaque 7">
            <a:extLst>
              <a:ext uri="{FF2B5EF4-FFF2-40B4-BE49-F238E27FC236}">
                <a16:creationId xmlns:a16="http://schemas.microsoft.com/office/drawing/2014/main" id="{82FDE4E3-CC5F-9433-9DA3-B9DD26D20FE6}"/>
              </a:ext>
            </a:extLst>
          </p:cNvPr>
          <p:cNvSpPr/>
          <p:nvPr/>
        </p:nvSpPr>
        <p:spPr>
          <a:xfrm>
            <a:off x="1015314" y="4506475"/>
            <a:ext cx="4998720" cy="1767840"/>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C.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Đoàn</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kết</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toàn</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dân</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phát</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huy</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sức</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mạnh</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nhân</a:t>
            </a:r>
            <a:r>
              <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dân</a:t>
            </a:r>
            <a:endParaRPr kumimoji="0" lang="en-US" sz="27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4941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cstate="print">
            <a:alphaModFix amt="10999"/>
            <a:extLst>
              <a:ext uri="{28A0092B-C50C-407E-A947-70E740481C1C}">
                <a14:useLocalDpi xmlns:a14="http://schemas.microsoft.com/office/drawing/2010/main" val="0"/>
              </a:ext>
            </a:extLst>
          </a:blip>
          <a:srcRect/>
          <a:stretch>
            <a:fillRect/>
          </a:stretch>
        </p:blipFill>
        <p:spPr>
          <a:xfrm>
            <a:off x="3723818" y="477607"/>
            <a:ext cx="4744367" cy="5902789"/>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990600" y="477607"/>
            <a:ext cx="10205720" cy="2357205"/>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F222B"/>
                </a:solidFill>
                <a:effectLst/>
                <a:uLnTx/>
                <a:uFillTx/>
                <a:latin typeface="Times New Roman"/>
                <a:ea typeface="+mn-ea"/>
                <a:cs typeface="+mn-cs"/>
              </a:rPr>
              <a:t>Câu hỏi </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5</a:t>
            </a:r>
            <a:r>
              <a:rPr kumimoji="0" lang="vi-VN"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Nội</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dung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nào</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dưới</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đây</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là</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nguyên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nhân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khách</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quan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làm</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nên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thắng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lợi</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cuộc</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kháng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chiến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toàn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quốc</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chống</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thực</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dân</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r>
              <a:rPr kumimoji="0" lang="en-US" sz="3200" b="1" i="0" u="none" strike="noStrike" kern="1200" cap="none" spc="0" normalizeH="0" baseline="0" noProof="0" dirty="0" err="1">
                <a:ln>
                  <a:noFill/>
                </a:ln>
                <a:solidFill>
                  <a:srgbClr val="1F222B"/>
                </a:solidFill>
                <a:effectLst/>
                <a:uLnTx/>
                <a:uFillTx/>
                <a:latin typeface="Times New Roman"/>
                <a:ea typeface="+mn-ea"/>
                <a:cs typeface="+mn-cs"/>
              </a:rPr>
              <a:t>Pháp</a:t>
            </a:r>
            <a:r>
              <a:rPr kumimoji="0" lang="en-US" sz="3200" b="1" i="0" u="none" strike="noStrike" kern="1200" cap="none" spc="0" normalizeH="0" baseline="0" noProof="0" dirty="0">
                <a:ln>
                  <a:noFill/>
                </a:ln>
                <a:solidFill>
                  <a:srgbClr val="1F222B"/>
                </a:solidFill>
                <a:effectLst/>
                <a:uLnTx/>
                <a:uFillTx/>
                <a:latin typeface="Times New Roman"/>
                <a:ea typeface="+mn-ea"/>
                <a:cs typeface="+mn-cs"/>
              </a:rPr>
              <a:t> ?</a:t>
            </a:r>
            <a:endParaRPr kumimoji="0" lang="vi-VN" sz="3200" b="0" i="0" u="none" strike="noStrike" kern="1200" cap="none" spc="0" normalizeH="0" baseline="0" noProof="0" dirty="0">
              <a:ln>
                <a:noFill/>
              </a:ln>
              <a:solidFill>
                <a:srgbClr val="1F222B"/>
              </a:solidFill>
              <a:effectLst/>
              <a:uLnTx/>
              <a:uFillTx/>
              <a:latin typeface="Times New Roman"/>
              <a:ea typeface="+mn-ea"/>
              <a:cs typeface="+mn-cs"/>
            </a:endParaRPr>
          </a:p>
        </p:txBody>
      </p:sp>
      <p:sp>
        <p:nvSpPr>
          <p:cNvPr id="14" name="Plaque 13">
            <a:extLst>
              <a:ext uri="{FF2B5EF4-FFF2-40B4-BE49-F238E27FC236}">
                <a16:creationId xmlns:a16="http://schemas.microsoft.com/office/drawing/2014/main" id="{17545916-D4AA-7D3D-C583-40C129D610B4}"/>
              </a:ext>
            </a:extLst>
          </p:cNvPr>
          <p:cNvSpPr/>
          <p:nvPr/>
        </p:nvSpPr>
        <p:spPr>
          <a:xfrm>
            <a:off x="990600" y="2989097"/>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A.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Xây</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dựng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hậu</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phương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rộng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lớn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vững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chắc</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6197600" y="2989097"/>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B.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Liên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minh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chiến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đấu</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chống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Pháp</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giữa</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nhân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dân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ba</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nước</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Đông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Dương</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990600" y="4889365"/>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lãnh</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Đảng</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lối</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đắn</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1F222B"/>
                </a:solidFill>
                <a:effectLst/>
                <a:uLnTx/>
                <a:uFillTx/>
                <a:latin typeface="Times New Roman" panose="02020603050405020304" pitchFamily="18" charset="0"/>
                <a:ea typeface="+mn-ea"/>
                <a:cs typeface="Times New Roman" panose="02020603050405020304" pitchFamily="18" charset="0"/>
              </a:rPr>
              <a:t>tạo</a:t>
            </a:r>
            <a:endParaRPr kumimoji="0" lang="en-US" sz="2800" b="0" i="0" u="none" strike="noStrike" kern="1200" cap="none" spc="0" normalizeH="0" baseline="0" noProof="0" dirty="0">
              <a:ln>
                <a:noFill/>
              </a:ln>
              <a:solidFill>
                <a:srgbClr val="1F222B"/>
              </a:solidFill>
              <a:effectLst/>
              <a:uLnTx/>
              <a:uFillTx/>
              <a:latin typeface="Times New Roman" panose="02020603050405020304" pitchFamily="18" charset="0"/>
              <a:ea typeface="+mn-ea"/>
              <a:cs typeface="Times New Roman" panose="02020603050405020304" pitchFamily="18"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6197600" y="4889365"/>
            <a:ext cx="5120640" cy="16146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D.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Lực</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lượng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vũ</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trang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không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ngừng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lớn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mạnh</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6197600" y="2989096"/>
            <a:ext cx="5120640" cy="16146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lIns="60948" tIns="30474" rIns="60948" bIns="30474"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B.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Liên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minh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chiến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đấu</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chống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Pháp</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giữa</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nhân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dân</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ba</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nước</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Đông</a:t>
            </a:r>
            <a:r>
              <a:rPr kumimoji="0" lang="en-US" sz="2800" b="0" i="0" u="none" strike="noStrike" kern="1200" cap="none" spc="0" normalizeH="0" baseline="0" noProof="0" dirty="0">
                <a:ln>
                  <a:noFill/>
                </a:ln>
                <a:solidFill>
                  <a:srgbClr val="1F222B"/>
                </a:solidFill>
                <a:effectLst/>
                <a:uLnTx/>
                <a:uFillTx/>
                <a:latin typeface="Times New Roman"/>
                <a:ea typeface="+mn-ea"/>
                <a:cs typeface="Arial" panose="020B0604020202020204" pitchFamily="34" charset="0"/>
              </a:rPr>
              <a:t> </a:t>
            </a:r>
            <a:r>
              <a:rPr kumimoji="0" lang="en-US" sz="2800" b="0" i="0" u="none" strike="noStrike" kern="1200" cap="none" spc="0" normalizeH="0" baseline="0" noProof="0" dirty="0" err="1">
                <a:ln>
                  <a:noFill/>
                </a:ln>
                <a:solidFill>
                  <a:srgbClr val="1F222B"/>
                </a:solidFill>
                <a:effectLst/>
                <a:uLnTx/>
                <a:uFillTx/>
                <a:latin typeface="Times New Roman"/>
                <a:ea typeface="+mn-ea"/>
                <a:cs typeface="Arial" panose="020B0604020202020204" pitchFamily="34" charset="0"/>
              </a:rPr>
              <a:t>Dương</a:t>
            </a:r>
            <a:endParaRPr kumimoji="0" lang="en-US" sz="2800" b="0" i="0" u="none" strike="noStrike" kern="1200" cap="none" spc="0" normalizeH="0" baseline="0" noProof="0" dirty="0">
              <a:ln>
                <a:noFill/>
              </a:ln>
              <a:solidFill>
                <a:srgbClr val="1F222B"/>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9198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CBC4-BABE-14BC-792F-2B683D0DFF93}"/>
              </a:ext>
            </a:extLst>
          </p:cNvPr>
          <p:cNvSpPr>
            <a:spLocks noGrp="1"/>
          </p:cNvSpPr>
          <p:nvPr>
            <p:ph type="title"/>
          </p:nvPr>
        </p:nvSpPr>
        <p:spPr>
          <a:xfrm>
            <a:off x="838200" y="365125"/>
            <a:ext cx="9102213" cy="1325563"/>
          </a:xfrm>
        </p:spPr>
        <p:txBody>
          <a:bodyPr/>
          <a:lstStyle/>
          <a:p>
            <a:pPr algn="ctr"/>
            <a:r>
              <a:rPr lang="en-US" sz="3600" b="1" dirty="0" err="1">
                <a:latin typeface="Times New Roman" panose="02020603050405020304" pitchFamily="18" charset="0"/>
                <a:cs typeface="Times New Roman" panose="02020603050405020304" pitchFamily="18" charset="0"/>
              </a:rPr>
              <a:t>Vận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endParaRPr lang="en-US" sz="3600" b="1" dirty="0">
              <a:latin typeface="Times New Roman" panose="02020603050405020304" pitchFamily="18" charset="0"/>
              <a:cs typeface="Times New Roman" panose="02020603050405020304" pitchFamily="18" charset="0"/>
            </a:endParaRPr>
          </a:p>
        </p:txBody>
      </p:sp>
      <p:sp>
        <p:nvSpPr>
          <p:cNvPr id="5" name="矩形 19">
            <a:extLst>
              <a:ext uri="{FF2B5EF4-FFF2-40B4-BE49-F238E27FC236}">
                <a16:creationId xmlns:a16="http://schemas.microsoft.com/office/drawing/2014/main" id="{BB469074-00DA-F912-05DA-FF95E04FD078}"/>
              </a:ext>
            </a:extLst>
          </p:cNvPr>
          <p:cNvSpPr/>
          <p:nvPr/>
        </p:nvSpPr>
        <p:spPr>
          <a:xfrm>
            <a:off x="735377" y="2215550"/>
            <a:ext cx="7247245" cy="2677656"/>
          </a:xfrm>
          <a:prstGeom prst="rect">
            <a:avLst/>
          </a:prstGeom>
        </p:spPr>
        <p:txBody>
          <a:bodyPr vert="horz"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sao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Nam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cuộc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kháng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chiến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phóng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tộc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ở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Á,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châu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Phi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Mỹ</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La-</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7D81A905-C3D3-E550-EBA0-43C5AEDBFD3A}"/>
              </a:ext>
            </a:extLst>
          </p:cNvPr>
          <p:cNvPicPr>
            <a:picLocks noChangeAspect="1"/>
          </p:cNvPicPr>
          <p:nvPr/>
        </p:nvPicPr>
        <p:blipFill>
          <a:blip r:embed="rId2"/>
          <a:stretch>
            <a:fillRect/>
          </a:stretch>
        </p:blipFill>
        <p:spPr>
          <a:xfrm>
            <a:off x="8601381" y="1027403"/>
            <a:ext cx="3381354" cy="4803193"/>
          </a:xfrm>
          <a:prstGeom prst="rect">
            <a:avLst/>
          </a:prstGeom>
        </p:spPr>
      </p:pic>
    </p:spTree>
    <p:extLst>
      <p:ext uri="{BB962C8B-B14F-4D97-AF65-F5344CB8AC3E}">
        <p14:creationId xmlns:p14="http://schemas.microsoft.com/office/powerpoint/2010/main" val="186116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068AD-143B-4282-6F32-CA16E1F3DDD6}"/>
              </a:ext>
            </a:extLst>
          </p:cNvPr>
          <p:cNvPicPr>
            <a:picLocks noChangeAspect="1"/>
          </p:cNvPicPr>
          <p:nvPr/>
        </p:nvPicPr>
        <p:blipFill>
          <a:blip r:embed="rId4"/>
          <a:stretch>
            <a:fillRect/>
          </a:stretch>
        </p:blipFill>
        <p:spPr>
          <a:xfrm>
            <a:off x="3369097" y="-67379"/>
            <a:ext cx="4544705" cy="971947"/>
          </a:xfrm>
          <a:prstGeom prst="rect">
            <a:avLst/>
          </a:prstGeom>
          <a:solidFill>
            <a:schemeClr val="tx1">
              <a:lumMod val="50000"/>
              <a:lumOff val="50000"/>
            </a:schemeClr>
          </a:solidFill>
        </p:spPr>
      </p:pic>
      <p:sp>
        <p:nvSpPr>
          <p:cNvPr id="9" name="TextBox 14">
            <a:extLst>
              <a:ext uri="{FF2B5EF4-FFF2-40B4-BE49-F238E27FC236}">
                <a16:creationId xmlns:a16="http://schemas.microsoft.com/office/drawing/2014/main" id="{07A0DC4A-413C-E02E-736C-E7D70688CD69}"/>
              </a:ext>
            </a:extLst>
          </p:cNvPr>
          <p:cNvSpPr txBox="1"/>
          <p:nvPr/>
        </p:nvSpPr>
        <p:spPr>
          <a:xfrm>
            <a:off x="1284425" y="6301946"/>
            <a:ext cx="4357025" cy="461665"/>
          </a:xfrm>
          <a:prstGeom prst="rect">
            <a:avLst/>
          </a:prstGeom>
        </p:spPr>
        <p:txBody>
          <a:bodyPr wrap="square" lIns="0" tIns="0" rIns="0" bIns="0" rtlCol="0" anchor="t">
            <a:spAutoFit/>
          </a:bodyPr>
          <a:lstStyle/>
          <a:p>
            <a:pPr marL="0" marR="0" lvl="0" indent="0" algn="ctr" defTabSz="586449"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Em</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biết</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gì</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về</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loại</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xe</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r>
              <a:rPr kumimoji="0" lang="en-US" altLang="en-US" sz="3000" b="1" i="0" u="none" strike="noStrike" kern="1200" cap="none" spc="0" normalizeH="0" baseline="0" noProof="0" dirty="0" err="1">
                <a:ln>
                  <a:noFill/>
                </a:ln>
                <a:solidFill>
                  <a:srgbClr val="000000"/>
                </a:solidFill>
                <a:effectLst/>
                <a:uLnTx/>
                <a:uFillTx/>
                <a:latin typeface="Sitka Banner" pitchFamily="2" charset="0"/>
                <a:ea typeface="+mn-ea"/>
                <a:cs typeface="Times New Roman" panose="02020603050405020304" pitchFamily="18" charset="0"/>
                <a:sym typeface="Arial"/>
              </a:rPr>
              <a:t>này</a:t>
            </a:r>
            <a:r>
              <a:rPr kumimoji="0" lang="en-US" altLang="en-US" sz="3000" b="1" i="0" u="none" strike="noStrike" kern="1200" cap="none" spc="0" normalizeH="0" baseline="0" noProof="0" dirty="0">
                <a:ln>
                  <a:noFill/>
                </a:ln>
                <a:solidFill>
                  <a:srgbClr val="000000"/>
                </a:solidFill>
                <a:effectLst/>
                <a:uLnTx/>
                <a:uFillTx/>
                <a:latin typeface="Sitka Banner" pitchFamily="2" charset="0"/>
                <a:ea typeface="+mn-ea"/>
                <a:cs typeface="Times New Roman" panose="02020603050405020304" pitchFamily="18" charset="0"/>
                <a:sym typeface="Arial"/>
              </a:rPr>
              <a:t>? </a:t>
            </a:r>
            <a:endParaRPr kumimoji="0" lang="vi-VN"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sym typeface="Arial"/>
            </a:endParaRPr>
          </a:p>
        </p:txBody>
      </p:sp>
      <p:pic>
        <p:nvPicPr>
          <p:cNvPr id="10" name="Picture 10">
            <a:extLst>
              <a:ext uri="{FF2B5EF4-FFF2-40B4-BE49-F238E27FC236}">
                <a16:creationId xmlns:a16="http://schemas.microsoft.com/office/drawing/2014/main" id="{CF073F20-97F2-81DF-079B-A789FC262A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5048" y="6047933"/>
            <a:ext cx="969691" cy="969691"/>
          </a:xfrm>
          <a:prstGeom prst="rect">
            <a:avLst/>
          </a:prstGeom>
        </p:spPr>
      </p:pic>
      <p:sp>
        <p:nvSpPr>
          <p:cNvPr id="17" name="TextBox 16">
            <a:extLst>
              <a:ext uri="{FF2B5EF4-FFF2-40B4-BE49-F238E27FC236}">
                <a16:creationId xmlns:a16="http://schemas.microsoft.com/office/drawing/2014/main" id="{F5AF7E93-7A12-136A-04F6-EACDC8E5FC77}"/>
              </a:ext>
            </a:extLst>
          </p:cNvPr>
          <p:cNvSpPr txBox="1"/>
          <p:nvPr/>
        </p:nvSpPr>
        <p:spPr>
          <a:xfrm>
            <a:off x="6571455" y="1016372"/>
            <a:ext cx="2159590" cy="430887"/>
          </a:xfrm>
          <a:prstGeom prst="rect">
            <a:avLst/>
          </a:prstGeom>
        </p:spPr>
        <p:txBody>
          <a:bodyPr wrap="square" lIns="0" tIns="0" rIns="0" bIns="0" rtlCol="0" anchor="t">
            <a:spAutoFit/>
          </a:bodyPr>
          <a:lstStyle/>
          <a:p>
            <a:pPr marL="0" marR="0" lvl="0" indent="0" algn="ctr" defTabSz="586449"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Xe</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đạp</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thồ</a:t>
            </a:r>
            <a:endPar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297227B3-A701-406B-C0DB-28DF68A64842}"/>
              </a:ext>
            </a:extLst>
          </p:cNvPr>
          <p:cNvPicPr>
            <a:picLocks noChangeAspect="1"/>
          </p:cNvPicPr>
          <p:nvPr/>
        </p:nvPicPr>
        <p:blipFill>
          <a:blip r:embed="rId7"/>
          <a:stretch>
            <a:fillRect/>
          </a:stretch>
        </p:blipFill>
        <p:spPr>
          <a:xfrm>
            <a:off x="9003626" y="695980"/>
            <a:ext cx="1030067" cy="1071669"/>
          </a:xfrm>
          <a:prstGeom prst="rect">
            <a:avLst/>
          </a:prstGeom>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733" y="2287026"/>
            <a:ext cx="6144410" cy="401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y2meta.com - Binh chủng _Xe đạp thồ_ _ VTV2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1361" y="904568"/>
            <a:ext cx="6223781" cy="5211097"/>
          </a:xfrm>
          <a:prstGeom prst="rect">
            <a:avLst/>
          </a:prstGeom>
        </p:spPr>
      </p:pic>
      <p:sp>
        <p:nvSpPr>
          <p:cNvPr id="5" name="Hộp Văn bản 4">
            <a:extLst>
              <a:ext uri="{FF2B5EF4-FFF2-40B4-BE49-F238E27FC236}">
                <a16:creationId xmlns:a16="http://schemas.microsoft.com/office/drawing/2014/main" id="{407C3FBD-0CE7-34B0-7640-8EA2F56516B6}"/>
              </a:ext>
            </a:extLst>
          </p:cNvPr>
          <p:cNvSpPr txBox="1"/>
          <p:nvPr/>
        </p:nvSpPr>
        <p:spPr>
          <a:xfrm>
            <a:off x="6614514" y="1637705"/>
            <a:ext cx="540998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Ký giả </a:t>
            </a:r>
            <a:r>
              <a:rPr kumimoji="0" lang="vi-VN" sz="2400" b="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Jules</a:t>
            </a:r>
            <a:r>
              <a:rPr kumimoji="0" lang="vi-VN" sz="2400" b="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Joy</a:t>
            </a:r>
            <a:r>
              <a:rPr kumimoji="0" lang="vi-VN" sz="2400" b="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 trong cuốn “Trận Điện Biên Phủ” đã viết: “</a:t>
            </a:r>
            <a:r>
              <a:rPr kumimoji="0" lang="vi-VN" sz="2400" b="0" i="1"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Đã có hàng trăm tấn bom được ném xuống các tuyến giao thông và những con đường tiếp vận của Quân đội Nhân dân Việt Nam nhưng chẳng bao giờ cắt đứt nổi những con đường ấy… Tướng Na</a:t>
            </a:r>
            <a:r>
              <a:rPr kumimoji="0" lang="en-US" sz="2400" b="0" i="1"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a:t>
            </a:r>
            <a:r>
              <a:rPr kumimoji="0" lang="vi-VN" sz="2400" b="0" i="1"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va bị thua chính là những chiếc xe đạp thồ với những kiện hàng từ 200 đến 320kg được điều khiển bởi những con người ăn không thật no và ngủ thì nằm ngay trên những mảnh </a:t>
            </a:r>
            <a:r>
              <a:rPr kumimoji="0" lang="vi-VN" sz="2400" b="0" i="1" u="none" strike="noStrike" kern="1200" cap="none" spc="0" normalizeH="0" baseline="0" noProof="0" dirty="0" err="1">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nilon</a:t>
            </a:r>
            <a:r>
              <a:rPr kumimoji="0" lang="vi-VN" sz="2400" b="0" i="1"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 trải trên đất</a:t>
            </a:r>
            <a:r>
              <a:rPr kumimoji="0" lang="vi-VN" sz="2400" b="0" i="0" u="none" strike="noStrike" kern="1200" cap="none" spc="0" normalizeH="0" baseline="0" noProof="0" dirty="0">
                <a:ln>
                  <a:noFill/>
                </a:ln>
                <a:solidFill>
                  <a:srgbClr val="333333"/>
                </a:solidFill>
                <a:effectLst/>
                <a:highlight>
                  <a:srgbClr val="FFFFFF"/>
                </a:highlight>
                <a:uLnTx/>
                <a:uFillTx/>
                <a:latin typeface="Times New Roman" panose="02020603050405020304" pitchFamily="18" charset="0"/>
                <a:ea typeface="+mn-ea"/>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17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026"/>
                                        </p:tgtEl>
                                        <p:attrNameLst>
                                          <p:attrName>ppt_x</p:attrName>
                                        </p:attrNameLst>
                                      </p:cBhvr>
                                      <p:tavLst>
                                        <p:tav tm="0">
                                          <p:val>
                                            <p:strVal val="ppt_x"/>
                                          </p:val>
                                        </p:tav>
                                        <p:tav tm="100000">
                                          <p:val>
                                            <p:strVal val="ppt_x"/>
                                          </p:val>
                                        </p:tav>
                                      </p:tavLst>
                                    </p:anim>
                                    <p:anim calcmode="lin" valueType="num">
                                      <p:cBhvr additive="base">
                                        <p:cTn id="31" dur="500"/>
                                        <p:tgtEl>
                                          <p:spTgt spid="1026"/>
                                        </p:tgtEl>
                                        <p:attrNameLst>
                                          <p:attrName>ppt_y</p:attrName>
                                        </p:attrNameLst>
                                      </p:cBhvr>
                                      <p:tavLst>
                                        <p:tav tm="0">
                                          <p:val>
                                            <p:strVal val="ppt_y"/>
                                          </p:val>
                                        </p:tav>
                                        <p:tav tm="100000">
                                          <p:val>
                                            <p:strVal val="1+ppt_h/2"/>
                                          </p:val>
                                        </p:tav>
                                      </p:tavLst>
                                    </p:anim>
                                    <p:set>
                                      <p:cBhvr>
                                        <p:cTn id="32" dur="1" fill="hold">
                                          <p:stCondLst>
                                            <p:cond delay="499"/>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3"/>
                </p:tgtEl>
              </p:cMediaNode>
            </p:video>
          </p:childTnLst>
        </p:cTn>
      </p:par>
    </p:tnLst>
    <p:bldLst>
      <p:bldP spid="9" grpId="0"/>
      <p:bldP spid="17"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FFB36B-7D2A-C749-A04E-69D014A41BDC}"/>
              </a:ext>
            </a:extLst>
          </p:cNvPr>
          <p:cNvSpPr>
            <a:spLocks noChangeArrowheads="1"/>
          </p:cNvSpPr>
          <p:nvPr/>
        </p:nvSpPr>
        <p:spPr bwMode="auto">
          <a:xfrm>
            <a:off x="78975" y="988051"/>
            <a:ext cx="1188576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3.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Nguyên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nhân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thắng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lợi</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của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cuộc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kháng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chiến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chống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thực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dân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Pháp</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(1945 - 1954).</a:t>
            </a:r>
          </a:p>
        </p:txBody>
      </p:sp>
      <p:graphicFrame>
        <p:nvGraphicFramePr>
          <p:cNvPr id="8" name="Table 7"/>
          <p:cNvGraphicFramePr>
            <a:graphicFrameLocks noGrp="1"/>
          </p:cNvGraphicFramePr>
          <p:nvPr>
            <p:extLst>
              <p:ext uri="{D42A27DB-BD31-4B8C-83A1-F6EECF244321}">
                <p14:modId xmlns:p14="http://schemas.microsoft.com/office/powerpoint/2010/main" val="1774645011"/>
              </p:ext>
            </p:extLst>
          </p:nvPr>
        </p:nvGraphicFramePr>
        <p:xfrm>
          <a:off x="373625" y="1799303"/>
          <a:ext cx="11474246" cy="5420040"/>
        </p:xfrm>
        <a:graphic>
          <a:graphicData uri="http://schemas.openxmlformats.org/drawingml/2006/table">
            <a:tbl>
              <a:tblPr firstRow="1" bandRow="1">
                <a:tableStyleId>{BDBED569-4797-4DF1-A0F4-6AAB3CD982D8}</a:tableStyleId>
              </a:tblPr>
              <a:tblGrid>
                <a:gridCol w="5737123">
                  <a:extLst>
                    <a:ext uri="{9D8B030D-6E8A-4147-A177-3AD203B41FA5}">
                      <a16:colId xmlns:a16="http://schemas.microsoft.com/office/drawing/2014/main" val="20000"/>
                    </a:ext>
                  </a:extLst>
                </a:gridCol>
                <a:gridCol w="5737123">
                  <a:extLst>
                    <a:ext uri="{9D8B030D-6E8A-4147-A177-3AD203B41FA5}">
                      <a16:colId xmlns:a16="http://schemas.microsoft.com/office/drawing/2014/main" val="20001"/>
                    </a:ext>
                  </a:extLst>
                </a:gridCol>
              </a:tblGrid>
              <a:tr h="1646976">
                <a:tc gridSpan="2">
                  <a:txBody>
                    <a:bodyPr/>
                    <a:lstStyle/>
                    <a:p>
                      <a:pPr algn="ctr"/>
                      <a:r>
                        <a:rPr lang="en-US" sz="2800" dirty="0">
                          <a:latin typeface="Times New Roman" panose="02020603050405020304" pitchFamily="18" charset="0"/>
                          <a:cs typeface="Times New Roman" panose="02020603050405020304" pitchFamily="18" charset="0"/>
                        </a:rPr>
                        <a:t>Em </a:t>
                      </a:r>
                      <a:r>
                        <a:rPr lang="en-US" sz="2800" dirty="0" err="1">
                          <a:latin typeface="Times New Roman" panose="02020603050405020304" pitchFamily="18" charset="0"/>
                          <a:cs typeface="Times New Roman" panose="02020603050405020304" pitchFamily="18" charset="0"/>
                        </a:rPr>
                        <a:t>hãy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trình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bày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nguyên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nhân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thắng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lợi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của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cuộc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kháng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chiến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chống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thực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dân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Pháp</a:t>
                      </a:r>
                      <a:r>
                        <a:rPr lang="en-US" sz="2800" baseline="0" dirty="0">
                          <a:latin typeface="Times New Roman" panose="02020603050405020304" pitchFamily="18" charset="0"/>
                          <a:cs typeface="Times New Roman" panose="02020603050405020304" pitchFamily="18" charset="0"/>
                        </a:rPr>
                        <a:t> (1945 - 1954)</a:t>
                      </a:r>
                      <a:endParaRPr lang="en-US" sz="2800" b="1" dirty="0">
                        <a:latin typeface="Times New Roman" panose="02020603050405020304" pitchFamily="18" charset="0"/>
                        <a:cs typeface="Times New Roman" panose="02020603050405020304" pitchFamily="18" charset="0"/>
                      </a:endParaRPr>
                    </a:p>
                  </a:txBody>
                  <a:tcPr anchor="ctr"/>
                </a:tc>
                <a:tc hMerge="1">
                  <a:txBody>
                    <a:bodyPr/>
                    <a:lstStyle/>
                    <a:p>
                      <a:endParaRPr lang="en-US" dirty="0"/>
                    </a:p>
                  </a:txBody>
                  <a:tcPr/>
                </a:tc>
                <a:extLst>
                  <a:ext uri="{0D108BD9-81ED-4DB2-BD59-A6C34878D82A}">
                    <a16:rowId xmlns:a16="http://schemas.microsoft.com/office/drawing/2014/main" val="10000"/>
                  </a:ext>
                </a:extLst>
              </a:tr>
              <a:tr h="2126088">
                <a:tc>
                  <a:txBody>
                    <a:bodyPr/>
                    <a:lstStyle/>
                    <a:p>
                      <a:pPr algn="ctr"/>
                      <a:endParaRPr lang="en-US" sz="3200" dirty="0">
                        <a:latin typeface="Times New Roman" panose="02020603050405020304" pitchFamily="18" charset="0"/>
                        <a:cs typeface="Times New Roman" panose="02020603050405020304" pitchFamily="18" charset="0"/>
                      </a:endParaRPr>
                    </a:p>
                    <a:p>
                      <a:pPr algn="ctr"/>
                      <a:r>
                        <a:rPr lang="en-US" sz="3200" b="1" dirty="0" err="1">
                          <a:latin typeface="Times New Roman" panose="02020603050405020304" pitchFamily="18" charset="0"/>
                          <a:cs typeface="Times New Roman" panose="02020603050405020304" pitchFamily="18" charset="0"/>
                        </a:rPr>
                        <a:t>Nhóm</a:t>
                      </a:r>
                      <a:r>
                        <a:rPr lang="en-US" sz="3200" b="1" baseline="0" dirty="0">
                          <a:latin typeface="Times New Roman" panose="02020603050405020304" pitchFamily="18" charset="0"/>
                          <a:cs typeface="Times New Roman" panose="02020603050405020304" pitchFamily="18" charset="0"/>
                        </a:rPr>
                        <a:t> 1</a:t>
                      </a:r>
                    </a:p>
                    <a:p>
                      <a:pPr algn="ctr"/>
                      <a:r>
                        <a:rPr lang="en-US" sz="3200" b="1" baseline="0" dirty="0" err="1">
                          <a:latin typeface="Times New Roman" panose="02020603050405020304" pitchFamily="18" charset="0"/>
                          <a:cs typeface="Times New Roman" panose="02020603050405020304" pitchFamily="18" charset="0"/>
                        </a:rPr>
                        <a:t>Nguyên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nhân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chủ</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quan</a:t>
                      </a:r>
                      <a:endParaRPr lang="en-US" sz="3200" b="1" baseline="0" dirty="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b="1" dirty="0" err="1">
                          <a:latin typeface="Times New Roman" panose="02020603050405020304" pitchFamily="18" charset="0"/>
                          <a:cs typeface="Times New Roman" panose="02020603050405020304" pitchFamily="18" charset="0"/>
                        </a:rPr>
                        <a:t>Nhóm</a:t>
                      </a:r>
                      <a:r>
                        <a:rPr lang="en-US" sz="3200" b="1" baseline="0" dirty="0">
                          <a:latin typeface="Times New Roman" panose="02020603050405020304" pitchFamily="18" charset="0"/>
                          <a:cs typeface="Times New Roman" panose="02020603050405020304" pitchFamily="18" charset="0"/>
                        </a:rPr>
                        <a:t> 2</a:t>
                      </a:r>
                    </a:p>
                    <a:p>
                      <a:pPr algn="ctr"/>
                      <a:r>
                        <a:rPr lang="en-US" sz="3200" b="1" baseline="0" dirty="0" err="1">
                          <a:latin typeface="Times New Roman" panose="02020603050405020304" pitchFamily="18" charset="0"/>
                          <a:cs typeface="Times New Roman" panose="02020603050405020304" pitchFamily="18" charset="0"/>
                        </a:rPr>
                        <a:t>Nguyên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nhân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khách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quan</a:t>
                      </a:r>
                      <a:endParaRPr lang="en-US" sz="32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1646976">
                <a:tc>
                  <a:txBody>
                    <a:bodyPr/>
                    <a:lstStyle/>
                    <a:p>
                      <a:endParaRPr lang="en-US" sz="3200" b="1">
                        <a:latin typeface="Times New Roman" panose="02020603050405020304" pitchFamily="18" charset="0"/>
                        <a:cs typeface="Times New Roman" panose="02020603050405020304" pitchFamily="18" charset="0"/>
                      </a:endParaRPr>
                    </a:p>
                  </a:txBody>
                  <a:tcPr anchor="ctr"/>
                </a:tc>
                <a:tc>
                  <a:txBody>
                    <a:bodyPr/>
                    <a:lstStyle/>
                    <a:p>
                      <a:endParaRPr lang="en-US" sz="32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bl>
          </a:graphicData>
        </a:graphic>
      </p:graphicFrame>
      <p:pic>
        <p:nvPicPr>
          <p:cNvPr id="9" name="Đồng hồ đếm ngược 5 phút - 5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10353" y="2983811"/>
            <a:ext cx="1193799" cy="671512"/>
          </a:xfrm>
          <a:prstGeom prst="rect">
            <a:avLst/>
          </a:prstGeom>
        </p:spPr>
      </p:pic>
      <p:pic>
        <p:nvPicPr>
          <p:cNvPr id="7" name="Picture 6">
            <a:extLst>
              <a:ext uri="{FF2B5EF4-FFF2-40B4-BE49-F238E27FC236}">
                <a16:creationId xmlns:a16="http://schemas.microsoft.com/office/drawing/2014/main" id="{29F38225-DCF3-6D2D-410F-D70C55249D57}"/>
              </a:ext>
            </a:extLst>
          </p:cNvPr>
          <p:cNvPicPr>
            <a:picLocks noChangeAspect="1"/>
          </p:cNvPicPr>
          <p:nvPr/>
        </p:nvPicPr>
        <p:blipFill>
          <a:blip r:embed="rId5"/>
          <a:stretch>
            <a:fillRect/>
          </a:stretch>
        </p:blipFill>
        <p:spPr>
          <a:xfrm>
            <a:off x="6224378" y="4414684"/>
            <a:ext cx="5470756" cy="2443316"/>
          </a:xfrm>
          <a:prstGeom prst="rect">
            <a:avLst/>
          </a:prstGeom>
        </p:spPr>
      </p:pic>
      <p:sp>
        <p:nvSpPr>
          <p:cNvPr id="10" name="Rounded Rectangle 9">
            <a:extLst>
              <a:ext uri="{FF2B5EF4-FFF2-40B4-BE49-F238E27FC236}">
                <a16:creationId xmlns:a16="http://schemas.microsoft.com/office/drawing/2014/main" id="{B7E4A9F3-4F8B-7543-9FDD-3B59BFA7B7D9}"/>
              </a:ext>
            </a:extLst>
          </p:cNvPr>
          <p:cNvSpPr/>
          <p:nvPr/>
        </p:nvSpPr>
        <p:spPr bwMode="auto">
          <a:xfrm>
            <a:off x="44053" y="3644655"/>
            <a:ext cx="6130922" cy="3026532"/>
          </a:xfrm>
          <a:prstGeom prst="roundRect">
            <a:avLst>
              <a:gd name="adj" fmla="val 28788"/>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Subtitle 1">
            <a:extLst>
              <a:ext uri="{FF2B5EF4-FFF2-40B4-BE49-F238E27FC236}">
                <a16:creationId xmlns:a16="http://schemas.microsoft.com/office/drawing/2014/main" id="{394F5284-C7BC-7FEA-070B-92D44A7A4265}"/>
              </a:ext>
            </a:extLst>
          </p:cNvPr>
          <p:cNvSpPr txBox="1">
            <a:spLocks/>
          </p:cNvSpPr>
          <p:nvPr/>
        </p:nvSpPr>
        <p:spPr>
          <a:xfrm>
            <a:off x="1356852" y="-94410"/>
            <a:ext cx="9960077" cy="12038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b="1" dirty="0" err="1">
                <a:solidFill>
                  <a:srgbClr val="FF0000"/>
                </a:solidFill>
                <a:latin typeface="Times New Roman" panose="02020603050405020304" pitchFamily="18" charset="0"/>
                <a:cs typeface="Times New Roman" panose="02020603050405020304" pitchFamily="18" charset="0"/>
              </a:rPr>
              <a:t>Bài</a:t>
            </a:r>
            <a:r>
              <a:rPr lang="en-US" b="1" dirty="0">
                <a:solidFill>
                  <a:srgbClr val="FF0000"/>
                </a:solidFill>
                <a:latin typeface="Times New Roman" panose="02020603050405020304" pitchFamily="18" charset="0"/>
                <a:cs typeface="Times New Roman" panose="02020603050405020304" pitchFamily="18" charset="0"/>
              </a:rPr>
              <a:t> 7: </a:t>
            </a:r>
            <a:r>
              <a:rPr lang="en-US" sz="3200" b="1" dirty="0" err="1">
                <a:solidFill>
                  <a:srgbClr val="FF0000"/>
                </a:solidFill>
                <a:latin typeface="Times New Roman" panose="02020603050405020304" pitchFamily="18" charset="0"/>
                <a:cs typeface="Times New Roman" panose="02020603050405020304" pitchFamily="18" charset="0"/>
              </a:rPr>
              <a:t>Cuộc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Pháp</a:t>
            </a:r>
            <a:r>
              <a:rPr lang="en-US" sz="3200" b="1" dirty="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b="1" dirty="0">
                <a:solidFill>
                  <a:srgbClr val="FF0000"/>
                </a:solidFill>
                <a:latin typeface="Times New Roman" panose="02020603050405020304" pitchFamily="18" charset="0"/>
                <a:cs typeface="Times New Roman" panose="02020603050405020304" pitchFamily="18" charset="0"/>
              </a:rPr>
              <a:t>(1945 - 1954) - </a:t>
            </a:r>
            <a:r>
              <a:rPr lang="en-US" b="1" dirty="0" err="1">
                <a:solidFill>
                  <a:srgbClr val="FF0000"/>
                </a:solidFill>
                <a:latin typeface="Times New Roman" panose="02020603050405020304" pitchFamily="18" charset="0"/>
                <a:cs typeface="Times New Roman" panose="02020603050405020304" pitchFamily="18" charset="0"/>
              </a:rPr>
              <a:t>Tiết</a:t>
            </a:r>
            <a:r>
              <a:rPr lang="en-US"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7314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0"/>
                                        </p:tgtEl>
                                      </p:cBhvr>
                                    </p:animEffect>
                                    <p:anim calcmode="lin" valueType="num">
                                      <p:cBhvr>
                                        <p:cTn id="24" dur="1000"/>
                                        <p:tgtEl>
                                          <p:spTgt spid="10"/>
                                        </p:tgtEl>
                                        <p:attrNameLst>
                                          <p:attrName>ppt_x</p:attrName>
                                        </p:attrNameLst>
                                      </p:cBhvr>
                                      <p:tavLst>
                                        <p:tav tm="0">
                                          <p:val>
                                            <p:strVal val="ppt_x"/>
                                          </p:val>
                                        </p:tav>
                                        <p:tav tm="100000">
                                          <p:val>
                                            <p:strVal val="ppt_x"/>
                                          </p:val>
                                        </p:tav>
                                      </p:tavLst>
                                    </p:anim>
                                    <p:anim calcmode="lin" valueType="num">
                                      <p:cBhvr>
                                        <p:cTn id="25" dur="1000"/>
                                        <p:tgtEl>
                                          <p:spTgt spid="10"/>
                                        </p:tgtEl>
                                        <p:attrNameLst>
                                          <p:attrName>ppt_y</p:attrName>
                                        </p:attrNameLst>
                                      </p:cBhvr>
                                      <p:tavLst>
                                        <p:tav tm="0">
                                          <p:val>
                                            <p:strVal val="ppt_y"/>
                                          </p:val>
                                        </p:tav>
                                        <p:tav tm="100000">
                                          <p:val>
                                            <p:strVal val="ppt_y+.1"/>
                                          </p:val>
                                        </p:tav>
                                      </p:tavLst>
                                    </p:anim>
                                    <p:set>
                                      <p:cBhvr>
                                        <p:cTn id="26" dur="1" fill="hold">
                                          <p:stCondLst>
                                            <p:cond delay="999"/>
                                          </p:stCondLst>
                                        </p:cTn>
                                        <p:tgtEl>
                                          <p:spTgt spid="10"/>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7"/>
                                        </p:tgtEl>
                                      </p:cBhvr>
                                    </p:animEffect>
                                    <p:anim calcmode="lin" valueType="num">
                                      <p:cBhvr>
                                        <p:cTn id="29" dur="1000"/>
                                        <p:tgtEl>
                                          <p:spTgt spid="7"/>
                                        </p:tgtEl>
                                        <p:attrNameLst>
                                          <p:attrName>ppt_x</p:attrName>
                                        </p:attrNameLst>
                                      </p:cBhvr>
                                      <p:tavLst>
                                        <p:tav tm="0">
                                          <p:val>
                                            <p:strVal val="ppt_x"/>
                                          </p:val>
                                        </p:tav>
                                        <p:tav tm="100000">
                                          <p:val>
                                            <p:strVal val="ppt_x"/>
                                          </p:val>
                                        </p:tav>
                                      </p:tavLst>
                                    </p:anim>
                                    <p:anim calcmode="lin" valueType="num">
                                      <p:cBhvr>
                                        <p:cTn id="30" dur="1000"/>
                                        <p:tgtEl>
                                          <p:spTgt spid="7"/>
                                        </p:tgtEl>
                                        <p:attrNameLst>
                                          <p:attrName>ppt_y</p:attrName>
                                        </p:attrNameLst>
                                      </p:cBhvr>
                                      <p:tavLst>
                                        <p:tav tm="0">
                                          <p:val>
                                            <p:strVal val="ppt_y"/>
                                          </p:val>
                                        </p:tav>
                                        <p:tav tm="100000">
                                          <p:val>
                                            <p:strVal val="ppt_y+.1"/>
                                          </p:val>
                                        </p:tav>
                                      </p:tavLst>
                                    </p:anim>
                                    <p:set>
                                      <p:cBhvr>
                                        <p:cTn id="31" dur="1" fill="hold">
                                          <p:stCondLst>
                                            <p:cond delay="9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9"/>
                </p:tgtEl>
              </p:cMediaNode>
            </p:video>
          </p:childTnLst>
        </p:cTn>
      </p:par>
    </p:tnLst>
    <p:bldLst>
      <p:bldP spid="6"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193160" y="864706"/>
            <a:ext cx="3912250" cy="1016852"/>
            <a:chOff x="3306867" y="858381"/>
            <a:chExt cx="5925262" cy="649089"/>
          </a:xfrm>
        </p:grpSpPr>
        <p:sp>
          <p:nvSpPr>
            <p:cNvPr id="6" name="TextBox 5">
              <a:extLst>
                <a:ext uri="{FF2B5EF4-FFF2-40B4-BE49-F238E27FC236}">
                  <a16:creationId xmlns:a16="http://schemas.microsoft.com/office/drawing/2014/main" id="{17F57F22-5E20-A434-6912-4780FE2C197C}"/>
                </a:ext>
              </a:extLst>
            </p:cNvPr>
            <p:cNvSpPr txBox="1"/>
            <p:nvPr/>
          </p:nvSpPr>
          <p:spPr>
            <a:xfrm>
              <a:off x="3306867" y="858381"/>
              <a:ext cx="59252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chủ</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quan</a:t>
              </a:r>
              <a:endPar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32">
              <a:extLst>
                <a:ext uri="{FF2B5EF4-FFF2-40B4-BE49-F238E27FC236}">
                  <a16:creationId xmlns:a16="http://schemas.microsoft.com/office/drawing/2014/main" id="{5B37E499-7169-9921-E521-48DFC7A9EDA2}"/>
                </a:ext>
              </a:extLst>
            </p:cNvPr>
            <p:cNvSpPr/>
            <p:nvPr/>
          </p:nvSpPr>
          <p:spPr>
            <a:xfrm>
              <a:off x="3323385" y="861406"/>
              <a:ext cx="5689378" cy="646064"/>
            </a:xfrm>
            <a:prstGeom prst="roundRect">
              <a:avLst/>
            </a:prstGeom>
            <a:noFill/>
            <a:ln>
              <a:solidFill>
                <a:schemeClr val="tx1">
                  <a:lumMod val="85000"/>
                  <a:lumOff val="15000"/>
                </a:schemeClr>
              </a:solidFill>
            </a:ln>
            <a:effectLst>
              <a:outerShdw blurRad="88900" dist="165100" dir="7920000" algn="tr" rotWithShape="0">
                <a:schemeClr val="bg1">
                  <a:lumMod val="6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4" y="1828800"/>
            <a:ext cx="7620000" cy="492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17F57F22-5E20-A434-6912-4780FE2C197C}"/>
              </a:ext>
            </a:extLst>
          </p:cNvPr>
          <p:cNvSpPr txBox="1"/>
          <p:nvPr/>
        </p:nvSpPr>
        <p:spPr>
          <a:xfrm>
            <a:off x="8353380" y="1928012"/>
            <a:ext cx="3591809"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tịch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Chí Minh.</a:t>
            </a:r>
          </a:p>
        </p:txBody>
      </p:sp>
      <p:sp>
        <p:nvSpPr>
          <p:cNvPr id="10" name="TextBox 9">
            <a:extLst>
              <a:ext uri="{FF2B5EF4-FFF2-40B4-BE49-F238E27FC236}">
                <a16:creationId xmlns:a16="http://schemas.microsoft.com/office/drawing/2014/main" id="{17F57F22-5E20-A434-6912-4780FE2C197C}"/>
              </a:ext>
            </a:extLst>
          </p:cNvPr>
          <p:cNvSpPr txBox="1"/>
          <p:nvPr/>
        </p:nvSpPr>
        <p:spPr>
          <a:xfrm>
            <a:off x="8406581" y="3671632"/>
            <a:ext cx="366477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4" descr="Chiến dịch Điện Biên Phủ lịch sử: Những đóng góp to lớn của hậu p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38" y="1042219"/>
            <a:ext cx="4295775" cy="5684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thành hậu phương tại chỗ cho chiến dịch Điện Biên Ph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1257" y="1042219"/>
            <a:ext cx="3810000" cy="56844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át huy sức mạnh đại đoàn kết toàn dân tộc – Nhân tố quan trọng có ý nghĩa  quyết định đến thắng lợi trên con đường đi lên chủ nghĩa xã h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32" y="1042219"/>
            <a:ext cx="8146225" cy="65702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57F22-5E20-A434-6912-4780FE2C197C}"/>
              </a:ext>
            </a:extLst>
          </p:cNvPr>
          <p:cNvSpPr txBox="1"/>
          <p:nvPr/>
        </p:nvSpPr>
        <p:spPr>
          <a:xfrm>
            <a:off x="8469106" y="4887349"/>
            <a:ext cx="360215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1" name="Subtitle 1">
            <a:extLst>
              <a:ext uri="{FF2B5EF4-FFF2-40B4-BE49-F238E27FC236}">
                <a16:creationId xmlns:a16="http://schemas.microsoft.com/office/drawing/2014/main" id="{7736E5DB-DE51-8A99-9499-24A948B9547A}"/>
              </a:ext>
            </a:extLst>
          </p:cNvPr>
          <p:cNvSpPr txBox="1">
            <a:spLocks/>
          </p:cNvSpPr>
          <p:nvPr/>
        </p:nvSpPr>
        <p:spPr>
          <a:xfrm>
            <a:off x="1012724" y="66068"/>
            <a:ext cx="7393858"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0741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050"/>
                                        </p:tgtEl>
                                        <p:attrNameLst>
                                          <p:attrName>ppt_x</p:attrName>
                                        </p:attrNameLst>
                                      </p:cBhvr>
                                      <p:tavLst>
                                        <p:tav tm="0">
                                          <p:val>
                                            <p:strVal val="ppt_x"/>
                                          </p:val>
                                        </p:tav>
                                        <p:tav tm="100000">
                                          <p:val>
                                            <p:strVal val="ppt_x"/>
                                          </p:val>
                                        </p:tav>
                                      </p:tavLst>
                                    </p:anim>
                                    <p:anim calcmode="lin" valueType="num">
                                      <p:cBhvr additive="base">
                                        <p:cTn id="23" dur="500"/>
                                        <p:tgtEl>
                                          <p:spTgt spid="2050"/>
                                        </p:tgtEl>
                                        <p:attrNameLst>
                                          <p:attrName>ppt_y</p:attrName>
                                        </p:attrNameLst>
                                      </p:cBhvr>
                                      <p:tavLst>
                                        <p:tav tm="0">
                                          <p:val>
                                            <p:strVal val="ppt_y"/>
                                          </p:val>
                                        </p:tav>
                                        <p:tav tm="100000">
                                          <p:val>
                                            <p:strVal val="1+ppt_h/2"/>
                                          </p:val>
                                        </p:tav>
                                      </p:tavLst>
                                    </p:anim>
                                    <p:set>
                                      <p:cBhvr>
                                        <p:cTn id="24" dur="1" fill="hold">
                                          <p:stCondLst>
                                            <p:cond delay="499"/>
                                          </p:stCondLst>
                                        </p:cTn>
                                        <p:tgtEl>
                                          <p:spTgt spid="205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 calcmode="lin" valueType="num">
                                      <p:cBhvr>
                                        <p:cTn id="34" dur="500" fill="hold"/>
                                        <p:tgtEl>
                                          <p:spTgt spid="2054"/>
                                        </p:tgtEl>
                                        <p:attrNameLst>
                                          <p:attrName>ppt_w</p:attrName>
                                        </p:attrNameLst>
                                      </p:cBhvr>
                                      <p:tavLst>
                                        <p:tav tm="0">
                                          <p:val>
                                            <p:fltVal val="0"/>
                                          </p:val>
                                        </p:tav>
                                        <p:tav tm="100000">
                                          <p:val>
                                            <p:strVal val="#ppt_w"/>
                                          </p:val>
                                        </p:tav>
                                      </p:tavLst>
                                    </p:anim>
                                    <p:anim calcmode="lin" valueType="num">
                                      <p:cBhvr>
                                        <p:cTn id="35" dur="500" fill="hold"/>
                                        <p:tgtEl>
                                          <p:spTgt spid="2054"/>
                                        </p:tgtEl>
                                        <p:attrNameLst>
                                          <p:attrName>ppt_h</p:attrName>
                                        </p:attrNameLst>
                                      </p:cBhvr>
                                      <p:tavLst>
                                        <p:tav tm="0">
                                          <p:val>
                                            <p:fltVal val="0"/>
                                          </p:val>
                                        </p:tav>
                                        <p:tav tm="100000">
                                          <p:val>
                                            <p:strVal val="#ppt_h"/>
                                          </p:val>
                                        </p:tav>
                                      </p:tavLst>
                                    </p:anim>
                                    <p:animEffect transition="in" filter="fade">
                                      <p:cBhvr>
                                        <p:cTn id="36" dur="500"/>
                                        <p:tgtEl>
                                          <p:spTgt spid="205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nodeType="clickEffect">
                                  <p:stCondLst>
                                    <p:cond delay="0"/>
                                  </p:stCondLst>
                                  <p:childTnLst>
                                    <p:anim calcmode="lin" valueType="num">
                                      <p:cBhvr additive="base">
                                        <p:cTn id="45" dur="500"/>
                                        <p:tgtEl>
                                          <p:spTgt spid="3"/>
                                        </p:tgtEl>
                                        <p:attrNameLst>
                                          <p:attrName>ppt_x</p:attrName>
                                        </p:attrNameLst>
                                      </p:cBhvr>
                                      <p:tavLst>
                                        <p:tav tm="0">
                                          <p:val>
                                            <p:strVal val="ppt_x"/>
                                          </p:val>
                                        </p:tav>
                                        <p:tav tm="100000">
                                          <p:val>
                                            <p:strVal val="ppt_x"/>
                                          </p:val>
                                        </p:tav>
                                      </p:tavLst>
                                    </p:anim>
                                    <p:anim calcmode="lin" valueType="num">
                                      <p:cBhvr additive="base">
                                        <p:cTn id="46" dur="500"/>
                                        <p:tgtEl>
                                          <p:spTgt spid="3"/>
                                        </p:tgtEl>
                                        <p:attrNameLst>
                                          <p:attrName>ppt_y</p:attrName>
                                        </p:attrNameLst>
                                      </p:cBhvr>
                                      <p:tavLst>
                                        <p:tav tm="0">
                                          <p:val>
                                            <p:strVal val="ppt_y"/>
                                          </p:val>
                                        </p:tav>
                                        <p:tav tm="100000">
                                          <p:val>
                                            <p:strVal val="1+ppt_h/2"/>
                                          </p:val>
                                        </p:tav>
                                      </p:tavLst>
                                    </p:anim>
                                    <p:set>
                                      <p:cBhvr>
                                        <p:cTn id="47" dur="1" fill="hold">
                                          <p:stCondLst>
                                            <p:cond delay="499"/>
                                          </p:stCondLst>
                                        </p:cTn>
                                        <p:tgtEl>
                                          <p:spTgt spid="3"/>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2054"/>
                                        </p:tgtEl>
                                        <p:attrNameLst>
                                          <p:attrName>ppt_x</p:attrName>
                                        </p:attrNameLst>
                                      </p:cBhvr>
                                      <p:tavLst>
                                        <p:tav tm="0">
                                          <p:val>
                                            <p:strVal val="ppt_x"/>
                                          </p:val>
                                        </p:tav>
                                        <p:tav tm="100000">
                                          <p:val>
                                            <p:strVal val="ppt_x"/>
                                          </p:val>
                                        </p:tav>
                                      </p:tavLst>
                                    </p:anim>
                                    <p:anim calcmode="lin" valueType="num">
                                      <p:cBhvr additive="base">
                                        <p:cTn id="50" dur="500"/>
                                        <p:tgtEl>
                                          <p:spTgt spid="2054"/>
                                        </p:tgtEl>
                                        <p:attrNameLst>
                                          <p:attrName>ppt_y</p:attrName>
                                        </p:attrNameLst>
                                      </p:cBhvr>
                                      <p:tavLst>
                                        <p:tav tm="0">
                                          <p:val>
                                            <p:strVal val="ppt_y"/>
                                          </p:val>
                                        </p:tav>
                                        <p:tav tm="100000">
                                          <p:val>
                                            <p:strVal val="1+ppt_h/2"/>
                                          </p:val>
                                        </p:tav>
                                      </p:tavLst>
                                    </p:anim>
                                    <p:set>
                                      <p:cBhvr>
                                        <p:cTn id="51" dur="1" fill="hold">
                                          <p:stCondLst>
                                            <p:cond delay="499"/>
                                          </p:stCondLst>
                                        </p:cTn>
                                        <p:tgtEl>
                                          <p:spTgt spid="2054"/>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2056"/>
                                        </p:tgtEl>
                                        <p:attrNameLst>
                                          <p:attrName>style.visibility</p:attrName>
                                        </p:attrNameLst>
                                      </p:cBhvr>
                                      <p:to>
                                        <p:strVal val="visible"/>
                                      </p:to>
                                    </p:set>
                                    <p:anim calcmode="lin" valueType="num">
                                      <p:cBhvr>
                                        <p:cTn id="60" dur="500" fill="hold"/>
                                        <p:tgtEl>
                                          <p:spTgt spid="2056"/>
                                        </p:tgtEl>
                                        <p:attrNameLst>
                                          <p:attrName>ppt_w</p:attrName>
                                        </p:attrNameLst>
                                      </p:cBhvr>
                                      <p:tavLst>
                                        <p:tav tm="0">
                                          <p:val>
                                            <p:fltVal val="0"/>
                                          </p:val>
                                        </p:tav>
                                        <p:tav tm="100000">
                                          <p:val>
                                            <p:strVal val="#ppt_w"/>
                                          </p:val>
                                        </p:tav>
                                      </p:tavLst>
                                    </p:anim>
                                    <p:anim calcmode="lin" valueType="num">
                                      <p:cBhvr>
                                        <p:cTn id="61" dur="500" fill="hold"/>
                                        <p:tgtEl>
                                          <p:spTgt spid="2056"/>
                                        </p:tgtEl>
                                        <p:attrNameLst>
                                          <p:attrName>ppt_h</p:attrName>
                                        </p:attrNameLst>
                                      </p:cBhvr>
                                      <p:tavLst>
                                        <p:tav tm="0">
                                          <p:val>
                                            <p:fltVal val="0"/>
                                          </p:val>
                                        </p:tav>
                                        <p:tav tm="100000">
                                          <p:val>
                                            <p:strVal val="#ppt_h"/>
                                          </p:val>
                                        </p:tav>
                                      </p:tavLst>
                                    </p:anim>
                                    <p:animEffect transition="in" filter="fade">
                                      <p:cBhvr>
                                        <p:cTn id="62" dur="500"/>
                                        <p:tgtEl>
                                          <p:spTgt spid="2056"/>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34581" y="972625"/>
            <a:ext cx="7983793" cy="649089"/>
            <a:chOff x="3306867" y="858381"/>
            <a:chExt cx="5925262" cy="649089"/>
          </a:xfrm>
        </p:grpSpPr>
        <p:sp>
          <p:nvSpPr>
            <p:cNvPr id="6" name="TextBox 5">
              <a:extLst>
                <a:ext uri="{FF2B5EF4-FFF2-40B4-BE49-F238E27FC236}">
                  <a16:creationId xmlns:a16="http://schemas.microsoft.com/office/drawing/2014/main" id="{17F57F22-5E20-A434-6912-4780FE2C197C}"/>
                </a:ext>
              </a:extLst>
            </p:cNvPr>
            <p:cNvSpPr txBox="1"/>
            <p:nvPr/>
          </p:nvSpPr>
          <p:spPr>
            <a:xfrm>
              <a:off x="3306867" y="858381"/>
              <a:ext cx="59252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Khách</a:t>
              </a: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quan</a:t>
              </a:r>
              <a:endPar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32">
              <a:extLst>
                <a:ext uri="{FF2B5EF4-FFF2-40B4-BE49-F238E27FC236}">
                  <a16:creationId xmlns:a16="http://schemas.microsoft.com/office/drawing/2014/main" id="{5B37E499-7169-9921-E521-48DFC7A9EDA2}"/>
                </a:ext>
              </a:extLst>
            </p:cNvPr>
            <p:cNvSpPr/>
            <p:nvPr/>
          </p:nvSpPr>
          <p:spPr>
            <a:xfrm>
              <a:off x="3323385" y="861406"/>
              <a:ext cx="5689378" cy="646064"/>
            </a:xfrm>
            <a:prstGeom prst="roundRect">
              <a:avLst/>
            </a:prstGeom>
            <a:noFill/>
            <a:ln>
              <a:solidFill>
                <a:schemeClr val="tx1">
                  <a:lumMod val="85000"/>
                  <a:lumOff val="15000"/>
                </a:schemeClr>
              </a:solidFill>
            </a:ln>
            <a:effectLst>
              <a:outerShdw blurRad="88900" dist="165100" dir="7920000" algn="tr" rotWithShape="0">
                <a:schemeClr val="bg1">
                  <a:lumMod val="6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17F57F22-5E20-A434-6912-4780FE2C197C}"/>
              </a:ext>
            </a:extLst>
          </p:cNvPr>
          <p:cNvSpPr txBox="1"/>
          <p:nvPr/>
        </p:nvSpPr>
        <p:spPr>
          <a:xfrm>
            <a:off x="7515661" y="4397657"/>
            <a:ext cx="4589747"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Cam-</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81" y="1757661"/>
            <a:ext cx="7219099" cy="50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Sự đồng tình ủng hộ, giúp đỡ của quốc tế: Nhân tố quan trọng làm nên chiến  thắng “Hà Nội - Điện Biên Phủ trên không”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63" y="1757661"/>
            <a:ext cx="7166917" cy="480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7F57F22-5E20-A434-6912-4780FE2C197C}"/>
              </a:ext>
            </a:extLst>
          </p:cNvPr>
          <p:cNvSpPr txBox="1"/>
          <p:nvPr/>
        </p:nvSpPr>
        <p:spPr>
          <a:xfrm>
            <a:off x="7515662" y="2309494"/>
            <a:ext cx="45897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ủng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Liên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ubtitle 1">
            <a:extLst>
              <a:ext uri="{FF2B5EF4-FFF2-40B4-BE49-F238E27FC236}">
                <a16:creationId xmlns:a16="http://schemas.microsoft.com/office/drawing/2014/main" id="{67883B42-30F2-3D3D-2FA4-611110B03F81}"/>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3207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500" fill="hold"/>
                                        <p:tgtEl>
                                          <p:spTgt spid="3074"/>
                                        </p:tgtEl>
                                        <p:attrNameLst>
                                          <p:attrName>ppt_w</p:attrName>
                                        </p:attrNameLst>
                                      </p:cBhvr>
                                      <p:tavLst>
                                        <p:tav tm="0">
                                          <p:val>
                                            <p:fltVal val="0"/>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animEffect transition="in" filter="fade">
                                      <p:cBhvr>
                                        <p:cTn id="17" dur="500"/>
                                        <p:tgtEl>
                                          <p:spTgt spid="307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074"/>
                                        </p:tgtEl>
                                        <p:attrNameLst>
                                          <p:attrName>ppt_x</p:attrName>
                                        </p:attrNameLst>
                                      </p:cBhvr>
                                      <p:tavLst>
                                        <p:tav tm="0">
                                          <p:val>
                                            <p:strVal val="ppt_x"/>
                                          </p:val>
                                        </p:tav>
                                        <p:tav tm="100000">
                                          <p:val>
                                            <p:strVal val="ppt_x"/>
                                          </p:val>
                                        </p:tav>
                                      </p:tavLst>
                                    </p:anim>
                                    <p:anim calcmode="lin" valueType="num">
                                      <p:cBhvr additive="base">
                                        <p:cTn id="27" dur="500"/>
                                        <p:tgtEl>
                                          <p:spTgt spid="3074"/>
                                        </p:tgtEl>
                                        <p:attrNameLst>
                                          <p:attrName>ppt_y</p:attrName>
                                        </p:attrNameLst>
                                      </p:cBhvr>
                                      <p:tavLst>
                                        <p:tav tm="0">
                                          <p:val>
                                            <p:strVal val="ppt_y"/>
                                          </p:val>
                                        </p:tav>
                                        <p:tav tm="100000">
                                          <p:val>
                                            <p:strVal val="1+ppt_h/2"/>
                                          </p:val>
                                        </p:tav>
                                      </p:tavLst>
                                    </p:anim>
                                    <p:set>
                                      <p:cBhvr>
                                        <p:cTn id="28" dur="1" fill="hold">
                                          <p:stCondLst>
                                            <p:cond delay="499"/>
                                          </p:stCondLst>
                                        </p:cTn>
                                        <p:tgtEl>
                                          <p:spTgt spid="3074"/>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3076"/>
                                        </p:tgtEl>
                                        <p:attrNameLst>
                                          <p:attrName>style.visibility</p:attrName>
                                        </p:attrNameLst>
                                      </p:cBhvr>
                                      <p:to>
                                        <p:strVal val="visible"/>
                                      </p:to>
                                    </p:set>
                                    <p:anim calcmode="lin" valueType="num">
                                      <p:cBhvr>
                                        <p:cTn id="42" dur="500" fill="hold"/>
                                        <p:tgtEl>
                                          <p:spTgt spid="3076"/>
                                        </p:tgtEl>
                                        <p:attrNameLst>
                                          <p:attrName>ppt_w</p:attrName>
                                        </p:attrNameLst>
                                      </p:cBhvr>
                                      <p:tavLst>
                                        <p:tav tm="0">
                                          <p:val>
                                            <p:fltVal val="0"/>
                                          </p:val>
                                        </p:tav>
                                        <p:tav tm="100000">
                                          <p:val>
                                            <p:strVal val="#ppt_w"/>
                                          </p:val>
                                        </p:tav>
                                      </p:tavLst>
                                    </p:anim>
                                    <p:anim calcmode="lin" valueType="num">
                                      <p:cBhvr>
                                        <p:cTn id="43" dur="500" fill="hold"/>
                                        <p:tgtEl>
                                          <p:spTgt spid="3076"/>
                                        </p:tgtEl>
                                        <p:attrNameLst>
                                          <p:attrName>ppt_h</p:attrName>
                                        </p:attrNameLst>
                                      </p:cBhvr>
                                      <p:tavLst>
                                        <p:tav tm="0">
                                          <p:val>
                                            <p:fltVal val="0"/>
                                          </p:val>
                                        </p:tav>
                                        <p:tav tm="100000">
                                          <p:val>
                                            <p:strVal val="#ppt_h"/>
                                          </p:val>
                                        </p:tav>
                                      </p:tavLst>
                                    </p:anim>
                                    <p:animEffect transition="in" filter="fade">
                                      <p:cBhvr>
                                        <p:cTn id="4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FFB36B-7D2A-C749-A04E-69D014A41BDC}"/>
              </a:ext>
            </a:extLst>
          </p:cNvPr>
          <p:cNvSpPr>
            <a:spLocks noChangeArrowheads="1"/>
          </p:cNvSpPr>
          <p:nvPr/>
        </p:nvSpPr>
        <p:spPr bwMode="auto">
          <a:xfrm>
            <a:off x="109589" y="1170548"/>
            <a:ext cx="113154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3.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Nguyên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nhân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thắng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lợi</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của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cuộc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kháng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chiến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chống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thực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dân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Pháp</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(1945 - 1954).</a:t>
            </a:r>
          </a:p>
        </p:txBody>
      </p:sp>
      <p:sp>
        <p:nvSpPr>
          <p:cNvPr id="7" name="TextBox 6">
            <a:extLst>
              <a:ext uri="{FF2B5EF4-FFF2-40B4-BE49-F238E27FC236}">
                <a16:creationId xmlns:a16="http://schemas.microsoft.com/office/drawing/2014/main" id="{17F57F22-5E20-A434-6912-4780FE2C197C}"/>
              </a:ext>
            </a:extLst>
          </p:cNvPr>
          <p:cNvSpPr txBox="1"/>
          <p:nvPr/>
        </p:nvSpPr>
        <p:spPr>
          <a:xfrm>
            <a:off x="20851" y="2364982"/>
            <a:ext cx="11943819" cy="3539430"/>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đắn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l" defTabSz="914400" rtl="0" eaLnBrk="1" fontAlgn="auto" latinLnBrk="0" hangingPunct="1">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ủng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Cam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chia.</a:t>
            </a:r>
          </a:p>
          <a:p>
            <a:pPr marL="457200" marR="0" lvl="0" indent="-457200" algn="l" defTabSz="914400" rtl="0" eaLnBrk="1" fontAlgn="auto" latinLnBrk="0" hangingPunct="1">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ủng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Liên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Subtitle 1">
            <a:extLst>
              <a:ext uri="{FF2B5EF4-FFF2-40B4-BE49-F238E27FC236}">
                <a16:creationId xmlns:a16="http://schemas.microsoft.com/office/drawing/2014/main" id="{62FA481E-A297-5F16-B12F-9036AB3D97C0}"/>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96132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FFB36B-7D2A-C749-A04E-69D014A41BDC}"/>
              </a:ext>
            </a:extLst>
          </p:cNvPr>
          <p:cNvSpPr>
            <a:spLocks noChangeArrowheads="1"/>
          </p:cNvSpPr>
          <p:nvPr/>
        </p:nvSpPr>
        <p:spPr bwMode="auto">
          <a:xfrm>
            <a:off x="306234" y="1096454"/>
            <a:ext cx="115121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3.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Nguyên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nhân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thắng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lợi</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của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cuộc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kháng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chiến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chống</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thực</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dân</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Pháp</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(1945 - 1954).</a:t>
            </a:r>
          </a:p>
        </p:txBody>
      </p:sp>
      <p:sp>
        <p:nvSpPr>
          <p:cNvPr id="5" name="Rectangle 4">
            <a:extLst>
              <a:ext uri="{FF2B5EF4-FFF2-40B4-BE49-F238E27FC236}">
                <a16:creationId xmlns:a16="http://schemas.microsoft.com/office/drawing/2014/main" id="{2CFFB36B-7D2A-C749-A04E-69D014A41BDC}"/>
              </a:ext>
            </a:extLst>
          </p:cNvPr>
          <p:cNvSpPr>
            <a:spLocks noChangeArrowheads="1"/>
          </p:cNvSpPr>
          <p:nvPr/>
        </p:nvSpPr>
        <p:spPr bwMode="auto">
          <a:xfrm>
            <a:off x="306234" y="2156537"/>
            <a:ext cx="118857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b. Ý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nghĩa</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lịch</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 </a:t>
            </a:r>
            <a:r>
              <a:rPr kumimoji="0" lang="en-US" altLang="x-none" sz="2800" b="1" i="0" u="none" strike="noStrike" kern="1200" cap="none" spc="0" normalizeH="0" baseline="0" noProof="0" dirty="0" err="1">
                <a:ln>
                  <a:noFill/>
                </a:ln>
                <a:solidFill>
                  <a:srgbClr val="F79646">
                    <a:lumMod val="75000"/>
                  </a:srgbClr>
                </a:solidFill>
                <a:effectLst/>
                <a:uLnTx/>
                <a:uFillTx/>
                <a:latin typeface="Times New Roman" panose="02020603050405020304" pitchFamily="18" charset="0"/>
                <a:ea typeface="+mn-ea"/>
                <a:cs typeface="+mn-cs"/>
              </a:rPr>
              <a:t>sử</a:t>
            </a:r>
            <a:r>
              <a:rPr kumimoji="0" lang="en-US" altLang="x-none" sz="28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mn-cs"/>
              </a:rPr>
              <a:t>.</a:t>
            </a:r>
          </a:p>
        </p:txBody>
      </p:sp>
      <p:sp>
        <p:nvSpPr>
          <p:cNvPr id="8" name="Rounded Rectangle 7">
            <a:extLst>
              <a:ext uri="{FF2B5EF4-FFF2-40B4-BE49-F238E27FC236}">
                <a16:creationId xmlns:a16="http://schemas.microsoft.com/office/drawing/2014/main" id="{B7E4A9F3-4F8B-7543-9FDD-3B59BFA7B7D9}"/>
              </a:ext>
            </a:extLst>
          </p:cNvPr>
          <p:cNvSpPr/>
          <p:nvPr/>
        </p:nvSpPr>
        <p:spPr bwMode="auto">
          <a:xfrm>
            <a:off x="306234" y="2879999"/>
            <a:ext cx="5338810" cy="3026532"/>
          </a:xfrm>
          <a:prstGeom prst="roundRect">
            <a:avLst>
              <a:gd name="adj" fmla="val 28788"/>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(1945 - 1954) ? </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29F38225-DCF3-6D2D-410F-D70C55249D57}"/>
              </a:ext>
            </a:extLst>
          </p:cNvPr>
          <p:cNvPicPr>
            <a:picLocks noChangeAspect="1"/>
          </p:cNvPicPr>
          <p:nvPr/>
        </p:nvPicPr>
        <p:blipFill>
          <a:blip r:embed="rId2"/>
          <a:stretch>
            <a:fillRect/>
          </a:stretch>
        </p:blipFill>
        <p:spPr>
          <a:xfrm>
            <a:off x="6097030" y="2010379"/>
            <a:ext cx="5470756" cy="3588917"/>
          </a:xfrm>
          <a:prstGeom prst="rect">
            <a:avLst/>
          </a:prstGeom>
        </p:spPr>
      </p:pic>
      <p:sp>
        <p:nvSpPr>
          <p:cNvPr id="7" name="Subtitle 1">
            <a:extLst>
              <a:ext uri="{FF2B5EF4-FFF2-40B4-BE49-F238E27FC236}">
                <a16:creationId xmlns:a16="http://schemas.microsoft.com/office/drawing/2014/main" id="{D719CC2C-8241-34AF-98FB-83886E2CC96C}"/>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4827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2575" y="972625"/>
            <a:ext cx="2687102" cy="649089"/>
            <a:chOff x="3306867" y="858381"/>
            <a:chExt cx="5925262" cy="649089"/>
          </a:xfrm>
        </p:grpSpPr>
        <p:sp>
          <p:nvSpPr>
            <p:cNvPr id="6" name="TextBox 5">
              <a:extLst>
                <a:ext uri="{FF2B5EF4-FFF2-40B4-BE49-F238E27FC236}">
                  <a16:creationId xmlns:a16="http://schemas.microsoft.com/office/drawing/2014/main" id="{17F57F22-5E20-A434-6912-4780FE2C197C}"/>
                </a:ext>
              </a:extLst>
            </p:cNvPr>
            <p:cNvSpPr txBox="1"/>
            <p:nvPr/>
          </p:nvSpPr>
          <p:spPr>
            <a:xfrm>
              <a:off x="3306867" y="858381"/>
              <a:ext cx="59252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Ý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nghĩa</a:t>
              </a:r>
              <a:endPar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32">
              <a:extLst>
                <a:ext uri="{FF2B5EF4-FFF2-40B4-BE49-F238E27FC236}">
                  <a16:creationId xmlns:a16="http://schemas.microsoft.com/office/drawing/2014/main" id="{5B37E499-7169-9921-E521-48DFC7A9EDA2}"/>
                </a:ext>
              </a:extLst>
            </p:cNvPr>
            <p:cNvSpPr/>
            <p:nvPr/>
          </p:nvSpPr>
          <p:spPr>
            <a:xfrm>
              <a:off x="3323385" y="861406"/>
              <a:ext cx="5689378" cy="646064"/>
            </a:xfrm>
            <a:prstGeom prst="roundRect">
              <a:avLst/>
            </a:prstGeom>
            <a:noFill/>
            <a:ln>
              <a:solidFill>
                <a:schemeClr val="tx1">
                  <a:lumMod val="85000"/>
                  <a:lumOff val="15000"/>
                </a:schemeClr>
              </a:solidFill>
            </a:ln>
            <a:effectLst>
              <a:outerShdw blurRad="88900" dist="165100" dir="7920000" algn="tr" rotWithShape="0">
                <a:schemeClr val="bg1">
                  <a:lumMod val="65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63" y="1729944"/>
            <a:ext cx="5853319" cy="505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17F57F22-5E20-A434-6912-4780FE2C197C}"/>
              </a:ext>
            </a:extLst>
          </p:cNvPr>
          <p:cNvSpPr txBox="1"/>
          <p:nvPr/>
        </p:nvSpPr>
        <p:spPr>
          <a:xfrm>
            <a:off x="7206096" y="3176390"/>
            <a:ext cx="4797105"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4100" name="Picture 4" descr="Không được lãng quên lịch sử đầy tự hào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49" y="1840408"/>
            <a:ext cx="6858000" cy="49187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7F57F22-5E20-A434-6912-4780FE2C197C}"/>
              </a:ext>
            </a:extLst>
          </p:cNvPr>
          <p:cNvSpPr txBox="1"/>
          <p:nvPr/>
        </p:nvSpPr>
        <p:spPr>
          <a:xfrm>
            <a:off x="7129849" y="3391833"/>
            <a:ext cx="491793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Subtitle 1">
            <a:extLst>
              <a:ext uri="{FF2B5EF4-FFF2-40B4-BE49-F238E27FC236}">
                <a16:creationId xmlns:a16="http://schemas.microsoft.com/office/drawing/2014/main" id="{58FC584E-9184-3C6E-7BF5-F8DEB6C05A3F}"/>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8583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4098"/>
                                        </p:tgtEl>
                                        <p:attrNameLst>
                                          <p:attrName>ppt_x</p:attrName>
                                        </p:attrNameLst>
                                      </p:cBhvr>
                                      <p:tavLst>
                                        <p:tav tm="0">
                                          <p:val>
                                            <p:strVal val="ppt_x"/>
                                          </p:val>
                                        </p:tav>
                                        <p:tav tm="100000">
                                          <p:val>
                                            <p:strVal val="ppt_x"/>
                                          </p:val>
                                        </p:tav>
                                      </p:tavLst>
                                    </p:anim>
                                    <p:anim calcmode="lin" valueType="num">
                                      <p:cBhvr additive="base">
                                        <p:cTn id="19" dur="500"/>
                                        <p:tgtEl>
                                          <p:spTgt spid="4098"/>
                                        </p:tgtEl>
                                        <p:attrNameLst>
                                          <p:attrName>ppt_y</p:attrName>
                                        </p:attrNameLst>
                                      </p:cBhvr>
                                      <p:tavLst>
                                        <p:tav tm="0">
                                          <p:val>
                                            <p:strVal val="ppt_y"/>
                                          </p:val>
                                        </p:tav>
                                        <p:tav tm="100000">
                                          <p:val>
                                            <p:strVal val="1+ppt_h/2"/>
                                          </p:val>
                                        </p:tav>
                                      </p:tavLst>
                                    </p:anim>
                                    <p:set>
                                      <p:cBhvr>
                                        <p:cTn id="20" dur="1" fill="hold">
                                          <p:stCondLst>
                                            <p:cond delay="499"/>
                                          </p:stCondLst>
                                        </p:cTn>
                                        <p:tgtEl>
                                          <p:spTgt spid="4098"/>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ppt_x"/>
                                          </p:val>
                                        </p:tav>
                                      </p:tavLst>
                                    </p:anim>
                                    <p:anim calcmode="lin" valueType="num">
                                      <p:cBhvr additive="base">
                                        <p:cTn id="23" dur="500"/>
                                        <p:tgtEl>
                                          <p:spTgt spid="15"/>
                                        </p:tgtEl>
                                        <p:attrNameLst>
                                          <p:attrName>ppt_y</p:attrName>
                                        </p:attrNameLst>
                                      </p:cBhvr>
                                      <p:tavLst>
                                        <p:tav tm="0">
                                          <p:val>
                                            <p:strVal val="ppt_y"/>
                                          </p:val>
                                        </p:tav>
                                        <p:tav tm="100000">
                                          <p:val>
                                            <p:strVal val="1+ppt_h/2"/>
                                          </p:val>
                                        </p:tav>
                                      </p:tavLst>
                                    </p:anim>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nodeType="withEffect">
                                  <p:stCondLst>
                                    <p:cond delay="0"/>
                                  </p:stCondLst>
                                  <p:childTnLst>
                                    <p:set>
                                      <p:cBhvr>
                                        <p:cTn id="33" dur="1" fill="hold">
                                          <p:stCondLst>
                                            <p:cond delay="0"/>
                                          </p:stCondLst>
                                        </p:cTn>
                                        <p:tgtEl>
                                          <p:spTgt spid="4100"/>
                                        </p:tgtEl>
                                        <p:attrNameLst>
                                          <p:attrName>style.visibility</p:attrName>
                                        </p:attrNameLst>
                                      </p:cBhvr>
                                      <p:to>
                                        <p:strVal val="visible"/>
                                      </p:to>
                                    </p:set>
                                    <p:anim calcmode="lin" valueType="num">
                                      <p:cBhvr>
                                        <p:cTn id="34" dur="500" fill="hold"/>
                                        <p:tgtEl>
                                          <p:spTgt spid="4100"/>
                                        </p:tgtEl>
                                        <p:attrNameLst>
                                          <p:attrName>ppt_w</p:attrName>
                                        </p:attrNameLst>
                                      </p:cBhvr>
                                      <p:tavLst>
                                        <p:tav tm="0">
                                          <p:val>
                                            <p:fltVal val="0"/>
                                          </p:val>
                                        </p:tav>
                                        <p:tav tm="100000">
                                          <p:val>
                                            <p:strVal val="#ppt_w"/>
                                          </p:val>
                                        </p:tav>
                                      </p:tavLst>
                                    </p:anim>
                                    <p:anim calcmode="lin" valueType="num">
                                      <p:cBhvr>
                                        <p:cTn id="35" dur="500" fill="hold"/>
                                        <p:tgtEl>
                                          <p:spTgt spid="4100"/>
                                        </p:tgtEl>
                                        <p:attrNameLst>
                                          <p:attrName>ppt_h</p:attrName>
                                        </p:attrNameLst>
                                      </p:cBhvr>
                                      <p:tavLst>
                                        <p:tav tm="0">
                                          <p:val>
                                            <p:fltVal val="0"/>
                                          </p:val>
                                        </p:tav>
                                        <p:tav tm="100000">
                                          <p:val>
                                            <p:strVal val="#ppt_h"/>
                                          </p:val>
                                        </p:tav>
                                      </p:tavLst>
                                    </p:anim>
                                    <p:animEffect transition="in" filter="fade">
                                      <p:cBhvr>
                                        <p:cTn id="3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F57F22-5E20-A434-6912-4780FE2C197C}"/>
              </a:ext>
            </a:extLst>
          </p:cNvPr>
          <p:cNvSpPr txBox="1"/>
          <p:nvPr/>
        </p:nvSpPr>
        <p:spPr>
          <a:xfrm>
            <a:off x="150717" y="930222"/>
            <a:ext cx="2887550" cy="3705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Ý </a:t>
            </a:r>
            <a:r>
              <a:rPr kumimoji="0" lang="en-US" sz="3200" b="1" i="0" u="none" strike="noStrike" kern="1200" cap="all" spc="0" normalizeH="0" baseline="0" noProof="0" dirty="0" err="1">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rPr>
              <a:t>nghĩa</a:t>
            </a:r>
            <a:endParaRPr kumimoji="0" lang="en-US" sz="3200" b="1" i="0" u="none" strike="noStrike" kern="120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17F57F22-5E20-A434-6912-4780FE2C197C}"/>
              </a:ext>
            </a:extLst>
          </p:cNvPr>
          <p:cNvSpPr txBox="1"/>
          <p:nvPr/>
        </p:nvSpPr>
        <p:spPr>
          <a:xfrm>
            <a:off x="6902245" y="2651160"/>
            <a:ext cx="502718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17F57F22-5E20-A434-6912-4780FE2C197C}"/>
              </a:ext>
            </a:extLst>
          </p:cNvPr>
          <p:cNvSpPr txBox="1"/>
          <p:nvPr/>
        </p:nvSpPr>
        <p:spPr>
          <a:xfrm>
            <a:off x="6913696" y="3909756"/>
            <a:ext cx="5027181"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Châu Á,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146" name="Picture 2" descr="90 năm ĐCS Việt Nam: Đảng lãnh đạo xây dựng và bảo vệ chính quyền cách  mạng, kháng chiến chống thực dân Pháp thắng lợi (1945 - 1954) - Ảnh chuyên  đề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5" y="1804987"/>
            <a:ext cx="6334125" cy="4744094"/>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1">
            <a:extLst>
              <a:ext uri="{FF2B5EF4-FFF2-40B4-BE49-F238E27FC236}">
                <a16:creationId xmlns:a16="http://schemas.microsoft.com/office/drawing/2014/main" id="{F03D26FD-0623-B6E6-3336-1D77C6C96AC6}"/>
              </a:ext>
            </a:extLst>
          </p:cNvPr>
          <p:cNvSpPr txBox="1">
            <a:spLocks/>
          </p:cNvSpPr>
          <p:nvPr/>
        </p:nvSpPr>
        <p:spPr>
          <a:xfrm>
            <a:off x="1012723" y="66068"/>
            <a:ext cx="9960077" cy="8641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7: </a:t>
            </a:r>
            <a:r>
              <a:rPr lang="en-US" b="1" dirty="0" err="1">
                <a:solidFill>
                  <a:srgbClr val="FF0000"/>
                </a:solidFill>
                <a:latin typeface="Times New Roman" panose="02020603050405020304" pitchFamily="18" charset="0"/>
                <a:cs typeface="Times New Roman" panose="02020603050405020304" pitchFamily="18" charset="0"/>
              </a:rPr>
              <a:t>Cuộc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thực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en-US" sz="2400" b="1" dirty="0">
                <a:solidFill>
                  <a:srgbClr val="FF0000"/>
                </a:solidFill>
                <a:latin typeface="Times New Roman" panose="02020603050405020304" pitchFamily="18" charset="0"/>
                <a:cs typeface="Times New Roman" panose="02020603050405020304" pitchFamily="18" charset="0"/>
              </a:rPr>
              <a:t>(1945 - 1954) -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780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p:cTn id="12" dur="500" fill="hold"/>
                                        <p:tgtEl>
                                          <p:spTgt spid="6146"/>
                                        </p:tgtEl>
                                        <p:attrNameLst>
                                          <p:attrName>ppt_w</p:attrName>
                                        </p:attrNameLst>
                                      </p:cBhvr>
                                      <p:tavLst>
                                        <p:tav tm="0">
                                          <p:val>
                                            <p:fltVal val="0"/>
                                          </p:val>
                                        </p:tav>
                                        <p:tav tm="100000">
                                          <p:val>
                                            <p:strVal val="#ppt_w"/>
                                          </p:val>
                                        </p:tav>
                                      </p:tavLst>
                                    </p:anim>
                                    <p:anim calcmode="lin" valueType="num">
                                      <p:cBhvr>
                                        <p:cTn id="13" dur="500" fill="hold"/>
                                        <p:tgtEl>
                                          <p:spTgt spid="6146"/>
                                        </p:tgtEl>
                                        <p:attrNameLst>
                                          <p:attrName>ppt_h</p:attrName>
                                        </p:attrNameLst>
                                      </p:cBhvr>
                                      <p:tavLst>
                                        <p:tav tm="0">
                                          <p:val>
                                            <p:fltVal val="0"/>
                                          </p:val>
                                        </p:tav>
                                        <p:tav tm="100000">
                                          <p:val>
                                            <p:strVal val="#ppt_h"/>
                                          </p:val>
                                        </p:tav>
                                      </p:tavLst>
                                    </p:anim>
                                    <p:animEffect transition="in" filter="fade">
                                      <p:cBhvr>
                                        <p:cTn id="14" dur="500"/>
                                        <p:tgtEl>
                                          <p:spTgt spid="614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1233</Words>
  <Application>Microsoft Office PowerPoint</Application>
  <PresentationFormat>Màn hình rộng</PresentationFormat>
  <Paragraphs>99</Paragraphs>
  <Slides>16</Slides>
  <Notes>3</Notes>
  <HiddenSlides>0</HiddenSlides>
  <MMClips>2</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16</vt:i4>
      </vt:variant>
    </vt:vector>
  </HeadingPairs>
  <TitlesOfParts>
    <vt:vector size="28" baseType="lpstr">
      <vt:lpstr>Arial</vt:lpstr>
      <vt:lpstr>Calibri</vt:lpstr>
      <vt:lpstr>Calibri Light</vt:lpstr>
      <vt:lpstr>Courier New</vt:lpstr>
      <vt:lpstr>Roboto Lt</vt:lpstr>
      <vt:lpstr>Segoe UI</vt:lpstr>
      <vt:lpstr>Sitka Banner</vt:lpstr>
      <vt:lpstr>Times New Roman</vt:lpstr>
      <vt:lpstr>Wingdings</vt:lpstr>
      <vt:lpstr>Chủ đề Office</vt:lpstr>
      <vt:lpstr>Custom Design</vt:lpstr>
      <vt:lpstr>Office Theme</vt:lpstr>
      <vt:lpstr>Mục tiêu bài học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hang pham</dc:creator>
  <cp:lastModifiedBy>hang pham</cp:lastModifiedBy>
  <cp:revision>4</cp:revision>
  <dcterms:created xsi:type="dcterms:W3CDTF">2024-08-06T05:58:04Z</dcterms:created>
  <dcterms:modified xsi:type="dcterms:W3CDTF">2024-08-06T06:12:53Z</dcterms:modified>
</cp:coreProperties>
</file>