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45"/>
  </p:notesMasterIdLst>
  <p:handoutMasterIdLst>
    <p:handoutMasterId r:id="rId46"/>
  </p:handoutMasterIdLst>
  <p:sldIdLst>
    <p:sldId id="256" r:id="rId5"/>
    <p:sldId id="257" r:id="rId6"/>
    <p:sldId id="322" r:id="rId7"/>
    <p:sldId id="323" r:id="rId8"/>
    <p:sldId id="262" r:id="rId9"/>
    <p:sldId id="319" r:id="rId10"/>
    <p:sldId id="350" r:id="rId11"/>
    <p:sldId id="313" r:id="rId12"/>
    <p:sldId id="326" r:id="rId13"/>
    <p:sldId id="324" r:id="rId14"/>
    <p:sldId id="329" r:id="rId15"/>
    <p:sldId id="320" r:id="rId16"/>
    <p:sldId id="327" r:id="rId17"/>
    <p:sldId id="325" r:id="rId18"/>
    <p:sldId id="330" r:id="rId19"/>
    <p:sldId id="315" r:id="rId20"/>
    <p:sldId id="317" r:id="rId21"/>
    <p:sldId id="267" r:id="rId22"/>
    <p:sldId id="268" r:id="rId23"/>
    <p:sldId id="331" r:id="rId24"/>
    <p:sldId id="336" r:id="rId25"/>
    <p:sldId id="332" r:id="rId26"/>
    <p:sldId id="333" r:id="rId27"/>
    <p:sldId id="334" r:id="rId28"/>
    <p:sldId id="335" r:id="rId29"/>
    <p:sldId id="337" r:id="rId30"/>
    <p:sldId id="260" r:id="rId31"/>
    <p:sldId id="338" r:id="rId32"/>
    <p:sldId id="318" r:id="rId33"/>
    <p:sldId id="342" r:id="rId34"/>
    <p:sldId id="343" r:id="rId35"/>
    <p:sldId id="344" r:id="rId36"/>
    <p:sldId id="345" r:id="rId37"/>
    <p:sldId id="351" r:id="rId38"/>
    <p:sldId id="352" r:id="rId39"/>
    <p:sldId id="346" r:id="rId40"/>
    <p:sldId id="321" r:id="rId41"/>
    <p:sldId id="339" r:id="rId42"/>
    <p:sldId id="340" r:id="rId43"/>
    <p:sldId id="34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505E3EF-67EA-436B-97B2-0124C06EBD2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1" autoAdjust="0"/>
    <p:restoredTop sz="95660" autoAdjust="0"/>
  </p:normalViewPr>
  <p:slideViewPr>
    <p:cSldViewPr snapToGrid="0">
      <p:cViewPr varScale="1">
        <p:scale>
          <a:sx n="79" d="100"/>
          <a:sy n="79" d="100"/>
        </p:scale>
        <p:origin x="228" y="78"/>
      </p:cViewPr>
      <p:guideLst/>
    </p:cSldViewPr>
  </p:slideViewPr>
  <p:outlineViewPr>
    <p:cViewPr>
      <p:scale>
        <a:sx n="33" d="100"/>
        <a:sy n="33" d="100"/>
      </p:scale>
      <p:origin x="0" y="-4464"/>
    </p:cViewPr>
  </p:outlineViewPr>
  <p:notesTextViewPr>
    <p:cViewPr>
      <p:scale>
        <a:sx n="1" d="1"/>
        <a:sy n="1" d="1"/>
      </p:scale>
      <p:origin x="0" y="0"/>
    </p:cViewPr>
  </p:notesTextViewPr>
  <p:sorterViewPr>
    <p:cViewPr varScale="1">
      <p:scale>
        <a:sx n="1" d="1"/>
        <a:sy n="1" d="1"/>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FE52182-8ED2-2CD9-1769-D9951A9939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04873A34-C368-6B6E-8816-ABC664A85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2FBC06-9676-42B7-A8B4-279236EF9829}" type="datetimeFigureOut">
              <a:rPr lang="en-US" smtClean="0"/>
              <a:t>17/3/2025</a:t>
            </a:fld>
            <a:endParaRPr lang="en-US"/>
          </a:p>
        </p:txBody>
      </p:sp>
      <p:sp>
        <p:nvSpPr>
          <p:cNvPr id="4" name="Footer Placeholder 3">
            <a:extLst>
              <a:ext uri="{FF2B5EF4-FFF2-40B4-BE49-F238E27FC236}">
                <a16:creationId xmlns:a16="http://schemas.microsoft.com/office/drawing/2014/main" xmlns="" id="{AE355158-3742-8894-B074-C872916FE8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FA6B5579-9D25-81D6-8171-2F8C3F5377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3735C-CF2D-4272-874B-84D65FE3CAEA}" type="slidenum">
              <a:rPr lang="en-US" smtClean="0"/>
              <a:t>‹#›</a:t>
            </a:fld>
            <a:endParaRPr lang="en-US"/>
          </a:p>
        </p:txBody>
      </p:sp>
    </p:spTree>
    <p:extLst>
      <p:ext uri="{BB962C8B-B14F-4D97-AF65-F5344CB8AC3E}">
        <p14:creationId xmlns:p14="http://schemas.microsoft.com/office/powerpoint/2010/main" val="35766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17/3/2025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1</a:t>
            </a:fld>
            <a:endParaRPr lang="en-US"/>
          </a:p>
        </p:txBody>
      </p:sp>
    </p:spTree>
    <p:extLst>
      <p:ext uri="{BB962C8B-B14F-4D97-AF65-F5344CB8AC3E}">
        <p14:creationId xmlns:p14="http://schemas.microsoft.com/office/powerpoint/2010/main" val="413314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2FDEA-03A1-4F6D-A72C-F016AC56B49F}" type="slidenum">
              <a:rPr lang="en-US" smtClean="0"/>
              <a:t>14</a:t>
            </a:fld>
            <a:endParaRPr lang="en-US"/>
          </a:p>
        </p:txBody>
      </p:sp>
    </p:spTree>
    <p:extLst>
      <p:ext uri="{BB962C8B-B14F-4D97-AF65-F5344CB8AC3E}">
        <p14:creationId xmlns:p14="http://schemas.microsoft.com/office/powerpoint/2010/main" val="274920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16</a:t>
            </a:fld>
            <a:endParaRPr lang="en-US"/>
          </a:p>
        </p:txBody>
      </p:sp>
    </p:spTree>
    <p:extLst>
      <p:ext uri="{BB962C8B-B14F-4D97-AF65-F5344CB8AC3E}">
        <p14:creationId xmlns:p14="http://schemas.microsoft.com/office/powerpoint/2010/main" val="3772922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17</a:t>
            </a:fld>
            <a:endParaRPr lang="en-US"/>
          </a:p>
        </p:txBody>
      </p:sp>
    </p:spTree>
    <p:extLst>
      <p:ext uri="{BB962C8B-B14F-4D97-AF65-F5344CB8AC3E}">
        <p14:creationId xmlns:p14="http://schemas.microsoft.com/office/powerpoint/2010/main" val="3302879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18</a:t>
            </a:fld>
            <a:endParaRPr lang="en-US"/>
          </a:p>
        </p:txBody>
      </p:sp>
    </p:spTree>
    <p:extLst>
      <p:ext uri="{BB962C8B-B14F-4D97-AF65-F5344CB8AC3E}">
        <p14:creationId xmlns:p14="http://schemas.microsoft.com/office/powerpoint/2010/main" val="940918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19</a:t>
            </a:fld>
            <a:endParaRPr lang="en-US"/>
          </a:p>
        </p:txBody>
      </p:sp>
    </p:spTree>
    <p:extLst>
      <p:ext uri="{BB962C8B-B14F-4D97-AF65-F5344CB8AC3E}">
        <p14:creationId xmlns:p14="http://schemas.microsoft.com/office/powerpoint/2010/main" val="3757332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20</a:t>
            </a:fld>
            <a:endParaRPr lang="en-US"/>
          </a:p>
        </p:txBody>
      </p:sp>
    </p:spTree>
    <p:extLst>
      <p:ext uri="{BB962C8B-B14F-4D97-AF65-F5344CB8AC3E}">
        <p14:creationId xmlns:p14="http://schemas.microsoft.com/office/powerpoint/2010/main" val="77421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22</a:t>
            </a:fld>
            <a:endParaRPr lang="en-US"/>
          </a:p>
        </p:txBody>
      </p:sp>
    </p:spTree>
    <p:extLst>
      <p:ext uri="{BB962C8B-B14F-4D97-AF65-F5344CB8AC3E}">
        <p14:creationId xmlns:p14="http://schemas.microsoft.com/office/powerpoint/2010/main" val="3061747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23</a:t>
            </a:fld>
            <a:endParaRPr lang="en-US"/>
          </a:p>
        </p:txBody>
      </p:sp>
    </p:spTree>
    <p:extLst>
      <p:ext uri="{BB962C8B-B14F-4D97-AF65-F5344CB8AC3E}">
        <p14:creationId xmlns:p14="http://schemas.microsoft.com/office/powerpoint/2010/main" val="72603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24</a:t>
            </a:fld>
            <a:endParaRPr lang="en-US"/>
          </a:p>
        </p:txBody>
      </p:sp>
    </p:spTree>
    <p:extLst>
      <p:ext uri="{BB962C8B-B14F-4D97-AF65-F5344CB8AC3E}">
        <p14:creationId xmlns:p14="http://schemas.microsoft.com/office/powerpoint/2010/main" val="3127799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26</a:t>
            </a:fld>
            <a:endParaRPr lang="en-US"/>
          </a:p>
        </p:txBody>
      </p:sp>
    </p:spTree>
    <p:extLst>
      <p:ext uri="{BB962C8B-B14F-4D97-AF65-F5344CB8AC3E}">
        <p14:creationId xmlns:p14="http://schemas.microsoft.com/office/powerpoint/2010/main" val="1015957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2</a:t>
            </a:fld>
            <a:endParaRPr lang="en-US"/>
          </a:p>
        </p:txBody>
      </p:sp>
    </p:spTree>
    <p:extLst>
      <p:ext uri="{BB962C8B-B14F-4D97-AF65-F5344CB8AC3E}">
        <p14:creationId xmlns:p14="http://schemas.microsoft.com/office/powerpoint/2010/main" val="3364165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27</a:t>
            </a:fld>
            <a:endParaRPr lang="en-US"/>
          </a:p>
        </p:txBody>
      </p:sp>
    </p:spTree>
    <p:extLst>
      <p:ext uri="{BB962C8B-B14F-4D97-AF65-F5344CB8AC3E}">
        <p14:creationId xmlns:p14="http://schemas.microsoft.com/office/powerpoint/2010/main" val="547223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28</a:t>
            </a:fld>
            <a:endParaRPr lang="en-US"/>
          </a:p>
        </p:txBody>
      </p:sp>
    </p:spTree>
    <p:extLst>
      <p:ext uri="{BB962C8B-B14F-4D97-AF65-F5344CB8AC3E}">
        <p14:creationId xmlns:p14="http://schemas.microsoft.com/office/powerpoint/2010/main" val="3697230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29</a:t>
            </a:fld>
            <a:endParaRPr lang="en-US"/>
          </a:p>
        </p:txBody>
      </p:sp>
    </p:spTree>
    <p:extLst>
      <p:ext uri="{BB962C8B-B14F-4D97-AF65-F5344CB8AC3E}">
        <p14:creationId xmlns:p14="http://schemas.microsoft.com/office/powerpoint/2010/main" val="623940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668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37</a:t>
            </a:fld>
            <a:endParaRPr lang="en-US"/>
          </a:p>
        </p:txBody>
      </p:sp>
    </p:spTree>
    <p:extLst>
      <p:ext uri="{BB962C8B-B14F-4D97-AF65-F5344CB8AC3E}">
        <p14:creationId xmlns:p14="http://schemas.microsoft.com/office/powerpoint/2010/main" val="271884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2FDEA-03A1-4F6D-A72C-F016AC56B49F}" type="slidenum">
              <a:rPr lang="en-US" smtClean="0"/>
              <a:t>5</a:t>
            </a:fld>
            <a:endParaRPr lang="en-US"/>
          </a:p>
        </p:txBody>
      </p:sp>
    </p:spTree>
    <p:extLst>
      <p:ext uri="{BB962C8B-B14F-4D97-AF65-F5344CB8AC3E}">
        <p14:creationId xmlns:p14="http://schemas.microsoft.com/office/powerpoint/2010/main" val="163292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2FDEA-03A1-4F6D-A72C-F016AC56B49F}" type="slidenum">
              <a:rPr lang="en-US" smtClean="0"/>
              <a:t>6</a:t>
            </a:fld>
            <a:endParaRPr lang="en-US"/>
          </a:p>
        </p:txBody>
      </p:sp>
    </p:spTree>
    <p:extLst>
      <p:ext uri="{BB962C8B-B14F-4D97-AF65-F5344CB8AC3E}">
        <p14:creationId xmlns:p14="http://schemas.microsoft.com/office/powerpoint/2010/main" val="828775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8</a:t>
            </a:fld>
            <a:endParaRPr lang="en-US"/>
          </a:p>
        </p:txBody>
      </p:sp>
    </p:spTree>
    <p:extLst>
      <p:ext uri="{BB962C8B-B14F-4D97-AF65-F5344CB8AC3E}">
        <p14:creationId xmlns:p14="http://schemas.microsoft.com/office/powerpoint/2010/main" val="3899098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2FDEA-03A1-4F6D-A72C-F016AC56B49F}" type="slidenum">
              <a:rPr lang="en-US" smtClean="0"/>
              <a:t>9</a:t>
            </a:fld>
            <a:endParaRPr lang="en-US"/>
          </a:p>
        </p:txBody>
      </p:sp>
    </p:spTree>
    <p:extLst>
      <p:ext uri="{BB962C8B-B14F-4D97-AF65-F5344CB8AC3E}">
        <p14:creationId xmlns:p14="http://schemas.microsoft.com/office/powerpoint/2010/main" val="318964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2FDEA-03A1-4F6D-A72C-F016AC56B49F}" type="slidenum">
              <a:rPr lang="en-US" smtClean="0"/>
              <a:t>10</a:t>
            </a:fld>
            <a:endParaRPr lang="en-US"/>
          </a:p>
        </p:txBody>
      </p:sp>
    </p:spTree>
    <p:extLst>
      <p:ext uri="{BB962C8B-B14F-4D97-AF65-F5344CB8AC3E}">
        <p14:creationId xmlns:p14="http://schemas.microsoft.com/office/powerpoint/2010/main" val="4291329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2FDEA-03A1-4F6D-A72C-F016AC56B49F}" type="slidenum">
              <a:rPr lang="en-US" smtClean="0"/>
              <a:t>12</a:t>
            </a:fld>
            <a:endParaRPr lang="en-US"/>
          </a:p>
        </p:txBody>
      </p:sp>
    </p:spTree>
    <p:extLst>
      <p:ext uri="{BB962C8B-B14F-4D97-AF65-F5344CB8AC3E}">
        <p14:creationId xmlns:p14="http://schemas.microsoft.com/office/powerpoint/2010/main" val="2734442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2FDEA-03A1-4F6D-A72C-F016AC56B49F}" type="slidenum">
              <a:rPr lang="en-US" smtClean="0"/>
              <a:t>13</a:t>
            </a:fld>
            <a:endParaRPr lang="en-US"/>
          </a:p>
        </p:txBody>
      </p:sp>
    </p:spTree>
    <p:extLst>
      <p:ext uri="{BB962C8B-B14F-4D97-AF65-F5344CB8AC3E}">
        <p14:creationId xmlns:p14="http://schemas.microsoft.com/office/powerpoint/2010/main" val="414312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BFD0CA85-BF38-4762-934C-D00F2047C2D1}"/>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xmlns=""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9B94FE-6287-4D49-B0E5-FE9A9BA75A0C}"/>
              </a:ext>
            </a:extLst>
          </p:cNvPr>
          <p:cNvSpPr>
            <a:spLocks noGrp="1"/>
          </p:cNvSpPr>
          <p:nvPr>
            <p:ph type="sldNum" sz="quarter" idx="12"/>
          </p:nvPr>
        </p:nvSpPr>
        <p:spPr/>
        <p:txBody>
          <a:bodyPr/>
          <a:lstStyle/>
          <a:p>
            <a:fld id="{294A09A9-5501-47C1-A89A-A340965A2BE2}" type="slidenum">
              <a:rPr lang="en-US" smtClean="0"/>
              <a:pPr/>
              <a:t>‹#›</a:t>
            </a:fld>
            <a:endParaRPr lang="en-US"/>
          </a:p>
        </p:txBody>
      </p:sp>
      <p:cxnSp>
        <p:nvCxnSpPr>
          <p:cNvPr id="7" name="Straight Connector 6">
            <a:extLst>
              <a:ext uri="{FF2B5EF4-FFF2-40B4-BE49-F238E27FC236}">
                <a16:creationId xmlns:a16="http://schemas.microsoft.com/office/drawing/2014/main" xmlns=""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xmlns=""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xmlns=""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xmlns=""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xmlns=""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785251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3897B9-E4AD-469B-A60D-9A1A4BD1980A}"/>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xmlns=""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9F49DA-55D4-4E36-AEB9-A0E99E31A87E}"/>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11218381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AE19AB-5637-455E-89C3-B41702C202D4}"/>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xmlns=""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FE1C27-1A43-4B0B-88D0-0C5FE1DBE161}"/>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9031844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F9E50B4-1616-9029-9FC0-901DDF9BF608}"/>
              </a:ext>
              <a:ext uri="{C183D7F6-B498-43B3-948B-1728B52AA6E4}">
                <adec:decorative xmlns:adec="http://schemas.microsoft.com/office/drawing/2017/decorative" xmlns="" val="1"/>
              </a:ext>
            </a:extLst>
          </p:cNvPr>
          <p:cNvSpPr/>
          <p:nvPr userDrawn="1"/>
        </p:nvSpPr>
        <p:spPr>
          <a:xfrm>
            <a:off x="4449680" y="0"/>
            <a:ext cx="77423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033B6B0-54DE-4F2D-84DD-D06CD3B117B4}"/>
              </a:ext>
            </a:extLst>
          </p:cNvPr>
          <p:cNvSpPr>
            <a:spLocks noGrp="1"/>
          </p:cNvSpPr>
          <p:nvPr>
            <p:ph type="title" hasCustomPrompt="1"/>
          </p:nvPr>
        </p:nvSpPr>
        <p:spPr>
          <a:xfrm>
            <a:off x="530307" y="430521"/>
            <a:ext cx="3389065" cy="1847528"/>
          </a:xfrm>
        </p:spPr>
        <p:txBody>
          <a:bodyPr>
            <a:noAutofit/>
          </a:bodyPr>
          <a:lstStyle>
            <a:lvl1pPr algn="ctr">
              <a:defRPr sz="3600"/>
            </a:lvl1pPr>
          </a:lstStyle>
          <a:p>
            <a:r>
              <a:rPr lang="en-US" dirty="0"/>
              <a:t>Click to add title</a:t>
            </a:r>
          </a:p>
        </p:txBody>
      </p:sp>
      <p:cxnSp>
        <p:nvCxnSpPr>
          <p:cNvPr id="91" name="Straight Connector 90">
            <a:extLst>
              <a:ext uri="{FF2B5EF4-FFF2-40B4-BE49-F238E27FC236}">
                <a16:creationId xmlns:a16="http://schemas.microsoft.com/office/drawing/2014/main" xmlns="" id="{A3805DED-0C97-4EF7-B1E1-0E016E053719}"/>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1954839" y="2511829"/>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xmlns="" id="{674FFBCF-911F-5818-60FE-B018CA677353}"/>
              </a:ext>
            </a:extLst>
          </p:cNvPr>
          <p:cNvSpPr>
            <a:spLocks noGrp="1"/>
          </p:cNvSpPr>
          <p:nvPr>
            <p:ph sz="quarter" idx="15" hasCustomPrompt="1"/>
          </p:nvPr>
        </p:nvSpPr>
        <p:spPr>
          <a:xfrm>
            <a:off x="530307" y="2745610"/>
            <a:ext cx="3389065" cy="3499611"/>
          </a:xfrm>
        </p:spPr>
        <p:txBody>
          <a:bodyPr>
            <a:normAutofit/>
          </a:bodyPr>
          <a:lstStyle>
            <a:lvl1pPr marL="0" indent="0" algn="ctr">
              <a:buNone/>
              <a:defRPr lang="en-US" sz="2000" kern="1200" spc="50" dirty="0">
                <a:solidFill>
                  <a:schemeClr val="tx1">
                    <a:alpha val="60000"/>
                  </a:schemeClr>
                </a:solidFill>
                <a:latin typeface="+mn-lt"/>
                <a:ea typeface="+mn-ea"/>
                <a:cs typeface="+mn-cs"/>
              </a:defRPr>
            </a:lvl1pPr>
            <a:lvl2pPr marL="360000" indent="0">
              <a:buNone/>
              <a:defRPr/>
            </a:lvl2pPr>
            <a:lvl3pPr marL="720000" indent="0">
              <a:buNone/>
              <a:defRPr/>
            </a:lvl3pPr>
            <a:lvl4pPr marL="1080000" indent="0">
              <a:buNone/>
              <a:defRPr/>
            </a:lvl4pPr>
            <a:lvl5pPr marL="1440000" indent="0">
              <a:buNone/>
              <a:defRPr/>
            </a:lvl5pPr>
          </a:lstStyle>
          <a:p>
            <a:pPr marL="0" indent="0" algn="ctr">
              <a:buNone/>
            </a:pPr>
            <a:r>
              <a:rPr lang="en-US" dirty="0"/>
              <a:t>Click to add text</a:t>
            </a:r>
          </a:p>
        </p:txBody>
      </p:sp>
      <p:sp>
        <p:nvSpPr>
          <p:cNvPr id="9" name="Picture Placeholder 8">
            <a:extLst>
              <a:ext uri="{FF2B5EF4-FFF2-40B4-BE49-F238E27FC236}">
                <a16:creationId xmlns:a16="http://schemas.microsoft.com/office/drawing/2014/main" xmlns="" id="{EF1A84F6-2D30-446A-9D91-44FBCB825679}"/>
              </a:ext>
            </a:extLst>
          </p:cNvPr>
          <p:cNvSpPr>
            <a:spLocks noGrp="1"/>
          </p:cNvSpPr>
          <p:nvPr>
            <p:ph type="pic" sz="quarter" idx="14" hasCustomPrompt="1"/>
          </p:nvPr>
        </p:nvSpPr>
        <p:spPr>
          <a:xfrm>
            <a:off x="4979988" y="430521"/>
            <a:ext cx="6681704" cy="6019264"/>
          </a:xfrm>
        </p:spPr>
        <p:txBody>
          <a:bodyPr/>
          <a:lstStyle>
            <a:lvl1pPr marL="0" indent="0" algn="ctr">
              <a:buNone/>
              <a:defRPr/>
            </a:lvl1pPr>
          </a:lstStyle>
          <a:p>
            <a:r>
              <a:rPr lang="en-US"/>
              <a:t>Click to add picture</a:t>
            </a:r>
          </a:p>
        </p:txBody>
      </p:sp>
    </p:spTree>
    <p:extLst>
      <p:ext uri="{BB962C8B-B14F-4D97-AF65-F5344CB8AC3E}">
        <p14:creationId xmlns:p14="http://schemas.microsoft.com/office/powerpoint/2010/main" val="1052376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ictur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07C0FA93-7C0D-4CC0-BB42-DF569688ED82}"/>
              </a:ext>
              <a:ext uri="{C183D7F6-B498-43B3-948B-1728B52AA6E4}">
                <adec:decorative xmlns:adec="http://schemas.microsoft.com/office/drawing/2017/decorative" xmlns="" val="1"/>
              </a:ext>
            </a:extLst>
          </p:cNvPr>
          <p:cNvSpPr/>
          <p:nvPr userDrawn="1">
            <p:extLst>
              <p:ext uri="{386F3935-93C4-4BCD-93E2-E3B085C9AB24}">
                <p16:designElem xmlns:p16="http://schemas.microsoft.com/office/powerpoint/2015/main" xmlns=""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sp>
        <p:nvSpPr>
          <p:cNvPr id="2" name="Title 1">
            <a:extLst>
              <a:ext uri="{FF2B5EF4-FFF2-40B4-BE49-F238E27FC236}">
                <a16:creationId xmlns:a16="http://schemas.microsoft.com/office/drawing/2014/main" xmlns="" id="{D033B6B0-54DE-4F2D-84DD-D06CD3B117B4}"/>
              </a:ext>
            </a:extLst>
          </p:cNvPr>
          <p:cNvSpPr>
            <a:spLocks noGrp="1"/>
          </p:cNvSpPr>
          <p:nvPr>
            <p:ph type="title" hasCustomPrompt="1"/>
          </p:nvPr>
        </p:nvSpPr>
        <p:spPr>
          <a:xfrm>
            <a:off x="462643" y="995760"/>
            <a:ext cx="5170860" cy="4869882"/>
          </a:xfrm>
        </p:spPr>
        <p:txBody>
          <a:bodyPr anchor="ctr">
            <a:noAutofit/>
          </a:bodyPr>
          <a:lstStyle>
            <a:lvl1pPr algn="ctr">
              <a:defRPr sz="4800"/>
            </a:lvl1pPr>
          </a:lstStyle>
          <a:p>
            <a:r>
              <a:rPr lang="en-US" dirty="0"/>
              <a:t>Click to add title</a:t>
            </a:r>
          </a:p>
        </p:txBody>
      </p:sp>
      <p:sp>
        <p:nvSpPr>
          <p:cNvPr id="24" name="Picture Placeholder 23">
            <a:extLst>
              <a:ext uri="{FF2B5EF4-FFF2-40B4-BE49-F238E27FC236}">
                <a16:creationId xmlns:a16="http://schemas.microsoft.com/office/drawing/2014/main" xmlns="" id="{C9D32952-2D0C-4A3E-9354-E014C717894E}"/>
              </a:ext>
            </a:extLst>
          </p:cNvPr>
          <p:cNvSpPr>
            <a:spLocks noGrp="1"/>
          </p:cNvSpPr>
          <p:nvPr>
            <p:ph type="pic" sz="quarter" idx="13" hasCustomPrompt="1"/>
          </p:nvPr>
        </p:nvSpPr>
        <p:spPr>
          <a:xfrm>
            <a:off x="6654800" y="430213"/>
            <a:ext cx="4995863" cy="5997574"/>
          </a:xfrm>
        </p:spPr>
        <p:txBody>
          <a:bodyPr>
            <a:normAutofit/>
          </a:bodyPr>
          <a:lstStyle>
            <a:lvl1pPr marL="0" indent="0" algn="ctr">
              <a:buNone/>
              <a:defRPr sz="1600"/>
            </a:lvl1pPr>
          </a:lstStyle>
          <a:p>
            <a:r>
              <a:rPr lang="en-US"/>
              <a:t>Click to add picture</a:t>
            </a:r>
          </a:p>
        </p:txBody>
      </p:sp>
      <p:grpSp>
        <p:nvGrpSpPr>
          <p:cNvPr id="6" name="Group 5">
            <a:extLst>
              <a:ext uri="{FF2B5EF4-FFF2-40B4-BE49-F238E27FC236}">
                <a16:creationId xmlns:a16="http://schemas.microsoft.com/office/drawing/2014/main" xmlns="" id="{36D3DA45-FD99-405B-8BF9-260DD97C0D4F}"/>
              </a:ext>
              <a:ext uri="{C183D7F6-B498-43B3-948B-1728B52AA6E4}">
                <adec:decorative xmlns:adec="http://schemas.microsoft.com/office/drawing/2017/decorative" xmlns="" val="1"/>
              </a:ext>
            </a:extLst>
          </p:cNvPr>
          <p:cNvGrpSpPr>
            <a:grpSpLocks/>
          </p:cNvGrpSpPr>
          <p:nvPr userDrawn="1">
            <p:extLst>
              <p:ext uri="{386F3935-93C4-4BCD-93E2-E3B085C9AB24}">
                <p16:designElem xmlns:p16="http://schemas.microsoft.com/office/powerpoint/2015/main" xmlns="" val="1"/>
              </p:ext>
            </p:extLst>
          </p:nvPr>
        </p:nvGrpSpPr>
        <p:grpSpPr>
          <a:xfrm>
            <a:off x="1939998" y="5634038"/>
            <a:ext cx="2216150" cy="1177924"/>
            <a:chOff x="4987925" y="2840038"/>
            <a:chExt cx="2216150" cy="1177924"/>
          </a:xfrm>
        </p:grpSpPr>
        <p:sp>
          <p:nvSpPr>
            <p:cNvPr id="7" name="Rectangle 6">
              <a:extLst>
                <a:ext uri="{FF2B5EF4-FFF2-40B4-BE49-F238E27FC236}">
                  <a16:creationId xmlns:a16="http://schemas.microsoft.com/office/drawing/2014/main" xmlns="" id="{C5C2A03C-F372-4C6D-929D-FD97AD43969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E8FEDBB3-0BD6-41BC-BB57-9FEC2E96C0F3}"/>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xmlns="" id="{7D12B81D-3F14-4DA1-BECA-669824832A04}"/>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xmlns="" id="{EA11E57D-88DD-4899-907A-2A5772002FE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xmlns="" id="{7A5AEE18-30A4-4777-975F-02D107A171B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xmlns="" id="{39EA21FB-AE36-478E-9770-CB842814390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xmlns="" id="{BC45D5C4-2D3A-4F84-BED1-D9B75234B075}"/>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xmlns="" id="{259762E8-7432-4501-9FE5-92B04D37C76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xmlns="" id="{FF91FD3E-0148-4B50-8906-7D9CD382A35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xmlns="" id="{506FA1AD-488A-4FD4-A79F-4343698EA73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7" name="Group 16">
            <a:extLst>
              <a:ext uri="{FF2B5EF4-FFF2-40B4-BE49-F238E27FC236}">
                <a16:creationId xmlns:a16="http://schemas.microsoft.com/office/drawing/2014/main" xmlns="" id="{FE79776F-EEB5-464D-19DD-92EC7B3B3296}"/>
              </a:ext>
              <a:ext uri="{C183D7F6-B498-43B3-948B-1728B52AA6E4}">
                <adec:decorative xmlns:adec="http://schemas.microsoft.com/office/drawing/2017/decorative" xmlns="" val="1"/>
              </a:ext>
            </a:extLst>
          </p:cNvPr>
          <p:cNvGrpSpPr>
            <a:grpSpLocks/>
          </p:cNvGrpSpPr>
          <p:nvPr userDrawn="1">
            <p:extLst>
              <p:ext uri="{386F3935-93C4-4BCD-93E2-E3B085C9AB24}">
                <p16:designElem xmlns:p16="http://schemas.microsoft.com/office/powerpoint/2015/main" xmlns="" val="1"/>
              </p:ext>
            </p:extLst>
          </p:nvPr>
        </p:nvGrpSpPr>
        <p:grpSpPr>
          <a:xfrm rot="10800000">
            <a:off x="1939998" y="49440"/>
            <a:ext cx="2216150" cy="1177924"/>
            <a:chOff x="4987925" y="2840038"/>
            <a:chExt cx="2216150" cy="1177924"/>
          </a:xfrm>
        </p:grpSpPr>
        <p:sp>
          <p:nvSpPr>
            <p:cNvPr id="19" name="Rectangle 18">
              <a:extLst>
                <a:ext uri="{FF2B5EF4-FFF2-40B4-BE49-F238E27FC236}">
                  <a16:creationId xmlns:a16="http://schemas.microsoft.com/office/drawing/2014/main" xmlns="" id="{309A16CC-7006-C92A-F15C-618A3235AFA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035D8D8D-001E-352F-FE03-CC3EE1D7CFCD}"/>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720702" y="2912637"/>
              <a:ext cx="1080000" cy="1080000"/>
              <a:chOff x="6879023" y="2912637"/>
              <a:chExt cx="1080000" cy="1080000"/>
            </a:xfrm>
          </p:grpSpPr>
          <p:grpSp>
            <p:nvGrpSpPr>
              <p:cNvPr id="22" name="Group 21">
                <a:extLst>
                  <a:ext uri="{FF2B5EF4-FFF2-40B4-BE49-F238E27FC236}">
                    <a16:creationId xmlns:a16="http://schemas.microsoft.com/office/drawing/2014/main" xmlns="" id="{51CE1C6F-D1A5-FD45-5120-8F87F05DCFD9}"/>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7260443" y="2912637"/>
                <a:ext cx="317159" cy="1080000"/>
                <a:chOff x="4799744" y="2905614"/>
                <a:chExt cx="317159" cy="1080000"/>
              </a:xfrm>
            </p:grpSpPr>
            <p:sp>
              <p:nvSpPr>
                <p:cNvPr id="29" name="Freeform 68">
                  <a:extLst>
                    <a:ext uri="{FF2B5EF4-FFF2-40B4-BE49-F238E27FC236}">
                      <a16:creationId xmlns:a16="http://schemas.microsoft.com/office/drawing/2014/main" xmlns="" id="{FE946A41-95B9-A9F4-17ED-A0113124469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xmlns="" id="{FDFB515A-8805-F10C-2933-35BDDF1DD3E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xmlns="" id="{F63B17C2-189B-28FA-8876-976CC481C76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xmlns="" id="{613E90FB-54AC-A2FC-9D01-C95ACC91FC87}"/>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18900000" flipH="1">
                <a:off x="6916369" y="2912637"/>
                <a:ext cx="317159" cy="1080000"/>
                <a:chOff x="4799744" y="2905614"/>
                <a:chExt cx="317159" cy="1080000"/>
              </a:xfrm>
            </p:grpSpPr>
            <p:sp>
              <p:nvSpPr>
                <p:cNvPr id="25" name="Freeform 68">
                  <a:extLst>
                    <a:ext uri="{FF2B5EF4-FFF2-40B4-BE49-F238E27FC236}">
                      <a16:creationId xmlns:a16="http://schemas.microsoft.com/office/drawing/2014/main" xmlns="" id="{58A6A556-AB2C-1636-63D4-9E2806E3671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9">
                  <a:extLst>
                    <a:ext uri="{FF2B5EF4-FFF2-40B4-BE49-F238E27FC236}">
                      <a16:creationId xmlns:a16="http://schemas.microsoft.com/office/drawing/2014/main" xmlns="" id="{A43047F1-413F-99DB-01CC-293FC1813A5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Line 70">
                  <a:extLst>
                    <a:ext uri="{FF2B5EF4-FFF2-40B4-BE49-F238E27FC236}">
                      <a16:creationId xmlns:a16="http://schemas.microsoft.com/office/drawing/2014/main" xmlns="" id="{47C2B72F-C97F-770D-5F99-50DD97EB279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2472699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07C0FA93-7C0D-4CC0-BB42-DF569688ED82}"/>
              </a:ext>
              <a:ext uri="{C183D7F6-B498-43B3-948B-1728B52AA6E4}">
                <adec:decorative xmlns:adec="http://schemas.microsoft.com/office/drawing/2017/decorative" xmlns="" val="1"/>
              </a:ext>
            </a:extLst>
          </p:cNvPr>
          <p:cNvSpPr/>
          <p:nvPr userDrawn="1">
            <p:extLst>
              <p:ext uri="{386F3935-93C4-4BCD-93E2-E3B085C9AB24}">
                <p16:designElem xmlns:p16="http://schemas.microsoft.com/office/powerpoint/2015/main" xmlns=""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sp>
        <p:nvSpPr>
          <p:cNvPr id="2" name="Title 1">
            <a:extLst>
              <a:ext uri="{FF2B5EF4-FFF2-40B4-BE49-F238E27FC236}">
                <a16:creationId xmlns:a16="http://schemas.microsoft.com/office/drawing/2014/main" xmlns="" id="{D033B6B0-54DE-4F2D-84DD-D06CD3B117B4}"/>
              </a:ext>
            </a:extLst>
          </p:cNvPr>
          <p:cNvSpPr>
            <a:spLocks noGrp="1"/>
          </p:cNvSpPr>
          <p:nvPr>
            <p:ph type="title" hasCustomPrompt="1"/>
          </p:nvPr>
        </p:nvSpPr>
        <p:spPr>
          <a:xfrm>
            <a:off x="462643" y="995761"/>
            <a:ext cx="5160757" cy="2972990"/>
          </a:xfrm>
        </p:spPr>
        <p:txBody>
          <a:bodyPr>
            <a:noAutofit/>
          </a:bodyPr>
          <a:lstStyle>
            <a:lvl1pPr algn="ctr">
              <a:defRPr sz="4800"/>
            </a:lvl1pPr>
          </a:lstStyle>
          <a:p>
            <a:r>
              <a:rPr lang="en-US" dirty="0"/>
              <a:t>Click to add title</a:t>
            </a:r>
          </a:p>
        </p:txBody>
      </p:sp>
      <p:sp>
        <p:nvSpPr>
          <p:cNvPr id="20" name="Subtitle 7">
            <a:extLst>
              <a:ext uri="{FF2B5EF4-FFF2-40B4-BE49-F238E27FC236}">
                <a16:creationId xmlns:a16="http://schemas.microsoft.com/office/drawing/2014/main" xmlns="" id="{C2777538-58E6-494C-A27B-B70346B0F395}"/>
              </a:ext>
            </a:extLst>
          </p:cNvPr>
          <p:cNvSpPr>
            <a:spLocks noGrp="1"/>
          </p:cNvSpPr>
          <p:nvPr>
            <p:ph type="subTitle" idx="1" hasCustomPrompt="1"/>
          </p:nvPr>
        </p:nvSpPr>
        <p:spPr>
          <a:xfrm>
            <a:off x="462643" y="4081727"/>
            <a:ext cx="5160757" cy="1780513"/>
          </a:xfrm>
        </p:spPr>
        <p:txBody>
          <a:bodyPr anchor="t" anchorCtr="0">
            <a:noAutofit/>
          </a:bodyPr>
          <a:lstStyle>
            <a:lvl1pPr marL="0" indent="0" algn="ctr">
              <a:buNone/>
              <a:defRPr lang="en-US" sz="1800" kern="1200" cap="all" spc="300" dirty="0">
                <a:solidFill>
                  <a:schemeClr val="tx1">
                    <a:alpha val="60000"/>
                  </a:schemeClr>
                </a:solidFill>
                <a:latin typeface="+mn-lt"/>
                <a:ea typeface="+mn-ea"/>
                <a:cs typeface="+mn-cs"/>
              </a:defRPr>
            </a:lvl1pPr>
          </a:lstStyle>
          <a:p>
            <a:r>
              <a:rPr lang="en-US" dirty="0">
                <a:cs typeface="Calibri"/>
              </a:rPr>
              <a:t>Click to add subtitle</a:t>
            </a:r>
            <a:endParaRPr lang="en-US" dirty="0"/>
          </a:p>
        </p:txBody>
      </p:sp>
      <p:grpSp>
        <p:nvGrpSpPr>
          <p:cNvPr id="4" name="Group 3">
            <a:extLst>
              <a:ext uri="{FF2B5EF4-FFF2-40B4-BE49-F238E27FC236}">
                <a16:creationId xmlns:a16="http://schemas.microsoft.com/office/drawing/2014/main" xmlns="" id="{741D5DFE-8F3F-B784-41B0-31F1C534B8CF}"/>
              </a:ext>
              <a:ext uri="{C183D7F6-B498-43B3-948B-1728B52AA6E4}">
                <adec:decorative xmlns:adec="http://schemas.microsoft.com/office/drawing/2017/decorative" xmlns="" val="1"/>
              </a:ext>
            </a:extLst>
          </p:cNvPr>
          <p:cNvGrpSpPr>
            <a:grpSpLocks/>
          </p:cNvGrpSpPr>
          <p:nvPr userDrawn="1">
            <p:extLst>
              <p:ext uri="{386F3935-93C4-4BCD-93E2-E3B085C9AB24}">
                <p16:designElem xmlns:p16="http://schemas.microsoft.com/office/powerpoint/2015/main" xmlns="" val="1"/>
              </p:ext>
            </p:extLst>
          </p:nvPr>
        </p:nvGrpSpPr>
        <p:grpSpPr>
          <a:xfrm>
            <a:off x="1939998" y="5634038"/>
            <a:ext cx="2216150" cy="1177924"/>
            <a:chOff x="4987925" y="2840038"/>
            <a:chExt cx="2216150" cy="1177924"/>
          </a:xfrm>
        </p:grpSpPr>
        <p:sp>
          <p:nvSpPr>
            <p:cNvPr id="5" name="Rectangle 4">
              <a:extLst>
                <a:ext uri="{FF2B5EF4-FFF2-40B4-BE49-F238E27FC236}">
                  <a16:creationId xmlns:a16="http://schemas.microsoft.com/office/drawing/2014/main" xmlns="" id="{C78FF8C9-13C5-56E2-15F0-726312FF5E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14867E99-B662-B6E9-E6E5-C3407AF41913}"/>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720702" y="2912637"/>
              <a:ext cx="1080000" cy="1080000"/>
              <a:chOff x="6879023" y="2912637"/>
              <a:chExt cx="1080000" cy="1080000"/>
            </a:xfrm>
          </p:grpSpPr>
          <p:grpSp>
            <p:nvGrpSpPr>
              <p:cNvPr id="19" name="Group 18">
                <a:extLst>
                  <a:ext uri="{FF2B5EF4-FFF2-40B4-BE49-F238E27FC236}">
                    <a16:creationId xmlns:a16="http://schemas.microsoft.com/office/drawing/2014/main" xmlns="" id="{17278895-DA26-C127-87C0-697FD9488C98}"/>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7260443" y="2912637"/>
                <a:ext cx="317159" cy="1080000"/>
                <a:chOff x="4799744" y="2905614"/>
                <a:chExt cx="317159" cy="1080000"/>
              </a:xfrm>
            </p:grpSpPr>
            <p:sp>
              <p:nvSpPr>
                <p:cNvPr id="27" name="Freeform 68">
                  <a:extLst>
                    <a:ext uri="{FF2B5EF4-FFF2-40B4-BE49-F238E27FC236}">
                      <a16:creationId xmlns:a16="http://schemas.microsoft.com/office/drawing/2014/main" xmlns="" id="{830A98F7-AE8F-57AF-4A98-D9FDD5E348E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9">
                  <a:extLst>
                    <a:ext uri="{FF2B5EF4-FFF2-40B4-BE49-F238E27FC236}">
                      <a16:creationId xmlns:a16="http://schemas.microsoft.com/office/drawing/2014/main" xmlns="" id="{04E85AAB-DBFC-9EFB-0839-BD3BF907CB4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Line 70">
                  <a:extLst>
                    <a:ext uri="{FF2B5EF4-FFF2-40B4-BE49-F238E27FC236}">
                      <a16:creationId xmlns:a16="http://schemas.microsoft.com/office/drawing/2014/main" xmlns="" id="{FB82D752-7675-919F-1F4E-A662D638CA2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xmlns="" id="{2315DAC7-8F1F-7516-6093-EF240456E26D}"/>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18900000" flipH="1">
                <a:off x="6916369" y="2912637"/>
                <a:ext cx="317159" cy="1080000"/>
                <a:chOff x="4799744" y="2905614"/>
                <a:chExt cx="317159" cy="1080000"/>
              </a:xfrm>
            </p:grpSpPr>
            <p:sp>
              <p:nvSpPr>
                <p:cNvPr id="22" name="Freeform 68">
                  <a:extLst>
                    <a:ext uri="{FF2B5EF4-FFF2-40B4-BE49-F238E27FC236}">
                      <a16:creationId xmlns:a16="http://schemas.microsoft.com/office/drawing/2014/main" xmlns="" id="{8784DA3A-66FB-8A56-0830-9C7BAE1BDF8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xmlns="" id="{17465245-FA5B-23A6-733F-92E4C7D22BD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Line 70">
                  <a:extLst>
                    <a:ext uri="{FF2B5EF4-FFF2-40B4-BE49-F238E27FC236}">
                      <a16:creationId xmlns:a16="http://schemas.microsoft.com/office/drawing/2014/main" xmlns="" id="{E5934380-F9D4-5C01-360B-793C27BC6B1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30" name="Group 29">
            <a:extLst>
              <a:ext uri="{FF2B5EF4-FFF2-40B4-BE49-F238E27FC236}">
                <a16:creationId xmlns:a16="http://schemas.microsoft.com/office/drawing/2014/main" xmlns="" id="{DCD2A0D6-CCC5-0E52-3DEA-FC7EDC9C493E}"/>
              </a:ext>
              <a:ext uri="{C183D7F6-B498-43B3-948B-1728B52AA6E4}">
                <adec:decorative xmlns:adec="http://schemas.microsoft.com/office/drawing/2017/decorative" xmlns="" val="1"/>
              </a:ext>
            </a:extLst>
          </p:cNvPr>
          <p:cNvGrpSpPr>
            <a:grpSpLocks/>
          </p:cNvGrpSpPr>
          <p:nvPr userDrawn="1">
            <p:extLst>
              <p:ext uri="{386F3935-93C4-4BCD-93E2-E3B085C9AB24}">
                <p16:designElem xmlns:p16="http://schemas.microsoft.com/office/powerpoint/2015/main" xmlns="" val="1"/>
              </p:ext>
            </p:extLst>
          </p:nvPr>
        </p:nvGrpSpPr>
        <p:grpSpPr>
          <a:xfrm rot="10800000">
            <a:off x="1939998" y="49440"/>
            <a:ext cx="2216150" cy="1177924"/>
            <a:chOff x="4987925" y="2840038"/>
            <a:chExt cx="2216150" cy="1177924"/>
          </a:xfrm>
        </p:grpSpPr>
        <p:sp>
          <p:nvSpPr>
            <p:cNvPr id="31" name="Rectangle 30">
              <a:extLst>
                <a:ext uri="{FF2B5EF4-FFF2-40B4-BE49-F238E27FC236}">
                  <a16:creationId xmlns:a16="http://schemas.microsoft.com/office/drawing/2014/main" xmlns="" id="{5952F4BA-7236-1B1C-5216-B9BE515C7C4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4555DC04-CCBE-6784-2184-F53E6BB5E1D4}"/>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720702" y="2912637"/>
              <a:ext cx="1080000" cy="1080000"/>
              <a:chOff x="6879023" y="2912637"/>
              <a:chExt cx="1080000" cy="1080000"/>
            </a:xfrm>
          </p:grpSpPr>
          <p:grpSp>
            <p:nvGrpSpPr>
              <p:cNvPr id="33" name="Group 32">
                <a:extLst>
                  <a:ext uri="{FF2B5EF4-FFF2-40B4-BE49-F238E27FC236}">
                    <a16:creationId xmlns:a16="http://schemas.microsoft.com/office/drawing/2014/main" xmlns="" id="{0B9A340D-1663-7DA9-73AE-9B675EF5022F}"/>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7260443" y="2912637"/>
                <a:ext cx="317159" cy="1080000"/>
                <a:chOff x="4799744" y="2905614"/>
                <a:chExt cx="317159" cy="1080000"/>
              </a:xfrm>
            </p:grpSpPr>
            <p:sp>
              <p:nvSpPr>
                <p:cNvPr id="38" name="Freeform 68">
                  <a:extLst>
                    <a:ext uri="{FF2B5EF4-FFF2-40B4-BE49-F238E27FC236}">
                      <a16:creationId xmlns:a16="http://schemas.microsoft.com/office/drawing/2014/main" xmlns="" id="{79252168-D1D9-C3CD-EFC8-41C970A0585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9">
                  <a:extLst>
                    <a:ext uri="{FF2B5EF4-FFF2-40B4-BE49-F238E27FC236}">
                      <a16:creationId xmlns:a16="http://schemas.microsoft.com/office/drawing/2014/main" xmlns="" id="{BD3D9A06-E42E-5D13-8785-3C0D11DE16C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0" name="Line 70">
                  <a:extLst>
                    <a:ext uri="{FF2B5EF4-FFF2-40B4-BE49-F238E27FC236}">
                      <a16:creationId xmlns:a16="http://schemas.microsoft.com/office/drawing/2014/main" xmlns="" id="{21834AF8-71F0-5841-4EC6-634FD9FE380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xmlns="" id="{2D1C1DDF-35C6-613D-DA7C-81FC3E0E96AB}"/>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18900000" flipH="1">
                <a:off x="6916369" y="2912637"/>
                <a:ext cx="317159" cy="1080000"/>
                <a:chOff x="4799744" y="2905614"/>
                <a:chExt cx="317159" cy="1080000"/>
              </a:xfrm>
            </p:grpSpPr>
            <p:sp>
              <p:nvSpPr>
                <p:cNvPr id="35" name="Freeform 68">
                  <a:extLst>
                    <a:ext uri="{FF2B5EF4-FFF2-40B4-BE49-F238E27FC236}">
                      <a16:creationId xmlns:a16="http://schemas.microsoft.com/office/drawing/2014/main" xmlns="" id="{F63E067E-30E2-CF93-0F3E-7766C716D43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9">
                  <a:extLst>
                    <a:ext uri="{FF2B5EF4-FFF2-40B4-BE49-F238E27FC236}">
                      <a16:creationId xmlns:a16="http://schemas.microsoft.com/office/drawing/2014/main" xmlns="" id="{E1121437-B5EB-87F8-77CC-3B28244521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Line 70">
                  <a:extLst>
                    <a:ext uri="{FF2B5EF4-FFF2-40B4-BE49-F238E27FC236}">
                      <a16:creationId xmlns:a16="http://schemas.microsoft.com/office/drawing/2014/main" xmlns="" id="{0FC3E6C1-F30C-BEBC-7EBD-1D93DCD05B8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24" name="Picture Placeholder 23">
            <a:extLst>
              <a:ext uri="{FF2B5EF4-FFF2-40B4-BE49-F238E27FC236}">
                <a16:creationId xmlns:a16="http://schemas.microsoft.com/office/drawing/2014/main" xmlns="" id="{C9D32952-2D0C-4A3E-9354-E014C717894E}"/>
              </a:ext>
            </a:extLst>
          </p:cNvPr>
          <p:cNvSpPr>
            <a:spLocks noGrp="1"/>
          </p:cNvSpPr>
          <p:nvPr>
            <p:ph type="pic" sz="quarter" idx="13" hasCustomPrompt="1"/>
          </p:nvPr>
        </p:nvSpPr>
        <p:spPr>
          <a:xfrm>
            <a:off x="6654800" y="430213"/>
            <a:ext cx="4995863" cy="5997574"/>
          </a:xfrm>
        </p:spPr>
        <p:txBody>
          <a:bodyPr>
            <a:normAutofit/>
          </a:bodyPr>
          <a:lstStyle>
            <a:lvl1pPr marL="0" indent="0" algn="ctr">
              <a:buNone/>
              <a:defRPr sz="1600"/>
            </a:lvl1pPr>
          </a:lstStyle>
          <a:p>
            <a:r>
              <a:rPr lang="en-US"/>
              <a:t>Click to add picture</a:t>
            </a:r>
          </a:p>
        </p:txBody>
      </p:sp>
    </p:spTree>
    <p:extLst>
      <p:ext uri="{BB962C8B-B14F-4D97-AF65-F5344CB8AC3E}">
        <p14:creationId xmlns:p14="http://schemas.microsoft.com/office/powerpoint/2010/main" val="282438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77D905AD-2C09-A80F-FBF0-4F45A7A148CC}"/>
              </a:ext>
            </a:extLst>
          </p:cNvPr>
          <p:cNvSpPr>
            <a:spLocks noGrp="1"/>
          </p:cNvSpPr>
          <p:nvPr>
            <p:ph type="title" hasCustomPrompt="1"/>
          </p:nvPr>
        </p:nvSpPr>
        <p:spPr>
          <a:xfrm>
            <a:off x="568163" y="400049"/>
            <a:ext cx="8647721" cy="1185045"/>
          </a:xfrm>
        </p:spPr>
        <p:txBody>
          <a:bodyPr lIns="0">
            <a:normAutofit/>
          </a:bodyPr>
          <a:lstStyle>
            <a:lvl1pPr>
              <a:defRPr sz="3600"/>
            </a:lvl1pPr>
          </a:lstStyle>
          <a:p>
            <a:r>
              <a:rPr lang="en-US" dirty="0"/>
              <a:t>Click to add title</a:t>
            </a:r>
          </a:p>
        </p:txBody>
      </p:sp>
      <p:sp>
        <p:nvSpPr>
          <p:cNvPr id="10" name="Content Placeholder 2">
            <a:extLst>
              <a:ext uri="{FF2B5EF4-FFF2-40B4-BE49-F238E27FC236}">
                <a16:creationId xmlns:a16="http://schemas.microsoft.com/office/drawing/2014/main" xmlns="" id="{76F87AC4-493F-1EB8-D127-C21530FA824E}"/>
              </a:ext>
            </a:extLst>
          </p:cNvPr>
          <p:cNvSpPr>
            <a:spLocks noGrp="1"/>
          </p:cNvSpPr>
          <p:nvPr>
            <p:ph idx="10" hasCustomPrompt="1"/>
          </p:nvPr>
        </p:nvSpPr>
        <p:spPr>
          <a:xfrm>
            <a:off x="568163" y="1997132"/>
            <a:ext cx="8652793" cy="4232218"/>
          </a:xfrm>
        </p:spPr>
        <p:txBody>
          <a:bodyPr lIns="0">
            <a:normAutofit/>
          </a:bodyPr>
          <a:lstStyle>
            <a:lvl1pPr marL="285750" indent="-285750">
              <a:lnSpc>
                <a:spcPct val="130000"/>
              </a:lnSpc>
              <a:buFont typeface="Arial" panose="020B0604020202020204" pitchFamily="34" charset="0"/>
              <a:buChar char="•"/>
              <a:defRPr sz="1800"/>
            </a:lvl1pPr>
            <a:lvl2pPr marL="645750" indent="-285750">
              <a:lnSpc>
                <a:spcPct val="130000"/>
              </a:lnSpc>
              <a:buFont typeface="Arial" panose="020B0604020202020204" pitchFamily="34" charset="0"/>
              <a:buChar char="•"/>
              <a:defRPr sz="1800"/>
            </a:lvl2pPr>
            <a:lvl3pPr marL="1005750" indent="-285750">
              <a:lnSpc>
                <a:spcPct val="130000"/>
              </a:lnSpc>
              <a:buFont typeface="Arial" panose="020B0604020202020204" pitchFamily="34" charset="0"/>
              <a:buChar char="•"/>
              <a:defRPr sz="1800"/>
            </a:lvl3pPr>
            <a:lvl4pPr marL="1365750" indent="-285750">
              <a:lnSpc>
                <a:spcPct val="130000"/>
              </a:lnSpc>
              <a:buFont typeface="Arial" panose="020B0604020202020204" pitchFamily="34" charset="0"/>
              <a:buChar char="•"/>
              <a:defRPr sz="1800"/>
            </a:lvl4pPr>
            <a:lvl5pPr marL="1725750" indent="-285750">
              <a:lnSpc>
                <a:spcPct val="130000"/>
              </a:lnSpc>
              <a:buFont typeface="Arial" panose="020B0604020202020204" pitchFamily="34" charset="0"/>
              <a:buChar char="•"/>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xmlns="" id="{CBBE6897-C551-2BCB-F552-C4B761D2C774}"/>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9757063" y="457964"/>
            <a:ext cx="2211229" cy="2707415"/>
            <a:chOff x="9728105" y="457964"/>
            <a:chExt cx="2211229" cy="2707415"/>
          </a:xfrm>
        </p:grpSpPr>
        <p:grpSp>
          <p:nvGrpSpPr>
            <p:cNvPr id="50" name="Group 49">
              <a:extLst>
                <a:ext uri="{FF2B5EF4-FFF2-40B4-BE49-F238E27FC236}">
                  <a16:creationId xmlns:a16="http://schemas.microsoft.com/office/drawing/2014/main" xmlns="" id="{C8215B7C-A98D-6F6C-9039-6F2AAEEFDDDA}"/>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xmlns="" id="{184D4E7B-7775-1603-2C3F-5C265357728F}"/>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xmlns="" id="{6F97B093-B348-8A25-789A-743A43E90385}"/>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0732DEA9-6233-9CDE-64C6-744FC6CD6E48}"/>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xmlns="" id="{9274C521-E533-D3E5-CE64-E3A3AEC0FE7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30">
                  <a:extLst>
                    <a:ext uri="{FF2B5EF4-FFF2-40B4-BE49-F238E27FC236}">
                      <a16:creationId xmlns:a16="http://schemas.microsoft.com/office/drawing/2014/main" xmlns="" id="{2C69CF99-91AA-9E24-24AE-5A89748B46EA}"/>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xmlns="" id="{A35D6C12-B227-D277-0499-FA2765DB20A6}"/>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xmlns="" id="{01FCD87F-4621-47F3-CC5C-A1A8F673324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9" name="Freeform: Shape 58">
                  <a:extLst>
                    <a:ext uri="{FF2B5EF4-FFF2-40B4-BE49-F238E27FC236}">
                      <a16:creationId xmlns:a16="http://schemas.microsoft.com/office/drawing/2014/main" xmlns="" id="{CA7C3364-8305-C08F-4132-18DA2D39BFA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51" name="Group 50">
              <a:extLst>
                <a:ext uri="{FF2B5EF4-FFF2-40B4-BE49-F238E27FC236}">
                  <a16:creationId xmlns:a16="http://schemas.microsoft.com/office/drawing/2014/main" xmlns="" id="{18093390-6F0E-5ED5-5DAF-40FF11548946}"/>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rot="5400000">
              <a:off x="10400269" y="1917604"/>
              <a:ext cx="633413" cy="1862138"/>
              <a:chOff x="5959193" y="333389"/>
              <a:chExt cx="633413" cy="1862138"/>
            </a:xfrm>
          </p:grpSpPr>
          <p:grpSp>
            <p:nvGrpSpPr>
              <p:cNvPr id="52" name="Group 51">
                <a:extLst>
                  <a:ext uri="{FF2B5EF4-FFF2-40B4-BE49-F238E27FC236}">
                    <a16:creationId xmlns:a16="http://schemas.microsoft.com/office/drawing/2014/main" xmlns="" id="{CEAA9FA7-0165-F161-72DC-F2E001FCF3AC}"/>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xmlns="" id="{9F185D91-004D-5474-3DD0-9153A2AEA29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9">
                  <a:extLst>
                    <a:ext uri="{FF2B5EF4-FFF2-40B4-BE49-F238E27FC236}">
                      <a16:creationId xmlns:a16="http://schemas.microsoft.com/office/drawing/2014/main" xmlns="" id="{D995CD54-9374-D2B3-957D-6925B750A69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53" name="Line 70">
                <a:extLst>
                  <a:ext uri="{FF2B5EF4-FFF2-40B4-BE49-F238E27FC236}">
                    <a16:creationId xmlns:a16="http://schemas.microsoft.com/office/drawing/2014/main" xmlns="" id="{EDCD4830-6A47-A59E-6569-B352E6D6617F}"/>
                  </a:ext>
                  <a:ext uri="{C183D7F6-B498-43B3-948B-1728B52AA6E4}">
                    <adec:decorative xmlns:adec="http://schemas.microsoft.com/office/drawing/2017/decorative" xmlns="" val="1"/>
                  </a:ext>
                </a:extLst>
              </p:cNvPr>
              <p:cNvSpPr>
                <a:spLocks noChangeAspect="1"/>
              </p:cNvSpPr>
              <p:nvPr userDrawn="1">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89" name="Straight Connector 88">
            <a:extLst>
              <a:ext uri="{FF2B5EF4-FFF2-40B4-BE49-F238E27FC236}">
                <a16:creationId xmlns:a16="http://schemas.microsoft.com/office/drawing/2014/main" xmlns="" id="{000E8D63-E827-790A-519A-B36BFBDEB4B5}"/>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568163"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xmlns="" id="{A908D1ED-4589-9577-8D42-858F2E0054C9}"/>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flipV="1">
            <a:off x="9740417" y="3721100"/>
            <a:ext cx="2211229" cy="2707415"/>
            <a:chOff x="9728105" y="457964"/>
            <a:chExt cx="2211229" cy="2707415"/>
          </a:xfrm>
        </p:grpSpPr>
        <p:grpSp>
          <p:nvGrpSpPr>
            <p:cNvPr id="134" name="Group 133">
              <a:extLst>
                <a:ext uri="{FF2B5EF4-FFF2-40B4-BE49-F238E27FC236}">
                  <a16:creationId xmlns:a16="http://schemas.microsoft.com/office/drawing/2014/main" xmlns="" id="{2657C24A-988F-290D-0D82-858C3E574A36}"/>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140" name="Group 139">
                <a:extLst>
                  <a:ext uri="{FF2B5EF4-FFF2-40B4-BE49-F238E27FC236}">
                    <a16:creationId xmlns:a16="http://schemas.microsoft.com/office/drawing/2014/main" xmlns="" id="{3AB3F4C6-5635-3075-CCEA-4675932DD472}"/>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144" name="Straight Connector 143">
                  <a:extLst>
                    <a:ext uri="{FF2B5EF4-FFF2-40B4-BE49-F238E27FC236}">
                      <a16:creationId xmlns:a16="http://schemas.microsoft.com/office/drawing/2014/main" xmlns="" id="{02F5D12D-62A1-0F12-12B0-572BA5657EFA}"/>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E47EADA3-585F-FC49-7481-AF5B4DA09397}"/>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6" name="Rectangle 30">
                  <a:extLst>
                    <a:ext uri="{FF2B5EF4-FFF2-40B4-BE49-F238E27FC236}">
                      <a16:creationId xmlns:a16="http://schemas.microsoft.com/office/drawing/2014/main" xmlns="" id="{DFB52899-BBD4-527C-5990-88BF84565D5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30">
                  <a:extLst>
                    <a:ext uri="{FF2B5EF4-FFF2-40B4-BE49-F238E27FC236}">
                      <a16:creationId xmlns:a16="http://schemas.microsoft.com/office/drawing/2014/main" xmlns="" id="{653A3527-A6E3-89A6-71ED-9A7D8EBA4C3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xmlns="" id="{CD03B7A9-CD70-40B9-650E-43C78D4F16F7}"/>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142" name="Freeform: Shape 141">
                  <a:extLst>
                    <a:ext uri="{FF2B5EF4-FFF2-40B4-BE49-F238E27FC236}">
                      <a16:creationId xmlns:a16="http://schemas.microsoft.com/office/drawing/2014/main" xmlns="" id="{451CBB11-40F3-F130-BA91-6311C58CB1B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43" name="Freeform: Shape 142">
                  <a:extLst>
                    <a:ext uri="{FF2B5EF4-FFF2-40B4-BE49-F238E27FC236}">
                      <a16:creationId xmlns:a16="http://schemas.microsoft.com/office/drawing/2014/main" xmlns="" id="{2CCB9535-280C-59F1-2408-AFAD8D1BE2E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35" name="Group 134">
              <a:extLst>
                <a:ext uri="{FF2B5EF4-FFF2-40B4-BE49-F238E27FC236}">
                  <a16:creationId xmlns:a16="http://schemas.microsoft.com/office/drawing/2014/main" xmlns="" id="{44493786-0B0A-24D5-26A9-8E820E6AB8F3}"/>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rot="5400000">
              <a:off x="10400269" y="1917604"/>
              <a:ext cx="633413" cy="1862138"/>
              <a:chOff x="5959193" y="333389"/>
              <a:chExt cx="633413" cy="1862138"/>
            </a:xfrm>
          </p:grpSpPr>
          <p:grpSp>
            <p:nvGrpSpPr>
              <p:cNvPr id="136" name="Group 135">
                <a:extLst>
                  <a:ext uri="{FF2B5EF4-FFF2-40B4-BE49-F238E27FC236}">
                    <a16:creationId xmlns:a16="http://schemas.microsoft.com/office/drawing/2014/main" xmlns="" id="{F66FA07F-4726-2875-B812-6BCC5ABCC25B}"/>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138" name="Freeform 68">
                  <a:extLst>
                    <a:ext uri="{FF2B5EF4-FFF2-40B4-BE49-F238E27FC236}">
                      <a16:creationId xmlns:a16="http://schemas.microsoft.com/office/drawing/2014/main" xmlns="" id="{A3457F2F-D92C-2F19-7ECB-5110F6A2BB30}"/>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69">
                  <a:extLst>
                    <a:ext uri="{FF2B5EF4-FFF2-40B4-BE49-F238E27FC236}">
                      <a16:creationId xmlns:a16="http://schemas.microsoft.com/office/drawing/2014/main" xmlns="" id="{6ABA0333-6EC3-6BEF-E476-C0072364AAE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37" name="Line 70">
                <a:extLst>
                  <a:ext uri="{FF2B5EF4-FFF2-40B4-BE49-F238E27FC236}">
                    <a16:creationId xmlns:a16="http://schemas.microsoft.com/office/drawing/2014/main" xmlns="" id="{D9E689F1-3CC0-2CE6-27B1-34AA1949B9CB}"/>
                  </a:ext>
                  <a:ext uri="{C183D7F6-B498-43B3-948B-1728B52AA6E4}">
                    <adec:decorative xmlns:adec="http://schemas.microsoft.com/office/drawing/2017/decorative" xmlns="" val="1"/>
                  </a:ext>
                </a:extLst>
              </p:cNvPr>
              <p:cNvSpPr>
                <a:spLocks noChangeAspect="1"/>
              </p:cNvSpPr>
              <p:nvPr userDrawn="1">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6" name="Date Placeholder 3">
            <a:extLst>
              <a:ext uri="{FF2B5EF4-FFF2-40B4-BE49-F238E27FC236}">
                <a16:creationId xmlns:a16="http://schemas.microsoft.com/office/drawing/2014/main" xmlns="" id="{6811096D-7051-CD8E-3C9B-63077216B6FE}"/>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p>
        </p:txBody>
      </p:sp>
      <p:sp>
        <p:nvSpPr>
          <p:cNvPr id="7" name="Footer Placeholder 6">
            <a:extLst>
              <a:ext uri="{FF2B5EF4-FFF2-40B4-BE49-F238E27FC236}">
                <a16:creationId xmlns:a16="http://schemas.microsoft.com/office/drawing/2014/main" xmlns="" id="{83375748-D6D7-A497-C19F-581BC0934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xmlns="" id="{31AC1AD6-D101-6CA6-45FC-DC48C0F32DC9}"/>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4078445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3B6B0-54DE-4F2D-84DD-D06CD3B117B4}"/>
              </a:ext>
            </a:extLst>
          </p:cNvPr>
          <p:cNvSpPr>
            <a:spLocks noGrp="1"/>
          </p:cNvSpPr>
          <p:nvPr>
            <p:ph type="title" hasCustomPrompt="1"/>
          </p:nvPr>
        </p:nvSpPr>
        <p:spPr>
          <a:xfrm>
            <a:off x="2968408" y="1187450"/>
            <a:ext cx="6255903" cy="2996901"/>
          </a:xfrm>
        </p:spPr>
        <p:txBody>
          <a:bodyPr>
            <a:noAutofit/>
          </a:bodyPr>
          <a:lstStyle>
            <a:lvl1pPr algn="ctr">
              <a:defRPr sz="4800"/>
            </a:lvl1pPr>
          </a:lstStyle>
          <a:p>
            <a:r>
              <a:rPr lang="en-US" dirty="0"/>
              <a:t>Click to add title</a:t>
            </a:r>
          </a:p>
        </p:txBody>
      </p:sp>
      <p:sp>
        <p:nvSpPr>
          <p:cNvPr id="9" name="Content Placeholder 8">
            <a:extLst>
              <a:ext uri="{FF2B5EF4-FFF2-40B4-BE49-F238E27FC236}">
                <a16:creationId xmlns:a16="http://schemas.microsoft.com/office/drawing/2014/main" xmlns="" id="{1C6B76DB-2767-87C4-10EE-4BBBF2841129}"/>
              </a:ext>
            </a:extLst>
          </p:cNvPr>
          <p:cNvSpPr>
            <a:spLocks noGrp="1"/>
          </p:cNvSpPr>
          <p:nvPr>
            <p:ph sz="quarter" idx="10" hasCustomPrompt="1"/>
          </p:nvPr>
        </p:nvSpPr>
        <p:spPr>
          <a:xfrm>
            <a:off x="2286000" y="4557712"/>
            <a:ext cx="7659688" cy="1639275"/>
          </a:xfrm>
        </p:spPr>
        <p:txBody>
          <a:bodyPr/>
          <a:lstStyle>
            <a:lvl1pPr marL="0" indent="0" algn="ctr" defTabSz="914400" rtl="0" eaLnBrk="1" latinLnBrk="0" hangingPunct="1">
              <a:lnSpc>
                <a:spcPct val="130000"/>
              </a:lnSpc>
              <a:spcBef>
                <a:spcPts val="1000"/>
              </a:spcBef>
              <a:buClr>
                <a:schemeClr val="accent3"/>
              </a:buClr>
              <a:buFont typeface="Arial" panose="020B0604020202020204" pitchFamily="34" charset="0"/>
              <a:buNone/>
              <a:defRPr lang="en-US" sz="1800" kern="1200" cap="all" spc="300" dirty="0" smtClean="0">
                <a:solidFill>
                  <a:schemeClr val="tx1">
                    <a:alpha val="60000"/>
                  </a:schemeClr>
                </a:solidFill>
                <a:latin typeface="+mn-lt"/>
                <a:ea typeface="+mn-ea"/>
                <a:cs typeface="+mn-cs"/>
              </a:defRPr>
            </a:lvl1pPr>
            <a:lvl2pPr marL="360000" indent="0" algn="ctr">
              <a:buFont typeface="Arial" panose="020B0604020202020204" pitchFamily="34" charset="0"/>
              <a:buNone/>
              <a:defRPr/>
            </a:lvl2pPr>
          </a:lstStyle>
          <a:p>
            <a:pPr lvl="0"/>
            <a:r>
              <a:rPr lang="en-US" dirty="0"/>
              <a:t>Click to add text</a:t>
            </a:r>
          </a:p>
          <a:p>
            <a:pPr lvl="1"/>
            <a:endParaRPr lang="en-US" dirty="0"/>
          </a:p>
        </p:txBody>
      </p:sp>
      <p:grpSp>
        <p:nvGrpSpPr>
          <p:cNvPr id="3" name="Group 2">
            <a:extLst>
              <a:ext uri="{FF2B5EF4-FFF2-40B4-BE49-F238E27FC236}">
                <a16:creationId xmlns:a16="http://schemas.microsoft.com/office/drawing/2014/main" xmlns="" id="{99F4A9DA-0E0F-BB15-37FE-7C47230AF41A}"/>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flipH="1">
            <a:off x="8153659" y="716800"/>
            <a:ext cx="3838575" cy="5583025"/>
            <a:chOff x="199766" y="716800"/>
            <a:chExt cx="3838575" cy="5583025"/>
          </a:xfrm>
        </p:grpSpPr>
        <p:grpSp>
          <p:nvGrpSpPr>
            <p:cNvPr id="4" name="Group 3">
              <a:extLst>
                <a:ext uri="{FF2B5EF4-FFF2-40B4-BE49-F238E27FC236}">
                  <a16:creationId xmlns:a16="http://schemas.microsoft.com/office/drawing/2014/main" xmlns="" id="{A6D7EE9A-A325-1078-BB60-9FC75CAEB6EB}"/>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890329" y="26237"/>
              <a:ext cx="2457450" cy="3838575"/>
              <a:chOff x="587376" y="280988"/>
              <a:chExt cx="2457450" cy="3838575"/>
            </a:xfrm>
          </p:grpSpPr>
          <p:sp>
            <p:nvSpPr>
              <p:cNvPr id="38" name="Freeform 64">
                <a:extLst>
                  <a:ext uri="{FF2B5EF4-FFF2-40B4-BE49-F238E27FC236}">
                    <a16:creationId xmlns:a16="http://schemas.microsoft.com/office/drawing/2014/main" xmlns="" id="{E3B36E34-9750-EC15-036F-4B675C295ABA}"/>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1">
                <a:extLst>
                  <a:ext uri="{FF2B5EF4-FFF2-40B4-BE49-F238E27FC236}">
                    <a16:creationId xmlns:a16="http://schemas.microsoft.com/office/drawing/2014/main" xmlns="" id="{06586384-27A4-246C-E62A-33558F884F5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61">
                <a:extLst>
                  <a:ext uri="{FF2B5EF4-FFF2-40B4-BE49-F238E27FC236}">
                    <a16:creationId xmlns:a16="http://schemas.microsoft.com/office/drawing/2014/main" xmlns="" id="{5AA0A056-987B-0766-D8E8-C8D89A7EC71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78">
                <a:extLst>
                  <a:ext uri="{FF2B5EF4-FFF2-40B4-BE49-F238E27FC236}">
                    <a16:creationId xmlns:a16="http://schemas.microsoft.com/office/drawing/2014/main" xmlns="" id="{B8359D64-1AAE-C3D6-1AEB-701A9026861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4">
                <a:extLst>
                  <a:ext uri="{FF2B5EF4-FFF2-40B4-BE49-F238E27FC236}">
                    <a16:creationId xmlns:a16="http://schemas.microsoft.com/office/drawing/2014/main" xmlns="" id="{40C577F2-9B8C-9987-0FDA-0B46E995AE8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87">
                <a:extLst>
                  <a:ext uri="{FF2B5EF4-FFF2-40B4-BE49-F238E27FC236}">
                    <a16:creationId xmlns:a16="http://schemas.microsoft.com/office/drawing/2014/main" xmlns="" id="{E4A8A441-14F2-1181-7C03-9AF4D75DE01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60">
                <a:extLst>
                  <a:ext uri="{FF2B5EF4-FFF2-40B4-BE49-F238E27FC236}">
                    <a16:creationId xmlns:a16="http://schemas.microsoft.com/office/drawing/2014/main" xmlns="" id="{3A0F5B06-DAD1-414A-4045-AC177880096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59">
                <a:extLst>
                  <a:ext uri="{FF2B5EF4-FFF2-40B4-BE49-F238E27FC236}">
                    <a16:creationId xmlns:a16="http://schemas.microsoft.com/office/drawing/2014/main" xmlns="" id="{6EAB1EB7-4688-82CC-051F-DB66DE38B8B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62">
                <a:extLst>
                  <a:ext uri="{FF2B5EF4-FFF2-40B4-BE49-F238E27FC236}">
                    <a16:creationId xmlns:a16="http://schemas.microsoft.com/office/drawing/2014/main" xmlns="" id="{A9AB2401-8BD6-D082-7D34-198A6545D12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65">
                <a:extLst>
                  <a:ext uri="{FF2B5EF4-FFF2-40B4-BE49-F238E27FC236}">
                    <a16:creationId xmlns:a16="http://schemas.microsoft.com/office/drawing/2014/main" xmlns="" id="{3A90FDBC-4B7A-EDE5-0D04-338D0D44656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79">
                <a:extLst>
                  <a:ext uri="{FF2B5EF4-FFF2-40B4-BE49-F238E27FC236}">
                    <a16:creationId xmlns:a16="http://schemas.microsoft.com/office/drawing/2014/main" xmlns="" id="{A8D3C6B9-6FD6-25DA-E318-38517D17292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82">
                <a:extLst>
                  <a:ext uri="{FF2B5EF4-FFF2-40B4-BE49-F238E27FC236}">
                    <a16:creationId xmlns:a16="http://schemas.microsoft.com/office/drawing/2014/main" xmlns="" id="{7B45605F-50DD-B936-79D0-4D5D3DCCF60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85">
                <a:extLst>
                  <a:ext uri="{FF2B5EF4-FFF2-40B4-BE49-F238E27FC236}">
                    <a16:creationId xmlns:a16="http://schemas.microsoft.com/office/drawing/2014/main" xmlns="" id="{AA2CCC3A-D444-734A-6925-5778565003F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88">
                <a:extLst>
                  <a:ext uri="{FF2B5EF4-FFF2-40B4-BE49-F238E27FC236}">
                    <a16:creationId xmlns:a16="http://schemas.microsoft.com/office/drawing/2014/main" xmlns="" id="{A2BD9A0D-1346-B3F5-7383-79EB805ABD50}"/>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52" name="Group 51">
                <a:extLst>
                  <a:ext uri="{FF2B5EF4-FFF2-40B4-BE49-F238E27FC236}">
                    <a16:creationId xmlns:a16="http://schemas.microsoft.com/office/drawing/2014/main" xmlns="" id="{16EB22E5-C3DE-A015-B732-9C99977BB773}"/>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53" name="Line 63">
                  <a:extLst>
                    <a:ext uri="{FF2B5EF4-FFF2-40B4-BE49-F238E27FC236}">
                      <a16:creationId xmlns:a16="http://schemas.microsoft.com/office/drawing/2014/main" xmlns="" id="{93CF15FE-A466-3FBE-1E87-307BF004FC3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66">
                  <a:extLst>
                    <a:ext uri="{FF2B5EF4-FFF2-40B4-BE49-F238E27FC236}">
                      <a16:creationId xmlns:a16="http://schemas.microsoft.com/office/drawing/2014/main" xmlns="" id="{3C84471E-53D8-C7CA-359C-EA3D084335B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67">
                  <a:extLst>
                    <a:ext uri="{FF2B5EF4-FFF2-40B4-BE49-F238E27FC236}">
                      <a16:creationId xmlns:a16="http://schemas.microsoft.com/office/drawing/2014/main" xmlns="" id="{BC3DC9EB-7ADF-8A40-A0B1-806A49FDD16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80">
                  <a:extLst>
                    <a:ext uri="{FF2B5EF4-FFF2-40B4-BE49-F238E27FC236}">
                      <a16:creationId xmlns:a16="http://schemas.microsoft.com/office/drawing/2014/main" xmlns="" id="{A9814A17-E78A-F4E9-E11C-91D474D977B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83">
                  <a:extLst>
                    <a:ext uri="{FF2B5EF4-FFF2-40B4-BE49-F238E27FC236}">
                      <a16:creationId xmlns:a16="http://schemas.microsoft.com/office/drawing/2014/main" xmlns="" id="{317CBEE3-C973-721D-F6E1-B01AB38460A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86">
                  <a:extLst>
                    <a:ext uri="{FF2B5EF4-FFF2-40B4-BE49-F238E27FC236}">
                      <a16:creationId xmlns:a16="http://schemas.microsoft.com/office/drawing/2014/main" xmlns="" id="{B94FEC87-B417-D6A3-C64B-28FBFF77E6B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89">
                  <a:extLst>
                    <a:ext uri="{FF2B5EF4-FFF2-40B4-BE49-F238E27FC236}">
                      <a16:creationId xmlns:a16="http://schemas.microsoft.com/office/drawing/2014/main" xmlns="" id="{E06EF271-57E5-EEF4-D040-2024C9C5E22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a:extLst>
                <a:ext uri="{FF2B5EF4-FFF2-40B4-BE49-F238E27FC236}">
                  <a16:creationId xmlns:a16="http://schemas.microsoft.com/office/drawing/2014/main" xmlns="" id="{8B6F3B2D-71C3-22D2-3FE7-AEB56473B07F}"/>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13500000">
              <a:off x="480743" y="3311698"/>
              <a:ext cx="1785984" cy="2211229"/>
              <a:chOff x="3125006" y="3171595"/>
              <a:chExt cx="1785984" cy="2211229"/>
            </a:xfrm>
          </p:grpSpPr>
          <p:grpSp>
            <p:nvGrpSpPr>
              <p:cNvPr id="30" name="Group 29">
                <a:extLst>
                  <a:ext uri="{FF2B5EF4-FFF2-40B4-BE49-F238E27FC236}">
                    <a16:creationId xmlns:a16="http://schemas.microsoft.com/office/drawing/2014/main" xmlns="" id="{97575CCE-8AB7-7F62-6647-54A79E708F64}"/>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34" name="Straight Connector 33">
                  <a:extLst>
                    <a:ext uri="{FF2B5EF4-FFF2-40B4-BE49-F238E27FC236}">
                      <a16:creationId xmlns:a16="http://schemas.microsoft.com/office/drawing/2014/main" xmlns="" id="{B17ABC5D-B6B9-F1AF-A5E6-4E86BF397359}"/>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D90BB42-FD51-C2C9-345D-87DED4AC79F8}"/>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0">
                  <a:extLst>
                    <a:ext uri="{FF2B5EF4-FFF2-40B4-BE49-F238E27FC236}">
                      <a16:creationId xmlns:a16="http://schemas.microsoft.com/office/drawing/2014/main" xmlns="" id="{385D3C2A-6509-6882-27B6-96C8742214B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0">
                  <a:extLst>
                    <a:ext uri="{FF2B5EF4-FFF2-40B4-BE49-F238E27FC236}">
                      <a16:creationId xmlns:a16="http://schemas.microsoft.com/office/drawing/2014/main" xmlns="" id="{4BF0830E-092E-8582-FD37-25EBB95D93E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xmlns="" id="{C380A303-EA12-90C6-733E-C85628E6E952}"/>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32" name="Freeform: Shape 31">
                  <a:extLst>
                    <a:ext uri="{FF2B5EF4-FFF2-40B4-BE49-F238E27FC236}">
                      <a16:creationId xmlns:a16="http://schemas.microsoft.com/office/drawing/2014/main" xmlns="" id="{641257D7-35B4-17E4-164F-621D979A03D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3" name="Freeform: Shape 32">
                  <a:extLst>
                    <a:ext uri="{FF2B5EF4-FFF2-40B4-BE49-F238E27FC236}">
                      <a16:creationId xmlns:a16="http://schemas.microsoft.com/office/drawing/2014/main" xmlns="" id="{6F3910AB-8CA8-F456-4738-9F48854BD06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7" name="Group 16">
              <a:extLst>
                <a:ext uri="{FF2B5EF4-FFF2-40B4-BE49-F238E27FC236}">
                  <a16:creationId xmlns:a16="http://schemas.microsoft.com/office/drawing/2014/main" xmlns="" id="{B586CB42-F5B6-83EC-94BC-143860A116AE}"/>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10800000">
              <a:off x="555957" y="5230097"/>
              <a:ext cx="641183" cy="1069728"/>
              <a:chOff x="6484112" y="2967038"/>
              <a:chExt cx="641183" cy="1069728"/>
            </a:xfrm>
          </p:grpSpPr>
          <p:grpSp>
            <p:nvGrpSpPr>
              <p:cNvPr id="19" name="Group 18">
                <a:extLst>
                  <a:ext uri="{FF2B5EF4-FFF2-40B4-BE49-F238E27FC236}">
                    <a16:creationId xmlns:a16="http://schemas.microsoft.com/office/drawing/2014/main" xmlns="" id="{635060AB-ED2F-208F-81B5-BEB45F802FAE}"/>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6808136" y="2967038"/>
                <a:ext cx="317159" cy="932400"/>
                <a:chOff x="6808136" y="2967038"/>
                <a:chExt cx="317159" cy="932400"/>
              </a:xfrm>
            </p:grpSpPr>
            <p:sp>
              <p:nvSpPr>
                <p:cNvPr id="27" name="Freeform 68">
                  <a:extLst>
                    <a:ext uri="{FF2B5EF4-FFF2-40B4-BE49-F238E27FC236}">
                      <a16:creationId xmlns:a16="http://schemas.microsoft.com/office/drawing/2014/main" xmlns="" id="{6E687AEB-A199-BAD0-2E9A-3ACBFE28411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9">
                  <a:extLst>
                    <a:ext uri="{FF2B5EF4-FFF2-40B4-BE49-F238E27FC236}">
                      <a16:creationId xmlns:a16="http://schemas.microsoft.com/office/drawing/2014/main" xmlns="" id="{DAFE85D5-581E-A320-6774-95E0233C56C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Line 70">
                  <a:extLst>
                    <a:ext uri="{FF2B5EF4-FFF2-40B4-BE49-F238E27FC236}">
                      <a16:creationId xmlns:a16="http://schemas.microsoft.com/office/drawing/2014/main" xmlns="" id="{7270347A-DB8B-CFEA-D5B1-DBC3659BBEA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xmlns="" id="{21965131-3F3E-E213-B710-81D71722A975}"/>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18900000" flipH="1">
                <a:off x="6484112" y="3104366"/>
                <a:ext cx="317159" cy="932400"/>
                <a:chOff x="6808136" y="2967038"/>
                <a:chExt cx="317159" cy="932400"/>
              </a:xfrm>
            </p:grpSpPr>
            <p:sp>
              <p:nvSpPr>
                <p:cNvPr id="22" name="Freeform 68">
                  <a:extLst>
                    <a:ext uri="{FF2B5EF4-FFF2-40B4-BE49-F238E27FC236}">
                      <a16:creationId xmlns:a16="http://schemas.microsoft.com/office/drawing/2014/main" xmlns="" id="{A3D07104-0A30-F679-34AF-C21FD6FACE8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xmlns="" id="{B13E5798-2DCB-9131-C54F-6F0D08D86F5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Line 70">
                  <a:extLst>
                    <a:ext uri="{FF2B5EF4-FFF2-40B4-BE49-F238E27FC236}">
                      <a16:creationId xmlns:a16="http://schemas.microsoft.com/office/drawing/2014/main" xmlns="" id="{2F125324-9871-5BDF-13D3-6E4113AFD05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60" name="Group 59">
            <a:extLst>
              <a:ext uri="{FF2B5EF4-FFF2-40B4-BE49-F238E27FC236}">
                <a16:creationId xmlns:a16="http://schemas.microsoft.com/office/drawing/2014/main" xmlns="" id="{BE0CCD1F-2B54-D361-E053-5FF87DD59BCE}"/>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a:off x="192855" y="716800"/>
            <a:ext cx="3838575" cy="5583025"/>
            <a:chOff x="199766" y="716800"/>
            <a:chExt cx="3838575" cy="5583025"/>
          </a:xfrm>
        </p:grpSpPr>
        <p:grpSp>
          <p:nvGrpSpPr>
            <p:cNvPr id="61" name="Group 60">
              <a:extLst>
                <a:ext uri="{FF2B5EF4-FFF2-40B4-BE49-F238E27FC236}">
                  <a16:creationId xmlns:a16="http://schemas.microsoft.com/office/drawing/2014/main" xmlns="" id="{B3F3EEBC-EBC4-0038-38A9-A494FED7A6E9}"/>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890329" y="26237"/>
              <a:ext cx="2457450" cy="3838575"/>
              <a:chOff x="587376" y="280988"/>
              <a:chExt cx="2457450" cy="3838575"/>
            </a:xfrm>
          </p:grpSpPr>
          <p:sp>
            <p:nvSpPr>
              <p:cNvPr id="80" name="Freeform 64">
                <a:extLst>
                  <a:ext uri="{FF2B5EF4-FFF2-40B4-BE49-F238E27FC236}">
                    <a16:creationId xmlns:a16="http://schemas.microsoft.com/office/drawing/2014/main" xmlns="" id="{581DA3CF-C0A0-8E1A-B2CA-B465ACA6C8A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1">
                <a:extLst>
                  <a:ext uri="{FF2B5EF4-FFF2-40B4-BE49-F238E27FC236}">
                    <a16:creationId xmlns:a16="http://schemas.microsoft.com/office/drawing/2014/main" xmlns="" id="{DB32943F-D66E-F068-1ECE-FF375616F2A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61">
                <a:extLst>
                  <a:ext uri="{FF2B5EF4-FFF2-40B4-BE49-F238E27FC236}">
                    <a16:creationId xmlns:a16="http://schemas.microsoft.com/office/drawing/2014/main" xmlns="" id="{3B13BE8F-A9CD-C462-43E9-D182FCF05E2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8">
                <a:extLst>
                  <a:ext uri="{FF2B5EF4-FFF2-40B4-BE49-F238E27FC236}">
                    <a16:creationId xmlns:a16="http://schemas.microsoft.com/office/drawing/2014/main" xmlns="" id="{F75852E9-400B-CA0A-4A1A-0B754AE008F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4">
                <a:extLst>
                  <a:ext uri="{FF2B5EF4-FFF2-40B4-BE49-F238E27FC236}">
                    <a16:creationId xmlns:a16="http://schemas.microsoft.com/office/drawing/2014/main" xmlns="" id="{1D8ECB49-B6E6-DA8C-61EE-CB6BB20FF4A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7">
                <a:extLst>
                  <a:ext uri="{FF2B5EF4-FFF2-40B4-BE49-F238E27FC236}">
                    <a16:creationId xmlns:a16="http://schemas.microsoft.com/office/drawing/2014/main" xmlns="" id="{53A3DB70-240A-ADEB-E7B2-84B3837F44D0}"/>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60">
                <a:extLst>
                  <a:ext uri="{FF2B5EF4-FFF2-40B4-BE49-F238E27FC236}">
                    <a16:creationId xmlns:a16="http://schemas.microsoft.com/office/drawing/2014/main" xmlns="" id="{9B713D37-E240-145B-9C3E-F8D262CF7B9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9">
                <a:extLst>
                  <a:ext uri="{FF2B5EF4-FFF2-40B4-BE49-F238E27FC236}">
                    <a16:creationId xmlns:a16="http://schemas.microsoft.com/office/drawing/2014/main" xmlns="" id="{17B81BF5-2C3A-46BE-E721-022FD3C1F46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2">
                <a:extLst>
                  <a:ext uri="{FF2B5EF4-FFF2-40B4-BE49-F238E27FC236}">
                    <a16:creationId xmlns:a16="http://schemas.microsoft.com/office/drawing/2014/main" xmlns="" id="{2885C111-E5DD-8443-FE17-0569B46EC84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5">
                <a:extLst>
                  <a:ext uri="{FF2B5EF4-FFF2-40B4-BE49-F238E27FC236}">
                    <a16:creationId xmlns:a16="http://schemas.microsoft.com/office/drawing/2014/main" xmlns="" id="{029DD684-1B88-2889-DA3A-5870D676148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9">
                <a:extLst>
                  <a:ext uri="{FF2B5EF4-FFF2-40B4-BE49-F238E27FC236}">
                    <a16:creationId xmlns:a16="http://schemas.microsoft.com/office/drawing/2014/main" xmlns="" id="{3C566D20-0174-75CC-D855-AB274699D83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2">
                <a:extLst>
                  <a:ext uri="{FF2B5EF4-FFF2-40B4-BE49-F238E27FC236}">
                    <a16:creationId xmlns:a16="http://schemas.microsoft.com/office/drawing/2014/main" xmlns="" id="{36A8E32A-151B-A3D3-49DE-6008D6C45F3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5">
                <a:extLst>
                  <a:ext uri="{FF2B5EF4-FFF2-40B4-BE49-F238E27FC236}">
                    <a16:creationId xmlns:a16="http://schemas.microsoft.com/office/drawing/2014/main" xmlns="" id="{76E7A491-283C-6A17-EB8C-B02383E9A2CA}"/>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8">
                <a:extLst>
                  <a:ext uri="{FF2B5EF4-FFF2-40B4-BE49-F238E27FC236}">
                    <a16:creationId xmlns:a16="http://schemas.microsoft.com/office/drawing/2014/main" xmlns="" id="{E91E0A05-94DE-D7F7-3A60-DEA330713B3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94" name="Group 93">
                <a:extLst>
                  <a:ext uri="{FF2B5EF4-FFF2-40B4-BE49-F238E27FC236}">
                    <a16:creationId xmlns:a16="http://schemas.microsoft.com/office/drawing/2014/main" xmlns="" id="{FF3DE174-682A-6361-8639-CDA2D81AA072}"/>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95" name="Line 63">
                  <a:extLst>
                    <a:ext uri="{FF2B5EF4-FFF2-40B4-BE49-F238E27FC236}">
                      <a16:creationId xmlns:a16="http://schemas.microsoft.com/office/drawing/2014/main" xmlns="" id="{2234DE9F-CB30-6186-5B72-493836DF141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66">
                  <a:extLst>
                    <a:ext uri="{FF2B5EF4-FFF2-40B4-BE49-F238E27FC236}">
                      <a16:creationId xmlns:a16="http://schemas.microsoft.com/office/drawing/2014/main" xmlns="" id="{DAF283E5-22FA-93DD-FB58-AA9A0424C93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67">
                  <a:extLst>
                    <a:ext uri="{FF2B5EF4-FFF2-40B4-BE49-F238E27FC236}">
                      <a16:creationId xmlns:a16="http://schemas.microsoft.com/office/drawing/2014/main" xmlns="" id="{CE496269-4163-B3BB-A9E1-56F00C65A09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80">
                  <a:extLst>
                    <a:ext uri="{FF2B5EF4-FFF2-40B4-BE49-F238E27FC236}">
                      <a16:creationId xmlns:a16="http://schemas.microsoft.com/office/drawing/2014/main" xmlns="" id="{90179A3F-210B-6566-A4A2-F50DAB4E89D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83">
                  <a:extLst>
                    <a:ext uri="{FF2B5EF4-FFF2-40B4-BE49-F238E27FC236}">
                      <a16:creationId xmlns:a16="http://schemas.microsoft.com/office/drawing/2014/main" xmlns="" id="{772AEF66-4E36-6C46-BEE9-2E18CDC2AE90}"/>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86">
                  <a:extLst>
                    <a:ext uri="{FF2B5EF4-FFF2-40B4-BE49-F238E27FC236}">
                      <a16:creationId xmlns:a16="http://schemas.microsoft.com/office/drawing/2014/main" xmlns="" id="{258703F6-E13A-5C69-B4D3-DE791D24F11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89">
                  <a:extLst>
                    <a:ext uri="{FF2B5EF4-FFF2-40B4-BE49-F238E27FC236}">
                      <a16:creationId xmlns:a16="http://schemas.microsoft.com/office/drawing/2014/main" xmlns="" id="{EEC221A3-F3A0-F165-B37C-BF65A34237A0}"/>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up 61">
              <a:extLst>
                <a:ext uri="{FF2B5EF4-FFF2-40B4-BE49-F238E27FC236}">
                  <a16:creationId xmlns:a16="http://schemas.microsoft.com/office/drawing/2014/main" xmlns="" id="{E1BE042E-E49B-4A5F-357E-8DB2C56DDBDF}"/>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13500000">
              <a:off x="480743" y="3311698"/>
              <a:ext cx="1785984" cy="2211229"/>
              <a:chOff x="3125006" y="3171595"/>
              <a:chExt cx="1785984" cy="2211229"/>
            </a:xfrm>
          </p:grpSpPr>
          <p:grpSp>
            <p:nvGrpSpPr>
              <p:cNvPr id="72" name="Group 71">
                <a:extLst>
                  <a:ext uri="{FF2B5EF4-FFF2-40B4-BE49-F238E27FC236}">
                    <a16:creationId xmlns:a16="http://schemas.microsoft.com/office/drawing/2014/main" xmlns="" id="{C166BC29-F4E6-A651-BD21-70A8B85B4D31}"/>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76" name="Straight Connector 75">
                  <a:extLst>
                    <a:ext uri="{FF2B5EF4-FFF2-40B4-BE49-F238E27FC236}">
                      <a16:creationId xmlns:a16="http://schemas.microsoft.com/office/drawing/2014/main" xmlns="" id="{6002A7A7-B4BB-9C4C-3948-E72F7F44D1F2}"/>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CF73A36C-4216-A151-D845-77BCCDC9E71D}"/>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8" name="Rectangle 30">
                  <a:extLst>
                    <a:ext uri="{FF2B5EF4-FFF2-40B4-BE49-F238E27FC236}">
                      <a16:creationId xmlns:a16="http://schemas.microsoft.com/office/drawing/2014/main" xmlns="" id="{5BBF4110-E046-056F-4D58-88966101088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30">
                  <a:extLst>
                    <a:ext uri="{FF2B5EF4-FFF2-40B4-BE49-F238E27FC236}">
                      <a16:creationId xmlns:a16="http://schemas.microsoft.com/office/drawing/2014/main" xmlns="" id="{809EE42A-5648-154F-432A-D9F3570862D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xmlns="" id="{A783DC31-F0EF-CF42-ED90-75B1ABD16C48}"/>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74" name="Freeform: Shape 73">
                  <a:extLst>
                    <a:ext uri="{FF2B5EF4-FFF2-40B4-BE49-F238E27FC236}">
                      <a16:creationId xmlns:a16="http://schemas.microsoft.com/office/drawing/2014/main" xmlns="" id="{798C938D-4846-6187-1846-8DF73B4DD1D0}"/>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5" name="Freeform: Shape 74">
                  <a:extLst>
                    <a:ext uri="{FF2B5EF4-FFF2-40B4-BE49-F238E27FC236}">
                      <a16:creationId xmlns:a16="http://schemas.microsoft.com/office/drawing/2014/main" xmlns="" id="{E52F3A13-6583-B19D-8326-EDCA4E9994D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63" name="Group 62">
              <a:extLst>
                <a:ext uri="{FF2B5EF4-FFF2-40B4-BE49-F238E27FC236}">
                  <a16:creationId xmlns:a16="http://schemas.microsoft.com/office/drawing/2014/main" xmlns="" id="{0AC02D64-2157-DCA3-9D5E-57703AAB781F}"/>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10800000">
              <a:off x="555957" y="5230097"/>
              <a:ext cx="641183" cy="1069728"/>
              <a:chOff x="6484112" y="2967038"/>
              <a:chExt cx="641183" cy="1069728"/>
            </a:xfrm>
          </p:grpSpPr>
          <p:grpSp>
            <p:nvGrpSpPr>
              <p:cNvPr id="64" name="Group 63">
                <a:extLst>
                  <a:ext uri="{FF2B5EF4-FFF2-40B4-BE49-F238E27FC236}">
                    <a16:creationId xmlns:a16="http://schemas.microsoft.com/office/drawing/2014/main" xmlns="" id="{7EDD009B-AFCE-7C90-EDC0-4823F23EA1A7}"/>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6808136" y="2967038"/>
                <a:ext cx="317159" cy="932400"/>
                <a:chOff x="6808136" y="2967038"/>
                <a:chExt cx="317159" cy="932400"/>
              </a:xfrm>
            </p:grpSpPr>
            <p:sp>
              <p:nvSpPr>
                <p:cNvPr id="69" name="Freeform 68">
                  <a:extLst>
                    <a:ext uri="{FF2B5EF4-FFF2-40B4-BE49-F238E27FC236}">
                      <a16:creationId xmlns:a16="http://schemas.microsoft.com/office/drawing/2014/main" xmlns="" id="{8DCD1D20-6F7B-2005-233C-448F7276964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9">
                  <a:extLst>
                    <a:ext uri="{FF2B5EF4-FFF2-40B4-BE49-F238E27FC236}">
                      <a16:creationId xmlns:a16="http://schemas.microsoft.com/office/drawing/2014/main" xmlns="" id="{C701A3C9-3B53-4238-2638-1B8BA0EC5F5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1" name="Line 70">
                  <a:extLst>
                    <a:ext uri="{FF2B5EF4-FFF2-40B4-BE49-F238E27FC236}">
                      <a16:creationId xmlns:a16="http://schemas.microsoft.com/office/drawing/2014/main" xmlns="" id="{36AC7693-785F-3C83-9A64-E6039FA0E04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5" name="Group 64">
                <a:extLst>
                  <a:ext uri="{FF2B5EF4-FFF2-40B4-BE49-F238E27FC236}">
                    <a16:creationId xmlns:a16="http://schemas.microsoft.com/office/drawing/2014/main" xmlns="" id="{CF359D63-C81D-206A-44F3-F1273C0708F0}"/>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18900000" flipH="1">
                <a:off x="6484112" y="3104366"/>
                <a:ext cx="317159" cy="932400"/>
                <a:chOff x="6808136" y="2967038"/>
                <a:chExt cx="317159" cy="932400"/>
              </a:xfrm>
            </p:grpSpPr>
            <p:sp>
              <p:nvSpPr>
                <p:cNvPr id="66" name="Freeform 68">
                  <a:extLst>
                    <a:ext uri="{FF2B5EF4-FFF2-40B4-BE49-F238E27FC236}">
                      <a16:creationId xmlns:a16="http://schemas.microsoft.com/office/drawing/2014/main" xmlns="" id="{220AC73E-818C-B36C-CBD0-B0B58029810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9">
                  <a:extLst>
                    <a:ext uri="{FF2B5EF4-FFF2-40B4-BE49-F238E27FC236}">
                      <a16:creationId xmlns:a16="http://schemas.microsoft.com/office/drawing/2014/main" xmlns="" id="{E5255418-4DCC-DA3A-8A94-1E4253DD4C9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8" name="Line 70">
                  <a:extLst>
                    <a:ext uri="{FF2B5EF4-FFF2-40B4-BE49-F238E27FC236}">
                      <a16:creationId xmlns:a16="http://schemas.microsoft.com/office/drawing/2014/main" xmlns="" id="{81D8F951-4C97-BFA4-4434-DCEC72D59EA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cxnSp>
        <p:nvCxnSpPr>
          <p:cNvPr id="107" name="Straight Connector 106">
            <a:extLst>
              <a:ext uri="{FF2B5EF4-FFF2-40B4-BE49-F238E27FC236}">
                <a16:creationId xmlns:a16="http://schemas.microsoft.com/office/drawing/2014/main" xmlns="" id="{3784D93E-84DF-A671-0102-F4445B9DB2A7}"/>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5826000" y="4377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30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xmlns="" id="{6F8AB8B9-9DB5-3592-13B2-C6EAC9964CDC}"/>
              </a:ext>
            </a:extLst>
          </p:cNvPr>
          <p:cNvSpPr>
            <a:spLocks noGrp="1"/>
          </p:cNvSpPr>
          <p:nvPr>
            <p:ph type="title" hasCustomPrompt="1"/>
          </p:nvPr>
        </p:nvSpPr>
        <p:spPr>
          <a:xfrm>
            <a:off x="568164" y="400049"/>
            <a:ext cx="11104724" cy="1185045"/>
          </a:xfrm>
        </p:spPr>
        <p:txBody>
          <a:bodyPr lIns="0">
            <a:normAutofit/>
          </a:bodyPr>
          <a:lstStyle>
            <a:lvl1pPr>
              <a:defRPr sz="3600"/>
            </a:lvl1pPr>
          </a:lstStyle>
          <a:p>
            <a:r>
              <a:rPr lang="en-US" dirty="0"/>
              <a:t>Click to add title</a:t>
            </a:r>
          </a:p>
        </p:txBody>
      </p:sp>
      <p:sp>
        <p:nvSpPr>
          <p:cNvPr id="10" name="Content Placeholder 3">
            <a:extLst>
              <a:ext uri="{FF2B5EF4-FFF2-40B4-BE49-F238E27FC236}">
                <a16:creationId xmlns:a16="http://schemas.microsoft.com/office/drawing/2014/main" xmlns="" id="{96B6B9D5-CD1B-A940-279D-F71F01ADB003}"/>
              </a:ext>
            </a:extLst>
          </p:cNvPr>
          <p:cNvSpPr>
            <a:spLocks noGrp="1"/>
          </p:cNvSpPr>
          <p:nvPr>
            <p:ph sz="half" idx="12" hasCustomPrompt="1"/>
          </p:nvPr>
        </p:nvSpPr>
        <p:spPr>
          <a:xfrm>
            <a:off x="568164" y="1997132"/>
            <a:ext cx="5398686" cy="4232218"/>
          </a:xfrm>
        </p:spPr>
        <p:txBody>
          <a:bodyPr lIns="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xmlns="" id="{3269BDF9-7C8E-6E41-2B0A-E6156A56F0EF}"/>
              </a:ext>
            </a:extLst>
          </p:cNvPr>
          <p:cNvSpPr>
            <a:spLocks noGrp="1"/>
          </p:cNvSpPr>
          <p:nvPr>
            <p:ph sz="half" idx="13" hasCustomPrompt="1"/>
          </p:nvPr>
        </p:nvSpPr>
        <p:spPr>
          <a:xfrm>
            <a:off x="6274202" y="1997132"/>
            <a:ext cx="5398686" cy="4232218"/>
          </a:xfrm>
        </p:spPr>
        <p:txBody>
          <a:bodyPr lIns="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xmlns="" id="{51B8ED33-4EE7-7B50-3C8D-2D43FCEE2B34}"/>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56816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xmlns="" id="{9C8F833A-02FB-E36B-45C9-0645070F68FD}"/>
              </a:ext>
            </a:extLst>
          </p:cNvPr>
          <p:cNvSpPr>
            <a:spLocks noGrp="1"/>
          </p:cNvSpPr>
          <p:nvPr>
            <p:ph type="dt" sz="half" idx="11"/>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p>
        </p:txBody>
      </p:sp>
      <p:sp>
        <p:nvSpPr>
          <p:cNvPr id="3" name="Footer Placeholder 6">
            <a:extLst>
              <a:ext uri="{FF2B5EF4-FFF2-40B4-BE49-F238E27FC236}">
                <a16:creationId xmlns:a16="http://schemas.microsoft.com/office/drawing/2014/main" xmlns="" id="{7BDAEEC9-E6ED-C61A-85C7-C1E0B67B16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5">
            <a:extLst>
              <a:ext uri="{FF2B5EF4-FFF2-40B4-BE49-F238E27FC236}">
                <a16:creationId xmlns:a16="http://schemas.microsoft.com/office/drawing/2014/main" xmlns="" id="{E71492A7-053E-DE52-D433-9715A1632BE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639326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4AEE3-6C7B-402E-B26D-1D079D78D307}"/>
              </a:ext>
            </a:extLst>
          </p:cNvPr>
          <p:cNvSpPr>
            <a:spLocks noGrp="1"/>
          </p:cNvSpPr>
          <p:nvPr>
            <p:ph type="title" hasCustomPrompt="1"/>
          </p:nvPr>
        </p:nvSpPr>
        <p:spPr>
          <a:xfrm>
            <a:off x="3890507" y="395289"/>
            <a:ext cx="7733329" cy="1189806"/>
          </a:xfrm>
        </p:spPr>
        <p:txBody>
          <a:bodyPr lIns="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xmlns="" id="{B1101641-6BDA-433D-9393-1DDACE06701C}"/>
              </a:ext>
            </a:extLst>
          </p:cNvPr>
          <p:cNvSpPr>
            <a:spLocks noGrp="1"/>
          </p:cNvSpPr>
          <p:nvPr>
            <p:ph sz="half" idx="1" hasCustomPrompt="1"/>
          </p:nvPr>
        </p:nvSpPr>
        <p:spPr>
          <a:xfrm>
            <a:off x="3890507" y="1997132"/>
            <a:ext cx="2765356" cy="4465579"/>
          </a:xfrm>
        </p:spPr>
        <p:txBody>
          <a:bodyPr lIns="0">
            <a:normAutofit/>
          </a:bodyPr>
          <a:lstStyle>
            <a:lvl1pPr>
              <a:defRPr sz="1800"/>
            </a:lvl1pPr>
            <a:lvl2pPr>
              <a:defRPr sz="1800"/>
            </a:lvl2pPr>
            <a:lvl3pPr>
              <a:defRPr sz="1800"/>
            </a:lvl3pPr>
            <a:lvl4pPr>
              <a:defRPr sz="1800"/>
            </a:lvl4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sp>
        <p:nvSpPr>
          <p:cNvPr id="8" name="Content Placeholder 3">
            <a:extLst>
              <a:ext uri="{FF2B5EF4-FFF2-40B4-BE49-F238E27FC236}">
                <a16:creationId xmlns:a16="http://schemas.microsoft.com/office/drawing/2014/main" xmlns="" id="{C8C1FBAB-005F-F0AD-1BEA-D659045F89F3}"/>
              </a:ext>
            </a:extLst>
          </p:cNvPr>
          <p:cNvSpPr>
            <a:spLocks noGrp="1"/>
          </p:cNvSpPr>
          <p:nvPr>
            <p:ph sz="half" idx="13" hasCustomPrompt="1"/>
          </p:nvPr>
        </p:nvSpPr>
        <p:spPr>
          <a:xfrm>
            <a:off x="6815634" y="1997132"/>
            <a:ext cx="4808202" cy="4232218"/>
          </a:xfrm>
        </p:spPr>
        <p:txBody>
          <a:bodyPr lIns="9144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xmlns="" id="{40CF0BDF-4C70-3A21-D896-DAC13562A295}"/>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3890509"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xmlns="" id="{A735428F-DCEA-E8DB-1A53-7A9E8B6BD17C}"/>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rot="2700000">
            <a:off x="883418" y="-158956"/>
            <a:ext cx="2457450" cy="3838575"/>
            <a:chOff x="587376" y="280988"/>
            <a:chExt cx="2457450" cy="3838575"/>
          </a:xfrm>
        </p:grpSpPr>
        <p:sp>
          <p:nvSpPr>
            <p:cNvPr id="76" name="Freeform 64">
              <a:extLst>
                <a:ext uri="{FF2B5EF4-FFF2-40B4-BE49-F238E27FC236}">
                  <a16:creationId xmlns:a16="http://schemas.microsoft.com/office/drawing/2014/main" xmlns="" id="{B08950FF-1512-B7DF-BED3-12DAB240CE0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1">
              <a:extLst>
                <a:ext uri="{FF2B5EF4-FFF2-40B4-BE49-F238E27FC236}">
                  <a16:creationId xmlns:a16="http://schemas.microsoft.com/office/drawing/2014/main" xmlns="" id="{FED46019-50FE-56DC-07AE-3140B62D99D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61">
              <a:extLst>
                <a:ext uri="{FF2B5EF4-FFF2-40B4-BE49-F238E27FC236}">
                  <a16:creationId xmlns:a16="http://schemas.microsoft.com/office/drawing/2014/main" xmlns="" id="{F8344F6F-7BFF-A0C1-6A5C-7C26859CEFD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8">
              <a:extLst>
                <a:ext uri="{FF2B5EF4-FFF2-40B4-BE49-F238E27FC236}">
                  <a16:creationId xmlns:a16="http://schemas.microsoft.com/office/drawing/2014/main" xmlns="" id="{B351AD35-F328-430C-AC8C-9C2FCC751BC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4">
              <a:extLst>
                <a:ext uri="{FF2B5EF4-FFF2-40B4-BE49-F238E27FC236}">
                  <a16:creationId xmlns:a16="http://schemas.microsoft.com/office/drawing/2014/main" xmlns="" id="{26C9E2DF-5528-DC17-0E3E-5CAB023139D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7">
              <a:extLst>
                <a:ext uri="{FF2B5EF4-FFF2-40B4-BE49-F238E27FC236}">
                  <a16:creationId xmlns:a16="http://schemas.microsoft.com/office/drawing/2014/main" xmlns="" id="{C6D0E3D9-FDBB-F24B-58B3-5D64BA3AD94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60">
              <a:extLst>
                <a:ext uri="{FF2B5EF4-FFF2-40B4-BE49-F238E27FC236}">
                  <a16:creationId xmlns:a16="http://schemas.microsoft.com/office/drawing/2014/main" xmlns="" id="{7CEB91EF-B50A-86E9-6E90-5306CC452CC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9">
              <a:extLst>
                <a:ext uri="{FF2B5EF4-FFF2-40B4-BE49-F238E27FC236}">
                  <a16:creationId xmlns:a16="http://schemas.microsoft.com/office/drawing/2014/main" xmlns="" id="{9F658E30-2295-292A-732D-35D6A2A3ABF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62">
              <a:extLst>
                <a:ext uri="{FF2B5EF4-FFF2-40B4-BE49-F238E27FC236}">
                  <a16:creationId xmlns:a16="http://schemas.microsoft.com/office/drawing/2014/main" xmlns="" id="{46653527-5E94-B1BE-2530-38683A6E589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65">
              <a:extLst>
                <a:ext uri="{FF2B5EF4-FFF2-40B4-BE49-F238E27FC236}">
                  <a16:creationId xmlns:a16="http://schemas.microsoft.com/office/drawing/2014/main" xmlns="" id="{746ECD9D-C4C1-ABBF-B385-62CE7091711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79">
              <a:extLst>
                <a:ext uri="{FF2B5EF4-FFF2-40B4-BE49-F238E27FC236}">
                  <a16:creationId xmlns:a16="http://schemas.microsoft.com/office/drawing/2014/main" xmlns="" id="{F12FD0B4-D775-8778-B4AB-28128812511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2">
              <a:extLst>
                <a:ext uri="{FF2B5EF4-FFF2-40B4-BE49-F238E27FC236}">
                  <a16:creationId xmlns:a16="http://schemas.microsoft.com/office/drawing/2014/main" xmlns="" id="{9060E759-708B-81DA-7D61-A5E4FD15AF2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5">
              <a:extLst>
                <a:ext uri="{FF2B5EF4-FFF2-40B4-BE49-F238E27FC236}">
                  <a16:creationId xmlns:a16="http://schemas.microsoft.com/office/drawing/2014/main" xmlns="" id="{C1BC18FF-D435-8372-8D36-F0A2E2FF127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8">
              <a:extLst>
                <a:ext uri="{FF2B5EF4-FFF2-40B4-BE49-F238E27FC236}">
                  <a16:creationId xmlns:a16="http://schemas.microsoft.com/office/drawing/2014/main" xmlns="" id="{D7BE903D-C298-1952-7991-8E31C2AF26A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90" name="Group 89">
              <a:extLst>
                <a:ext uri="{FF2B5EF4-FFF2-40B4-BE49-F238E27FC236}">
                  <a16:creationId xmlns:a16="http://schemas.microsoft.com/office/drawing/2014/main" xmlns="" id="{B607DCA6-6024-D362-9330-8AFFBBB8A738}"/>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91" name="Line 63">
                <a:extLst>
                  <a:ext uri="{FF2B5EF4-FFF2-40B4-BE49-F238E27FC236}">
                    <a16:creationId xmlns:a16="http://schemas.microsoft.com/office/drawing/2014/main" xmlns="" id="{3B80B578-9153-AA37-CCF4-1C530CE74F30}"/>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66">
                <a:extLst>
                  <a:ext uri="{FF2B5EF4-FFF2-40B4-BE49-F238E27FC236}">
                    <a16:creationId xmlns:a16="http://schemas.microsoft.com/office/drawing/2014/main" xmlns="" id="{70FF2BF6-5E2B-13B9-B292-51297D0F078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67">
                <a:extLst>
                  <a:ext uri="{FF2B5EF4-FFF2-40B4-BE49-F238E27FC236}">
                    <a16:creationId xmlns:a16="http://schemas.microsoft.com/office/drawing/2014/main" xmlns="" id="{10EEC0DE-2FA0-2991-F09B-FDB7F90BCF9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80">
                <a:extLst>
                  <a:ext uri="{FF2B5EF4-FFF2-40B4-BE49-F238E27FC236}">
                    <a16:creationId xmlns:a16="http://schemas.microsoft.com/office/drawing/2014/main" xmlns="" id="{FD5727E7-2D7B-1745-2AFE-EE92B123D05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83">
                <a:extLst>
                  <a:ext uri="{FF2B5EF4-FFF2-40B4-BE49-F238E27FC236}">
                    <a16:creationId xmlns:a16="http://schemas.microsoft.com/office/drawing/2014/main" xmlns="" id="{7E599577-4F0E-E46B-8F38-5DE84B9EB3E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86">
                <a:extLst>
                  <a:ext uri="{FF2B5EF4-FFF2-40B4-BE49-F238E27FC236}">
                    <a16:creationId xmlns:a16="http://schemas.microsoft.com/office/drawing/2014/main" xmlns="" id="{EBC3501F-ACA9-9716-54B2-308F761A3550}"/>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89">
                <a:extLst>
                  <a:ext uri="{FF2B5EF4-FFF2-40B4-BE49-F238E27FC236}">
                    <a16:creationId xmlns:a16="http://schemas.microsoft.com/office/drawing/2014/main" xmlns="" id="{8F837063-D92B-EA3A-1299-475B6632C00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8" name="Group 97">
            <a:extLst>
              <a:ext uri="{FF2B5EF4-FFF2-40B4-BE49-F238E27FC236}">
                <a16:creationId xmlns:a16="http://schemas.microsoft.com/office/drawing/2014/main" xmlns="" id="{D1A340BC-A6D3-539D-CB1E-965CF9C5DE93}"/>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rot="18900000" flipV="1">
            <a:off x="917093" y="3213810"/>
            <a:ext cx="2457450" cy="3838575"/>
            <a:chOff x="587376" y="280988"/>
            <a:chExt cx="2457450" cy="3838575"/>
          </a:xfrm>
        </p:grpSpPr>
        <p:sp>
          <p:nvSpPr>
            <p:cNvPr id="99" name="Freeform 64">
              <a:extLst>
                <a:ext uri="{FF2B5EF4-FFF2-40B4-BE49-F238E27FC236}">
                  <a16:creationId xmlns:a16="http://schemas.microsoft.com/office/drawing/2014/main" xmlns="" id="{7AC7CD44-8A4B-F8A7-C900-0DD35E0EB8B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81">
              <a:extLst>
                <a:ext uri="{FF2B5EF4-FFF2-40B4-BE49-F238E27FC236}">
                  <a16:creationId xmlns:a16="http://schemas.microsoft.com/office/drawing/2014/main" xmlns="" id="{11D7F6C7-DB52-EF70-52AC-898829F0ABF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61">
              <a:extLst>
                <a:ext uri="{FF2B5EF4-FFF2-40B4-BE49-F238E27FC236}">
                  <a16:creationId xmlns:a16="http://schemas.microsoft.com/office/drawing/2014/main" xmlns="" id="{198FB818-8D72-83A8-92A1-DBF9598518A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78">
              <a:extLst>
                <a:ext uri="{FF2B5EF4-FFF2-40B4-BE49-F238E27FC236}">
                  <a16:creationId xmlns:a16="http://schemas.microsoft.com/office/drawing/2014/main" xmlns="" id="{3D0C3C81-7CE0-2D78-D02F-F9DCF050118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84">
              <a:extLst>
                <a:ext uri="{FF2B5EF4-FFF2-40B4-BE49-F238E27FC236}">
                  <a16:creationId xmlns:a16="http://schemas.microsoft.com/office/drawing/2014/main" xmlns="" id="{0C7ED120-F30B-14AB-5B2F-B022C866898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87">
              <a:extLst>
                <a:ext uri="{FF2B5EF4-FFF2-40B4-BE49-F238E27FC236}">
                  <a16:creationId xmlns:a16="http://schemas.microsoft.com/office/drawing/2014/main" xmlns="" id="{60788874-2352-19A7-D664-0106854D901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60">
              <a:extLst>
                <a:ext uri="{FF2B5EF4-FFF2-40B4-BE49-F238E27FC236}">
                  <a16:creationId xmlns:a16="http://schemas.microsoft.com/office/drawing/2014/main" xmlns="" id="{88B03378-17C4-9F0A-14DE-B0D14C3A58F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59">
              <a:extLst>
                <a:ext uri="{FF2B5EF4-FFF2-40B4-BE49-F238E27FC236}">
                  <a16:creationId xmlns:a16="http://schemas.microsoft.com/office/drawing/2014/main" xmlns="" id="{AF0D137B-1827-9F4C-03BB-6D7F26FF517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62">
              <a:extLst>
                <a:ext uri="{FF2B5EF4-FFF2-40B4-BE49-F238E27FC236}">
                  <a16:creationId xmlns:a16="http://schemas.microsoft.com/office/drawing/2014/main" xmlns="" id="{F0D58801-920F-64E9-DD6A-9E41DB9CE16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65">
              <a:extLst>
                <a:ext uri="{FF2B5EF4-FFF2-40B4-BE49-F238E27FC236}">
                  <a16:creationId xmlns:a16="http://schemas.microsoft.com/office/drawing/2014/main" xmlns="" id="{1196BF7F-0B7D-24CC-1BF8-28DE94B2821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79">
              <a:extLst>
                <a:ext uri="{FF2B5EF4-FFF2-40B4-BE49-F238E27FC236}">
                  <a16:creationId xmlns:a16="http://schemas.microsoft.com/office/drawing/2014/main" xmlns="" id="{0055D8F4-D194-4E40-FA91-94F7A1AEC81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82">
              <a:extLst>
                <a:ext uri="{FF2B5EF4-FFF2-40B4-BE49-F238E27FC236}">
                  <a16:creationId xmlns:a16="http://schemas.microsoft.com/office/drawing/2014/main" xmlns="" id="{CBF5427B-8B0F-8276-A243-4B27DA41C38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5">
              <a:extLst>
                <a:ext uri="{FF2B5EF4-FFF2-40B4-BE49-F238E27FC236}">
                  <a16:creationId xmlns:a16="http://schemas.microsoft.com/office/drawing/2014/main" xmlns="" id="{200EE055-2A12-AA92-46E4-2FA8D7BA3C2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88">
              <a:extLst>
                <a:ext uri="{FF2B5EF4-FFF2-40B4-BE49-F238E27FC236}">
                  <a16:creationId xmlns:a16="http://schemas.microsoft.com/office/drawing/2014/main" xmlns="" id="{3C38B1EC-E4D2-BF06-976B-C14979A1217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13" name="Group 112">
              <a:extLst>
                <a:ext uri="{FF2B5EF4-FFF2-40B4-BE49-F238E27FC236}">
                  <a16:creationId xmlns:a16="http://schemas.microsoft.com/office/drawing/2014/main" xmlns="" id="{5BCF6A29-31B0-2441-356B-86247D86DC12}"/>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114" name="Line 63">
                <a:extLst>
                  <a:ext uri="{FF2B5EF4-FFF2-40B4-BE49-F238E27FC236}">
                    <a16:creationId xmlns:a16="http://schemas.microsoft.com/office/drawing/2014/main" xmlns="" id="{6EB6905C-ACF6-9AF1-664F-5C0FED8A667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Line 66">
                <a:extLst>
                  <a:ext uri="{FF2B5EF4-FFF2-40B4-BE49-F238E27FC236}">
                    <a16:creationId xmlns:a16="http://schemas.microsoft.com/office/drawing/2014/main" xmlns="" id="{0E262CE0-BAF1-8146-35BB-AC059F72929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Line 67">
                <a:extLst>
                  <a:ext uri="{FF2B5EF4-FFF2-40B4-BE49-F238E27FC236}">
                    <a16:creationId xmlns:a16="http://schemas.microsoft.com/office/drawing/2014/main" xmlns="" id="{191EBC3F-760E-86C1-8B21-A117912C6C2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80">
                <a:extLst>
                  <a:ext uri="{FF2B5EF4-FFF2-40B4-BE49-F238E27FC236}">
                    <a16:creationId xmlns:a16="http://schemas.microsoft.com/office/drawing/2014/main" xmlns="" id="{53EAD6B4-1599-2782-D593-2D6148973A1A}"/>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83">
                <a:extLst>
                  <a:ext uri="{FF2B5EF4-FFF2-40B4-BE49-F238E27FC236}">
                    <a16:creationId xmlns:a16="http://schemas.microsoft.com/office/drawing/2014/main" xmlns="" id="{809484DC-53A9-6DF0-B3E7-61C4BBC6D22A}"/>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86">
                <a:extLst>
                  <a:ext uri="{FF2B5EF4-FFF2-40B4-BE49-F238E27FC236}">
                    <a16:creationId xmlns:a16="http://schemas.microsoft.com/office/drawing/2014/main" xmlns="" id="{631B2D90-841F-130E-48D8-D77FD39A800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89">
                <a:extLst>
                  <a:ext uri="{FF2B5EF4-FFF2-40B4-BE49-F238E27FC236}">
                    <a16:creationId xmlns:a16="http://schemas.microsoft.com/office/drawing/2014/main" xmlns="" id="{54CE9CB3-DC61-CF9B-41AF-A855A9A7FE2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5" name="Date Placeholder 3">
            <a:extLst>
              <a:ext uri="{FF2B5EF4-FFF2-40B4-BE49-F238E27FC236}">
                <a16:creationId xmlns:a16="http://schemas.microsoft.com/office/drawing/2014/main" xmlns="" id="{51B2F52A-503B-3D02-DD9B-CD13E1192ED9}"/>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p>
        </p:txBody>
      </p:sp>
      <p:sp>
        <p:nvSpPr>
          <p:cNvPr id="6" name="Footer Placeholder 6">
            <a:extLst>
              <a:ext uri="{FF2B5EF4-FFF2-40B4-BE49-F238E27FC236}">
                <a16:creationId xmlns:a16="http://schemas.microsoft.com/office/drawing/2014/main" xmlns="" id="{EA1EAF5E-FFB3-BD50-2D80-15B1A519F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xmlns="" id="{686D9679-CDB7-1A17-8236-8B08D90E83F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910611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4910FDC-FCA3-4F39-AC3F-821172639127}"/>
              </a:ext>
              <a:ext uri="{C183D7F6-B498-43B3-948B-1728B52AA6E4}">
                <adec:decorative xmlns:adec="http://schemas.microsoft.com/office/drawing/2017/decorative" xmlns="" val="1"/>
              </a:ext>
            </a:extLst>
          </p:cNvPr>
          <p:cNvSpPr/>
          <p:nvPr userDrawn="1">
            <p:extLst>
              <p:ext uri="{386F3935-93C4-4BCD-93E2-E3B085C9AB24}">
                <p16:designElem xmlns:p16="http://schemas.microsoft.com/office/powerpoint/2015/main" xmlns=""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sp>
        <p:nvSpPr>
          <p:cNvPr id="4" name="Title 10">
            <a:extLst>
              <a:ext uri="{FF2B5EF4-FFF2-40B4-BE49-F238E27FC236}">
                <a16:creationId xmlns:a16="http://schemas.microsoft.com/office/drawing/2014/main" xmlns="" id="{4C136262-2D92-08CC-8364-8E00D9FE631A}"/>
              </a:ext>
            </a:extLst>
          </p:cNvPr>
          <p:cNvSpPr>
            <a:spLocks noGrp="1"/>
          </p:cNvSpPr>
          <p:nvPr>
            <p:ph type="title" hasCustomPrompt="1"/>
          </p:nvPr>
        </p:nvSpPr>
        <p:spPr>
          <a:xfrm>
            <a:off x="4313685" y="400049"/>
            <a:ext cx="7310152" cy="1185045"/>
          </a:xfrm>
        </p:spPr>
        <p:txBody>
          <a:bodyPr lIns="0">
            <a:normAutofit/>
          </a:bodyPr>
          <a:lstStyle>
            <a:lvl1pPr>
              <a:defRPr sz="3600"/>
            </a:lvl1pPr>
          </a:lstStyle>
          <a:p>
            <a:r>
              <a:rPr lang="en-US" dirty="0"/>
              <a:t>Click to add title</a:t>
            </a:r>
          </a:p>
        </p:txBody>
      </p:sp>
      <p:sp>
        <p:nvSpPr>
          <p:cNvPr id="11" name="Picture Placeholder 10">
            <a:extLst>
              <a:ext uri="{FF2B5EF4-FFF2-40B4-BE49-F238E27FC236}">
                <a16:creationId xmlns:a16="http://schemas.microsoft.com/office/drawing/2014/main" xmlns="" id="{6F0F278F-99B1-49C2-968B-C983DF8121A9}"/>
              </a:ext>
            </a:extLst>
          </p:cNvPr>
          <p:cNvSpPr>
            <a:spLocks noGrp="1"/>
          </p:cNvSpPr>
          <p:nvPr>
            <p:ph type="pic" sz="quarter" idx="14" hasCustomPrompt="1"/>
          </p:nvPr>
        </p:nvSpPr>
        <p:spPr>
          <a:xfrm>
            <a:off x="450810" y="430212"/>
            <a:ext cx="2989063" cy="5997575"/>
          </a:xfrm>
        </p:spPr>
        <p:txBody>
          <a:bodyPr>
            <a:normAutofit/>
          </a:bodyPr>
          <a:lstStyle>
            <a:lvl1pPr marL="0" indent="0" algn="ctr">
              <a:buNone/>
              <a:defRPr sz="12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a:t>Click to add picture</a:t>
            </a:r>
          </a:p>
          <a:p>
            <a:endParaRPr lang="en-US"/>
          </a:p>
        </p:txBody>
      </p:sp>
      <p:sp>
        <p:nvSpPr>
          <p:cNvPr id="5" name="Content Placeholder 2">
            <a:extLst>
              <a:ext uri="{FF2B5EF4-FFF2-40B4-BE49-F238E27FC236}">
                <a16:creationId xmlns:a16="http://schemas.microsoft.com/office/drawing/2014/main" xmlns="" id="{8DF82769-951B-3DA0-5C05-D7354E00A372}"/>
              </a:ext>
            </a:extLst>
          </p:cNvPr>
          <p:cNvSpPr>
            <a:spLocks noGrp="1"/>
          </p:cNvSpPr>
          <p:nvPr>
            <p:ph idx="10" hasCustomPrompt="1"/>
          </p:nvPr>
        </p:nvSpPr>
        <p:spPr>
          <a:xfrm>
            <a:off x="4313685" y="1997132"/>
            <a:ext cx="7314440" cy="4232218"/>
          </a:xfrm>
        </p:spPr>
        <p:txBody>
          <a:bodyPr lIns="0">
            <a:normAutofit/>
          </a:bodyPr>
          <a:lstStyle>
            <a:lvl1pPr marL="0" indent="0">
              <a:lnSpc>
                <a:spcPct val="130000"/>
              </a:lnSpc>
              <a:buNone/>
              <a:defRPr sz="1800"/>
            </a:lvl1pPr>
            <a:lvl2pPr marL="360000" indent="0">
              <a:lnSpc>
                <a:spcPct val="130000"/>
              </a:lnSpc>
              <a:buNone/>
              <a:defRPr sz="1800"/>
            </a:lvl2pPr>
            <a:lvl3pPr marL="720000" indent="0">
              <a:lnSpc>
                <a:spcPct val="130000"/>
              </a:lnSpc>
              <a:buNone/>
              <a:defRPr sz="1800"/>
            </a:lvl3pPr>
            <a:lvl4pPr marL="1080000" indent="0">
              <a:lnSpc>
                <a:spcPct val="130000"/>
              </a:lnSpc>
              <a:buNone/>
              <a:defRPr sz="1800"/>
            </a:lvl4pPr>
            <a:lvl5pPr marL="1440000" indent="0">
              <a:lnSpc>
                <a:spcPct val="130000"/>
              </a:lnSpc>
              <a:buNone/>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xmlns="" id="{9BE138E9-0025-C4F7-43CB-C242E93B3C51}"/>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431368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Date Placeholder 3">
            <a:extLst>
              <a:ext uri="{FF2B5EF4-FFF2-40B4-BE49-F238E27FC236}">
                <a16:creationId xmlns:a16="http://schemas.microsoft.com/office/drawing/2014/main" xmlns="" id="{F3412D6E-AE2E-B8C7-3247-1E771842C84E}"/>
              </a:ext>
            </a:extLst>
          </p:cNvPr>
          <p:cNvSpPr>
            <a:spLocks noGrp="1"/>
          </p:cNvSpPr>
          <p:nvPr>
            <p:ph type="dt" sz="half" idx="2"/>
          </p:nvPr>
        </p:nvSpPr>
        <p:spPr>
          <a:xfrm>
            <a:off x="431368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p>
        </p:txBody>
      </p:sp>
      <p:sp>
        <p:nvSpPr>
          <p:cNvPr id="7" name="Footer Placeholder 6">
            <a:extLst>
              <a:ext uri="{FF2B5EF4-FFF2-40B4-BE49-F238E27FC236}">
                <a16:creationId xmlns:a16="http://schemas.microsoft.com/office/drawing/2014/main" xmlns="" id="{FDA960C8-4CEC-FD5C-58B1-0A33E80158A5}"/>
              </a:ext>
            </a:extLst>
          </p:cNvPr>
          <p:cNvSpPr>
            <a:spLocks noGrp="1"/>
          </p:cNvSpPr>
          <p:nvPr>
            <p:ph type="ftr" sz="quarter" idx="3"/>
          </p:nvPr>
        </p:nvSpPr>
        <p:spPr>
          <a:xfrm>
            <a:off x="6161392" y="6356350"/>
            <a:ext cx="3614737" cy="4608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xmlns="" id="{46500073-CE8C-BD5A-D965-BBB31877FC06}"/>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05034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977110C-4AA3-4101-B3BD-140B90AF99C9}"/>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xmlns=""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5F33EC-1ACF-4D46-AEA5-A20802210B75}"/>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396244943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Table">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xmlns="" id="{08188DE9-5A5D-940E-A9B9-5CFB3A7C1A19}"/>
              </a:ext>
            </a:extLst>
          </p:cNvPr>
          <p:cNvSpPr>
            <a:spLocks noGrp="1"/>
          </p:cNvSpPr>
          <p:nvPr>
            <p:ph type="title" hasCustomPrompt="1"/>
          </p:nvPr>
        </p:nvSpPr>
        <p:spPr>
          <a:xfrm>
            <a:off x="568164" y="400049"/>
            <a:ext cx="11047042" cy="1185045"/>
          </a:xfrm>
        </p:spPr>
        <p:txBody>
          <a:bodyPr lIns="0">
            <a:normAutofit/>
          </a:bodyPr>
          <a:lstStyle>
            <a:lvl1pPr>
              <a:defRPr sz="3600"/>
            </a:lvl1pPr>
          </a:lstStyle>
          <a:p>
            <a:r>
              <a:rPr lang="en-US" dirty="0"/>
              <a:t>Click to add title</a:t>
            </a:r>
          </a:p>
        </p:txBody>
      </p:sp>
      <p:sp>
        <p:nvSpPr>
          <p:cNvPr id="5" name="Content Placeholder 2">
            <a:extLst>
              <a:ext uri="{FF2B5EF4-FFF2-40B4-BE49-F238E27FC236}">
                <a16:creationId xmlns:a16="http://schemas.microsoft.com/office/drawing/2014/main" xmlns="" id="{A134A48A-4B33-4D5B-B419-07841EB58903}"/>
              </a:ext>
            </a:extLst>
          </p:cNvPr>
          <p:cNvSpPr>
            <a:spLocks noGrp="1"/>
          </p:cNvSpPr>
          <p:nvPr>
            <p:ph idx="10" hasCustomPrompt="1"/>
          </p:nvPr>
        </p:nvSpPr>
        <p:spPr>
          <a:xfrm>
            <a:off x="568164" y="1997132"/>
            <a:ext cx="4105436" cy="4232218"/>
          </a:xfrm>
        </p:spPr>
        <p:txBody>
          <a:bodyPr lIns="0">
            <a:normAutofit/>
          </a:bodyPr>
          <a:lstStyle>
            <a:lvl1pPr marL="0" indent="0">
              <a:lnSpc>
                <a:spcPct val="130000"/>
              </a:lnSpc>
              <a:buNone/>
              <a:defRPr sz="1800"/>
            </a:lvl1pPr>
            <a:lvl2pPr marL="360000" indent="0">
              <a:lnSpc>
                <a:spcPct val="130000"/>
              </a:lnSpc>
              <a:buNone/>
              <a:defRPr sz="1800"/>
            </a:lvl2pPr>
            <a:lvl3pPr marL="720000" indent="0">
              <a:lnSpc>
                <a:spcPct val="130000"/>
              </a:lnSpc>
              <a:buNone/>
              <a:defRPr sz="1800"/>
            </a:lvl3pPr>
            <a:lvl4pPr marL="1080000" indent="0">
              <a:lnSpc>
                <a:spcPct val="130000"/>
              </a:lnSpc>
              <a:buNone/>
              <a:defRPr sz="1800"/>
            </a:lvl4pPr>
            <a:lvl5pPr marL="1440000" indent="0">
              <a:lnSpc>
                <a:spcPct val="130000"/>
              </a:lnSpc>
              <a:buNone/>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xmlns="" id="{D84167E6-4D04-7A2D-23CD-96BBAF8BB091}"/>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56816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xmlns="" id="{BC648438-1E2A-193E-BB18-7CBA2B4929F7}"/>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p>
        </p:txBody>
      </p:sp>
      <p:sp>
        <p:nvSpPr>
          <p:cNvPr id="7" name="Footer Placeholder 6">
            <a:extLst>
              <a:ext uri="{FF2B5EF4-FFF2-40B4-BE49-F238E27FC236}">
                <a16:creationId xmlns:a16="http://schemas.microsoft.com/office/drawing/2014/main" xmlns="" id="{704BF0ED-9E99-363F-C319-90444F339F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xmlns="" id="{A5F4DA9D-3116-000E-0A7B-D7B93F32481B}"/>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a:p>
        </p:txBody>
      </p:sp>
      <p:sp>
        <p:nvSpPr>
          <p:cNvPr id="10" name="Table Placeholder 9">
            <a:extLst>
              <a:ext uri="{FF2B5EF4-FFF2-40B4-BE49-F238E27FC236}">
                <a16:creationId xmlns:a16="http://schemas.microsoft.com/office/drawing/2014/main" xmlns="" id="{98CFB27C-609E-49B0-CA37-A6CCB5E9DC5C}"/>
              </a:ext>
            </a:extLst>
          </p:cNvPr>
          <p:cNvSpPr>
            <a:spLocks noGrp="1"/>
          </p:cNvSpPr>
          <p:nvPr>
            <p:ph type="tbl" sz="quarter" idx="11" hasCustomPrompt="1"/>
          </p:nvPr>
        </p:nvSpPr>
        <p:spPr>
          <a:xfrm>
            <a:off x="4833938" y="1997075"/>
            <a:ext cx="6781268" cy="4232218"/>
          </a:xfrm>
        </p:spPr>
        <p:txBody>
          <a:bodyPr/>
          <a:lstStyle>
            <a:lvl1pPr>
              <a:defRPr/>
            </a:lvl1pPr>
          </a:lstStyle>
          <a:p>
            <a:r>
              <a:rPr lang="en-US"/>
              <a:t>Click to add table</a:t>
            </a:r>
          </a:p>
        </p:txBody>
      </p:sp>
    </p:spTree>
    <p:extLst>
      <p:ext uri="{BB962C8B-B14F-4D97-AF65-F5344CB8AC3E}">
        <p14:creationId xmlns:p14="http://schemas.microsoft.com/office/powerpoint/2010/main" val="3826740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xmlns="" id="{120C2CE9-09D7-C315-9A26-E750905F8DE9}"/>
              </a:ext>
            </a:extLst>
          </p:cNvPr>
          <p:cNvSpPr>
            <a:spLocks noGrp="1"/>
          </p:cNvSpPr>
          <p:nvPr>
            <p:ph type="title" hasCustomPrompt="1"/>
          </p:nvPr>
        </p:nvSpPr>
        <p:spPr>
          <a:xfrm>
            <a:off x="3157636" y="400049"/>
            <a:ext cx="8467760" cy="1185045"/>
          </a:xfrm>
        </p:spPr>
        <p:txBody>
          <a:bodyPr lIns="0">
            <a:normAutofit/>
          </a:bodyPr>
          <a:lstStyle>
            <a:lvl1pPr>
              <a:defRPr sz="3600"/>
            </a:lvl1pPr>
          </a:lstStyle>
          <a:p>
            <a:r>
              <a:rPr lang="en-US" dirty="0"/>
              <a:t>Click to add title</a:t>
            </a:r>
          </a:p>
        </p:txBody>
      </p:sp>
      <p:sp>
        <p:nvSpPr>
          <p:cNvPr id="8" name="Content Placeholder 2">
            <a:extLst>
              <a:ext uri="{FF2B5EF4-FFF2-40B4-BE49-F238E27FC236}">
                <a16:creationId xmlns:a16="http://schemas.microsoft.com/office/drawing/2014/main" xmlns="" id="{BB5F0A77-8ECB-36B0-0483-E734AB12FD75}"/>
              </a:ext>
            </a:extLst>
          </p:cNvPr>
          <p:cNvSpPr>
            <a:spLocks noGrp="1"/>
          </p:cNvSpPr>
          <p:nvPr>
            <p:ph idx="11" hasCustomPrompt="1"/>
          </p:nvPr>
        </p:nvSpPr>
        <p:spPr>
          <a:xfrm>
            <a:off x="3157636" y="1997132"/>
            <a:ext cx="5597686" cy="4356056"/>
          </a:xfrm>
        </p:spPr>
        <p:txBody>
          <a:bodyPr lIns="0">
            <a:normAutofit/>
          </a:bodyPr>
          <a:lstStyle>
            <a:lvl1pPr marL="0" indent="0">
              <a:lnSpc>
                <a:spcPct val="130000"/>
              </a:lnSpc>
              <a:buNone/>
              <a:defRPr sz="1800"/>
            </a:lvl1pPr>
            <a:lvl2pPr marL="645750" indent="-285750">
              <a:lnSpc>
                <a:spcPct val="130000"/>
              </a:lnSpc>
              <a:buFont typeface="Arial" panose="020B0604020202020204" pitchFamily="34" charset="0"/>
              <a:buChar char="•"/>
              <a:defRPr sz="1800"/>
            </a:lvl2pPr>
            <a:lvl3pPr marL="720000" indent="0">
              <a:lnSpc>
                <a:spcPct val="130000"/>
              </a:lnSpc>
              <a:buNone/>
              <a:defRPr sz="1800"/>
            </a:lvl3pPr>
            <a:lvl4pPr marL="1080000" indent="0">
              <a:lnSpc>
                <a:spcPct val="130000"/>
              </a:lnSpc>
              <a:buNone/>
              <a:defRPr sz="1800"/>
            </a:lvl4pPr>
            <a:lvl5pPr marL="1440000" indent="0">
              <a:lnSpc>
                <a:spcPct val="130000"/>
              </a:lnSpc>
              <a:buNone/>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Content Placeholder 2">
            <a:extLst>
              <a:ext uri="{FF2B5EF4-FFF2-40B4-BE49-F238E27FC236}">
                <a16:creationId xmlns:a16="http://schemas.microsoft.com/office/drawing/2014/main" xmlns="" id="{CB4063C8-82E1-0B52-0D41-B642726AD1E6}"/>
              </a:ext>
            </a:extLst>
          </p:cNvPr>
          <p:cNvSpPr>
            <a:spLocks noGrp="1"/>
          </p:cNvSpPr>
          <p:nvPr>
            <p:ph sz="half" idx="10" hasCustomPrompt="1"/>
          </p:nvPr>
        </p:nvSpPr>
        <p:spPr>
          <a:xfrm>
            <a:off x="8945821" y="1997134"/>
            <a:ext cx="2679575" cy="4356054"/>
          </a:xfrm>
        </p:spPr>
        <p:txBody>
          <a:bodyPr>
            <a:normAutofit/>
          </a:bodyPr>
          <a:lstStyle>
            <a:lvl1pPr>
              <a:defRPr sz="1800"/>
            </a:lvl1pPr>
            <a:lvl2pPr>
              <a:defRPr sz="1800"/>
            </a:lvl2pPr>
            <a:lvl3pPr>
              <a:defRPr sz="1800"/>
            </a:lvl3pPr>
            <a:lvl4pPr>
              <a:defRPr sz="1800"/>
            </a:lvl4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grpSp>
        <p:nvGrpSpPr>
          <p:cNvPr id="93" name="Group 92">
            <a:extLst>
              <a:ext uri="{FF2B5EF4-FFF2-40B4-BE49-F238E27FC236}">
                <a16:creationId xmlns:a16="http://schemas.microsoft.com/office/drawing/2014/main" xmlns="" id="{0374DF95-81A4-1CFF-D87E-1DBCA565C792}"/>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flipH="1">
            <a:off x="285095" y="457964"/>
            <a:ext cx="2211229" cy="2707415"/>
            <a:chOff x="9728105" y="457964"/>
            <a:chExt cx="2211229" cy="2707415"/>
          </a:xfrm>
        </p:grpSpPr>
        <p:grpSp>
          <p:nvGrpSpPr>
            <p:cNvPr id="94" name="Group 93">
              <a:extLst>
                <a:ext uri="{FF2B5EF4-FFF2-40B4-BE49-F238E27FC236}">
                  <a16:creationId xmlns:a16="http://schemas.microsoft.com/office/drawing/2014/main" xmlns="" id="{C15172FB-4F23-B7CE-4A45-A96A16F64CA9}"/>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100" name="Group 99">
                <a:extLst>
                  <a:ext uri="{FF2B5EF4-FFF2-40B4-BE49-F238E27FC236}">
                    <a16:creationId xmlns:a16="http://schemas.microsoft.com/office/drawing/2014/main" xmlns="" id="{78A1988F-4EE5-01C8-E1E2-EE21A6AF800E}"/>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104" name="Straight Connector 103">
                  <a:extLst>
                    <a:ext uri="{FF2B5EF4-FFF2-40B4-BE49-F238E27FC236}">
                      <a16:creationId xmlns:a16="http://schemas.microsoft.com/office/drawing/2014/main" xmlns="" id="{59707535-B3AB-7212-B069-A366ABAFE26D}"/>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E14A54E3-A9EA-3476-B996-946D455F3562}"/>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6" name="Rectangle 30">
                  <a:extLst>
                    <a:ext uri="{FF2B5EF4-FFF2-40B4-BE49-F238E27FC236}">
                      <a16:creationId xmlns:a16="http://schemas.microsoft.com/office/drawing/2014/main" xmlns="" id="{8096AB25-3A2B-B9B7-A68E-1974E3ED87A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30">
                  <a:extLst>
                    <a:ext uri="{FF2B5EF4-FFF2-40B4-BE49-F238E27FC236}">
                      <a16:creationId xmlns:a16="http://schemas.microsoft.com/office/drawing/2014/main" xmlns="" id="{2085403A-97EF-4203-C58B-E41070E516F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xmlns="" id="{B2F8BD77-64E1-4FBD-81A4-E43A307C934E}"/>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102" name="Freeform: Shape 101">
                  <a:extLst>
                    <a:ext uri="{FF2B5EF4-FFF2-40B4-BE49-F238E27FC236}">
                      <a16:creationId xmlns:a16="http://schemas.microsoft.com/office/drawing/2014/main" xmlns="" id="{323A0F3A-5730-3AFC-409F-6A67460C5A7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3" name="Freeform: Shape 102">
                  <a:extLst>
                    <a:ext uri="{FF2B5EF4-FFF2-40B4-BE49-F238E27FC236}">
                      <a16:creationId xmlns:a16="http://schemas.microsoft.com/office/drawing/2014/main" xmlns="" id="{70681FEE-64CB-7074-366C-42CED63713A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95" name="Group 94">
              <a:extLst>
                <a:ext uri="{FF2B5EF4-FFF2-40B4-BE49-F238E27FC236}">
                  <a16:creationId xmlns:a16="http://schemas.microsoft.com/office/drawing/2014/main" xmlns="" id="{08813273-0B3B-17D4-89E5-22B5D6407859}"/>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rot="5400000">
              <a:off x="10400269" y="1917604"/>
              <a:ext cx="633413" cy="1862138"/>
              <a:chOff x="5959193" y="333389"/>
              <a:chExt cx="633413" cy="1862138"/>
            </a:xfrm>
          </p:grpSpPr>
          <p:grpSp>
            <p:nvGrpSpPr>
              <p:cNvPr id="96" name="Group 95">
                <a:extLst>
                  <a:ext uri="{FF2B5EF4-FFF2-40B4-BE49-F238E27FC236}">
                    <a16:creationId xmlns:a16="http://schemas.microsoft.com/office/drawing/2014/main" xmlns="" id="{8DEE50A8-DEB8-82E4-6939-22346B41BF87}"/>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98" name="Freeform 68">
                  <a:extLst>
                    <a:ext uri="{FF2B5EF4-FFF2-40B4-BE49-F238E27FC236}">
                      <a16:creationId xmlns:a16="http://schemas.microsoft.com/office/drawing/2014/main" xmlns="" id="{7C268328-6EF0-F968-28D1-9F0E5B01777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69">
                  <a:extLst>
                    <a:ext uri="{FF2B5EF4-FFF2-40B4-BE49-F238E27FC236}">
                      <a16:creationId xmlns:a16="http://schemas.microsoft.com/office/drawing/2014/main" xmlns="" id="{37BFDF79-1029-8C4B-621E-4A6C9DFB6D8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97" name="Line 70">
                <a:extLst>
                  <a:ext uri="{FF2B5EF4-FFF2-40B4-BE49-F238E27FC236}">
                    <a16:creationId xmlns:a16="http://schemas.microsoft.com/office/drawing/2014/main" xmlns="" id="{20958208-D7CF-3479-7930-E3FB39DAA4D0}"/>
                  </a:ext>
                  <a:ext uri="{C183D7F6-B498-43B3-948B-1728B52AA6E4}">
                    <adec:decorative xmlns:adec="http://schemas.microsoft.com/office/drawing/2017/decorative" xmlns="" val="1"/>
                  </a:ext>
                </a:extLst>
              </p:cNvPr>
              <p:cNvSpPr>
                <a:spLocks noChangeAspect="1"/>
              </p:cNvSpPr>
              <p:nvPr userDrawn="1">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8" name="Group 107">
            <a:extLst>
              <a:ext uri="{FF2B5EF4-FFF2-40B4-BE49-F238E27FC236}">
                <a16:creationId xmlns:a16="http://schemas.microsoft.com/office/drawing/2014/main" xmlns="" id="{A5445BB5-50E8-C707-7C74-32796AC9867A}"/>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flipH="1" flipV="1">
            <a:off x="268449" y="3721100"/>
            <a:ext cx="2211229" cy="2707415"/>
            <a:chOff x="9728105" y="457964"/>
            <a:chExt cx="2211229" cy="2707415"/>
          </a:xfrm>
        </p:grpSpPr>
        <p:grpSp>
          <p:nvGrpSpPr>
            <p:cNvPr id="109" name="Group 108">
              <a:extLst>
                <a:ext uri="{FF2B5EF4-FFF2-40B4-BE49-F238E27FC236}">
                  <a16:creationId xmlns:a16="http://schemas.microsoft.com/office/drawing/2014/main" xmlns="" id="{60348311-F256-5764-CF61-E4D36CE7B8BC}"/>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115" name="Group 114">
                <a:extLst>
                  <a:ext uri="{FF2B5EF4-FFF2-40B4-BE49-F238E27FC236}">
                    <a16:creationId xmlns:a16="http://schemas.microsoft.com/office/drawing/2014/main" xmlns="" id="{965C0C66-56A0-6241-4611-3A2493CC25B4}"/>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119" name="Straight Connector 118">
                  <a:extLst>
                    <a:ext uri="{FF2B5EF4-FFF2-40B4-BE49-F238E27FC236}">
                      <a16:creationId xmlns:a16="http://schemas.microsoft.com/office/drawing/2014/main" xmlns="" id="{EACD9C93-31AC-1752-5BBC-966E9B2DBF9F}"/>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AD9C47F5-E53F-7F26-B78D-C86305CF0120}"/>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1" name="Rectangle 30">
                  <a:extLst>
                    <a:ext uri="{FF2B5EF4-FFF2-40B4-BE49-F238E27FC236}">
                      <a16:creationId xmlns:a16="http://schemas.microsoft.com/office/drawing/2014/main" xmlns="" id="{83DE65FD-926B-50A2-C5CD-C1ED2C6BFDB0}"/>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30">
                  <a:extLst>
                    <a:ext uri="{FF2B5EF4-FFF2-40B4-BE49-F238E27FC236}">
                      <a16:creationId xmlns:a16="http://schemas.microsoft.com/office/drawing/2014/main" xmlns="" id="{B2D4F39F-E241-2969-4965-6940516FC55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xmlns="" id="{38E667E2-23D6-06EC-B435-059EACC04894}"/>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117" name="Freeform: Shape 116">
                  <a:extLst>
                    <a:ext uri="{FF2B5EF4-FFF2-40B4-BE49-F238E27FC236}">
                      <a16:creationId xmlns:a16="http://schemas.microsoft.com/office/drawing/2014/main" xmlns="" id="{76B00091-7194-5945-8734-F08C954FA76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8" name="Freeform: Shape 117">
                  <a:extLst>
                    <a:ext uri="{FF2B5EF4-FFF2-40B4-BE49-F238E27FC236}">
                      <a16:creationId xmlns:a16="http://schemas.microsoft.com/office/drawing/2014/main" xmlns="" id="{BBC29BA4-16A3-1452-4146-20264C0146C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10" name="Group 109">
              <a:extLst>
                <a:ext uri="{FF2B5EF4-FFF2-40B4-BE49-F238E27FC236}">
                  <a16:creationId xmlns:a16="http://schemas.microsoft.com/office/drawing/2014/main" xmlns="" id="{6DEF5151-E1C8-79DA-AA94-F406CE561B04}"/>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rot="5400000">
              <a:off x="10400269" y="1917604"/>
              <a:ext cx="633413" cy="1862138"/>
              <a:chOff x="5959193" y="333389"/>
              <a:chExt cx="633413" cy="1862138"/>
            </a:xfrm>
          </p:grpSpPr>
          <p:grpSp>
            <p:nvGrpSpPr>
              <p:cNvPr id="111" name="Group 110">
                <a:extLst>
                  <a:ext uri="{FF2B5EF4-FFF2-40B4-BE49-F238E27FC236}">
                    <a16:creationId xmlns:a16="http://schemas.microsoft.com/office/drawing/2014/main" xmlns="" id="{A63FFA48-1F7E-5963-4AAD-A6E2C1D4B1A3}"/>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113" name="Freeform 68">
                  <a:extLst>
                    <a:ext uri="{FF2B5EF4-FFF2-40B4-BE49-F238E27FC236}">
                      <a16:creationId xmlns:a16="http://schemas.microsoft.com/office/drawing/2014/main" xmlns="" id="{9B0AC0F7-48CE-DBC4-877B-C36BD9A0E25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69">
                  <a:extLst>
                    <a:ext uri="{FF2B5EF4-FFF2-40B4-BE49-F238E27FC236}">
                      <a16:creationId xmlns:a16="http://schemas.microsoft.com/office/drawing/2014/main" xmlns="" id="{9CE55AA7-08FE-768A-DFEA-13EE468895E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12" name="Line 70">
                <a:extLst>
                  <a:ext uri="{FF2B5EF4-FFF2-40B4-BE49-F238E27FC236}">
                    <a16:creationId xmlns:a16="http://schemas.microsoft.com/office/drawing/2014/main" xmlns="" id="{EE9CD552-7569-2A39-A082-9790C85B6AA4}"/>
                  </a:ext>
                  <a:ext uri="{C183D7F6-B498-43B3-948B-1728B52AA6E4}">
                    <adec:decorative xmlns:adec="http://schemas.microsoft.com/office/drawing/2017/decorative" xmlns="" val="1"/>
                  </a:ext>
                </a:extLst>
              </p:cNvPr>
              <p:cNvSpPr>
                <a:spLocks noChangeAspect="1"/>
              </p:cNvSpPr>
              <p:nvPr userDrawn="1">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2" name="Straight Connector 1">
            <a:extLst>
              <a:ext uri="{FF2B5EF4-FFF2-40B4-BE49-F238E27FC236}">
                <a16:creationId xmlns:a16="http://schemas.microsoft.com/office/drawing/2014/main" xmlns="" id="{6F9AEDFC-F371-37C8-E0DA-7AAFA49CB821}"/>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3157636"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Date Placeholder 3">
            <a:extLst>
              <a:ext uri="{FF2B5EF4-FFF2-40B4-BE49-F238E27FC236}">
                <a16:creationId xmlns:a16="http://schemas.microsoft.com/office/drawing/2014/main" xmlns="" id="{0FD4A2EC-3D37-5ED6-3C9F-0CE19E6E5BD2}"/>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p>
        </p:txBody>
      </p:sp>
      <p:sp>
        <p:nvSpPr>
          <p:cNvPr id="4" name="Footer Placeholder 6">
            <a:extLst>
              <a:ext uri="{FF2B5EF4-FFF2-40B4-BE49-F238E27FC236}">
                <a16:creationId xmlns:a16="http://schemas.microsoft.com/office/drawing/2014/main" xmlns="" id="{F4A13167-ABFC-A428-5DDD-7F6BAA8E98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5">
            <a:extLst>
              <a:ext uri="{FF2B5EF4-FFF2-40B4-BE49-F238E27FC236}">
                <a16:creationId xmlns:a16="http://schemas.microsoft.com/office/drawing/2014/main" xmlns="" id="{FCEF8E96-D06F-D077-7044-401B18EE50E6}"/>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848641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xmlns="" id="{15290885-2BB2-6DEC-1F8F-AA5FF9F3F3B0}"/>
              </a:ext>
            </a:extLst>
          </p:cNvPr>
          <p:cNvSpPr>
            <a:spLocks noGrp="1"/>
          </p:cNvSpPr>
          <p:nvPr>
            <p:ph type="title" hasCustomPrompt="1"/>
          </p:nvPr>
        </p:nvSpPr>
        <p:spPr>
          <a:xfrm>
            <a:off x="568164" y="400049"/>
            <a:ext cx="11047042" cy="1185045"/>
          </a:xfrm>
        </p:spPr>
        <p:txBody>
          <a:bodyPr lIns="0">
            <a:norm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xmlns="" id="{C06F9AAF-6332-F1FC-4AAC-EF9A6B867C25}"/>
              </a:ext>
            </a:extLst>
          </p:cNvPr>
          <p:cNvSpPr>
            <a:spLocks noGrp="1"/>
          </p:cNvSpPr>
          <p:nvPr>
            <p:ph type="tbl" sz="quarter" idx="10" hasCustomPrompt="1"/>
          </p:nvPr>
        </p:nvSpPr>
        <p:spPr>
          <a:xfrm>
            <a:off x="568324" y="2082801"/>
            <a:ext cx="11055511" cy="3856094"/>
          </a:xfrm>
        </p:spPr>
        <p:txBody>
          <a:bodyPr/>
          <a:lstStyle>
            <a:lvl1pPr>
              <a:defRPr/>
            </a:lvl1pPr>
          </a:lstStyle>
          <a:p>
            <a:r>
              <a:rPr lang="en-US"/>
              <a:t>Click to add table</a:t>
            </a:r>
          </a:p>
        </p:txBody>
      </p:sp>
      <p:cxnSp>
        <p:nvCxnSpPr>
          <p:cNvPr id="2" name="Straight Connector 1">
            <a:extLst>
              <a:ext uri="{FF2B5EF4-FFF2-40B4-BE49-F238E27FC236}">
                <a16:creationId xmlns:a16="http://schemas.microsoft.com/office/drawing/2014/main" xmlns="" id="{09F8C9F9-EE8B-8F0D-2DF6-5E4D272BD015}"/>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56816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xmlns="" id="{5A24BD84-5B1C-458E-6F04-4D0EB689EFAC}"/>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p>
        </p:txBody>
      </p:sp>
      <p:sp>
        <p:nvSpPr>
          <p:cNvPr id="5" name="Footer Placeholder 6">
            <a:extLst>
              <a:ext uri="{FF2B5EF4-FFF2-40B4-BE49-F238E27FC236}">
                <a16:creationId xmlns:a16="http://schemas.microsoft.com/office/drawing/2014/main" xmlns="" id="{379A34A7-6D50-3F63-9153-F866AF62D8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D424B4E-13D0-A782-7ECD-A34870A98410}"/>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399028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3B6B0-54DE-4F2D-84DD-D06CD3B117B4}"/>
              </a:ext>
            </a:extLst>
          </p:cNvPr>
          <p:cNvSpPr>
            <a:spLocks noGrp="1"/>
          </p:cNvSpPr>
          <p:nvPr>
            <p:ph type="title" hasCustomPrompt="1"/>
          </p:nvPr>
        </p:nvSpPr>
        <p:spPr>
          <a:xfrm>
            <a:off x="7630301" y="533292"/>
            <a:ext cx="4132469" cy="2213542"/>
          </a:xfrm>
        </p:spPr>
        <p:txBody>
          <a:bodyPr>
            <a:noAutofit/>
          </a:bodyPr>
          <a:lstStyle>
            <a:lvl1pPr algn="ctr">
              <a:defRPr sz="3600"/>
            </a:lvl1pPr>
          </a:lstStyle>
          <a:p>
            <a:r>
              <a:rPr lang="en-US" dirty="0"/>
              <a:t>Click to add title</a:t>
            </a:r>
          </a:p>
        </p:txBody>
      </p:sp>
      <p:cxnSp>
        <p:nvCxnSpPr>
          <p:cNvPr id="91" name="Straight Connector 90">
            <a:extLst>
              <a:ext uri="{FF2B5EF4-FFF2-40B4-BE49-F238E27FC236}">
                <a16:creationId xmlns:a16="http://schemas.microsoft.com/office/drawing/2014/main" xmlns="" id="{A3805DED-0C97-4EF7-B1E1-0E016E053719}"/>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9443525" y="298061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xmlns="" id="{6CA9855B-4072-4D45-821E-549FDF548137}"/>
              </a:ext>
              <a:ext uri="{C183D7F6-B498-43B3-948B-1728B52AA6E4}">
                <adec:decorative xmlns:adec="http://schemas.microsoft.com/office/drawing/2017/decorative" xmlns="" val="1"/>
              </a:ext>
            </a:extLst>
          </p:cNvPr>
          <p:cNvGrpSpPr>
            <a:grpSpLocks/>
          </p:cNvGrpSpPr>
          <p:nvPr userDrawn="1">
            <p:extLst>
              <p:ext uri="{386F3935-93C4-4BCD-93E2-E3B085C9AB24}">
                <p16:designElem xmlns:p16="http://schemas.microsoft.com/office/powerpoint/2015/main" xmlns=""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xmlns="" id="{CD707C0C-4086-4F35-A8FC-A45D727AA61B}"/>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xmlns="" id="{3D21528F-9013-4CD7-9F7C-D3F3624881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77">
                <a:extLst>
                  <a:ext uri="{FF2B5EF4-FFF2-40B4-BE49-F238E27FC236}">
                    <a16:creationId xmlns:a16="http://schemas.microsoft.com/office/drawing/2014/main" xmlns="" id="{06A8F5A2-62EC-4CDC-945A-E6C50C86CA2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97" name="Group 196">
                <a:extLst>
                  <a:ext uri="{FF2B5EF4-FFF2-40B4-BE49-F238E27FC236}">
                    <a16:creationId xmlns:a16="http://schemas.microsoft.com/office/drawing/2014/main" xmlns="" id="{9625C8AA-1597-4CED-8301-18D382EF0DF5}"/>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xmlns="" id="{5DF95B35-23E9-4724-A4F8-8ED718B5DE7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91">
                  <a:extLst>
                    <a:ext uri="{FF2B5EF4-FFF2-40B4-BE49-F238E27FC236}">
                      <a16:creationId xmlns:a16="http://schemas.microsoft.com/office/drawing/2014/main" xmlns="" id="{26C6754B-5776-451D-95ED-62AA4D0BAEF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92">
                  <a:extLst>
                    <a:ext uri="{FF2B5EF4-FFF2-40B4-BE49-F238E27FC236}">
                      <a16:creationId xmlns:a16="http://schemas.microsoft.com/office/drawing/2014/main" xmlns="" id="{A345A289-8D6C-4886-B54C-3E0D26D176E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93">
                  <a:extLst>
                    <a:ext uri="{FF2B5EF4-FFF2-40B4-BE49-F238E27FC236}">
                      <a16:creationId xmlns:a16="http://schemas.microsoft.com/office/drawing/2014/main" xmlns="" id="{5690D981-545B-4A73-A22E-6E701024AC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5" name="Group 94">
              <a:extLst>
                <a:ext uri="{FF2B5EF4-FFF2-40B4-BE49-F238E27FC236}">
                  <a16:creationId xmlns:a16="http://schemas.microsoft.com/office/drawing/2014/main" xmlns="" id="{FCB89D53-605D-4497-A82E-C5CB7B9AB105}"/>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xmlns="" id="{4200751B-2483-40F5-8C14-EF64034D4531}"/>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xmlns="" id="{A9677C6B-C435-43E3-BF18-DC35709C972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81">
                  <a:extLst>
                    <a:ext uri="{FF2B5EF4-FFF2-40B4-BE49-F238E27FC236}">
                      <a16:creationId xmlns:a16="http://schemas.microsoft.com/office/drawing/2014/main" xmlns="" id="{56E374F1-3376-4D82-B66C-A0588A30F02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61">
                  <a:extLst>
                    <a:ext uri="{FF2B5EF4-FFF2-40B4-BE49-F238E27FC236}">
                      <a16:creationId xmlns:a16="http://schemas.microsoft.com/office/drawing/2014/main" xmlns="" id="{979B4E97-34CE-4034-8523-F1584A03448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78">
                  <a:extLst>
                    <a:ext uri="{FF2B5EF4-FFF2-40B4-BE49-F238E27FC236}">
                      <a16:creationId xmlns:a16="http://schemas.microsoft.com/office/drawing/2014/main" xmlns="" id="{F4C4EFFF-E30B-4F0B-9ED4-FF63047DCBD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84">
                  <a:extLst>
                    <a:ext uri="{FF2B5EF4-FFF2-40B4-BE49-F238E27FC236}">
                      <a16:creationId xmlns:a16="http://schemas.microsoft.com/office/drawing/2014/main" xmlns="" id="{173FDB7E-F5CA-497D-95CF-7A00D6789CF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87">
                  <a:extLst>
                    <a:ext uri="{FF2B5EF4-FFF2-40B4-BE49-F238E27FC236}">
                      <a16:creationId xmlns:a16="http://schemas.microsoft.com/office/drawing/2014/main" xmlns="" id="{42266BB1-5605-4F64-B071-80A97BAD9C3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60">
                  <a:extLst>
                    <a:ext uri="{FF2B5EF4-FFF2-40B4-BE49-F238E27FC236}">
                      <a16:creationId xmlns:a16="http://schemas.microsoft.com/office/drawing/2014/main" xmlns="" id="{90D15A2A-0F2D-4AB8-8252-303BA5DB3B0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9">
                  <a:extLst>
                    <a:ext uri="{FF2B5EF4-FFF2-40B4-BE49-F238E27FC236}">
                      <a16:creationId xmlns:a16="http://schemas.microsoft.com/office/drawing/2014/main" xmlns="" id="{E676282C-5FCF-4E29-AE15-2545F1A685E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62">
                  <a:extLst>
                    <a:ext uri="{FF2B5EF4-FFF2-40B4-BE49-F238E27FC236}">
                      <a16:creationId xmlns:a16="http://schemas.microsoft.com/office/drawing/2014/main" xmlns="" id="{AF7EC2A1-EAFC-4851-A4E3-47811C4456B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65">
                  <a:extLst>
                    <a:ext uri="{FF2B5EF4-FFF2-40B4-BE49-F238E27FC236}">
                      <a16:creationId xmlns:a16="http://schemas.microsoft.com/office/drawing/2014/main" xmlns="" id="{6F9BD94B-F299-45D3-B66E-F20FBC9246D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9">
                  <a:extLst>
                    <a:ext uri="{FF2B5EF4-FFF2-40B4-BE49-F238E27FC236}">
                      <a16:creationId xmlns:a16="http://schemas.microsoft.com/office/drawing/2014/main" xmlns="" id="{50E616C9-EAB1-4990-B569-17C6CB08891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2">
                  <a:extLst>
                    <a:ext uri="{FF2B5EF4-FFF2-40B4-BE49-F238E27FC236}">
                      <a16:creationId xmlns:a16="http://schemas.microsoft.com/office/drawing/2014/main" xmlns="" id="{2F983FB0-2CC2-4D5F-A331-4130F138E91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5">
                  <a:extLst>
                    <a:ext uri="{FF2B5EF4-FFF2-40B4-BE49-F238E27FC236}">
                      <a16:creationId xmlns:a16="http://schemas.microsoft.com/office/drawing/2014/main" xmlns="" id="{B1ABC269-0802-4C4A-9E57-6F876F122C8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8">
                  <a:extLst>
                    <a:ext uri="{FF2B5EF4-FFF2-40B4-BE49-F238E27FC236}">
                      <a16:creationId xmlns:a16="http://schemas.microsoft.com/office/drawing/2014/main" xmlns="" id="{233153AF-C5CF-40DD-9E5E-9B84272F467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87" name="Group 186">
                  <a:extLst>
                    <a:ext uri="{FF2B5EF4-FFF2-40B4-BE49-F238E27FC236}">
                      <a16:creationId xmlns:a16="http://schemas.microsoft.com/office/drawing/2014/main" xmlns="" id="{95E220B7-17F2-4748-A337-3B8D58860387}"/>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xmlns="" id="{63DC02CB-E162-45FD-AF68-0A1DB537F40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Line 66">
                    <a:extLst>
                      <a:ext uri="{FF2B5EF4-FFF2-40B4-BE49-F238E27FC236}">
                        <a16:creationId xmlns:a16="http://schemas.microsoft.com/office/drawing/2014/main" xmlns="" id="{4D9CBADA-7016-4987-B723-F7AE8E2E574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Line 67">
                    <a:extLst>
                      <a:ext uri="{FF2B5EF4-FFF2-40B4-BE49-F238E27FC236}">
                        <a16:creationId xmlns:a16="http://schemas.microsoft.com/office/drawing/2014/main" xmlns="" id="{1DCEDCA0-F979-4B3C-A0CA-F98F2DEE892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Line 80">
                    <a:extLst>
                      <a:ext uri="{FF2B5EF4-FFF2-40B4-BE49-F238E27FC236}">
                        <a16:creationId xmlns:a16="http://schemas.microsoft.com/office/drawing/2014/main" xmlns="" id="{1B701ADB-B6EB-4BED-8D15-F358A67EC9F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Line 83">
                    <a:extLst>
                      <a:ext uri="{FF2B5EF4-FFF2-40B4-BE49-F238E27FC236}">
                        <a16:creationId xmlns:a16="http://schemas.microsoft.com/office/drawing/2014/main" xmlns="" id="{239EB39D-EF7A-4284-83B8-904957045D8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Line 86">
                    <a:extLst>
                      <a:ext uri="{FF2B5EF4-FFF2-40B4-BE49-F238E27FC236}">
                        <a16:creationId xmlns:a16="http://schemas.microsoft.com/office/drawing/2014/main" xmlns="" id="{59413AC3-6F9D-431E-8136-F15C0FCA62A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Line 89">
                    <a:extLst>
                      <a:ext uri="{FF2B5EF4-FFF2-40B4-BE49-F238E27FC236}">
                        <a16:creationId xmlns:a16="http://schemas.microsoft.com/office/drawing/2014/main" xmlns="" id="{987DF8D6-E53D-4C41-B339-1E5094638FA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7" name="Group 146">
                <a:extLst>
                  <a:ext uri="{FF2B5EF4-FFF2-40B4-BE49-F238E27FC236}">
                    <a16:creationId xmlns:a16="http://schemas.microsoft.com/office/drawing/2014/main" xmlns="" id="{66036562-1199-405F-B95A-C3A543B5DB4C}"/>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xmlns="" id="{C4C4997E-6944-4940-8B33-92DB90BCE3AD}"/>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xmlns="" id="{0A44DA53-5DA1-44E2-8EB4-F53CC84C9F2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F072B3FF-FEA5-46BC-8627-9B46C5F3967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xmlns="" id="{FB18587D-1BDA-4D28-9B48-3C37C764B66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30">
                    <a:extLst>
                      <a:ext uri="{FF2B5EF4-FFF2-40B4-BE49-F238E27FC236}">
                        <a16:creationId xmlns:a16="http://schemas.microsoft.com/office/drawing/2014/main" xmlns="" id="{8CFE033B-F34F-4836-B6F3-93E6C7D9C5C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xmlns="" id="{07F79761-CFAA-4330-8067-31EC1DC3E16B}"/>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xmlns="" id="{8A0BC496-427B-4836-B989-97B0673D8F5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68" name="Freeform: Shape 167">
                    <a:extLst>
                      <a:ext uri="{FF2B5EF4-FFF2-40B4-BE49-F238E27FC236}">
                        <a16:creationId xmlns:a16="http://schemas.microsoft.com/office/drawing/2014/main" xmlns="" id="{A0D554E1-33ED-415C-BF15-FC38D2E33C7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48" name="Group 147">
                <a:extLst>
                  <a:ext uri="{FF2B5EF4-FFF2-40B4-BE49-F238E27FC236}">
                    <a16:creationId xmlns:a16="http://schemas.microsoft.com/office/drawing/2014/main" xmlns="" id="{D1F1EE7D-C5FF-46EA-AB9C-94E1F2D9B730}"/>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xmlns="" id="{2AC2FE37-AED7-4C81-A52E-FD105C1BDA8D}"/>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xmlns="" id="{AB34FC05-3259-4BE2-8DA9-91435FAFCE7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69">
                    <a:extLst>
                      <a:ext uri="{FF2B5EF4-FFF2-40B4-BE49-F238E27FC236}">
                        <a16:creationId xmlns:a16="http://schemas.microsoft.com/office/drawing/2014/main" xmlns="" id="{AC11598E-3FD2-47F3-8E57-D5D6130DBC3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62" name="Line 70">
                  <a:extLst>
                    <a:ext uri="{FF2B5EF4-FFF2-40B4-BE49-F238E27FC236}">
                      <a16:creationId xmlns:a16="http://schemas.microsoft.com/office/drawing/2014/main" xmlns="" id="{37D098FA-73CF-44E6-B612-7DE664E5DE0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9" name="Group 148">
                <a:extLst>
                  <a:ext uri="{FF2B5EF4-FFF2-40B4-BE49-F238E27FC236}">
                    <a16:creationId xmlns:a16="http://schemas.microsoft.com/office/drawing/2014/main" xmlns="" id="{66672930-1A30-4508-A9D2-FA4271C6B1E1}"/>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xmlns="" id="{174F3D5B-9943-4A8B-8699-ABB2B7991B8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69">
                  <a:extLst>
                    <a:ext uri="{FF2B5EF4-FFF2-40B4-BE49-F238E27FC236}">
                      <a16:creationId xmlns:a16="http://schemas.microsoft.com/office/drawing/2014/main" xmlns="" id="{6834DCA2-951C-4A9B-8490-5C7BD0FFBB9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0" name="Line 70">
                  <a:extLst>
                    <a:ext uri="{FF2B5EF4-FFF2-40B4-BE49-F238E27FC236}">
                      <a16:creationId xmlns:a16="http://schemas.microsoft.com/office/drawing/2014/main" xmlns="" id="{316B6CF4-BCF3-4765-B744-A1EB5A76D33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0" name="Group 149">
                <a:extLst>
                  <a:ext uri="{FF2B5EF4-FFF2-40B4-BE49-F238E27FC236}">
                    <a16:creationId xmlns:a16="http://schemas.microsoft.com/office/drawing/2014/main" xmlns="" id="{BAD99054-FC47-4391-9369-B309A0AA2582}"/>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xmlns="" id="{1A1CDB94-FE6F-4AAC-94D9-DDCEC703B126}"/>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xmlns="" id="{99B22DCB-54E6-4769-9DD7-3736B4041B2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57" name="Freeform: Shape 156">
                    <a:extLst>
                      <a:ext uri="{FF2B5EF4-FFF2-40B4-BE49-F238E27FC236}">
                        <a16:creationId xmlns:a16="http://schemas.microsoft.com/office/drawing/2014/main" xmlns="" id="{67DA3C33-5733-4571-AD7C-F9D7447D184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152" name="Group 151">
                  <a:extLst>
                    <a:ext uri="{FF2B5EF4-FFF2-40B4-BE49-F238E27FC236}">
                      <a16:creationId xmlns:a16="http://schemas.microsoft.com/office/drawing/2014/main" xmlns="" id="{DEACDE3F-3571-479B-8545-A0EB157DFB7D}"/>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xmlns="" id="{0EBC688C-242B-4AF8-9A28-74C5D3A7DD7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xmlns="" id="{C4C8C45C-CEB8-4DEA-A7C9-8028747D4C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5">
                    <a:extLst>
                      <a:ext uri="{FF2B5EF4-FFF2-40B4-BE49-F238E27FC236}">
                        <a16:creationId xmlns:a16="http://schemas.microsoft.com/office/drawing/2014/main" xmlns="" id="{7FC624AF-D992-41C1-A403-A0A4731BE06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6" name="Group 95">
              <a:extLst>
                <a:ext uri="{FF2B5EF4-FFF2-40B4-BE49-F238E27FC236}">
                  <a16:creationId xmlns:a16="http://schemas.microsoft.com/office/drawing/2014/main" xmlns="" id="{F63171A4-E846-4A64-8292-3ED3583B6DE9}"/>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xmlns="" id="{E59C66F3-BAB8-46AB-849B-0BC14A74B8AB}"/>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xmlns="" id="{68CD087B-52FF-4F11-A251-6F6A6B9093A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1">
                  <a:extLst>
                    <a:ext uri="{FF2B5EF4-FFF2-40B4-BE49-F238E27FC236}">
                      <a16:creationId xmlns:a16="http://schemas.microsoft.com/office/drawing/2014/main" xmlns="" id="{7FD7CD23-A1FC-41E8-A563-0B0A87A8FC8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1">
                  <a:extLst>
                    <a:ext uri="{FF2B5EF4-FFF2-40B4-BE49-F238E27FC236}">
                      <a16:creationId xmlns:a16="http://schemas.microsoft.com/office/drawing/2014/main" xmlns="" id="{A3A34481-695D-470B-9A01-A047EAA615B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78">
                  <a:extLst>
                    <a:ext uri="{FF2B5EF4-FFF2-40B4-BE49-F238E27FC236}">
                      <a16:creationId xmlns:a16="http://schemas.microsoft.com/office/drawing/2014/main" xmlns="" id="{5B26EEFA-6CAA-4BF6-B4BD-7C083D59BF3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4">
                  <a:extLst>
                    <a:ext uri="{FF2B5EF4-FFF2-40B4-BE49-F238E27FC236}">
                      <a16:creationId xmlns:a16="http://schemas.microsoft.com/office/drawing/2014/main" xmlns="" id="{61976329-310A-4F70-B22C-F032D4BF7E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87">
                  <a:extLst>
                    <a:ext uri="{FF2B5EF4-FFF2-40B4-BE49-F238E27FC236}">
                      <a16:creationId xmlns:a16="http://schemas.microsoft.com/office/drawing/2014/main" xmlns="" id="{0A0DA1ED-70C5-4D8F-B61F-F6E9E07D595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0">
                  <a:extLst>
                    <a:ext uri="{FF2B5EF4-FFF2-40B4-BE49-F238E27FC236}">
                      <a16:creationId xmlns:a16="http://schemas.microsoft.com/office/drawing/2014/main" xmlns="" id="{EDF58541-8ECC-487F-96C7-3267D0F9C8C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59">
                  <a:extLst>
                    <a:ext uri="{FF2B5EF4-FFF2-40B4-BE49-F238E27FC236}">
                      <a16:creationId xmlns:a16="http://schemas.microsoft.com/office/drawing/2014/main" xmlns="" id="{D1DAAA62-5552-4436-97D9-353F629E8AB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62">
                  <a:extLst>
                    <a:ext uri="{FF2B5EF4-FFF2-40B4-BE49-F238E27FC236}">
                      <a16:creationId xmlns:a16="http://schemas.microsoft.com/office/drawing/2014/main" xmlns="" id="{EBA1BB6B-72EF-4525-89A1-FC5BE70D71B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65">
                  <a:extLst>
                    <a:ext uri="{FF2B5EF4-FFF2-40B4-BE49-F238E27FC236}">
                      <a16:creationId xmlns:a16="http://schemas.microsoft.com/office/drawing/2014/main" xmlns="" id="{D3BD4012-93F7-424A-9146-8E7E831D9E7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9">
                  <a:extLst>
                    <a:ext uri="{FF2B5EF4-FFF2-40B4-BE49-F238E27FC236}">
                      <a16:creationId xmlns:a16="http://schemas.microsoft.com/office/drawing/2014/main" xmlns="" id="{A2E36983-6A8E-4C78-AA27-363C0D676C8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2">
                  <a:extLst>
                    <a:ext uri="{FF2B5EF4-FFF2-40B4-BE49-F238E27FC236}">
                      <a16:creationId xmlns:a16="http://schemas.microsoft.com/office/drawing/2014/main" xmlns="" id="{AB2380FC-F201-44F0-A531-1402201E4EB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5">
                  <a:extLst>
                    <a:ext uri="{FF2B5EF4-FFF2-40B4-BE49-F238E27FC236}">
                      <a16:creationId xmlns:a16="http://schemas.microsoft.com/office/drawing/2014/main" xmlns="" id="{737C3A27-BD47-4E93-A1E3-33B902DD068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8">
                  <a:extLst>
                    <a:ext uri="{FF2B5EF4-FFF2-40B4-BE49-F238E27FC236}">
                      <a16:creationId xmlns:a16="http://schemas.microsoft.com/office/drawing/2014/main" xmlns="" id="{C257BCC6-B88D-4C3B-BEFD-25D320F39C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38" name="Group 137">
                  <a:extLst>
                    <a:ext uri="{FF2B5EF4-FFF2-40B4-BE49-F238E27FC236}">
                      <a16:creationId xmlns:a16="http://schemas.microsoft.com/office/drawing/2014/main" xmlns="" id="{0519964D-597A-4E0C-B66C-89D30B8582BC}"/>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xmlns="" id="{A31BADE6-3732-4787-8841-96E8F05C0A9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Line 66">
                    <a:extLst>
                      <a:ext uri="{FF2B5EF4-FFF2-40B4-BE49-F238E27FC236}">
                        <a16:creationId xmlns:a16="http://schemas.microsoft.com/office/drawing/2014/main" xmlns="" id="{447ED593-61E3-4BD7-8984-7FE5621549D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Line 67">
                    <a:extLst>
                      <a:ext uri="{FF2B5EF4-FFF2-40B4-BE49-F238E27FC236}">
                        <a16:creationId xmlns:a16="http://schemas.microsoft.com/office/drawing/2014/main" xmlns="" id="{6AD98272-0FC0-49AC-9877-8D2BAA5148B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Line 80">
                    <a:extLst>
                      <a:ext uri="{FF2B5EF4-FFF2-40B4-BE49-F238E27FC236}">
                        <a16:creationId xmlns:a16="http://schemas.microsoft.com/office/drawing/2014/main" xmlns="" id="{D54770D9-48C7-4C76-9F40-65C9B9C05C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Line 83">
                    <a:extLst>
                      <a:ext uri="{FF2B5EF4-FFF2-40B4-BE49-F238E27FC236}">
                        <a16:creationId xmlns:a16="http://schemas.microsoft.com/office/drawing/2014/main" xmlns="" id="{4B9C1A3A-3DED-4CC1-820C-16B358DF9EC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Line 86">
                    <a:extLst>
                      <a:ext uri="{FF2B5EF4-FFF2-40B4-BE49-F238E27FC236}">
                        <a16:creationId xmlns:a16="http://schemas.microsoft.com/office/drawing/2014/main" xmlns="" id="{2404A56E-8A81-48CB-9AC4-2CB6EA55DD7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Line 89">
                    <a:extLst>
                      <a:ext uri="{FF2B5EF4-FFF2-40B4-BE49-F238E27FC236}">
                        <a16:creationId xmlns:a16="http://schemas.microsoft.com/office/drawing/2014/main" xmlns="" id="{6D6A743B-85A5-41A8-9664-D654620D25D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8" name="Group 97">
                <a:extLst>
                  <a:ext uri="{FF2B5EF4-FFF2-40B4-BE49-F238E27FC236}">
                    <a16:creationId xmlns:a16="http://schemas.microsoft.com/office/drawing/2014/main" xmlns="" id="{23DAD9FD-AF99-4D89-9BC8-E6739BD17ACA}"/>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xmlns="" id="{D7170781-0173-4FAB-8358-42C469FC51A3}"/>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xmlns="" id="{03C55E22-B879-4AE0-BC46-BA8A4E950C5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AA07E073-1978-4DCC-9E5C-FF89EF524BF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xmlns="" id="{5691F80E-D2E0-4E78-AA76-8D827AE4101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30">
                    <a:extLst>
                      <a:ext uri="{FF2B5EF4-FFF2-40B4-BE49-F238E27FC236}">
                        <a16:creationId xmlns:a16="http://schemas.microsoft.com/office/drawing/2014/main" xmlns="" id="{E34C55D1-5C55-44D3-9C26-E1951DA3937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4C9CB0E6-07EF-4140-926D-D380C1A88EB0}"/>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xmlns="" id="{263BBD78-504D-435B-8933-2C460DC38E7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9" name="Freeform: Shape 118">
                    <a:extLst>
                      <a:ext uri="{FF2B5EF4-FFF2-40B4-BE49-F238E27FC236}">
                        <a16:creationId xmlns:a16="http://schemas.microsoft.com/office/drawing/2014/main" xmlns="" id="{1AD78D29-1FCF-4E88-A958-924F701D5E4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99" name="Group 98">
                <a:extLst>
                  <a:ext uri="{FF2B5EF4-FFF2-40B4-BE49-F238E27FC236}">
                    <a16:creationId xmlns:a16="http://schemas.microsoft.com/office/drawing/2014/main" xmlns="" id="{EA551A3F-69EF-45CC-87F7-867808A3FAD2}"/>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xmlns="" id="{12724B09-E74E-49FA-BB5D-583BB89B798C}"/>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xmlns="" id="{DA2788BF-64AD-4328-8CB9-8C2C98CF54E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69">
                    <a:extLst>
                      <a:ext uri="{FF2B5EF4-FFF2-40B4-BE49-F238E27FC236}">
                        <a16:creationId xmlns:a16="http://schemas.microsoft.com/office/drawing/2014/main" xmlns="" id="{D9591CB5-16C9-44FC-B125-529D33F91BF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13" name="Line 70">
                  <a:extLst>
                    <a:ext uri="{FF2B5EF4-FFF2-40B4-BE49-F238E27FC236}">
                      <a16:creationId xmlns:a16="http://schemas.microsoft.com/office/drawing/2014/main" xmlns="" id="{4F82A945-38F0-45AF-A28A-C6A0E6A2E7F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0" name="Group 99">
                <a:extLst>
                  <a:ext uri="{FF2B5EF4-FFF2-40B4-BE49-F238E27FC236}">
                    <a16:creationId xmlns:a16="http://schemas.microsoft.com/office/drawing/2014/main" xmlns="" id="{80FA6744-F48F-4652-86E5-BA3ABEF32274}"/>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xmlns="" id="{FAC3DEAD-5797-4CA1-A8F2-3F487AAC6B1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69">
                  <a:extLst>
                    <a:ext uri="{FF2B5EF4-FFF2-40B4-BE49-F238E27FC236}">
                      <a16:creationId xmlns:a16="http://schemas.microsoft.com/office/drawing/2014/main" xmlns="" id="{F9AF9D64-C9FB-4D32-993D-3423A2E55EE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 name="Line 70">
                  <a:extLst>
                    <a:ext uri="{FF2B5EF4-FFF2-40B4-BE49-F238E27FC236}">
                      <a16:creationId xmlns:a16="http://schemas.microsoft.com/office/drawing/2014/main" xmlns="" id="{9097AC72-422F-4CE0-A772-A63E2294ACD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1" name="Group 100">
                <a:extLst>
                  <a:ext uri="{FF2B5EF4-FFF2-40B4-BE49-F238E27FC236}">
                    <a16:creationId xmlns:a16="http://schemas.microsoft.com/office/drawing/2014/main" xmlns="" id="{1A6B3F4D-48A0-4FC2-8720-2606D6AA04C0}"/>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xmlns="" id="{67E4FA26-563D-4D19-BAEB-A370818E51A5}"/>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xmlns="" id="{03B51AAC-6B1D-43D1-8885-402653BA90F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8" name="Freeform: Shape 107">
                    <a:extLst>
                      <a:ext uri="{FF2B5EF4-FFF2-40B4-BE49-F238E27FC236}">
                        <a16:creationId xmlns:a16="http://schemas.microsoft.com/office/drawing/2014/main" xmlns="" id="{CF4180FB-7FBD-421F-A284-4C2CC61B384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103" name="Group 102">
                  <a:extLst>
                    <a:ext uri="{FF2B5EF4-FFF2-40B4-BE49-F238E27FC236}">
                      <a16:creationId xmlns:a16="http://schemas.microsoft.com/office/drawing/2014/main" xmlns="" id="{28E615C5-6A2E-4BF3-A3A8-9061C5B1B845}"/>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xmlns="" id="{B15A4CEB-6B8D-48C3-8484-3EC282A34A1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xmlns="" id="{38F7FD7D-E582-4214-B1B3-D289130553F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5">
                    <a:extLst>
                      <a:ext uri="{FF2B5EF4-FFF2-40B4-BE49-F238E27FC236}">
                        <a16:creationId xmlns:a16="http://schemas.microsoft.com/office/drawing/2014/main" xmlns="" id="{B74D1DAC-C0D4-447E-8665-EAFF34F4E32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4" name="Content Placeholder 3">
            <a:extLst>
              <a:ext uri="{FF2B5EF4-FFF2-40B4-BE49-F238E27FC236}">
                <a16:creationId xmlns:a16="http://schemas.microsoft.com/office/drawing/2014/main" xmlns="" id="{8F8E5FA1-697B-6FB5-4F63-346DF5F17039}"/>
              </a:ext>
            </a:extLst>
          </p:cNvPr>
          <p:cNvSpPr>
            <a:spLocks noGrp="1"/>
          </p:cNvSpPr>
          <p:nvPr>
            <p:ph sz="quarter" idx="15" hasCustomPrompt="1"/>
          </p:nvPr>
        </p:nvSpPr>
        <p:spPr>
          <a:xfrm>
            <a:off x="7630067" y="3219450"/>
            <a:ext cx="4128934" cy="3092780"/>
          </a:xfrm>
        </p:spPr>
        <p:txBody>
          <a:bodyPr/>
          <a:lstStyle>
            <a:lvl1pPr marL="0" indent="0" algn="ctr">
              <a:buNone/>
              <a:defRPr lang="en-US" sz="2000" kern="1200" spc="50" dirty="0" smtClean="0">
                <a:solidFill>
                  <a:schemeClr val="tx1">
                    <a:alpha val="60000"/>
                  </a:schemeClr>
                </a:solidFill>
                <a:latin typeface="+mn-lt"/>
                <a:ea typeface="+mn-ea"/>
                <a:cs typeface="Calibri"/>
              </a:defRPr>
            </a:lvl1pPr>
            <a:lvl2pPr marL="360000" indent="0">
              <a:buNone/>
              <a:defRPr lang="en-US" sz="2000" kern="1200" spc="50" dirty="0" smtClean="0">
                <a:solidFill>
                  <a:schemeClr val="tx1">
                    <a:alpha val="60000"/>
                  </a:schemeClr>
                </a:solidFill>
                <a:latin typeface="+mn-lt"/>
                <a:ea typeface="+mn-ea"/>
                <a:cs typeface="Calibri"/>
              </a:defRPr>
            </a:lvl2pPr>
            <a:lvl3pPr marL="720000" indent="0">
              <a:buNone/>
              <a:defRPr lang="en-US" sz="2000" kern="1200" spc="50" dirty="0" smtClean="0">
                <a:solidFill>
                  <a:schemeClr val="tx1">
                    <a:alpha val="60000"/>
                  </a:schemeClr>
                </a:solidFill>
                <a:latin typeface="+mn-lt"/>
                <a:ea typeface="+mn-ea"/>
                <a:cs typeface="Calibri"/>
              </a:defRPr>
            </a:lvl3pPr>
            <a:lvl4pPr marL="1080000" indent="0">
              <a:buNone/>
              <a:defRPr lang="en-US" sz="2000" kern="1200" spc="50" dirty="0" smtClean="0">
                <a:solidFill>
                  <a:schemeClr val="tx1">
                    <a:alpha val="60000"/>
                  </a:schemeClr>
                </a:solidFill>
                <a:latin typeface="+mn-lt"/>
                <a:ea typeface="+mn-ea"/>
                <a:cs typeface="Calibri"/>
              </a:defRPr>
            </a:lvl4pPr>
            <a:lvl5pPr marL="1440000" indent="0">
              <a:buNone/>
              <a:defRPr lang="en-US" sz="2000" kern="1200" spc="50" dirty="0">
                <a:solidFill>
                  <a:schemeClr val="tx1">
                    <a:alpha val="60000"/>
                  </a:schemeClr>
                </a:solidFill>
                <a:latin typeface="+mn-lt"/>
                <a:ea typeface="+mn-ea"/>
                <a:cs typeface="Calibri"/>
              </a:defRPr>
            </a:lvl5pPr>
          </a:lstStyle>
          <a:p>
            <a:pPr lvl="0"/>
            <a:r>
              <a:rPr lang="en-US" dirty="0"/>
              <a:t>Click to add text</a:t>
            </a:r>
          </a:p>
        </p:txBody>
      </p:sp>
    </p:spTree>
    <p:extLst>
      <p:ext uri="{BB962C8B-B14F-4D97-AF65-F5344CB8AC3E}">
        <p14:creationId xmlns:p14="http://schemas.microsoft.com/office/powerpoint/2010/main" val="1189466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3B6B0-54DE-4F2D-84DD-D06CD3B117B4}"/>
              </a:ext>
            </a:extLst>
          </p:cNvPr>
          <p:cNvSpPr>
            <a:spLocks noGrp="1"/>
          </p:cNvSpPr>
          <p:nvPr>
            <p:ph type="title" hasCustomPrompt="1"/>
          </p:nvPr>
        </p:nvSpPr>
        <p:spPr>
          <a:xfrm>
            <a:off x="984522" y="298564"/>
            <a:ext cx="4650901" cy="6260873"/>
          </a:xfrm>
        </p:spPr>
        <p:txBody>
          <a:bodyPr anchor="ctr">
            <a:noAutofit/>
          </a:bodyPr>
          <a:lstStyle>
            <a:lvl1pPr algn="ctr">
              <a:defRPr sz="6000"/>
            </a:lvl1pPr>
          </a:lstStyle>
          <a:p>
            <a:r>
              <a:rPr lang="en-US" dirty="0"/>
              <a:t>Click to add title</a:t>
            </a:r>
          </a:p>
        </p:txBody>
      </p:sp>
      <p:grpSp>
        <p:nvGrpSpPr>
          <p:cNvPr id="6" name="Group 5">
            <a:extLst>
              <a:ext uri="{FF2B5EF4-FFF2-40B4-BE49-F238E27FC236}">
                <a16:creationId xmlns:a16="http://schemas.microsoft.com/office/drawing/2014/main" xmlns="" id="{F44A4473-D4D4-4E24-B542-C5D63C28DA75}"/>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xmlns="" id="{14CA4A32-A016-460F-8B99-22A5D265B4B8}"/>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xmlns="" id="{84DB1BC2-B158-4DA5-9164-843E6B566CE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69">
                <a:extLst>
                  <a:ext uri="{FF2B5EF4-FFF2-40B4-BE49-F238E27FC236}">
                    <a16:creationId xmlns:a16="http://schemas.microsoft.com/office/drawing/2014/main" xmlns="" id="{751FDE2E-D749-401E-B3BA-66B2F523182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8" name="Line 70">
                <a:extLst>
                  <a:ext uri="{FF2B5EF4-FFF2-40B4-BE49-F238E27FC236}">
                    <a16:creationId xmlns:a16="http://schemas.microsoft.com/office/drawing/2014/main" xmlns="" id="{49546377-E2EE-4854-AA84-5575789BAFD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xmlns="" id="{04FCC465-42B8-456F-951F-8C51A42F97E4}"/>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xmlns="" id="{3D7F8A9A-8A53-4FD3-855C-C49B035CE87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49" name="Group 48">
                <a:extLst>
                  <a:ext uri="{FF2B5EF4-FFF2-40B4-BE49-F238E27FC236}">
                    <a16:creationId xmlns:a16="http://schemas.microsoft.com/office/drawing/2014/main" xmlns="" id="{AC347F99-AC7C-4DB2-8AAF-9E2A7AE629CC}"/>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xmlns="" id="{89B06C37-E219-479D-B324-0DC7D056517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81">
                  <a:extLst>
                    <a:ext uri="{FF2B5EF4-FFF2-40B4-BE49-F238E27FC236}">
                      <a16:creationId xmlns:a16="http://schemas.microsoft.com/office/drawing/2014/main" xmlns="" id="{29A1D878-CEA2-41DC-8638-A8523167266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1">
                  <a:extLst>
                    <a:ext uri="{FF2B5EF4-FFF2-40B4-BE49-F238E27FC236}">
                      <a16:creationId xmlns:a16="http://schemas.microsoft.com/office/drawing/2014/main" xmlns="" id="{99394209-57ED-4126-A8DC-0862D1FA11E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8">
                  <a:extLst>
                    <a:ext uri="{FF2B5EF4-FFF2-40B4-BE49-F238E27FC236}">
                      <a16:creationId xmlns:a16="http://schemas.microsoft.com/office/drawing/2014/main" xmlns="" id="{A48B0004-4618-4D71-88D1-A2FEE4F0ADE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4">
                  <a:extLst>
                    <a:ext uri="{FF2B5EF4-FFF2-40B4-BE49-F238E27FC236}">
                      <a16:creationId xmlns:a16="http://schemas.microsoft.com/office/drawing/2014/main" xmlns="" id="{4D1C172B-2446-428A-A518-FE1B5FCE0D3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7">
                  <a:extLst>
                    <a:ext uri="{FF2B5EF4-FFF2-40B4-BE49-F238E27FC236}">
                      <a16:creationId xmlns:a16="http://schemas.microsoft.com/office/drawing/2014/main" xmlns="" id="{E359C795-FCC1-401F-B0B6-F722AE632AA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0">
                  <a:extLst>
                    <a:ext uri="{FF2B5EF4-FFF2-40B4-BE49-F238E27FC236}">
                      <a16:creationId xmlns:a16="http://schemas.microsoft.com/office/drawing/2014/main" xmlns="" id="{8260D102-71BB-497E-A5CF-743FB59874D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9">
                  <a:extLst>
                    <a:ext uri="{FF2B5EF4-FFF2-40B4-BE49-F238E27FC236}">
                      <a16:creationId xmlns:a16="http://schemas.microsoft.com/office/drawing/2014/main" xmlns="" id="{811E3D98-A5FB-4BDE-A07D-A03EB898C67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2">
                  <a:extLst>
                    <a:ext uri="{FF2B5EF4-FFF2-40B4-BE49-F238E27FC236}">
                      <a16:creationId xmlns:a16="http://schemas.microsoft.com/office/drawing/2014/main" xmlns="" id="{9E48CE7F-B4EF-4629-8706-6838C171EF0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5">
                  <a:extLst>
                    <a:ext uri="{FF2B5EF4-FFF2-40B4-BE49-F238E27FC236}">
                      <a16:creationId xmlns:a16="http://schemas.microsoft.com/office/drawing/2014/main" xmlns="" id="{C8EBC77A-0887-4128-A73B-2C0165C6F94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9">
                  <a:extLst>
                    <a:ext uri="{FF2B5EF4-FFF2-40B4-BE49-F238E27FC236}">
                      <a16:creationId xmlns:a16="http://schemas.microsoft.com/office/drawing/2014/main" xmlns="" id="{7AF3D400-AAAA-47BD-922E-AA3A2AFA302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2">
                  <a:extLst>
                    <a:ext uri="{FF2B5EF4-FFF2-40B4-BE49-F238E27FC236}">
                      <a16:creationId xmlns:a16="http://schemas.microsoft.com/office/drawing/2014/main" xmlns="" id="{B0A3E6A0-609D-427D-9D34-E7CF184B453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5">
                  <a:extLst>
                    <a:ext uri="{FF2B5EF4-FFF2-40B4-BE49-F238E27FC236}">
                      <a16:creationId xmlns:a16="http://schemas.microsoft.com/office/drawing/2014/main" xmlns="" id="{DDE08965-A3F4-426A-924B-102A6F6FE27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8">
                  <a:extLst>
                    <a:ext uri="{FF2B5EF4-FFF2-40B4-BE49-F238E27FC236}">
                      <a16:creationId xmlns:a16="http://schemas.microsoft.com/office/drawing/2014/main" xmlns="" id="{13FA8E6E-7F53-47E9-9BF8-1CD3130F42B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78" name="Group 77">
                  <a:extLst>
                    <a:ext uri="{FF2B5EF4-FFF2-40B4-BE49-F238E27FC236}">
                      <a16:creationId xmlns:a16="http://schemas.microsoft.com/office/drawing/2014/main" xmlns="" id="{7A8A9991-EF8F-4128-9DB7-A2FA8CF2F68B}"/>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xmlns="" id="{41E966B6-186E-4D17-B570-969B6951AC0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66">
                    <a:extLst>
                      <a:ext uri="{FF2B5EF4-FFF2-40B4-BE49-F238E27FC236}">
                        <a16:creationId xmlns:a16="http://schemas.microsoft.com/office/drawing/2014/main" xmlns="" id="{918B08AD-5F3C-4FC5-8998-8524763C750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67">
                    <a:extLst>
                      <a:ext uri="{FF2B5EF4-FFF2-40B4-BE49-F238E27FC236}">
                        <a16:creationId xmlns:a16="http://schemas.microsoft.com/office/drawing/2014/main" xmlns="" id="{EDF72260-B0A1-47A1-9459-FDF4600ACA6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80">
                    <a:extLst>
                      <a:ext uri="{FF2B5EF4-FFF2-40B4-BE49-F238E27FC236}">
                        <a16:creationId xmlns:a16="http://schemas.microsoft.com/office/drawing/2014/main" xmlns="" id="{C6A7FA58-53F7-4C2F-96D5-E97BB3CC679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83">
                    <a:extLst>
                      <a:ext uri="{FF2B5EF4-FFF2-40B4-BE49-F238E27FC236}">
                        <a16:creationId xmlns:a16="http://schemas.microsoft.com/office/drawing/2014/main" xmlns="" id="{1B986617-481E-450F-8FAD-CA3086A3E04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86">
                    <a:extLst>
                      <a:ext uri="{FF2B5EF4-FFF2-40B4-BE49-F238E27FC236}">
                        <a16:creationId xmlns:a16="http://schemas.microsoft.com/office/drawing/2014/main" xmlns="" id="{4D24CAEB-B2FE-4796-8E6E-DB5148C380F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89">
                    <a:extLst>
                      <a:ext uri="{FF2B5EF4-FFF2-40B4-BE49-F238E27FC236}">
                        <a16:creationId xmlns:a16="http://schemas.microsoft.com/office/drawing/2014/main" xmlns="" id="{3D577B03-E6D9-4FFA-A799-E504CBF8D71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0" name="Group 49">
                <a:extLst>
                  <a:ext uri="{FF2B5EF4-FFF2-40B4-BE49-F238E27FC236}">
                    <a16:creationId xmlns:a16="http://schemas.microsoft.com/office/drawing/2014/main" xmlns="" id="{43509C13-FDEE-45B0-B954-D80D6F38F000}"/>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xmlns="" id="{21FF647D-8D8A-43E8-A2E2-46D1117839F4}"/>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xmlns="" id="{87B8728B-0A45-4551-99F0-CF33B850DA57}"/>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CCFAA15D-9EFC-4A70-AC98-CB3EF00C3A4C}"/>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xmlns="" id="{AD80CCBD-3F02-48A0-A24E-5971D229517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30">
                    <a:extLst>
                      <a:ext uri="{FF2B5EF4-FFF2-40B4-BE49-F238E27FC236}">
                        <a16:creationId xmlns:a16="http://schemas.microsoft.com/office/drawing/2014/main" xmlns="" id="{AB5B7D34-5A4E-48DE-8893-0F022E4CC95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xmlns="" id="{2341ADC6-0CC2-46C0-BA6F-9D9913669805}"/>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xmlns="" id="{A93316DB-546B-41BA-AD1B-94D5C467023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9" name="Freeform: Shape 58">
                    <a:extLst>
                      <a:ext uri="{FF2B5EF4-FFF2-40B4-BE49-F238E27FC236}">
                        <a16:creationId xmlns:a16="http://schemas.microsoft.com/office/drawing/2014/main" xmlns="" id="{35105C82-44C4-41C2-96AE-ADE6DD1D712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51" name="Group 50">
                <a:extLst>
                  <a:ext uri="{FF2B5EF4-FFF2-40B4-BE49-F238E27FC236}">
                    <a16:creationId xmlns:a16="http://schemas.microsoft.com/office/drawing/2014/main" xmlns="" id="{A7A634F2-054C-4614-9ECB-96BE809893D6}"/>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xmlns="" id="{1764AB7F-1912-4909-A04A-C8D125467E14}"/>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xmlns="" id="{6B93639B-DE1C-4A46-A4B5-B88FD6FC201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9">
                    <a:extLst>
                      <a:ext uri="{FF2B5EF4-FFF2-40B4-BE49-F238E27FC236}">
                        <a16:creationId xmlns:a16="http://schemas.microsoft.com/office/drawing/2014/main" xmlns="" id="{A6C5D17F-13E7-4861-A839-3C56ABD56C4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53" name="Line 70">
                  <a:extLst>
                    <a:ext uri="{FF2B5EF4-FFF2-40B4-BE49-F238E27FC236}">
                      <a16:creationId xmlns:a16="http://schemas.microsoft.com/office/drawing/2014/main" xmlns="" id="{1C343C91-0F9E-4530-939D-2D9F15DF4A7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8">
              <a:extLst>
                <a:ext uri="{FF2B5EF4-FFF2-40B4-BE49-F238E27FC236}">
                  <a16:creationId xmlns:a16="http://schemas.microsoft.com/office/drawing/2014/main" xmlns="" id="{92109E9F-E572-4202-B7A6-630155DD5BB6}"/>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xmlns="" id="{B4FF54B2-44F5-42F7-8353-111D80A8D22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11" name="Group 10">
                <a:extLst>
                  <a:ext uri="{FF2B5EF4-FFF2-40B4-BE49-F238E27FC236}">
                    <a16:creationId xmlns:a16="http://schemas.microsoft.com/office/drawing/2014/main" xmlns="" id="{19A2BBF4-4F54-4179-B672-AD4C8D58A30F}"/>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xmlns="" id="{2F2D95CF-DAE2-4601-B9A6-233F4F2F307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1">
                  <a:extLst>
                    <a:ext uri="{FF2B5EF4-FFF2-40B4-BE49-F238E27FC236}">
                      <a16:creationId xmlns:a16="http://schemas.microsoft.com/office/drawing/2014/main" xmlns="" id="{3CD52B72-C30B-4570-A8AB-78CB884F8D0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1">
                  <a:extLst>
                    <a:ext uri="{FF2B5EF4-FFF2-40B4-BE49-F238E27FC236}">
                      <a16:creationId xmlns:a16="http://schemas.microsoft.com/office/drawing/2014/main" xmlns="" id="{696A9FBF-C89D-4CF9-A1DC-C0275A3B326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8">
                  <a:extLst>
                    <a:ext uri="{FF2B5EF4-FFF2-40B4-BE49-F238E27FC236}">
                      <a16:creationId xmlns:a16="http://schemas.microsoft.com/office/drawing/2014/main" xmlns="" id="{C50B0ACE-17B4-4F11-BA43-0159796B8390}"/>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4">
                  <a:extLst>
                    <a:ext uri="{FF2B5EF4-FFF2-40B4-BE49-F238E27FC236}">
                      <a16:creationId xmlns:a16="http://schemas.microsoft.com/office/drawing/2014/main" xmlns="" id="{F0346B01-7019-48B2-9BE7-3E90F590FD6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7">
                  <a:extLst>
                    <a:ext uri="{FF2B5EF4-FFF2-40B4-BE49-F238E27FC236}">
                      <a16:creationId xmlns:a16="http://schemas.microsoft.com/office/drawing/2014/main" xmlns="" id="{5C186E4B-7559-4E95-9BDD-7DA75E0873B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0">
                  <a:extLst>
                    <a:ext uri="{FF2B5EF4-FFF2-40B4-BE49-F238E27FC236}">
                      <a16:creationId xmlns:a16="http://schemas.microsoft.com/office/drawing/2014/main" xmlns="" id="{4FFE117A-211E-4BD5-AB76-05026DEC6B5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9">
                  <a:extLst>
                    <a:ext uri="{FF2B5EF4-FFF2-40B4-BE49-F238E27FC236}">
                      <a16:creationId xmlns:a16="http://schemas.microsoft.com/office/drawing/2014/main" xmlns="" id="{5CC0C412-2859-4E97-924F-291318E6ADF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2">
                  <a:extLst>
                    <a:ext uri="{FF2B5EF4-FFF2-40B4-BE49-F238E27FC236}">
                      <a16:creationId xmlns:a16="http://schemas.microsoft.com/office/drawing/2014/main" xmlns="" id="{AECE441C-0FBF-4F02-9781-35F2487E3C0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65">
                  <a:extLst>
                    <a:ext uri="{FF2B5EF4-FFF2-40B4-BE49-F238E27FC236}">
                      <a16:creationId xmlns:a16="http://schemas.microsoft.com/office/drawing/2014/main" xmlns="" id="{951A4317-3E34-41B4-BCD9-E6E0627C188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9">
                  <a:extLst>
                    <a:ext uri="{FF2B5EF4-FFF2-40B4-BE49-F238E27FC236}">
                      <a16:creationId xmlns:a16="http://schemas.microsoft.com/office/drawing/2014/main" xmlns="" id="{CE2D40E4-274B-4D43-801B-7B3BAF03E45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2">
                  <a:extLst>
                    <a:ext uri="{FF2B5EF4-FFF2-40B4-BE49-F238E27FC236}">
                      <a16:creationId xmlns:a16="http://schemas.microsoft.com/office/drawing/2014/main" xmlns="" id="{2D939FC8-6395-4DCB-B28C-2342BFB72F2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xmlns="" id="{620FEEF2-AE91-48CA-8FE7-B50F83E1CF2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8">
                  <a:extLst>
                    <a:ext uri="{FF2B5EF4-FFF2-40B4-BE49-F238E27FC236}">
                      <a16:creationId xmlns:a16="http://schemas.microsoft.com/office/drawing/2014/main" xmlns="" id="{27050D75-D26B-4BD3-A4A5-68DF13E9C13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40" name="Group 39">
                  <a:extLst>
                    <a:ext uri="{FF2B5EF4-FFF2-40B4-BE49-F238E27FC236}">
                      <a16:creationId xmlns:a16="http://schemas.microsoft.com/office/drawing/2014/main" xmlns="" id="{37668160-F5BE-4756-B84F-C68992BC7A57}"/>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xmlns="" id="{E7F90261-4A5A-4C39-B4B3-FEBED04E345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6">
                    <a:extLst>
                      <a:ext uri="{FF2B5EF4-FFF2-40B4-BE49-F238E27FC236}">
                        <a16:creationId xmlns:a16="http://schemas.microsoft.com/office/drawing/2014/main" xmlns="" id="{71681E7C-A7E8-4F01-9001-3FD1105E1B4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67">
                    <a:extLst>
                      <a:ext uri="{FF2B5EF4-FFF2-40B4-BE49-F238E27FC236}">
                        <a16:creationId xmlns:a16="http://schemas.microsoft.com/office/drawing/2014/main" xmlns="" id="{901B0597-C838-4481-A49D-E8D85B631C7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80">
                    <a:extLst>
                      <a:ext uri="{FF2B5EF4-FFF2-40B4-BE49-F238E27FC236}">
                        <a16:creationId xmlns:a16="http://schemas.microsoft.com/office/drawing/2014/main" xmlns="" id="{23C2B0BF-A329-4A97-B3D5-545BC6813E2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83">
                    <a:extLst>
                      <a:ext uri="{FF2B5EF4-FFF2-40B4-BE49-F238E27FC236}">
                        <a16:creationId xmlns:a16="http://schemas.microsoft.com/office/drawing/2014/main" xmlns="" id="{DBCCCA80-4FEE-4C79-8AF3-66B97054C84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86">
                    <a:extLst>
                      <a:ext uri="{FF2B5EF4-FFF2-40B4-BE49-F238E27FC236}">
                        <a16:creationId xmlns:a16="http://schemas.microsoft.com/office/drawing/2014/main" xmlns="" id="{4B9AD13F-808D-4464-989B-F40B3E77B74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89">
                    <a:extLst>
                      <a:ext uri="{FF2B5EF4-FFF2-40B4-BE49-F238E27FC236}">
                        <a16:creationId xmlns:a16="http://schemas.microsoft.com/office/drawing/2014/main" xmlns="" id="{076473B5-E30F-4635-8789-51368A971BD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 name="Group 11">
                <a:extLst>
                  <a:ext uri="{FF2B5EF4-FFF2-40B4-BE49-F238E27FC236}">
                    <a16:creationId xmlns:a16="http://schemas.microsoft.com/office/drawing/2014/main" xmlns="" id="{EF568995-35CF-4C80-A63C-82B47F1BA1DD}"/>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xmlns="" id="{99432608-19E2-4A3E-A68B-45C8E5DD4713}"/>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xmlns="" id="{127A2810-84DE-450A-986B-DE8AF8AE6F14}"/>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A56ED6A-BBD4-4005-A99D-65BCF8047CCA}"/>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xmlns="" id="{CFC0629C-AFCE-4D39-87D5-36EF1FE5CF8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0">
                    <a:extLst>
                      <a:ext uri="{FF2B5EF4-FFF2-40B4-BE49-F238E27FC236}">
                        <a16:creationId xmlns:a16="http://schemas.microsoft.com/office/drawing/2014/main" xmlns="" id="{81F3517A-93AD-4DF3-BEC7-E607A73E5E2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xmlns="" id="{4CBBC251-E8DD-438C-8733-7D65F461A449}"/>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xmlns="" id="{6A94A4D4-EFFA-4AE2-B533-75F01F0F006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1" name="Freeform: Shape 20">
                    <a:extLst>
                      <a:ext uri="{FF2B5EF4-FFF2-40B4-BE49-F238E27FC236}">
                        <a16:creationId xmlns:a16="http://schemas.microsoft.com/office/drawing/2014/main" xmlns="" id="{1F4B0E1D-2F9C-444A-ADBA-BDE9F01D8DD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3" name="Group 12">
                <a:extLst>
                  <a:ext uri="{FF2B5EF4-FFF2-40B4-BE49-F238E27FC236}">
                    <a16:creationId xmlns:a16="http://schemas.microsoft.com/office/drawing/2014/main" xmlns="" id="{5F5ACA0E-A5DF-4015-8FD4-FA7A53E9D1A3}"/>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xmlns="" id="{5A4DCFFD-FD3C-42EA-862E-5B792D9020AF}"/>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xmlns="" id="{0089A8F3-7530-4C17-848C-580015C3EDC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xmlns="" id="{61D8EA0C-1521-4C6D-8C09-DD6D8F1F221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xmlns="" id="{517033B6-6B8A-4BD6-9A52-BF9E9EFBD48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4229122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5670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0CBA3C6-C279-46AA-B4EE-5F861D83D2AC}"/>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xmlns=""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3D465E-E86B-42A8-B18A-9046E40D63D6}"/>
              </a:ext>
            </a:extLst>
          </p:cNvPr>
          <p:cNvSpPr>
            <a:spLocks noGrp="1"/>
          </p:cNvSpPr>
          <p:nvPr>
            <p:ph type="sldNum" sz="quarter" idx="12"/>
          </p:nvPr>
        </p:nvSpPr>
        <p:spPr/>
        <p:txBody>
          <a:bodyPr/>
          <a:lstStyle/>
          <a:p>
            <a:fld id="{294A09A9-5501-47C1-A89A-A340965A2BE2}" type="slidenum">
              <a:rPr lang="en-US" smtClean="0"/>
              <a:pPr/>
              <a:t>‹#›</a:t>
            </a:fld>
            <a:endParaRPr lang="en-US"/>
          </a:p>
        </p:txBody>
      </p:sp>
      <p:sp>
        <p:nvSpPr>
          <p:cNvPr id="7" name="Oval 6">
            <a:extLst>
              <a:ext uri="{FF2B5EF4-FFF2-40B4-BE49-F238E27FC236}">
                <a16:creationId xmlns:a16="http://schemas.microsoft.com/office/drawing/2014/main" xmlns=""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xmlns=""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xmlns=""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xmlns=""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xmlns=""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xmlns=""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xmlns=""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xmlns=""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xmlns=""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xmlns=""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xmlns=""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5040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1CA242E8-AEEF-4BBD-94E9-86F89D69522C}"/>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xmlns=""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1A80D9-E04B-47BF-80DA-01E68346A51C}"/>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4725271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21D8EF53-AF86-47E8-83DC-8C419847A639}"/>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xmlns=""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C5B9B66-64EA-4022-BD96-ECF2A80CE2F0}"/>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39552302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FFE053-BB16-4940-B248-2D496BB29975}"/>
              </a:ext>
            </a:extLst>
          </p:cNvPr>
          <p:cNvSpPr>
            <a:spLocks noGrp="1"/>
          </p:cNvSpPr>
          <p:nvPr>
            <p:ph type="dt" sz="half" idx="10"/>
          </p:nvPr>
        </p:nvSpPr>
        <p:spPr/>
        <p:txBody>
          <a:bodyPr/>
          <a:lstStyle/>
          <a:p>
            <a:fld id="{4EC743F4-8769-40B4-85DF-6CB8DE9F66AA}" type="datetimeFigureOut">
              <a:rPr lang="en-US" smtClean="0"/>
              <a:t>17/3/2025</a:t>
            </a:fld>
            <a:endParaRPr lang="en-US"/>
          </a:p>
        </p:txBody>
      </p:sp>
      <p:sp>
        <p:nvSpPr>
          <p:cNvPr id="4" name="Footer Placeholder 3">
            <a:extLst>
              <a:ext uri="{FF2B5EF4-FFF2-40B4-BE49-F238E27FC236}">
                <a16:creationId xmlns:a16="http://schemas.microsoft.com/office/drawing/2014/main" xmlns=""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grpSp>
        <p:nvGrpSpPr>
          <p:cNvPr id="6" name="Group 5">
            <a:extLst>
              <a:ext uri="{FF2B5EF4-FFF2-40B4-BE49-F238E27FC236}">
                <a16:creationId xmlns:a16="http://schemas.microsoft.com/office/drawing/2014/main" xmlns="" id="{17004688-7200-27A0-AED2-FDEA0C50E2E9}"/>
              </a:ext>
              <a:ext uri="{C183D7F6-B498-43B3-948B-1728B52AA6E4}">
                <adec:decorative xmlns:adec="http://schemas.microsoft.com/office/drawing/2017/decorative" xmlns="" val="1"/>
              </a:ext>
            </a:extLst>
          </p:cNvPr>
          <p:cNvGrpSpPr>
            <a:grpSpLocks noChangeAspect="1"/>
          </p:cNvGrpSpPr>
          <p:nvPr userDrawn="1">
            <p:extLst>
              <p:ext uri="{386F3935-93C4-4BCD-93E2-E3B085C9AB24}">
                <p16:designElem xmlns:p16="http://schemas.microsoft.com/office/powerpoint/2015/main" xmlns=""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xmlns="" id="{0962AE0E-CD08-E4A3-B4FB-58E3FB6095CD}"/>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xmlns="" id="{942343E8-72A7-5457-2C99-D033A36FF01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69">
                <a:extLst>
                  <a:ext uri="{FF2B5EF4-FFF2-40B4-BE49-F238E27FC236}">
                    <a16:creationId xmlns:a16="http://schemas.microsoft.com/office/drawing/2014/main" xmlns="" id="{1C19E638-91EB-75DC-9458-EA0229C044E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8" name="Line 70">
                <a:extLst>
                  <a:ext uri="{FF2B5EF4-FFF2-40B4-BE49-F238E27FC236}">
                    <a16:creationId xmlns:a16="http://schemas.microsoft.com/office/drawing/2014/main" xmlns="" id="{6E02EB3D-A45E-B4B7-9E49-65E6921C6DE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xmlns="" id="{46ED0F2C-33C6-33F8-D25A-653073FA8FE2}"/>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xmlns="" id="{76C992DF-7C76-80E6-220E-5545B437E80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49" name="Group 48">
                <a:extLst>
                  <a:ext uri="{FF2B5EF4-FFF2-40B4-BE49-F238E27FC236}">
                    <a16:creationId xmlns:a16="http://schemas.microsoft.com/office/drawing/2014/main" xmlns="" id="{1532E4B2-6FAE-2363-8842-E08A265B0FBE}"/>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xmlns="" id="{D7AE19E9-E19F-29AF-639C-44EB5FB5E3E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81">
                  <a:extLst>
                    <a:ext uri="{FF2B5EF4-FFF2-40B4-BE49-F238E27FC236}">
                      <a16:creationId xmlns:a16="http://schemas.microsoft.com/office/drawing/2014/main" xmlns="" id="{FC6B75DA-401A-8C4D-421A-4A0230030C8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1">
                  <a:extLst>
                    <a:ext uri="{FF2B5EF4-FFF2-40B4-BE49-F238E27FC236}">
                      <a16:creationId xmlns:a16="http://schemas.microsoft.com/office/drawing/2014/main" xmlns="" id="{83B7B7D8-FAE1-EF25-3177-C597CA28552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8">
                  <a:extLst>
                    <a:ext uri="{FF2B5EF4-FFF2-40B4-BE49-F238E27FC236}">
                      <a16:creationId xmlns:a16="http://schemas.microsoft.com/office/drawing/2014/main" xmlns="" id="{D8189C2B-39BF-F3AD-761F-3EC5A413936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4">
                  <a:extLst>
                    <a:ext uri="{FF2B5EF4-FFF2-40B4-BE49-F238E27FC236}">
                      <a16:creationId xmlns:a16="http://schemas.microsoft.com/office/drawing/2014/main" xmlns="" id="{9B3C11E0-E220-6347-106F-7361EEF4B71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7">
                  <a:extLst>
                    <a:ext uri="{FF2B5EF4-FFF2-40B4-BE49-F238E27FC236}">
                      <a16:creationId xmlns:a16="http://schemas.microsoft.com/office/drawing/2014/main" xmlns="" id="{79AAD932-DEE5-826A-1B8E-BF1B2B2BB3D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0">
                  <a:extLst>
                    <a:ext uri="{FF2B5EF4-FFF2-40B4-BE49-F238E27FC236}">
                      <a16:creationId xmlns:a16="http://schemas.microsoft.com/office/drawing/2014/main" xmlns="" id="{A9BA9C23-F16A-423E-DB70-2BBBE58B0C8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9">
                  <a:extLst>
                    <a:ext uri="{FF2B5EF4-FFF2-40B4-BE49-F238E27FC236}">
                      <a16:creationId xmlns:a16="http://schemas.microsoft.com/office/drawing/2014/main" xmlns="" id="{237FA726-DD02-A25D-C698-4FB16B377C4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2">
                  <a:extLst>
                    <a:ext uri="{FF2B5EF4-FFF2-40B4-BE49-F238E27FC236}">
                      <a16:creationId xmlns:a16="http://schemas.microsoft.com/office/drawing/2014/main" xmlns="" id="{A0991B4B-EDB7-1AEE-679D-75A7958333D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5">
                  <a:extLst>
                    <a:ext uri="{FF2B5EF4-FFF2-40B4-BE49-F238E27FC236}">
                      <a16:creationId xmlns:a16="http://schemas.microsoft.com/office/drawing/2014/main" xmlns="" id="{198D13E0-51CA-CC43-BFAD-752CD4E5ED2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9">
                  <a:extLst>
                    <a:ext uri="{FF2B5EF4-FFF2-40B4-BE49-F238E27FC236}">
                      <a16:creationId xmlns:a16="http://schemas.microsoft.com/office/drawing/2014/main" xmlns="" id="{979DDC47-298E-AFD7-CE86-9F24018FCB5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2">
                  <a:extLst>
                    <a:ext uri="{FF2B5EF4-FFF2-40B4-BE49-F238E27FC236}">
                      <a16:creationId xmlns:a16="http://schemas.microsoft.com/office/drawing/2014/main" xmlns="" id="{FDF6497C-C9D8-77C1-9EC1-AA3DC693FD5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5">
                  <a:extLst>
                    <a:ext uri="{FF2B5EF4-FFF2-40B4-BE49-F238E27FC236}">
                      <a16:creationId xmlns:a16="http://schemas.microsoft.com/office/drawing/2014/main" xmlns="" id="{F94954A5-B504-9802-E8A3-D92A434B215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8">
                  <a:extLst>
                    <a:ext uri="{FF2B5EF4-FFF2-40B4-BE49-F238E27FC236}">
                      <a16:creationId xmlns:a16="http://schemas.microsoft.com/office/drawing/2014/main" xmlns="" id="{26CA4C70-E5AD-FFC4-4F64-9029A88E16B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78" name="Group 77">
                  <a:extLst>
                    <a:ext uri="{FF2B5EF4-FFF2-40B4-BE49-F238E27FC236}">
                      <a16:creationId xmlns:a16="http://schemas.microsoft.com/office/drawing/2014/main" xmlns="" id="{C2F66C97-233E-069E-842E-FC7DD613F3E2}"/>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xmlns="" id="{AA0F3696-6B0D-543A-4D40-8B145249CBF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66">
                    <a:extLst>
                      <a:ext uri="{FF2B5EF4-FFF2-40B4-BE49-F238E27FC236}">
                        <a16:creationId xmlns:a16="http://schemas.microsoft.com/office/drawing/2014/main" xmlns="" id="{29D21825-8498-CADF-8EB5-D08C5C4348E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67">
                    <a:extLst>
                      <a:ext uri="{FF2B5EF4-FFF2-40B4-BE49-F238E27FC236}">
                        <a16:creationId xmlns:a16="http://schemas.microsoft.com/office/drawing/2014/main" xmlns="" id="{D1EBC7BA-66A7-56E5-19F7-65B9A2BE6EB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80">
                    <a:extLst>
                      <a:ext uri="{FF2B5EF4-FFF2-40B4-BE49-F238E27FC236}">
                        <a16:creationId xmlns:a16="http://schemas.microsoft.com/office/drawing/2014/main" xmlns="" id="{41A6EA28-930F-EBBA-43EE-6CB627294ACA}"/>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83">
                    <a:extLst>
                      <a:ext uri="{FF2B5EF4-FFF2-40B4-BE49-F238E27FC236}">
                        <a16:creationId xmlns:a16="http://schemas.microsoft.com/office/drawing/2014/main" xmlns="" id="{5297B34D-B81D-6350-4194-484D7EC282F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86">
                    <a:extLst>
                      <a:ext uri="{FF2B5EF4-FFF2-40B4-BE49-F238E27FC236}">
                        <a16:creationId xmlns:a16="http://schemas.microsoft.com/office/drawing/2014/main" xmlns="" id="{DD7C599E-910F-8D88-3AA0-B24C9A79E13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89">
                    <a:extLst>
                      <a:ext uri="{FF2B5EF4-FFF2-40B4-BE49-F238E27FC236}">
                        <a16:creationId xmlns:a16="http://schemas.microsoft.com/office/drawing/2014/main" xmlns="" id="{E663B789-16D2-7968-1AB9-E036E4D4285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0" name="Group 49">
                <a:extLst>
                  <a:ext uri="{FF2B5EF4-FFF2-40B4-BE49-F238E27FC236}">
                    <a16:creationId xmlns:a16="http://schemas.microsoft.com/office/drawing/2014/main" xmlns="" id="{EBE4D28C-9D5D-2CDF-4E98-5D046F140CB8}"/>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xmlns="" id="{19D439ED-096C-BC38-ECCB-78B2B5178F8E}"/>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xmlns="" id="{8E820AB2-DB7A-A79D-FAE4-35AC3D677C83}"/>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C88E5C4B-5B7B-FDA4-A576-7854A9D15983}"/>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xmlns="" id="{E3C02BC9-4E4F-3743-8563-808D6A0B437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30">
                    <a:extLst>
                      <a:ext uri="{FF2B5EF4-FFF2-40B4-BE49-F238E27FC236}">
                        <a16:creationId xmlns:a16="http://schemas.microsoft.com/office/drawing/2014/main" xmlns="" id="{D0EF96EA-252F-062A-E566-42ABC6B9036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xmlns="" id="{58DCE928-965C-EA85-F5C1-24E19E45854C}"/>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xmlns="" id="{B5B70EF0-D01D-E5DD-0234-6B93EE439E1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9" name="Freeform: Shape 58">
                    <a:extLst>
                      <a:ext uri="{FF2B5EF4-FFF2-40B4-BE49-F238E27FC236}">
                        <a16:creationId xmlns:a16="http://schemas.microsoft.com/office/drawing/2014/main" xmlns="" id="{CA0351E2-397A-7FC9-6BE5-A3018AAB2BD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51" name="Group 50">
                <a:extLst>
                  <a:ext uri="{FF2B5EF4-FFF2-40B4-BE49-F238E27FC236}">
                    <a16:creationId xmlns:a16="http://schemas.microsoft.com/office/drawing/2014/main" xmlns="" id="{9EE4DD70-FCD0-DFFE-52A6-0DE9BC233119}"/>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xmlns="" id="{1466F87F-6F35-E28C-1556-6383A82F7F80}"/>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xmlns="" id="{D4FD8A8E-2B46-F940-BD0E-086FCF76665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9">
                    <a:extLst>
                      <a:ext uri="{FF2B5EF4-FFF2-40B4-BE49-F238E27FC236}">
                        <a16:creationId xmlns:a16="http://schemas.microsoft.com/office/drawing/2014/main" xmlns="" id="{7532BE26-5B7C-EE9E-4191-8A54CDBBD66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53" name="Line 70">
                  <a:extLst>
                    <a:ext uri="{FF2B5EF4-FFF2-40B4-BE49-F238E27FC236}">
                      <a16:creationId xmlns:a16="http://schemas.microsoft.com/office/drawing/2014/main" xmlns="" id="{BFC8ECE6-D59A-9EE4-CB81-D6162F00D8EA}"/>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8">
              <a:extLst>
                <a:ext uri="{FF2B5EF4-FFF2-40B4-BE49-F238E27FC236}">
                  <a16:creationId xmlns:a16="http://schemas.microsoft.com/office/drawing/2014/main" xmlns="" id="{15080BC2-EE72-5D70-6666-DEBC4916533F}"/>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xmlns="" id="{393AA0A3-2A8A-2332-F348-F88D6E1F3B3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11" name="Group 10">
                <a:extLst>
                  <a:ext uri="{FF2B5EF4-FFF2-40B4-BE49-F238E27FC236}">
                    <a16:creationId xmlns:a16="http://schemas.microsoft.com/office/drawing/2014/main" xmlns="" id="{54355255-9D4E-147B-DA9E-4FFB14E7C1BF}"/>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xmlns="" id="{0C229BCD-A083-BC81-2151-41E4947E04A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1">
                  <a:extLst>
                    <a:ext uri="{FF2B5EF4-FFF2-40B4-BE49-F238E27FC236}">
                      <a16:creationId xmlns:a16="http://schemas.microsoft.com/office/drawing/2014/main" xmlns="" id="{F138DCEE-5B8D-D5E5-54B6-6B0BA01F6EDA}"/>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1">
                  <a:extLst>
                    <a:ext uri="{FF2B5EF4-FFF2-40B4-BE49-F238E27FC236}">
                      <a16:creationId xmlns:a16="http://schemas.microsoft.com/office/drawing/2014/main" xmlns="" id="{F00BD61F-0747-E748-6BFB-CB875F4942DF}"/>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8">
                  <a:extLst>
                    <a:ext uri="{FF2B5EF4-FFF2-40B4-BE49-F238E27FC236}">
                      <a16:creationId xmlns:a16="http://schemas.microsoft.com/office/drawing/2014/main" xmlns="" id="{07C45B1B-92EA-5E82-24D1-931DB8AF997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4">
                  <a:extLst>
                    <a:ext uri="{FF2B5EF4-FFF2-40B4-BE49-F238E27FC236}">
                      <a16:creationId xmlns:a16="http://schemas.microsoft.com/office/drawing/2014/main" xmlns="" id="{F11B1265-0119-731D-E758-7C0BAFE4B53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7">
                  <a:extLst>
                    <a:ext uri="{FF2B5EF4-FFF2-40B4-BE49-F238E27FC236}">
                      <a16:creationId xmlns:a16="http://schemas.microsoft.com/office/drawing/2014/main" xmlns="" id="{35056C9E-95B1-E743-9A73-5A39803B74B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0">
                  <a:extLst>
                    <a:ext uri="{FF2B5EF4-FFF2-40B4-BE49-F238E27FC236}">
                      <a16:creationId xmlns:a16="http://schemas.microsoft.com/office/drawing/2014/main" xmlns="" id="{873B7450-9F65-5384-2976-127FD877572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9">
                  <a:extLst>
                    <a:ext uri="{FF2B5EF4-FFF2-40B4-BE49-F238E27FC236}">
                      <a16:creationId xmlns:a16="http://schemas.microsoft.com/office/drawing/2014/main" xmlns="" id="{93FE1A96-9FB8-DD4B-5EB8-26A91007B6E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2">
                  <a:extLst>
                    <a:ext uri="{FF2B5EF4-FFF2-40B4-BE49-F238E27FC236}">
                      <a16:creationId xmlns:a16="http://schemas.microsoft.com/office/drawing/2014/main" xmlns="" id="{07C997E7-D2EC-2533-34E1-ADA752DD0A5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65">
                  <a:extLst>
                    <a:ext uri="{FF2B5EF4-FFF2-40B4-BE49-F238E27FC236}">
                      <a16:creationId xmlns:a16="http://schemas.microsoft.com/office/drawing/2014/main" xmlns="" id="{CDFD69D0-D4F6-6990-4E0A-C6FEB0CE49B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9">
                  <a:extLst>
                    <a:ext uri="{FF2B5EF4-FFF2-40B4-BE49-F238E27FC236}">
                      <a16:creationId xmlns:a16="http://schemas.microsoft.com/office/drawing/2014/main" xmlns="" id="{825CB36E-9726-A54C-5717-F6A428FED53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2">
                  <a:extLst>
                    <a:ext uri="{FF2B5EF4-FFF2-40B4-BE49-F238E27FC236}">
                      <a16:creationId xmlns:a16="http://schemas.microsoft.com/office/drawing/2014/main" xmlns="" id="{F8184497-7251-D4E9-F39C-EE556E4B108D}"/>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xmlns="" id="{835D68A6-6C40-806B-C58A-25B22D6BC629}"/>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8">
                  <a:extLst>
                    <a:ext uri="{FF2B5EF4-FFF2-40B4-BE49-F238E27FC236}">
                      <a16:creationId xmlns:a16="http://schemas.microsoft.com/office/drawing/2014/main" xmlns="" id="{E36097E1-57E6-7188-7C0D-36C56EF55F7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40" name="Group 39">
                  <a:extLst>
                    <a:ext uri="{FF2B5EF4-FFF2-40B4-BE49-F238E27FC236}">
                      <a16:creationId xmlns:a16="http://schemas.microsoft.com/office/drawing/2014/main" xmlns="" id="{9C1BAB2A-BA9C-8C5A-13B8-CE9C056AE65D}"/>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xmlns="" id="{4F8DCA4A-A0D6-514F-47BB-541F133C696A}"/>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6">
                    <a:extLst>
                      <a:ext uri="{FF2B5EF4-FFF2-40B4-BE49-F238E27FC236}">
                        <a16:creationId xmlns:a16="http://schemas.microsoft.com/office/drawing/2014/main" xmlns="" id="{0BEDD737-7AD9-32AF-DA50-AE940D883A1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67">
                    <a:extLst>
                      <a:ext uri="{FF2B5EF4-FFF2-40B4-BE49-F238E27FC236}">
                        <a16:creationId xmlns:a16="http://schemas.microsoft.com/office/drawing/2014/main" xmlns="" id="{9361792E-BF11-44DD-3900-9EE92815F3E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80">
                    <a:extLst>
                      <a:ext uri="{FF2B5EF4-FFF2-40B4-BE49-F238E27FC236}">
                        <a16:creationId xmlns:a16="http://schemas.microsoft.com/office/drawing/2014/main" xmlns="" id="{EF08723B-66BF-73AE-106A-58DBBBABFA3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83">
                    <a:extLst>
                      <a:ext uri="{FF2B5EF4-FFF2-40B4-BE49-F238E27FC236}">
                        <a16:creationId xmlns:a16="http://schemas.microsoft.com/office/drawing/2014/main" xmlns="" id="{866A6C7D-739E-6ED2-8DC9-F62F9697723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86">
                    <a:extLst>
                      <a:ext uri="{FF2B5EF4-FFF2-40B4-BE49-F238E27FC236}">
                        <a16:creationId xmlns:a16="http://schemas.microsoft.com/office/drawing/2014/main" xmlns="" id="{3CAE0274-E38E-54A4-13C4-FFD1A9DDC6C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89">
                    <a:extLst>
                      <a:ext uri="{FF2B5EF4-FFF2-40B4-BE49-F238E27FC236}">
                        <a16:creationId xmlns:a16="http://schemas.microsoft.com/office/drawing/2014/main" xmlns="" id="{7561DEAF-B810-94D1-71BB-2116BFFFA77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 name="Group 11">
                <a:extLst>
                  <a:ext uri="{FF2B5EF4-FFF2-40B4-BE49-F238E27FC236}">
                    <a16:creationId xmlns:a16="http://schemas.microsoft.com/office/drawing/2014/main" xmlns="" id="{323C31A5-9409-F839-90BA-3883DC532301}"/>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xmlns="" id="{42742EC4-5A1C-631E-398C-F3C5A9C4A2EE}"/>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xmlns="" id="{D2C0A335-0DBB-9CDA-7CB6-64689BB782AD}"/>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21B6FD8-0F3F-70F9-2457-87BB8AAB7930}"/>
                      </a:ext>
                      <a:ext uri="{C183D7F6-B498-43B3-948B-1728B52AA6E4}">
                        <adec:decorative xmlns:adec="http://schemas.microsoft.com/office/drawing/2017/decorative" xmlns="" val="1"/>
                      </a:ext>
                    </a:extLst>
                  </p:cNvPr>
                  <p:cNvCxnSpPr>
                    <a:cxnSpLocks noChangeAspect="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xmlns="" id="{44ACA065-23B9-0399-85C9-8821480A7DDA}"/>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0">
                    <a:extLst>
                      <a:ext uri="{FF2B5EF4-FFF2-40B4-BE49-F238E27FC236}">
                        <a16:creationId xmlns:a16="http://schemas.microsoft.com/office/drawing/2014/main" xmlns="" id="{360F78FE-550E-F182-27C9-8D0D0411F4D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xmlns="" id="{82BEC42F-0A94-4DB3-9210-90D9BA7610BC}"/>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xmlns="" id="{4639297D-A086-3111-DE35-3ADFC63EC52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1" name="Freeform: Shape 20">
                    <a:extLst>
                      <a:ext uri="{FF2B5EF4-FFF2-40B4-BE49-F238E27FC236}">
                        <a16:creationId xmlns:a16="http://schemas.microsoft.com/office/drawing/2014/main" xmlns="" id="{0A57F373-E650-007D-EF3A-125835724B3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3" name="Group 12">
                <a:extLst>
                  <a:ext uri="{FF2B5EF4-FFF2-40B4-BE49-F238E27FC236}">
                    <a16:creationId xmlns:a16="http://schemas.microsoft.com/office/drawing/2014/main" xmlns="" id="{3F7AA1C2-3BC9-2CC2-246C-891EEAAAAAD5}"/>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xmlns="" id="{8095730D-9E3D-CB3A-4FF1-D9B51A162A36}"/>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xmlns="" id="{0FDC9A03-E7DE-3D3E-74F8-C2990A5082F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xmlns="" id="{3B430687-A11D-CFC5-B7C6-AF9A479146F6}"/>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xmlns="" id="{F9EEDCBB-CCC4-61BB-3480-8D21A3D2F18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1900389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46A27C-9BDA-43B3-96EA-C145EA7F04DE}"/>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xmlns=""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E57A2D5-EBE5-43DD-8CF2-8B90801A0DF5}"/>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139105187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2EF812-B775-468C-84D9-4394CC19F298}"/>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xmlns=""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1877A6B-440F-4D7B-92DA-1B964D029F12}"/>
              </a:ext>
            </a:extLst>
          </p:cNvPr>
          <p:cNvSpPr>
            <a:spLocks noGrp="1"/>
          </p:cNvSpPr>
          <p:nvPr>
            <p:ph type="sldNum" sz="quarter" idx="12"/>
          </p:nvPr>
        </p:nvSpPr>
        <p:spPr/>
        <p:txBody>
          <a:bodyPr/>
          <a:lstStyle/>
          <a:p>
            <a:fld id="{294A09A9-5501-47C1-A89A-A340965A2BE2}" type="slidenum">
              <a:rPr lang="en-US" smtClean="0"/>
              <a:pPr/>
              <a:t>‹#›</a:t>
            </a:fld>
            <a:endParaRPr lang="en-US"/>
          </a:p>
        </p:txBody>
      </p:sp>
      <p:cxnSp>
        <p:nvCxnSpPr>
          <p:cNvPr id="10" name="Straight Connector 9">
            <a:extLst>
              <a:ext uri="{FF2B5EF4-FFF2-40B4-BE49-F238E27FC236}">
                <a16:creationId xmlns:a16="http://schemas.microsoft.com/office/drawing/2014/main" xmlns="" id="{DC89B2F1-1E32-44DB-B50E-BEA1896CAD81}"/>
              </a:ext>
              <a:ext uri="{C183D7F6-B498-43B3-948B-1728B52AA6E4}">
                <adec:decorative xmlns:adec="http://schemas.microsoft.com/office/drawing/2017/decorative" xmlns=""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40213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2446C3-A62E-4690-9098-53D59C4C33E0}"/>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xmlns=""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2ACAB7-ADBF-42E5-A214-232BA9EFB3B6}"/>
              </a:ext>
            </a:extLst>
          </p:cNvPr>
          <p:cNvSpPr>
            <a:spLocks noGrp="1"/>
          </p:cNvSpPr>
          <p:nvPr>
            <p:ph type="sldNum" sz="quarter" idx="12"/>
          </p:nvPr>
        </p:nvSpPr>
        <p:spPr/>
        <p:txBody>
          <a:bodyPr/>
          <a:lstStyle/>
          <a:p>
            <a:fld id="{294A09A9-5501-47C1-A89A-A340965A2BE2}" type="slidenum">
              <a:rPr lang="en-US" smtClean="0"/>
              <a:pPr/>
              <a:t>‹#›</a:t>
            </a:fld>
            <a:endParaRPr lang="en-US"/>
          </a:p>
        </p:txBody>
      </p:sp>
      <p:cxnSp>
        <p:nvCxnSpPr>
          <p:cNvPr id="9" name="Straight Connector 8">
            <a:extLst>
              <a:ext uri="{FF2B5EF4-FFF2-40B4-BE49-F238E27FC236}">
                <a16:creationId xmlns:a16="http://schemas.microsoft.com/office/drawing/2014/main" xmlns="" id="{D0E80DA6-B971-46B7-B0D3-8581AE0B6ACB}"/>
              </a:ext>
              <a:ext uri="{C183D7F6-B498-43B3-948B-1728B52AA6E4}">
                <adec:decorative xmlns:adec="http://schemas.microsoft.com/office/drawing/2017/decorative" xmlns=""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8089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a:t>20XX</a:t>
            </a:r>
          </a:p>
        </p:txBody>
      </p:sp>
      <p:sp>
        <p:nvSpPr>
          <p:cNvPr id="5" name="Footer Placeholder 4">
            <a:extLst>
              <a:ext uri="{FF2B5EF4-FFF2-40B4-BE49-F238E27FC236}">
                <a16:creationId xmlns:a16="http://schemas.microsoft.com/office/drawing/2014/main" xmlns=""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a:p>
        </p:txBody>
      </p:sp>
      <p:sp>
        <p:nvSpPr>
          <p:cNvPr id="6" name="Slide Number Placeholder 5">
            <a:extLst>
              <a:ext uri="{FF2B5EF4-FFF2-40B4-BE49-F238E27FC236}">
                <a16:creationId xmlns:a16="http://schemas.microsoft.com/office/drawing/2014/main" xmlns=""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08199903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672" r:id="rId24"/>
    <p:sldLayoutId id="2147483718" r:id="rId25"/>
  </p:sldLayoutIdLst>
  <p:hf sldNum="0" hdr="0" ft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2" orient="horz" pos="2160">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2" pos="3840">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video" Target="https://www.youtube.com/embed/Ic7_d9Qv1qw?feature=oembed" TargetMode="Externa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video" Target="https://www.youtube.com/embed/H3QVeymMiXk?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video" Target="https://www.youtube.com/embed/cpWgULLGEVg?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DF3D98-3C30-4CFC-8643-C81E829C8C25}"/>
              </a:ext>
            </a:extLst>
          </p:cNvPr>
          <p:cNvSpPr>
            <a:spLocks noGrp="1"/>
          </p:cNvSpPr>
          <p:nvPr>
            <p:ph type="title"/>
          </p:nvPr>
        </p:nvSpPr>
        <p:spPr>
          <a:xfrm>
            <a:off x="335902" y="298564"/>
            <a:ext cx="5299521" cy="6260873"/>
          </a:xfrm>
        </p:spPr>
        <p:txBody>
          <a:bodyPr>
            <a:noAutofit/>
          </a:bodyPr>
          <a:lstStyle/>
          <a:p>
            <a:r>
              <a:rPr lang="en-US" b="1"/>
              <a:t>Bài 5 CỘNG ĐỒNG ASEAN: TỪ Ý TƯỞNG ĐẾN HIỆN THỰC</a:t>
            </a:r>
          </a:p>
        </p:txBody>
      </p:sp>
      <p:pic>
        <p:nvPicPr>
          <p:cNvPr id="1026" name="Picture 2" descr="consosukien.vn/pic/News/Anh_BV/hien-thuc-hoa-cong-...">
            <a:extLst>
              <a:ext uri="{FF2B5EF4-FFF2-40B4-BE49-F238E27FC236}">
                <a16:creationId xmlns:a16="http://schemas.microsoft.com/office/drawing/2014/main" xmlns="" id="{B5F9A720-4FE9-EA42-CFC1-D621A2FE59CB}"/>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6025703" y="1221339"/>
            <a:ext cx="5540737" cy="471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308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xmlns="" id="{2C602EC3-0115-4FB6-BAA7-BCA17E611651}"/>
              </a:ext>
            </a:extLst>
          </p:cNvPr>
          <p:cNvSpPr>
            <a:spLocks noGrp="1"/>
          </p:cNvSpPr>
          <p:nvPr>
            <p:ph type="subTitle" idx="1"/>
          </p:nvPr>
        </p:nvSpPr>
        <p:spPr>
          <a:xfrm>
            <a:off x="6018633" y="1960881"/>
            <a:ext cx="6096000" cy="2499360"/>
          </a:xfrm>
        </p:spPr>
        <p:txBody>
          <a:bodyPr anchor="t">
            <a:noAutofit/>
          </a:bodyPr>
          <a:lstStyle/>
          <a:p>
            <a:pPr marL="342900" indent="-342900">
              <a:buAutoNum type="arabicPeriod"/>
            </a:pPr>
            <a:r>
              <a:rPr lang="vi-VN" sz="3200"/>
              <a:t>Vẽ sơ đồ tư duy về “Mục tiêu xây dựng Cộng đồng ASEAN”. </a:t>
            </a:r>
            <a:endParaRPr lang="en-US" sz="3200"/>
          </a:p>
        </p:txBody>
      </p:sp>
      <p:pic>
        <p:nvPicPr>
          <p:cNvPr id="9" name="Picture Placeholder 8" descr="Aerial view of two persons skiing">
            <a:extLst>
              <a:ext uri="{FF2B5EF4-FFF2-40B4-BE49-F238E27FC236}">
                <a16:creationId xmlns:a16="http://schemas.microsoft.com/office/drawing/2014/main" xmlns="" id="{3157C130-A151-49C9-841C-4727F37F3314}"/>
              </a:ext>
            </a:extLst>
          </p:cNvPr>
          <p:cNvPicPr>
            <a:picLocks noGrp="1" noChangeAspect="1"/>
          </p:cNvPicPr>
          <p:nvPr>
            <p:ph type="pic" sz="quarter" idx="13"/>
          </p:nvPr>
        </p:nvPicPr>
        <p:blipFill rotWithShape="1">
          <a:blip r:embed="rId3"/>
          <a:srcRect l="21670" r="21670"/>
          <a:stretch/>
        </p:blipFill>
        <p:spPr>
          <a:xfrm>
            <a:off x="541336" y="1865000"/>
            <a:ext cx="5371784" cy="3997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itle 6">
            <a:extLst>
              <a:ext uri="{FF2B5EF4-FFF2-40B4-BE49-F238E27FC236}">
                <a16:creationId xmlns:a16="http://schemas.microsoft.com/office/drawing/2014/main" xmlns="" id="{B16E9532-6DC7-411D-A09F-8413A5B95FFE}"/>
              </a:ext>
            </a:extLst>
          </p:cNvPr>
          <p:cNvSpPr>
            <a:spLocks noGrp="1"/>
          </p:cNvSpPr>
          <p:nvPr>
            <p:ph type="title"/>
          </p:nvPr>
        </p:nvSpPr>
        <p:spPr>
          <a:xfrm>
            <a:off x="646849" y="3037921"/>
            <a:ext cx="5160757" cy="1274999"/>
          </a:xfrm>
        </p:spPr>
        <p:txBody>
          <a:bodyPr>
            <a:normAutofit/>
          </a:bodyPr>
          <a:lstStyle/>
          <a:p>
            <a:r>
              <a:rPr lang="en-US" b="1" err="1">
                <a:solidFill>
                  <a:srgbClr val="FF0000"/>
                </a:solidFill>
              </a:rPr>
              <a:t>Cá</a:t>
            </a:r>
            <a:r>
              <a:rPr lang="en-US" b="1">
                <a:solidFill>
                  <a:srgbClr val="FF0000"/>
                </a:solidFill>
              </a:rPr>
              <a:t> </a:t>
            </a:r>
            <a:r>
              <a:rPr lang="en-US" b="1" err="1">
                <a:solidFill>
                  <a:srgbClr val="FF0000"/>
                </a:solidFill>
              </a:rPr>
              <a:t>nhân</a:t>
            </a:r>
            <a:endParaRPr lang="en-US" b="1">
              <a:solidFill>
                <a:srgbClr val="FF0000"/>
              </a:solidFill>
            </a:endParaRPr>
          </a:p>
        </p:txBody>
      </p:sp>
    </p:spTree>
    <p:extLst>
      <p:ext uri="{BB962C8B-B14F-4D97-AF65-F5344CB8AC3E}">
        <p14:creationId xmlns:p14="http://schemas.microsoft.com/office/powerpoint/2010/main" val="1529071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8B7668-7C46-A66E-F5E2-F3C3FFDFC9DE}"/>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xmlns="" id="{1C9B50A8-00EE-8012-E9C7-8B10BFD3FBB1}"/>
              </a:ext>
            </a:extLst>
          </p:cNvPr>
          <p:cNvSpPr>
            <a:spLocks noGrp="1"/>
          </p:cNvSpPr>
          <p:nvPr>
            <p:ph type="subTitle" idx="1"/>
          </p:nvPr>
        </p:nvSpPr>
        <p:spPr/>
        <p:txBody>
          <a:bodyPr/>
          <a:lstStyle/>
          <a:p>
            <a:endParaRPr lang="en-US"/>
          </a:p>
        </p:txBody>
      </p:sp>
      <p:sp>
        <p:nvSpPr>
          <p:cNvPr id="4" name="Picture Placeholder 3">
            <a:extLst>
              <a:ext uri="{FF2B5EF4-FFF2-40B4-BE49-F238E27FC236}">
                <a16:creationId xmlns:a16="http://schemas.microsoft.com/office/drawing/2014/main" xmlns="" id="{532CC7AB-2034-63A1-2E85-5CC1E5E490B2}"/>
              </a:ext>
            </a:extLst>
          </p:cNvPr>
          <p:cNvSpPr>
            <a:spLocks noGrp="1"/>
          </p:cNvSpPr>
          <p:nvPr>
            <p:ph type="pic" sz="quarter" idx="13"/>
          </p:nvPr>
        </p:nvSpPr>
        <p:spPr/>
        <p:txBody>
          <a:bodyPr/>
          <a:lstStyle/>
          <a:p>
            <a:endParaRPr lang="en-US"/>
          </a:p>
        </p:txBody>
      </p:sp>
      <p:grpSp>
        <p:nvGrpSpPr>
          <p:cNvPr id="5" name="Group 4">
            <a:extLst>
              <a:ext uri="{FF2B5EF4-FFF2-40B4-BE49-F238E27FC236}">
                <a16:creationId xmlns:a16="http://schemas.microsoft.com/office/drawing/2014/main" xmlns="" id="{08D45F49-3AEC-AF8A-39E2-69A8063AAACE}"/>
              </a:ext>
            </a:extLst>
          </p:cNvPr>
          <p:cNvGrpSpPr/>
          <p:nvPr/>
        </p:nvGrpSpPr>
        <p:grpSpPr>
          <a:xfrm>
            <a:off x="2645610" y="3199681"/>
            <a:ext cx="1169116" cy="998913"/>
            <a:chOff x="1926395" y="1358928"/>
            <a:chExt cx="1169116" cy="998913"/>
          </a:xfrm>
        </p:grpSpPr>
        <p:sp>
          <p:nvSpPr>
            <p:cNvPr id="21" name="Oval 20">
              <a:extLst>
                <a:ext uri="{FF2B5EF4-FFF2-40B4-BE49-F238E27FC236}">
                  <a16:creationId xmlns:a16="http://schemas.microsoft.com/office/drawing/2014/main" xmlns="" id="{CFC537A0-BAFF-AD7A-0AD2-17E757957F54}"/>
                </a:ext>
              </a:extLst>
            </p:cNvPr>
            <p:cNvSpPr/>
            <p:nvPr/>
          </p:nvSpPr>
          <p:spPr>
            <a:xfrm>
              <a:off x="1926395" y="1358928"/>
              <a:ext cx="1169116" cy="998913"/>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Oval 4">
              <a:extLst>
                <a:ext uri="{FF2B5EF4-FFF2-40B4-BE49-F238E27FC236}">
                  <a16:creationId xmlns:a16="http://schemas.microsoft.com/office/drawing/2014/main" xmlns="" id="{55CE9CCD-6637-9533-79AD-B9197A47076D}"/>
                </a:ext>
              </a:extLst>
            </p:cNvPr>
            <p:cNvSpPr txBox="1"/>
            <p:nvPr/>
          </p:nvSpPr>
          <p:spPr>
            <a:xfrm>
              <a:off x="2097608" y="1505215"/>
              <a:ext cx="826690" cy="7063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vi-VN" sz="2400" kern="1200">
                  <a:latin typeface="Times New Roman" panose="02020603050405020304" pitchFamily="18" charset="0"/>
                  <a:ea typeface="+mn-ea"/>
                  <a:cs typeface="Times New Roman" panose="02020603050405020304" pitchFamily="18" charset="0"/>
                </a:rPr>
                <a:t>Mục tiêu</a:t>
              </a:r>
              <a:endParaRPr lang="en-US" sz="2400" kern="1200">
                <a:latin typeface="Times New Roman" panose="02020603050405020304" pitchFamily="18" charset="0"/>
                <a:ea typeface="+mn-ea"/>
                <a:cs typeface="Times New Roman" panose="02020603050405020304" pitchFamily="18" charset="0"/>
              </a:endParaRPr>
            </a:p>
          </p:txBody>
        </p:sp>
      </p:grpSp>
      <p:sp>
        <p:nvSpPr>
          <p:cNvPr id="19" name="Oval 18">
            <a:extLst>
              <a:ext uri="{FF2B5EF4-FFF2-40B4-BE49-F238E27FC236}">
                <a16:creationId xmlns:a16="http://schemas.microsoft.com/office/drawing/2014/main" xmlns="" id="{57646AFB-0134-2683-B7D0-EC5F6114CEBB}"/>
              </a:ext>
            </a:extLst>
          </p:cNvPr>
          <p:cNvSpPr/>
          <p:nvPr/>
        </p:nvSpPr>
        <p:spPr>
          <a:xfrm>
            <a:off x="2840183" y="77044"/>
            <a:ext cx="2662983" cy="2448584"/>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Oval 16">
            <a:extLst>
              <a:ext uri="{FF2B5EF4-FFF2-40B4-BE49-F238E27FC236}">
                <a16:creationId xmlns:a16="http://schemas.microsoft.com/office/drawing/2014/main" xmlns="" id="{D1A095C7-B3B2-4D6D-109B-6FEB3DF18241}"/>
              </a:ext>
            </a:extLst>
          </p:cNvPr>
          <p:cNvSpPr/>
          <p:nvPr/>
        </p:nvSpPr>
        <p:spPr>
          <a:xfrm>
            <a:off x="4852523" y="2953988"/>
            <a:ext cx="1664946" cy="1677699"/>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Oval 14">
            <a:extLst>
              <a:ext uri="{FF2B5EF4-FFF2-40B4-BE49-F238E27FC236}">
                <a16:creationId xmlns:a16="http://schemas.microsoft.com/office/drawing/2014/main" xmlns="" id="{55D94704-2C05-E1CF-03A0-5D4C892F455B}"/>
              </a:ext>
            </a:extLst>
          </p:cNvPr>
          <p:cNvSpPr/>
          <p:nvPr/>
        </p:nvSpPr>
        <p:spPr>
          <a:xfrm>
            <a:off x="3550703" y="4831526"/>
            <a:ext cx="1737469" cy="1677699"/>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Oval 12">
            <a:extLst>
              <a:ext uri="{FF2B5EF4-FFF2-40B4-BE49-F238E27FC236}">
                <a16:creationId xmlns:a16="http://schemas.microsoft.com/office/drawing/2014/main" xmlns="" id="{F6F3CB62-92BD-57ED-EFAD-B5022F2ABC7C}"/>
              </a:ext>
            </a:extLst>
          </p:cNvPr>
          <p:cNvSpPr/>
          <p:nvPr/>
        </p:nvSpPr>
        <p:spPr>
          <a:xfrm>
            <a:off x="462643" y="4382218"/>
            <a:ext cx="1574022" cy="1808861"/>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Oval 10">
            <a:extLst>
              <a:ext uri="{FF2B5EF4-FFF2-40B4-BE49-F238E27FC236}">
                <a16:creationId xmlns:a16="http://schemas.microsoft.com/office/drawing/2014/main" xmlns="" id="{7E8585D8-42DA-BD40-4681-F68762163BD7}"/>
              </a:ext>
            </a:extLst>
          </p:cNvPr>
          <p:cNvSpPr/>
          <p:nvPr/>
        </p:nvSpPr>
        <p:spPr>
          <a:xfrm>
            <a:off x="553621" y="1077261"/>
            <a:ext cx="1692897" cy="2047430"/>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3" name="Group 22">
            <a:extLst>
              <a:ext uri="{FF2B5EF4-FFF2-40B4-BE49-F238E27FC236}">
                <a16:creationId xmlns:a16="http://schemas.microsoft.com/office/drawing/2014/main" xmlns="" id="{2C6CFB54-4C60-887C-8BB0-30196206FCBD}"/>
              </a:ext>
            </a:extLst>
          </p:cNvPr>
          <p:cNvGrpSpPr/>
          <p:nvPr/>
        </p:nvGrpSpPr>
        <p:grpSpPr>
          <a:xfrm>
            <a:off x="3392608" y="2552696"/>
            <a:ext cx="640912" cy="578419"/>
            <a:chOff x="2352859" y="1265071"/>
            <a:chExt cx="316190" cy="66326"/>
          </a:xfrm>
        </p:grpSpPr>
        <p:sp>
          <p:nvSpPr>
            <p:cNvPr id="36" name="Arrow: Right 35">
              <a:extLst>
                <a:ext uri="{FF2B5EF4-FFF2-40B4-BE49-F238E27FC236}">
                  <a16:creationId xmlns:a16="http://schemas.microsoft.com/office/drawing/2014/main" xmlns="" id="{50E20992-A5E7-09CD-ABBF-38BEA95565C1}"/>
                </a:ext>
              </a:extLst>
            </p:cNvPr>
            <p:cNvSpPr/>
            <p:nvPr/>
          </p:nvSpPr>
          <p:spPr>
            <a:xfrm rot="16200000">
              <a:off x="2477791" y="1140139"/>
              <a:ext cx="66325" cy="316190"/>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7" name="Arrow: Right 4">
              <a:extLst>
                <a:ext uri="{FF2B5EF4-FFF2-40B4-BE49-F238E27FC236}">
                  <a16:creationId xmlns:a16="http://schemas.microsoft.com/office/drawing/2014/main" xmlns="" id="{CB0A76A3-C904-D109-A2A6-4F01A44684DC}"/>
                </a:ext>
              </a:extLst>
            </p:cNvPr>
            <p:cNvSpPr txBox="1"/>
            <p:nvPr/>
          </p:nvSpPr>
          <p:spPr>
            <a:xfrm rot="16200000">
              <a:off x="2487740" y="1213326"/>
              <a:ext cx="46428" cy="1897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ysClr val="window" lastClr="FFFFFF"/>
                </a:solidFill>
                <a:latin typeface="Calibri"/>
                <a:ea typeface="+mn-ea"/>
                <a:cs typeface="+mn-cs"/>
              </a:endParaRPr>
            </a:p>
          </p:txBody>
        </p:sp>
      </p:grpSp>
      <p:grpSp>
        <p:nvGrpSpPr>
          <p:cNvPr id="24" name="Group 23">
            <a:extLst>
              <a:ext uri="{FF2B5EF4-FFF2-40B4-BE49-F238E27FC236}">
                <a16:creationId xmlns:a16="http://schemas.microsoft.com/office/drawing/2014/main" xmlns="" id="{FB9120A7-B566-CB36-77F7-A346097FC017}"/>
              </a:ext>
            </a:extLst>
          </p:cNvPr>
          <p:cNvGrpSpPr/>
          <p:nvPr/>
        </p:nvGrpSpPr>
        <p:grpSpPr>
          <a:xfrm>
            <a:off x="3842470" y="3559471"/>
            <a:ext cx="1055561" cy="435749"/>
            <a:chOff x="3113302" y="1514078"/>
            <a:chExt cx="125734" cy="316190"/>
          </a:xfrm>
        </p:grpSpPr>
        <p:sp>
          <p:nvSpPr>
            <p:cNvPr id="34" name="Arrow: Right 33">
              <a:extLst>
                <a:ext uri="{FF2B5EF4-FFF2-40B4-BE49-F238E27FC236}">
                  <a16:creationId xmlns:a16="http://schemas.microsoft.com/office/drawing/2014/main" xmlns="" id="{363ED209-7A08-D292-B660-7638BB5529ED}"/>
                </a:ext>
              </a:extLst>
            </p:cNvPr>
            <p:cNvSpPr/>
            <p:nvPr/>
          </p:nvSpPr>
          <p:spPr>
            <a:xfrm rot="20863030">
              <a:off x="3113302" y="1514078"/>
              <a:ext cx="125734" cy="316190"/>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Arrow: Right 6">
              <a:extLst>
                <a:ext uri="{FF2B5EF4-FFF2-40B4-BE49-F238E27FC236}">
                  <a16:creationId xmlns:a16="http://schemas.microsoft.com/office/drawing/2014/main" xmlns="" id="{72B7C4E0-7F1C-855E-C3B8-5C9563E758EF}"/>
                </a:ext>
              </a:extLst>
            </p:cNvPr>
            <p:cNvSpPr txBox="1"/>
            <p:nvPr/>
          </p:nvSpPr>
          <p:spPr>
            <a:xfrm rot="20863030">
              <a:off x="3113734" y="1581328"/>
              <a:ext cx="88014" cy="1897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ysClr val="window" lastClr="FFFFFF"/>
                </a:solidFill>
                <a:latin typeface="Calibri"/>
                <a:ea typeface="+mn-ea"/>
                <a:cs typeface="+mn-cs"/>
              </a:endParaRPr>
            </a:p>
          </p:txBody>
        </p:sp>
      </p:grpSp>
      <p:grpSp>
        <p:nvGrpSpPr>
          <p:cNvPr id="25" name="Group 24">
            <a:extLst>
              <a:ext uri="{FF2B5EF4-FFF2-40B4-BE49-F238E27FC236}">
                <a16:creationId xmlns:a16="http://schemas.microsoft.com/office/drawing/2014/main" xmlns="" id="{A61F5910-72D2-72C5-19D6-A43EF4D4228C}"/>
              </a:ext>
            </a:extLst>
          </p:cNvPr>
          <p:cNvGrpSpPr/>
          <p:nvPr/>
        </p:nvGrpSpPr>
        <p:grpSpPr>
          <a:xfrm>
            <a:off x="3362695" y="4255820"/>
            <a:ext cx="670824" cy="723038"/>
            <a:chOff x="2676972" y="2315768"/>
            <a:chExt cx="316190" cy="79151"/>
          </a:xfrm>
        </p:grpSpPr>
        <p:sp>
          <p:nvSpPr>
            <p:cNvPr id="32" name="Arrow: Right 31">
              <a:extLst>
                <a:ext uri="{FF2B5EF4-FFF2-40B4-BE49-F238E27FC236}">
                  <a16:creationId xmlns:a16="http://schemas.microsoft.com/office/drawing/2014/main" xmlns="" id="{D8674A1B-2424-4959-3998-35B8F2DCF351}"/>
                </a:ext>
              </a:extLst>
            </p:cNvPr>
            <p:cNvSpPr/>
            <p:nvPr/>
          </p:nvSpPr>
          <p:spPr>
            <a:xfrm rot="3413275">
              <a:off x="2795491" y="2197249"/>
              <a:ext cx="79151" cy="316190"/>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3" name="Arrow: Right 8">
              <a:extLst>
                <a:ext uri="{FF2B5EF4-FFF2-40B4-BE49-F238E27FC236}">
                  <a16:creationId xmlns:a16="http://schemas.microsoft.com/office/drawing/2014/main" xmlns="" id="{F722F067-3334-EE96-1058-A92225F096C1}"/>
                </a:ext>
              </a:extLst>
            </p:cNvPr>
            <p:cNvSpPr txBox="1"/>
            <p:nvPr/>
          </p:nvSpPr>
          <p:spPr>
            <a:xfrm rot="3413275">
              <a:off x="2800878" y="2250543"/>
              <a:ext cx="55406" cy="1897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ysClr val="window" lastClr="FFFFFF"/>
                </a:solidFill>
                <a:latin typeface="Calibri"/>
                <a:ea typeface="+mn-ea"/>
                <a:cs typeface="+mn-cs"/>
              </a:endParaRPr>
            </a:p>
          </p:txBody>
        </p:sp>
      </p:grpSp>
      <p:grpSp>
        <p:nvGrpSpPr>
          <p:cNvPr id="26" name="Group 25">
            <a:extLst>
              <a:ext uri="{FF2B5EF4-FFF2-40B4-BE49-F238E27FC236}">
                <a16:creationId xmlns:a16="http://schemas.microsoft.com/office/drawing/2014/main" xmlns="" id="{8CAE5D2C-2659-2E65-7A4D-A00CAFC316CC}"/>
              </a:ext>
            </a:extLst>
          </p:cNvPr>
          <p:cNvGrpSpPr/>
          <p:nvPr/>
        </p:nvGrpSpPr>
        <p:grpSpPr>
          <a:xfrm>
            <a:off x="1872182" y="3966009"/>
            <a:ext cx="828593" cy="650332"/>
            <a:chOff x="1900502" y="2127143"/>
            <a:chExt cx="154488" cy="316190"/>
          </a:xfrm>
        </p:grpSpPr>
        <p:sp>
          <p:nvSpPr>
            <p:cNvPr id="30" name="Arrow: Right 29">
              <a:extLst>
                <a:ext uri="{FF2B5EF4-FFF2-40B4-BE49-F238E27FC236}">
                  <a16:creationId xmlns:a16="http://schemas.microsoft.com/office/drawing/2014/main" xmlns="" id="{1228D3C7-7AB4-BDAA-F297-7766135D35AC}"/>
                </a:ext>
              </a:extLst>
            </p:cNvPr>
            <p:cNvSpPr/>
            <p:nvPr/>
          </p:nvSpPr>
          <p:spPr>
            <a:xfrm rot="8500464">
              <a:off x="1900502" y="2127143"/>
              <a:ext cx="154488" cy="316190"/>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1" name="Arrow: Right 10">
              <a:extLst>
                <a:ext uri="{FF2B5EF4-FFF2-40B4-BE49-F238E27FC236}">
                  <a16:creationId xmlns:a16="http://schemas.microsoft.com/office/drawing/2014/main" xmlns="" id="{C20D69B9-C132-7792-7B2F-F3CB86408978}"/>
                </a:ext>
              </a:extLst>
            </p:cNvPr>
            <p:cNvSpPr txBox="1"/>
            <p:nvPr/>
          </p:nvSpPr>
          <p:spPr>
            <a:xfrm rot="19300464">
              <a:off x="1941854" y="2176011"/>
              <a:ext cx="108142" cy="1897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ysClr val="window" lastClr="FFFFFF"/>
                </a:solidFill>
                <a:latin typeface="Calibri"/>
                <a:ea typeface="+mn-ea"/>
                <a:cs typeface="+mn-cs"/>
              </a:endParaRPr>
            </a:p>
          </p:txBody>
        </p:sp>
      </p:grpSp>
      <p:grpSp>
        <p:nvGrpSpPr>
          <p:cNvPr id="27" name="Group 26">
            <a:extLst>
              <a:ext uri="{FF2B5EF4-FFF2-40B4-BE49-F238E27FC236}">
                <a16:creationId xmlns:a16="http://schemas.microsoft.com/office/drawing/2014/main" xmlns="" id="{A3569A61-9C41-FB59-CD58-C80DEC47C6AC}"/>
              </a:ext>
            </a:extLst>
          </p:cNvPr>
          <p:cNvGrpSpPr/>
          <p:nvPr/>
        </p:nvGrpSpPr>
        <p:grpSpPr>
          <a:xfrm>
            <a:off x="2036665" y="2641600"/>
            <a:ext cx="664611" cy="793331"/>
            <a:chOff x="1705832" y="1531348"/>
            <a:chExt cx="173662" cy="316190"/>
          </a:xfrm>
        </p:grpSpPr>
        <p:sp>
          <p:nvSpPr>
            <p:cNvPr id="28" name="Arrow: Right 27">
              <a:extLst>
                <a:ext uri="{FF2B5EF4-FFF2-40B4-BE49-F238E27FC236}">
                  <a16:creationId xmlns:a16="http://schemas.microsoft.com/office/drawing/2014/main" xmlns="" id="{7A578F14-2F7F-72C6-1FEB-6EFF85367668}"/>
                </a:ext>
              </a:extLst>
            </p:cNvPr>
            <p:cNvSpPr/>
            <p:nvPr/>
          </p:nvSpPr>
          <p:spPr>
            <a:xfrm rot="11594124">
              <a:off x="1705832" y="1531348"/>
              <a:ext cx="173662" cy="316190"/>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Arrow: Right 12">
              <a:extLst>
                <a:ext uri="{FF2B5EF4-FFF2-40B4-BE49-F238E27FC236}">
                  <a16:creationId xmlns:a16="http://schemas.microsoft.com/office/drawing/2014/main" xmlns="" id="{8E7F6E91-08F9-8A56-2E0C-BD59F41ADDDC}"/>
                </a:ext>
              </a:extLst>
            </p:cNvPr>
            <p:cNvSpPr txBox="1"/>
            <p:nvPr/>
          </p:nvSpPr>
          <p:spPr>
            <a:xfrm rot="22394124">
              <a:off x="1757239" y="1600550"/>
              <a:ext cx="121563" cy="1897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ysClr val="window" lastClr="FFFFFF"/>
                </a:solidFill>
                <a:latin typeface="Calibri"/>
                <a:ea typeface="+mn-ea"/>
                <a:cs typeface="+mn-cs"/>
              </a:endParaRPr>
            </a:p>
          </p:txBody>
        </p:sp>
      </p:grpSp>
      <p:sp>
        <p:nvSpPr>
          <p:cNvPr id="38" name="Subtitle 7">
            <a:extLst>
              <a:ext uri="{FF2B5EF4-FFF2-40B4-BE49-F238E27FC236}">
                <a16:creationId xmlns:a16="http://schemas.microsoft.com/office/drawing/2014/main" xmlns="" id="{ECFB91C2-1D1F-3E07-4994-92358CEED8CA}"/>
              </a:ext>
            </a:extLst>
          </p:cNvPr>
          <p:cNvSpPr txBox="1">
            <a:spLocks/>
          </p:cNvSpPr>
          <p:nvPr/>
        </p:nvSpPr>
        <p:spPr>
          <a:xfrm>
            <a:off x="6649254" y="1762258"/>
            <a:ext cx="5124605" cy="3825741"/>
          </a:xfrm>
          <a:prstGeom prst="rect">
            <a:avLst/>
          </a:prstGeom>
        </p:spPr>
        <p:txBody>
          <a:bodyPr vert="horz" lIns="91440" tIns="45720" rIns="91440" bIns="45720" rtlCol="0" anchor="t" anchorCtr="0">
            <a:noAutofit/>
          </a:bodyPr>
          <a:lstStyle>
            <a:lvl1pPr marL="0" indent="0" algn="ctr" defTabSz="914400" rtl="0" eaLnBrk="1" latinLnBrk="0" hangingPunct="1">
              <a:lnSpc>
                <a:spcPct val="150000"/>
              </a:lnSpc>
              <a:spcBef>
                <a:spcPts val="1000"/>
              </a:spcBef>
              <a:buClr>
                <a:schemeClr val="accent3"/>
              </a:buClr>
              <a:buFont typeface="Wingdings" panose="05000000000000000000" pitchFamily="2" charset="2"/>
              <a:buNone/>
              <a:defRPr lang="en-US" sz="1800" kern="1200" cap="all" spc="300" dirty="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AutoNum type="arabicPeriod"/>
            </a:pPr>
            <a:r>
              <a:rPr lang="vi-VN" sz="3200" b="1">
                <a:solidFill>
                  <a:srgbClr val="FF0000">
                    <a:alpha val="60000"/>
                  </a:srgbClr>
                </a:solidFill>
              </a:rPr>
              <a:t>Vẽ sơ đồ tư duy về “Mục tiêu xây dựng Cộng đồng ASEAN”. </a:t>
            </a:r>
          </a:p>
        </p:txBody>
      </p:sp>
    </p:spTree>
    <p:extLst>
      <p:ext uri="{BB962C8B-B14F-4D97-AF65-F5344CB8AC3E}">
        <p14:creationId xmlns:p14="http://schemas.microsoft.com/office/powerpoint/2010/main" val="805496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D0AF47B-9A79-D0C2-E9E3-FA413677DB4C}"/>
              </a:ext>
            </a:extLst>
          </p:cNvPr>
          <p:cNvPicPr>
            <a:picLocks noChangeAspect="1"/>
          </p:cNvPicPr>
          <p:nvPr/>
        </p:nvPicPr>
        <p:blipFill>
          <a:blip r:embed="rId3"/>
          <a:stretch>
            <a:fillRect/>
          </a:stretch>
        </p:blipFill>
        <p:spPr>
          <a:xfrm>
            <a:off x="807720" y="0"/>
            <a:ext cx="10591800" cy="6857999"/>
          </a:xfrm>
          <a:prstGeom prst="rect">
            <a:avLst/>
          </a:prstGeom>
        </p:spPr>
      </p:pic>
    </p:spTree>
    <p:extLst>
      <p:ext uri="{BB962C8B-B14F-4D97-AF65-F5344CB8AC3E}">
        <p14:creationId xmlns:p14="http://schemas.microsoft.com/office/powerpoint/2010/main" val="2359185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B16E9532-6DC7-411D-A09F-8413A5B95FFE}"/>
              </a:ext>
            </a:extLst>
          </p:cNvPr>
          <p:cNvSpPr>
            <a:spLocks noGrp="1"/>
          </p:cNvSpPr>
          <p:nvPr>
            <p:ph type="title"/>
          </p:nvPr>
        </p:nvSpPr>
        <p:spPr>
          <a:xfrm>
            <a:off x="192054" y="314626"/>
            <a:ext cx="5903945" cy="1700786"/>
          </a:xfrm>
        </p:spPr>
        <p:txBody>
          <a:bodyPr anchor="ctr">
            <a:noAutofit/>
          </a:bodyPr>
          <a:lstStyle/>
          <a:p>
            <a:pPr marL="0" marR="0" algn="just" fontAlgn="base">
              <a:lnSpc>
                <a:spcPct val="115000"/>
              </a:lnSpc>
              <a:spcBef>
                <a:spcPts val="0"/>
              </a:spcBef>
              <a:spcAft>
                <a:spcPts val="0"/>
              </a:spcAft>
            </a:pPr>
            <a:r>
              <a:rPr lang="vi-VN" sz="3200" b="1">
                <a:solidFill>
                  <a:srgbClr val="FF0000"/>
                </a:solidFill>
                <a:effectLst/>
                <a:latin typeface="Times New Roman" panose="02020603050405020304" pitchFamily="18" charset="0"/>
                <a:ea typeface="Times New Roman" panose="02020603050405020304" pitchFamily="18" charset="0"/>
              </a:rPr>
              <a:t>1. Ý TƯỞNG, MỤC TIÊU VÀ KẾ HOẠCH XÂY DỰNG CỘNG ĐỒNG ASEAN</a:t>
            </a:r>
            <a:endParaRPr lang="en-US" sz="3200">
              <a:solidFill>
                <a:srgbClr val="FF0000"/>
              </a:solidFill>
              <a:effectLst/>
              <a:latin typeface="Times New Roman" panose="02020603050405020304" pitchFamily="18" charset="0"/>
              <a:ea typeface="Times New Roman" panose="02020603050405020304" pitchFamily="18" charset="0"/>
            </a:endParaRPr>
          </a:p>
        </p:txBody>
      </p:sp>
      <p:pic>
        <p:nvPicPr>
          <p:cNvPr id="9" name="Picture Placeholder 8" descr="Angle view of a man skiing on a mountain slope">
            <a:extLst>
              <a:ext uri="{FF2B5EF4-FFF2-40B4-BE49-F238E27FC236}">
                <a16:creationId xmlns:a16="http://schemas.microsoft.com/office/drawing/2014/main" xmlns="" id="{3157C130-A151-49C9-841C-4727F37F3314}"/>
              </a:ext>
            </a:extLst>
          </p:cNvPr>
          <p:cNvPicPr>
            <a:picLocks noGrp="1" noChangeAspect="1"/>
          </p:cNvPicPr>
          <p:nvPr>
            <p:ph type="pic" sz="quarter" idx="13"/>
          </p:nvPr>
        </p:nvPicPr>
        <p:blipFill>
          <a:blip r:embed="rId3"/>
          <a:srcRect l="22206" r="22206"/>
          <a:stretch/>
        </p:blipFill>
        <p:spPr/>
      </p:pic>
      <p:sp>
        <p:nvSpPr>
          <p:cNvPr id="3" name="TextBox 2">
            <a:extLst>
              <a:ext uri="{FF2B5EF4-FFF2-40B4-BE49-F238E27FC236}">
                <a16:creationId xmlns:a16="http://schemas.microsoft.com/office/drawing/2014/main" xmlns="" id="{38407F94-9F60-D58A-1399-50FFE7E181E2}"/>
              </a:ext>
            </a:extLst>
          </p:cNvPr>
          <p:cNvSpPr txBox="1"/>
          <p:nvPr/>
        </p:nvSpPr>
        <p:spPr>
          <a:xfrm>
            <a:off x="95249" y="2684498"/>
            <a:ext cx="6097554" cy="1077218"/>
          </a:xfrm>
          <a:prstGeom prst="rect">
            <a:avLst/>
          </a:prstGeom>
          <a:noFill/>
        </p:spPr>
        <p:txBody>
          <a:bodyPr wrap="square">
            <a:spAutoFit/>
          </a:bodyPr>
          <a:lstStyle/>
          <a:p>
            <a:pPr algn="just"/>
            <a:r>
              <a:rPr lang="en-US" sz="3200" b="1">
                <a:solidFill>
                  <a:srgbClr val="2E74B5"/>
                </a:solidFill>
                <a:latin typeface="Times New Roman" panose="02020603050405020304" pitchFamily="18" charset="0"/>
                <a:ea typeface="DengXian" panose="02010600030101010101" pitchFamily="2" charset="-122"/>
                <a:cs typeface="Times New Roman" panose="02020603050405020304" pitchFamily="18" charset="0"/>
              </a:rPr>
              <a:t>c</a:t>
            </a:r>
            <a:r>
              <a:rPr lang="en-US" sz="3200" b="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1" err="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Kế</a:t>
            </a:r>
            <a:r>
              <a:rPr lang="en-US" sz="3200" b="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1" err="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hoạch</a:t>
            </a:r>
            <a:r>
              <a:rPr lang="en-US" sz="3200" b="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 xây dựng Cộng </a:t>
            </a:r>
            <a:r>
              <a:rPr lang="en-US" sz="3200" b="1" err="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đồng</a:t>
            </a:r>
            <a:r>
              <a:rPr lang="en-US" sz="3200" b="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 ASEAN</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349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xmlns="" id="{2C602EC3-0115-4FB6-BAA7-BCA17E611651}"/>
              </a:ext>
            </a:extLst>
          </p:cNvPr>
          <p:cNvSpPr>
            <a:spLocks noGrp="1"/>
          </p:cNvSpPr>
          <p:nvPr>
            <p:ph type="subTitle" idx="1"/>
          </p:nvPr>
        </p:nvSpPr>
        <p:spPr>
          <a:xfrm>
            <a:off x="6096000" y="2255520"/>
            <a:ext cx="6096000" cy="2346960"/>
          </a:xfrm>
        </p:spPr>
        <p:txBody>
          <a:bodyPr anchor="t">
            <a:noAutofit/>
          </a:bodyPr>
          <a:lstStyle/>
          <a:p>
            <a:pPr marL="342900" indent="-342900">
              <a:buAutoNum type="arabicPeriod"/>
            </a:pPr>
            <a:r>
              <a:rPr lang="en-US" sz="3200" err="1"/>
              <a:t>Vẽ</a:t>
            </a:r>
            <a:r>
              <a:rPr lang="en-US" sz="3200"/>
              <a:t> </a:t>
            </a:r>
            <a:r>
              <a:rPr lang="en-US" sz="3200" err="1"/>
              <a:t>trục</a:t>
            </a:r>
            <a:r>
              <a:rPr lang="en-US" sz="3200"/>
              <a:t> </a:t>
            </a:r>
            <a:r>
              <a:rPr lang="en-US" sz="3200" err="1"/>
              <a:t>thời</a:t>
            </a:r>
            <a:r>
              <a:rPr lang="en-US" sz="3200"/>
              <a:t> </a:t>
            </a:r>
            <a:r>
              <a:rPr lang="en-US" sz="3200" err="1"/>
              <a:t>gian</a:t>
            </a:r>
            <a:r>
              <a:rPr lang="en-US" sz="3200"/>
              <a:t> về “</a:t>
            </a:r>
            <a:r>
              <a:rPr lang="en-US" sz="3200" err="1"/>
              <a:t>Kế</a:t>
            </a:r>
            <a:r>
              <a:rPr lang="en-US" sz="3200"/>
              <a:t> </a:t>
            </a:r>
            <a:r>
              <a:rPr lang="en-US" sz="3200" err="1"/>
              <a:t>hoạch</a:t>
            </a:r>
            <a:r>
              <a:rPr lang="en-US" sz="3200"/>
              <a:t> xây dựng Cộng </a:t>
            </a:r>
            <a:r>
              <a:rPr lang="en-US" sz="3200" err="1"/>
              <a:t>đồng</a:t>
            </a:r>
            <a:r>
              <a:rPr lang="en-US" sz="3200"/>
              <a:t> ASEAN”. </a:t>
            </a:r>
          </a:p>
        </p:txBody>
      </p:sp>
      <p:pic>
        <p:nvPicPr>
          <p:cNvPr id="9" name="Picture Placeholder 8" descr="Aerial view of two persons skiing">
            <a:extLst>
              <a:ext uri="{FF2B5EF4-FFF2-40B4-BE49-F238E27FC236}">
                <a16:creationId xmlns:a16="http://schemas.microsoft.com/office/drawing/2014/main" xmlns="" id="{3157C130-A151-49C9-841C-4727F37F3314}"/>
              </a:ext>
            </a:extLst>
          </p:cNvPr>
          <p:cNvPicPr>
            <a:picLocks noGrp="1" noChangeAspect="1"/>
          </p:cNvPicPr>
          <p:nvPr>
            <p:ph type="pic" sz="quarter" idx="13"/>
          </p:nvPr>
        </p:nvPicPr>
        <p:blipFill rotWithShape="1">
          <a:blip r:embed="rId3"/>
          <a:srcRect l="21670" r="21670"/>
          <a:stretch/>
        </p:blipFill>
        <p:spPr>
          <a:xfrm>
            <a:off x="541336" y="1865000"/>
            <a:ext cx="5371784" cy="3997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itle 6">
            <a:extLst>
              <a:ext uri="{FF2B5EF4-FFF2-40B4-BE49-F238E27FC236}">
                <a16:creationId xmlns:a16="http://schemas.microsoft.com/office/drawing/2014/main" xmlns="" id="{B16E9532-6DC7-411D-A09F-8413A5B95FFE}"/>
              </a:ext>
            </a:extLst>
          </p:cNvPr>
          <p:cNvSpPr>
            <a:spLocks noGrp="1"/>
          </p:cNvSpPr>
          <p:nvPr>
            <p:ph type="title"/>
          </p:nvPr>
        </p:nvSpPr>
        <p:spPr>
          <a:xfrm>
            <a:off x="646849" y="3037921"/>
            <a:ext cx="5160757" cy="1274999"/>
          </a:xfrm>
        </p:spPr>
        <p:txBody>
          <a:bodyPr>
            <a:normAutofit/>
          </a:bodyPr>
          <a:lstStyle/>
          <a:p>
            <a:r>
              <a:rPr lang="en-US" b="1" err="1">
                <a:solidFill>
                  <a:srgbClr val="FF0000"/>
                </a:solidFill>
              </a:rPr>
              <a:t>Cá</a:t>
            </a:r>
            <a:r>
              <a:rPr lang="en-US" b="1">
                <a:solidFill>
                  <a:srgbClr val="FF0000"/>
                </a:solidFill>
              </a:rPr>
              <a:t> </a:t>
            </a:r>
            <a:r>
              <a:rPr lang="en-US" b="1" err="1">
                <a:solidFill>
                  <a:srgbClr val="FF0000"/>
                </a:solidFill>
              </a:rPr>
              <a:t>nhân</a:t>
            </a:r>
            <a:endParaRPr lang="en-US" b="1">
              <a:solidFill>
                <a:srgbClr val="FF0000"/>
              </a:solidFill>
            </a:endParaRPr>
          </a:p>
        </p:txBody>
      </p:sp>
    </p:spTree>
    <p:extLst>
      <p:ext uri="{BB962C8B-B14F-4D97-AF65-F5344CB8AC3E}">
        <p14:creationId xmlns:p14="http://schemas.microsoft.com/office/powerpoint/2010/main" val="1671118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61BCD07-E5F2-74C3-0E4B-764C44F0F081}"/>
              </a:ext>
            </a:extLst>
          </p:cNvPr>
          <p:cNvSpPr/>
          <p:nvPr/>
        </p:nvSpPr>
        <p:spPr>
          <a:xfrm>
            <a:off x="1941461" y="4894326"/>
            <a:ext cx="3303369" cy="1080890"/>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algn="ctr">
              <a:spcBef>
                <a:spcPts val="600"/>
              </a:spcBef>
              <a:spcAft>
                <a:spcPts val="600"/>
              </a:spcAft>
            </a:pPr>
            <a:r>
              <a:rPr lang="en-US" sz="3200" dirty="0" smtClean="0">
                <a:solidFill>
                  <a:schemeClr val="tx1"/>
                </a:solidFill>
                <a:effectLst/>
                <a:latin typeface="Times New Roman" panose="02020603050405020304" pitchFamily="18" charset="0"/>
                <a:ea typeface="Times New Roman" panose="02020603050405020304" pitchFamily="18" charset="0"/>
              </a:rPr>
              <a:t>02/2009</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AC7E18C1-ABAC-70E9-8F3B-7ED0BBC38E16}"/>
              </a:ext>
            </a:extLst>
          </p:cNvPr>
          <p:cNvSpPr/>
          <p:nvPr/>
        </p:nvSpPr>
        <p:spPr>
          <a:xfrm>
            <a:off x="1941862" y="2600793"/>
            <a:ext cx="3537236" cy="1103002"/>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r>
              <a:rPr lang="en-US" sz="3200" dirty="0" smtClean="0">
                <a:effectLst/>
                <a:latin typeface="Times New Roman" panose="02020603050405020304" pitchFamily="18" charset="0"/>
                <a:ea typeface="Times New Roman" panose="02020603050405020304" pitchFamily="18" charset="0"/>
              </a:rPr>
              <a:t>4/2010</a:t>
            </a:r>
            <a:endParaRPr lang="en-US" sz="3200" dirty="0">
              <a:effectLst/>
              <a:latin typeface="Times New Roman" panose="02020603050405020304" pitchFamily="18" charset="0"/>
              <a:ea typeface="Times New Roman" panose="02020603050405020304" pitchFamily="18" charset="0"/>
            </a:endParaRPr>
          </a:p>
        </p:txBody>
      </p:sp>
      <p:sp>
        <p:nvSpPr>
          <p:cNvPr id="7" name="Arrow: Up 6">
            <a:extLst>
              <a:ext uri="{FF2B5EF4-FFF2-40B4-BE49-F238E27FC236}">
                <a16:creationId xmlns:a16="http://schemas.microsoft.com/office/drawing/2014/main" xmlns="" id="{C1EBF8BB-D1CF-71B8-5C49-DA026DF6584D}"/>
              </a:ext>
            </a:extLst>
          </p:cNvPr>
          <p:cNvSpPr/>
          <p:nvPr/>
        </p:nvSpPr>
        <p:spPr>
          <a:xfrm>
            <a:off x="0" y="0"/>
            <a:ext cx="1663589" cy="6312534"/>
          </a:xfrm>
          <a:prstGeom prst="upArrow">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Rounded Corners 7">
            <a:extLst>
              <a:ext uri="{FF2B5EF4-FFF2-40B4-BE49-F238E27FC236}">
                <a16:creationId xmlns:a16="http://schemas.microsoft.com/office/drawing/2014/main" xmlns="" id="{DE6444DC-3174-94D6-C74E-8CA91D17DF69}"/>
              </a:ext>
            </a:extLst>
          </p:cNvPr>
          <p:cNvSpPr/>
          <p:nvPr/>
        </p:nvSpPr>
        <p:spPr>
          <a:xfrm>
            <a:off x="2075432" y="570858"/>
            <a:ext cx="3270096" cy="1103002"/>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r>
              <a:rPr lang="en-US" sz="3200" dirty="0" smtClean="0">
                <a:effectLst/>
                <a:latin typeface="Times New Roman" panose="02020603050405020304" pitchFamily="18" charset="0"/>
                <a:ea typeface="Times New Roman" panose="02020603050405020304" pitchFamily="18" charset="0"/>
              </a:rPr>
              <a:t>11/2015</a:t>
            </a:r>
            <a:endParaRPr lang="en-US" sz="3200" dirty="0">
              <a:effectLst/>
              <a:latin typeface="Times New Roman" panose="02020603050405020304" pitchFamily="18" charset="0"/>
              <a:ea typeface="Times New Roman" panose="02020603050405020304" pitchFamily="18" charset="0"/>
            </a:endParaRPr>
          </a:p>
        </p:txBody>
      </p:sp>
      <p:cxnSp>
        <p:nvCxnSpPr>
          <p:cNvPr id="9" name="Straight Connector 8">
            <a:extLst>
              <a:ext uri="{FF2B5EF4-FFF2-40B4-BE49-F238E27FC236}">
                <a16:creationId xmlns:a16="http://schemas.microsoft.com/office/drawing/2014/main" xmlns="" id="{3BA3C71B-C163-6A76-6197-E9735FC6D051}"/>
              </a:ext>
            </a:extLst>
          </p:cNvPr>
          <p:cNvCxnSpPr>
            <a:cxnSpLocks/>
          </p:cNvCxnSpPr>
          <p:nvPr/>
        </p:nvCxnSpPr>
        <p:spPr>
          <a:xfrm>
            <a:off x="1248798" y="1311275"/>
            <a:ext cx="793361"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xmlns="" id="{FABFE73E-E5CB-D1C7-715A-F6376D7A9257}"/>
              </a:ext>
            </a:extLst>
          </p:cNvPr>
          <p:cNvCxnSpPr>
            <a:cxnSpLocks/>
            <a:endCxn id="6" idx="1"/>
          </p:cNvCxnSpPr>
          <p:nvPr/>
        </p:nvCxnSpPr>
        <p:spPr>
          <a:xfrm>
            <a:off x="1271522" y="3148437"/>
            <a:ext cx="670340" cy="3857"/>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xmlns="" id="{ACC37E23-7145-3139-B587-0B838E7224C0}"/>
              </a:ext>
            </a:extLst>
          </p:cNvPr>
          <p:cNvCxnSpPr>
            <a:cxnSpLocks/>
          </p:cNvCxnSpPr>
          <p:nvPr/>
        </p:nvCxnSpPr>
        <p:spPr>
          <a:xfrm>
            <a:off x="1243797" y="5371147"/>
            <a:ext cx="697664"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sp>
        <p:nvSpPr>
          <p:cNvPr id="13" name="Rectangle: Rounded Corners 7">
            <a:extLst>
              <a:ext uri="{FF2B5EF4-FFF2-40B4-BE49-F238E27FC236}">
                <a16:creationId xmlns:a16="http://schemas.microsoft.com/office/drawing/2014/main" xmlns="" id="{DE6444DC-3174-94D6-C74E-8CA91D17DF69}"/>
              </a:ext>
            </a:extLst>
          </p:cNvPr>
          <p:cNvSpPr/>
          <p:nvPr/>
        </p:nvSpPr>
        <p:spPr>
          <a:xfrm>
            <a:off x="6385304" y="570858"/>
            <a:ext cx="5721352" cy="1103002"/>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endParaRPr lang="en-US" sz="3200" dirty="0">
              <a:effectLst/>
              <a:latin typeface="Times New Roman" panose="02020603050405020304" pitchFamily="18" charset="0"/>
              <a:ea typeface="Times New Roman" panose="02020603050405020304" pitchFamily="18" charset="0"/>
            </a:endParaRPr>
          </a:p>
        </p:txBody>
      </p:sp>
      <p:sp>
        <p:nvSpPr>
          <p:cNvPr id="15" name="Rectangle: Rounded Corners 7">
            <a:extLst>
              <a:ext uri="{FF2B5EF4-FFF2-40B4-BE49-F238E27FC236}">
                <a16:creationId xmlns:a16="http://schemas.microsoft.com/office/drawing/2014/main" xmlns="" id="{DE6444DC-3174-94D6-C74E-8CA91D17DF69}"/>
              </a:ext>
            </a:extLst>
          </p:cNvPr>
          <p:cNvSpPr/>
          <p:nvPr/>
        </p:nvSpPr>
        <p:spPr>
          <a:xfrm>
            <a:off x="6470648" y="2730052"/>
            <a:ext cx="5721352" cy="1103002"/>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endParaRPr lang="en-US" sz="3200" dirty="0">
              <a:effectLst/>
              <a:latin typeface="Times New Roman" panose="02020603050405020304" pitchFamily="18" charset="0"/>
              <a:ea typeface="Times New Roman" panose="02020603050405020304" pitchFamily="18" charset="0"/>
            </a:endParaRPr>
          </a:p>
        </p:txBody>
      </p:sp>
      <p:sp>
        <p:nvSpPr>
          <p:cNvPr id="17" name="Rectangle: Rounded Corners 7">
            <a:extLst>
              <a:ext uri="{FF2B5EF4-FFF2-40B4-BE49-F238E27FC236}">
                <a16:creationId xmlns:a16="http://schemas.microsoft.com/office/drawing/2014/main" xmlns="" id="{DE6444DC-3174-94D6-C74E-8CA91D17DF69}"/>
              </a:ext>
            </a:extLst>
          </p:cNvPr>
          <p:cNvSpPr/>
          <p:nvPr/>
        </p:nvSpPr>
        <p:spPr>
          <a:xfrm>
            <a:off x="6470648" y="4896852"/>
            <a:ext cx="5721352" cy="1103002"/>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endParaRPr lang="en-US" sz="3200" dirty="0">
              <a:effectLst/>
              <a:latin typeface="Times New Roman" panose="02020603050405020304" pitchFamily="18" charset="0"/>
              <a:ea typeface="Times New Roman" panose="02020603050405020304" pitchFamily="18" charset="0"/>
            </a:endParaRPr>
          </a:p>
        </p:txBody>
      </p:sp>
      <p:cxnSp>
        <p:nvCxnSpPr>
          <p:cNvPr id="18" name="Straight Connector 17">
            <a:extLst>
              <a:ext uri="{FF2B5EF4-FFF2-40B4-BE49-F238E27FC236}">
                <a16:creationId xmlns:a16="http://schemas.microsoft.com/office/drawing/2014/main" xmlns="" id="{3BA3C71B-C163-6A76-6197-E9735FC6D051}"/>
              </a:ext>
            </a:extLst>
          </p:cNvPr>
          <p:cNvCxnSpPr>
            <a:cxnSpLocks/>
            <a:endCxn id="13" idx="1"/>
          </p:cNvCxnSpPr>
          <p:nvPr/>
        </p:nvCxnSpPr>
        <p:spPr>
          <a:xfrm>
            <a:off x="5345528" y="1122359"/>
            <a:ext cx="1039776"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xmlns="" id="{3BA3C71B-C163-6A76-6197-E9735FC6D051}"/>
              </a:ext>
            </a:extLst>
          </p:cNvPr>
          <p:cNvCxnSpPr>
            <a:cxnSpLocks/>
          </p:cNvCxnSpPr>
          <p:nvPr/>
        </p:nvCxnSpPr>
        <p:spPr>
          <a:xfrm flipV="1">
            <a:off x="5479098" y="3148437"/>
            <a:ext cx="991550" cy="783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xmlns="" id="{3BA3C71B-C163-6A76-6197-E9735FC6D051}"/>
              </a:ext>
            </a:extLst>
          </p:cNvPr>
          <p:cNvCxnSpPr>
            <a:cxnSpLocks/>
            <a:stCxn id="5" idx="3"/>
            <a:endCxn id="17" idx="1"/>
          </p:cNvCxnSpPr>
          <p:nvPr/>
        </p:nvCxnSpPr>
        <p:spPr>
          <a:xfrm>
            <a:off x="5244830" y="5434771"/>
            <a:ext cx="1225818" cy="13582"/>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3475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D7F9A0-D364-C129-711E-DB39F65EEDBD}"/>
              </a:ext>
            </a:extLst>
          </p:cNvPr>
          <p:cNvSpPr>
            <a:spLocks noGrp="1"/>
          </p:cNvSpPr>
          <p:nvPr>
            <p:ph type="title"/>
          </p:nvPr>
        </p:nvSpPr>
        <p:spPr/>
        <p:txBody>
          <a:bodyPr/>
          <a:lstStyle/>
          <a:p>
            <a:r>
              <a:rPr lang="en-US"/>
              <a:t>Effective delivery techniques   </a:t>
            </a:r>
          </a:p>
        </p:txBody>
      </p:sp>
      <p:sp>
        <p:nvSpPr>
          <p:cNvPr id="12" name="Content Placeholder 11">
            <a:extLst>
              <a:ext uri="{FF2B5EF4-FFF2-40B4-BE49-F238E27FC236}">
                <a16:creationId xmlns:a16="http://schemas.microsoft.com/office/drawing/2014/main" xmlns="" id="{09A860AE-836A-6B3C-D663-F6B253827540}"/>
              </a:ext>
            </a:extLst>
          </p:cNvPr>
          <p:cNvSpPr>
            <a:spLocks noGrp="1"/>
          </p:cNvSpPr>
          <p:nvPr>
            <p:ph sz="half" idx="12"/>
          </p:nvPr>
        </p:nvSpPr>
        <p:spPr/>
        <p:txBody>
          <a:bodyPr>
            <a:normAutofit/>
          </a:bodyPr>
          <a:lstStyle/>
          <a:p>
            <a:r>
              <a:rPr lang="en-US"/>
              <a:t>This is a powerful tool in public speaking. It involves varying pitch, tone, and volume to convey emotion, emphasize points, and maintain interest. </a:t>
            </a:r>
          </a:p>
          <a:p>
            <a:pPr lvl="1"/>
            <a:r>
              <a:rPr lang="en-US"/>
              <a:t>Pitch variation</a:t>
            </a:r>
          </a:p>
          <a:p>
            <a:pPr lvl="1"/>
            <a:r>
              <a:rPr lang="en-US"/>
              <a:t>Tone inflection</a:t>
            </a:r>
          </a:p>
          <a:p>
            <a:pPr lvl="1"/>
            <a:r>
              <a:rPr lang="en-US"/>
              <a:t>Volume control</a:t>
            </a:r>
          </a:p>
        </p:txBody>
      </p:sp>
      <p:sp>
        <p:nvSpPr>
          <p:cNvPr id="13" name="Content Placeholder 12">
            <a:extLst>
              <a:ext uri="{FF2B5EF4-FFF2-40B4-BE49-F238E27FC236}">
                <a16:creationId xmlns:a16="http://schemas.microsoft.com/office/drawing/2014/main" xmlns="" id="{2BFE84A7-25EF-3EAC-827F-0F82AD57DF50}"/>
              </a:ext>
            </a:extLst>
          </p:cNvPr>
          <p:cNvSpPr>
            <a:spLocks noGrp="1"/>
          </p:cNvSpPr>
          <p:nvPr>
            <p:ph sz="half" idx="13"/>
          </p:nvPr>
        </p:nvSpPr>
        <p:spPr/>
        <p:txBody>
          <a:bodyPr>
            <a:normAutofit/>
          </a:bodyPr>
          <a:lstStyle/>
          <a:p>
            <a:r>
              <a:rPr lang="en-US"/>
              <a:t>Effective body language enhances your message, making it more impactful and memorable.</a:t>
            </a:r>
          </a:p>
          <a:p>
            <a:pPr lvl="1"/>
            <a:r>
              <a:rPr lang="en-US"/>
              <a:t>Meaningful eye contact</a:t>
            </a:r>
          </a:p>
          <a:p>
            <a:pPr lvl="1"/>
            <a:r>
              <a:rPr lang="en-US"/>
              <a:t>Purposeful gestures</a:t>
            </a:r>
          </a:p>
          <a:p>
            <a:pPr lvl="1"/>
            <a:r>
              <a:rPr lang="en-US"/>
              <a:t>Maintain good posture</a:t>
            </a:r>
          </a:p>
          <a:p>
            <a:pPr lvl="1"/>
            <a:r>
              <a:rPr lang="en-US"/>
              <a:t>Control your expressions</a:t>
            </a:r>
          </a:p>
        </p:txBody>
      </p:sp>
      <p:pic>
        <p:nvPicPr>
          <p:cNvPr id="4" name="Picture 3">
            <a:extLst>
              <a:ext uri="{FF2B5EF4-FFF2-40B4-BE49-F238E27FC236}">
                <a16:creationId xmlns:a16="http://schemas.microsoft.com/office/drawing/2014/main" xmlns="" id="{59BB0674-A35D-E435-D4FE-D9EA151CEC1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3865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D25A52-EB72-8381-9004-15EFA08A1549}"/>
              </a:ext>
            </a:extLst>
          </p:cNvPr>
          <p:cNvSpPr>
            <a:spLocks noGrp="1"/>
          </p:cNvSpPr>
          <p:nvPr>
            <p:ph type="title"/>
          </p:nvPr>
        </p:nvSpPr>
        <p:spPr>
          <a:xfrm>
            <a:off x="3890507" y="395289"/>
            <a:ext cx="7687131" cy="1189806"/>
          </a:xfrm>
        </p:spPr>
        <p:txBody>
          <a:bodyPr/>
          <a:lstStyle/>
          <a:p>
            <a:r>
              <a:rPr lang="en-US"/>
              <a:t>Navigating Q&amp;A sessions  </a:t>
            </a:r>
          </a:p>
        </p:txBody>
      </p:sp>
      <p:sp>
        <p:nvSpPr>
          <p:cNvPr id="3" name="Content Placeholder 2">
            <a:extLst>
              <a:ext uri="{FF2B5EF4-FFF2-40B4-BE49-F238E27FC236}">
                <a16:creationId xmlns:a16="http://schemas.microsoft.com/office/drawing/2014/main" xmlns="" id="{66377FFE-5575-F589-0B25-1907543616B3}"/>
              </a:ext>
            </a:extLst>
          </p:cNvPr>
          <p:cNvSpPr>
            <a:spLocks noGrp="1"/>
          </p:cNvSpPr>
          <p:nvPr>
            <p:ph sz="half" idx="1"/>
          </p:nvPr>
        </p:nvSpPr>
        <p:spPr/>
        <p:txBody>
          <a:bodyPr>
            <a:normAutofit/>
          </a:bodyPr>
          <a:lstStyle/>
          <a:p>
            <a:r>
              <a:rPr lang="en-US"/>
              <a:t>Know your material in advance</a:t>
            </a:r>
          </a:p>
          <a:p>
            <a:r>
              <a:rPr lang="en-US"/>
              <a:t>Anticipate common questions</a:t>
            </a:r>
          </a:p>
          <a:p>
            <a:r>
              <a:rPr lang="en-US"/>
              <a:t>Rehearse your responses</a:t>
            </a:r>
          </a:p>
        </p:txBody>
      </p:sp>
      <p:sp>
        <p:nvSpPr>
          <p:cNvPr id="4" name="Content Placeholder 3">
            <a:extLst>
              <a:ext uri="{FF2B5EF4-FFF2-40B4-BE49-F238E27FC236}">
                <a16:creationId xmlns:a16="http://schemas.microsoft.com/office/drawing/2014/main" xmlns="" id="{4F5F9818-7589-51E7-9F61-CDE1B7A6B271}"/>
              </a:ext>
            </a:extLst>
          </p:cNvPr>
          <p:cNvSpPr>
            <a:spLocks noGrp="1"/>
          </p:cNvSpPr>
          <p:nvPr>
            <p:ph sz="half" idx="13"/>
          </p:nvPr>
        </p:nvSpPr>
        <p:spPr>
          <a:xfrm>
            <a:off x="6815138" y="1997075"/>
            <a:ext cx="4857750" cy="4232275"/>
          </a:xfrm>
        </p:spPr>
        <p:txBody>
          <a:bodyPr>
            <a:normAutofit/>
          </a:bodyPr>
          <a:lstStyle/>
          <a:p>
            <a:r>
              <a:rPr lang="en-US"/>
              <a:t>Maintaining composure during the Q&amp;A session is essential for projecting confidence and authority. Consider the following tips for staying composed:</a:t>
            </a:r>
          </a:p>
          <a:p>
            <a:pPr lvl="1"/>
            <a:r>
              <a:rPr lang="en-US"/>
              <a:t>Stay calm</a:t>
            </a:r>
          </a:p>
          <a:p>
            <a:pPr lvl="1"/>
            <a:r>
              <a:rPr lang="en-US"/>
              <a:t>Actively listen</a:t>
            </a:r>
          </a:p>
          <a:p>
            <a:pPr lvl="1"/>
            <a:r>
              <a:rPr lang="en-US"/>
              <a:t>Pause and reflect</a:t>
            </a:r>
          </a:p>
          <a:p>
            <a:pPr lvl="1"/>
            <a:r>
              <a:rPr lang="en-US"/>
              <a:t>Maintain eye contact</a:t>
            </a:r>
          </a:p>
        </p:txBody>
      </p:sp>
      <p:pic>
        <p:nvPicPr>
          <p:cNvPr id="5" name="Online Media 4" title="(VTC14)_Cộng đồng chung ASEAN chính thức ra đời">
            <a:hlinkClick r:id="" action="ppaction://media"/>
            <a:extLst>
              <a:ext uri="{FF2B5EF4-FFF2-40B4-BE49-F238E27FC236}">
                <a16:creationId xmlns:a16="http://schemas.microsoft.com/office/drawing/2014/main" xmlns="" id="{E75B11BB-5698-F585-2941-E0C43CB5DC91}"/>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328461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1A202-23A3-4F3A-AA92-0172C8D2DA06}"/>
              </a:ext>
            </a:extLst>
          </p:cNvPr>
          <p:cNvSpPr>
            <a:spLocks noGrp="1"/>
          </p:cNvSpPr>
          <p:nvPr>
            <p:ph type="title"/>
          </p:nvPr>
        </p:nvSpPr>
        <p:spPr>
          <a:xfrm>
            <a:off x="969640" y="1491013"/>
            <a:ext cx="1782445" cy="3875973"/>
          </a:xfrm>
        </p:spPr>
        <p:txBody>
          <a:bodyPr wrap="square" anchor="b">
            <a:noAutofit/>
          </a:bodyPr>
          <a:lstStyle/>
          <a:p>
            <a:pPr algn="ctr"/>
            <a:r>
              <a:rPr lang="it-IT" sz="3200" b="1">
                <a:solidFill>
                  <a:srgbClr val="FF0000"/>
                </a:solidFill>
                <a:effectLst/>
                <a:latin typeface="Myriad Pro"/>
                <a:ea typeface="Times New Roman" panose="02020603050405020304" pitchFamily="18" charset="0"/>
                <a:cs typeface="Times New Roman" panose="02020603050405020304" pitchFamily="18" charset="0"/>
              </a:rPr>
              <a:t>2. BA TRỤ CỘT CỦA CỘNG ĐỒNG ASEAN </a:t>
            </a:r>
            <a:endParaRPr lang="en-US" sz="3200">
              <a:solidFill>
                <a:srgbClr val="FF0000"/>
              </a:solidFill>
            </a:endParaRPr>
          </a:p>
        </p:txBody>
      </p:sp>
      <p:pic>
        <p:nvPicPr>
          <p:cNvPr id="1028" name="Picture 4" descr="3 trụ cột chính xây dựng Cộng đồng ASEAN">
            <a:extLst>
              <a:ext uri="{FF2B5EF4-FFF2-40B4-BE49-F238E27FC236}">
                <a16:creationId xmlns:a16="http://schemas.microsoft.com/office/drawing/2014/main" xmlns="" id="{E7CA33AD-6DDA-4223-6DE5-1A61138D3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840" y="145263"/>
            <a:ext cx="6131160" cy="6567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070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AE308-3076-43DB-B834-DA0B0AE19AF9}"/>
              </a:ext>
            </a:extLst>
          </p:cNvPr>
          <p:cNvSpPr>
            <a:spLocks noGrp="1"/>
          </p:cNvSpPr>
          <p:nvPr>
            <p:ph type="title"/>
          </p:nvPr>
        </p:nvSpPr>
        <p:spPr>
          <a:xfrm>
            <a:off x="0" y="-107413"/>
            <a:ext cx="9960864" cy="828380"/>
          </a:xfrm>
        </p:spPr>
        <p:txBody>
          <a:bodyPr wrap="square" anchor="b">
            <a:normAutofit fontScale="90000"/>
          </a:bodyPr>
          <a:lstStyle/>
          <a:p>
            <a:r>
              <a:rPr lang="en-US" b="1" dirty="0">
                <a:solidFill>
                  <a:srgbClr val="FF0000"/>
                </a:solidFill>
              </a:rPr>
              <a:t>a. </a:t>
            </a:r>
            <a:r>
              <a:rPr lang="en-US" b="1" dirty="0" err="1">
                <a:solidFill>
                  <a:srgbClr val="FF0000"/>
                </a:solidFill>
              </a:rPr>
              <a:t>Cộng</a:t>
            </a:r>
            <a:r>
              <a:rPr lang="en-US" b="1" dirty="0">
                <a:solidFill>
                  <a:srgbClr val="FF0000"/>
                </a:solidFill>
              </a:rPr>
              <a:t> </a:t>
            </a:r>
            <a:r>
              <a:rPr lang="en-US" b="1" dirty="0" err="1">
                <a:solidFill>
                  <a:srgbClr val="FF0000"/>
                </a:solidFill>
              </a:rPr>
              <a:t>đồng</a:t>
            </a:r>
            <a:r>
              <a:rPr lang="en-US" b="1" dirty="0">
                <a:solidFill>
                  <a:srgbClr val="FF0000"/>
                </a:solidFill>
              </a:rPr>
              <a:t> </a:t>
            </a:r>
            <a:r>
              <a:rPr lang="en-US" b="1" dirty="0" err="1">
                <a:solidFill>
                  <a:srgbClr val="FF0000"/>
                </a:solidFill>
              </a:rPr>
              <a:t>Chính</a:t>
            </a:r>
            <a:r>
              <a:rPr lang="en-US" b="1" dirty="0">
                <a:solidFill>
                  <a:srgbClr val="FF0000"/>
                </a:solidFill>
              </a:rPr>
              <a:t> </a:t>
            </a:r>
            <a:r>
              <a:rPr lang="en-US" b="1" dirty="0" err="1">
                <a:solidFill>
                  <a:srgbClr val="FF0000"/>
                </a:solidFill>
              </a:rPr>
              <a:t>trị</a:t>
            </a:r>
            <a:r>
              <a:rPr lang="en-US" b="1" dirty="0">
                <a:solidFill>
                  <a:srgbClr val="FF0000"/>
                </a:solidFill>
              </a:rPr>
              <a:t> - An </a:t>
            </a:r>
            <a:r>
              <a:rPr lang="en-US" b="1" dirty="0" err="1" smtClean="0">
                <a:solidFill>
                  <a:srgbClr val="FF0000"/>
                </a:solidFill>
              </a:rPr>
              <a:t>ninh</a:t>
            </a:r>
            <a:r>
              <a:rPr lang="en-US" b="1" dirty="0" smtClean="0">
                <a:solidFill>
                  <a:srgbClr val="FF0000"/>
                </a:solidFill>
              </a:rPr>
              <a:t> ASEAN (APSC)</a:t>
            </a:r>
            <a:endParaRPr lang="en-US" b="1" dirty="0">
              <a:solidFill>
                <a:srgbClr val="FF0000"/>
              </a:solidFill>
            </a:endParaRPr>
          </a:p>
        </p:txBody>
      </p:sp>
      <p:sp>
        <p:nvSpPr>
          <p:cNvPr id="4" name="Rounded Rectangle 1">
            <a:extLst>
              <a:ext uri="{FF2B5EF4-FFF2-40B4-BE49-F238E27FC236}">
                <a16:creationId xmlns:a16="http://schemas.microsoft.com/office/drawing/2014/main" xmlns="" id="{DB515A7C-87CA-5CAC-5760-094FA2F580C2}"/>
              </a:ext>
            </a:extLst>
          </p:cNvPr>
          <p:cNvSpPr/>
          <p:nvPr/>
        </p:nvSpPr>
        <p:spPr>
          <a:xfrm>
            <a:off x="0" y="890016"/>
            <a:ext cx="1570894" cy="5391731"/>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800" dirty="0">
                <a:effectLst/>
                <a:latin typeface="Myriad Pro"/>
                <a:ea typeface="Times New Roman" panose="02020603050405020304" pitchFamily="18" charset="0"/>
              </a:rPr>
              <a:t>Cộng đồng Chính trị </a:t>
            </a:r>
            <a:r>
              <a:rPr lang="en-GB" sz="2800" dirty="0">
                <a:effectLst/>
                <a:latin typeface="Myriad Pro"/>
                <a:ea typeface="Times New Roman" panose="02020603050405020304" pitchFamily="18" charset="0"/>
              </a:rPr>
              <a:t>–</a:t>
            </a:r>
            <a:r>
              <a:rPr lang="vi-VN" sz="2800" dirty="0">
                <a:effectLst/>
                <a:latin typeface="Myriad Pro"/>
                <a:ea typeface="Times New Roman" panose="02020603050405020304" pitchFamily="18" charset="0"/>
              </a:rPr>
              <a:t> An ninh (APSC)</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1">
            <a:extLst>
              <a:ext uri="{FF2B5EF4-FFF2-40B4-BE49-F238E27FC236}">
                <a16:creationId xmlns:a16="http://schemas.microsoft.com/office/drawing/2014/main" xmlns="" id="{F20BE341-BB13-4E02-29F1-98B386A40C4C}"/>
              </a:ext>
            </a:extLst>
          </p:cNvPr>
          <p:cNvSpPr/>
          <p:nvPr/>
        </p:nvSpPr>
        <p:spPr>
          <a:xfrm>
            <a:off x="3320433" y="890016"/>
            <a:ext cx="4787120" cy="747110"/>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6" name="Rounded Rectangle 1">
            <a:extLst>
              <a:ext uri="{FF2B5EF4-FFF2-40B4-BE49-F238E27FC236}">
                <a16:creationId xmlns:a16="http://schemas.microsoft.com/office/drawing/2014/main" xmlns="" id="{AF2FF498-919D-1122-3BE6-E168C502B233}"/>
              </a:ext>
            </a:extLst>
          </p:cNvPr>
          <p:cNvSpPr/>
          <p:nvPr/>
        </p:nvSpPr>
        <p:spPr>
          <a:xfrm>
            <a:off x="1845957" y="890016"/>
            <a:ext cx="1199413" cy="782422"/>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400" dirty="0">
                <a:effectLst/>
                <a:latin typeface="Myriad Pro"/>
                <a:ea typeface="Times New Roman" panose="02020603050405020304" pitchFamily="18" charset="0"/>
              </a:rPr>
              <a:t>Mục đích</a:t>
            </a:r>
            <a:endParaRPr lang="en-US" sz="2400" dirty="0">
              <a:effectLst/>
              <a:latin typeface="Times New Roman" panose="02020603050405020304" pitchFamily="18" charset="0"/>
              <a:ea typeface="Times New Roman" panose="02020603050405020304" pitchFamily="18" charset="0"/>
            </a:endParaRPr>
          </a:p>
        </p:txBody>
      </p:sp>
      <p:sp>
        <p:nvSpPr>
          <p:cNvPr id="7" name="Rounded Rectangle 1">
            <a:extLst>
              <a:ext uri="{FF2B5EF4-FFF2-40B4-BE49-F238E27FC236}">
                <a16:creationId xmlns:a16="http://schemas.microsoft.com/office/drawing/2014/main" xmlns="" id="{B9542D4D-3AC1-557E-FF43-0BAF4AA02C45}"/>
              </a:ext>
            </a:extLst>
          </p:cNvPr>
          <p:cNvSpPr/>
          <p:nvPr/>
        </p:nvSpPr>
        <p:spPr>
          <a:xfrm>
            <a:off x="3385749" y="2167534"/>
            <a:ext cx="4703780" cy="1058930"/>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8" name="Rounded Rectangle 1">
            <a:extLst>
              <a:ext uri="{FF2B5EF4-FFF2-40B4-BE49-F238E27FC236}">
                <a16:creationId xmlns:a16="http://schemas.microsoft.com/office/drawing/2014/main" xmlns="" id="{CA5C2E0D-4252-3963-4467-847563EF2854}"/>
              </a:ext>
            </a:extLst>
          </p:cNvPr>
          <p:cNvSpPr/>
          <p:nvPr/>
        </p:nvSpPr>
        <p:spPr>
          <a:xfrm>
            <a:off x="1894271" y="2812116"/>
            <a:ext cx="1032016" cy="2263301"/>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400">
                <a:effectLst/>
                <a:latin typeface="Myriad Pro"/>
                <a:ea typeface="Times New Roman" panose="02020603050405020304" pitchFamily="18" charset="0"/>
              </a:rPr>
              <a:t>Nội dung chính</a:t>
            </a:r>
            <a:endParaRPr lang="en-US" sz="2400">
              <a:effectLst/>
              <a:latin typeface="Times New Roman" panose="02020603050405020304" pitchFamily="18" charset="0"/>
              <a:ea typeface="Times New Roman" panose="02020603050405020304" pitchFamily="18" charset="0"/>
            </a:endParaRPr>
          </a:p>
        </p:txBody>
      </p:sp>
      <p:sp>
        <p:nvSpPr>
          <p:cNvPr id="9" name="Rounded Rectangle 1">
            <a:extLst>
              <a:ext uri="{FF2B5EF4-FFF2-40B4-BE49-F238E27FC236}">
                <a16:creationId xmlns:a16="http://schemas.microsoft.com/office/drawing/2014/main" xmlns="" id="{AFD4FDAA-D0B1-BDBA-0911-1A91D5CA6B8E}"/>
              </a:ext>
            </a:extLst>
          </p:cNvPr>
          <p:cNvSpPr/>
          <p:nvPr/>
        </p:nvSpPr>
        <p:spPr>
          <a:xfrm>
            <a:off x="3281715" y="3719427"/>
            <a:ext cx="4825838" cy="1084561"/>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10" name="Rounded Rectangle 1">
            <a:extLst>
              <a:ext uri="{FF2B5EF4-FFF2-40B4-BE49-F238E27FC236}">
                <a16:creationId xmlns:a16="http://schemas.microsoft.com/office/drawing/2014/main" xmlns="" id="{AF1612FC-18DB-18EE-83B0-9C4FEB4B0AA1}"/>
              </a:ext>
            </a:extLst>
          </p:cNvPr>
          <p:cNvSpPr/>
          <p:nvPr/>
        </p:nvSpPr>
        <p:spPr>
          <a:xfrm>
            <a:off x="3320433" y="5278334"/>
            <a:ext cx="4787120" cy="946590"/>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128905"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8A257217-BA50-4F97-99A1-1C3BD8BFD8AF}"/>
              </a:ext>
            </a:extLst>
          </p:cNvPr>
          <p:cNvCxnSpPr>
            <a:cxnSpLocks/>
          </p:cNvCxnSpPr>
          <p:nvPr/>
        </p:nvCxnSpPr>
        <p:spPr>
          <a:xfrm>
            <a:off x="2926287" y="4135755"/>
            <a:ext cx="35542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xmlns="" id="{801383AA-76C9-09BE-BC96-72A20FFDD1AE}"/>
              </a:ext>
            </a:extLst>
          </p:cNvPr>
          <p:cNvCxnSpPr>
            <a:cxnSpLocks/>
          </p:cNvCxnSpPr>
          <p:nvPr/>
        </p:nvCxnSpPr>
        <p:spPr>
          <a:xfrm flipV="1">
            <a:off x="2926287" y="2623938"/>
            <a:ext cx="459462" cy="33682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xmlns="" id="{98EA2F1C-D105-2967-AB4C-E11E5FE291D1}"/>
              </a:ext>
            </a:extLst>
          </p:cNvPr>
          <p:cNvCxnSpPr>
            <a:cxnSpLocks/>
          </p:cNvCxnSpPr>
          <p:nvPr/>
        </p:nvCxnSpPr>
        <p:spPr>
          <a:xfrm>
            <a:off x="2926287" y="5119510"/>
            <a:ext cx="326910" cy="53595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xmlns="" id="{1588EEEA-F914-7F9B-A59E-F36E40160B0F}"/>
              </a:ext>
            </a:extLst>
          </p:cNvPr>
          <p:cNvCxnSpPr>
            <a:cxnSpLocks/>
          </p:cNvCxnSpPr>
          <p:nvPr/>
        </p:nvCxnSpPr>
        <p:spPr>
          <a:xfrm>
            <a:off x="3042308" y="1263571"/>
            <a:ext cx="27812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xmlns="" id="{47FE4DC3-3B04-A458-8C6E-6761DD81866D}"/>
              </a:ext>
            </a:extLst>
          </p:cNvPr>
          <p:cNvCxnSpPr>
            <a:cxnSpLocks/>
          </p:cNvCxnSpPr>
          <p:nvPr/>
        </p:nvCxnSpPr>
        <p:spPr>
          <a:xfrm>
            <a:off x="1524266" y="1248867"/>
            <a:ext cx="3700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2112DEB5-DE93-48F4-A785-4FF1294F2DBB}"/>
              </a:ext>
            </a:extLst>
          </p:cNvPr>
          <p:cNvCxnSpPr>
            <a:cxnSpLocks/>
          </p:cNvCxnSpPr>
          <p:nvPr/>
        </p:nvCxnSpPr>
        <p:spPr>
          <a:xfrm>
            <a:off x="1506737" y="4152900"/>
            <a:ext cx="3700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36836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2DF434-28DB-4621-A497-D62C41CE0419}"/>
              </a:ext>
            </a:extLst>
          </p:cNvPr>
          <p:cNvSpPr>
            <a:spLocks noGrp="1"/>
          </p:cNvSpPr>
          <p:nvPr>
            <p:ph type="title"/>
          </p:nvPr>
        </p:nvSpPr>
        <p:spPr>
          <a:xfrm>
            <a:off x="530307" y="430521"/>
            <a:ext cx="3389065" cy="797518"/>
          </a:xfrm>
        </p:spPr>
        <p:txBody>
          <a:bodyPr wrap="square" anchor="b">
            <a:normAutofit/>
          </a:bodyPr>
          <a:lstStyle/>
          <a:p>
            <a:r>
              <a:rPr lang="en-US" b="1">
                <a:solidFill>
                  <a:srgbClr val="FF0000"/>
                </a:solidFill>
              </a:rPr>
              <a:t>Nội dung</a:t>
            </a:r>
          </a:p>
        </p:txBody>
      </p:sp>
      <p:sp>
        <p:nvSpPr>
          <p:cNvPr id="3" name="Content Placeholder 2">
            <a:extLst>
              <a:ext uri="{FF2B5EF4-FFF2-40B4-BE49-F238E27FC236}">
                <a16:creationId xmlns:a16="http://schemas.microsoft.com/office/drawing/2014/main" xmlns="" id="{22788C46-D0BC-4307-AE55-7601A139E7CB}"/>
              </a:ext>
            </a:extLst>
          </p:cNvPr>
          <p:cNvSpPr>
            <a:spLocks noGrp="1"/>
          </p:cNvSpPr>
          <p:nvPr>
            <p:ph sz="quarter" idx="15"/>
          </p:nvPr>
        </p:nvSpPr>
        <p:spPr>
          <a:xfrm>
            <a:off x="5129278" y="1228039"/>
            <a:ext cx="6681704" cy="4230369"/>
          </a:xfrm>
        </p:spPr>
        <p:txBody>
          <a:bodyPr>
            <a:noAutofit/>
          </a:bodyPr>
          <a:lstStyle/>
          <a:p>
            <a:pPr marL="0" marR="0" algn="just" fontAlgn="base">
              <a:lnSpc>
                <a:spcPct val="115000"/>
              </a:lnSpc>
              <a:spcBef>
                <a:spcPts val="0"/>
              </a:spcBef>
              <a:spcAft>
                <a:spcPts val="0"/>
              </a:spcAft>
            </a:pPr>
            <a:r>
              <a:rPr lang="en-US" sz="3200">
                <a:solidFill>
                  <a:srgbClr val="FF0000">
                    <a:alpha val="60000"/>
                  </a:srgbClr>
                </a:solidFill>
                <a:effectLst/>
                <a:latin typeface="Times New Roman" panose="02020603050405020304" pitchFamily="18" charset="0"/>
                <a:ea typeface="Times New Roman" panose="02020603050405020304" pitchFamily="18" charset="0"/>
              </a:rPr>
              <a:t>- Nêu được </a:t>
            </a:r>
            <a:r>
              <a:rPr lang="en-US" sz="3200" err="1">
                <a:solidFill>
                  <a:srgbClr val="FF0000">
                    <a:alpha val="60000"/>
                  </a:srgbClr>
                </a:solidFill>
                <a:effectLst/>
                <a:latin typeface="Times New Roman" panose="02020603050405020304" pitchFamily="18" charset="0"/>
                <a:ea typeface="Times New Roman" panose="02020603050405020304" pitchFamily="18" charset="0"/>
              </a:rPr>
              <a:t>nét</a:t>
            </a:r>
            <a:r>
              <a:rPr lang="en-US" sz="3200">
                <a:solidFill>
                  <a:srgbClr val="FF0000">
                    <a:alpha val="60000"/>
                  </a:srgbClr>
                </a:solidFill>
                <a:effectLst/>
                <a:latin typeface="Times New Roman" panose="02020603050405020304" pitchFamily="18" charset="0"/>
                <a:ea typeface="Times New Roman" panose="02020603050405020304" pitchFamily="18" charset="0"/>
              </a:rPr>
              <a:t> </a:t>
            </a:r>
            <a:r>
              <a:rPr lang="en-US" sz="3200" err="1">
                <a:solidFill>
                  <a:srgbClr val="FF0000">
                    <a:alpha val="60000"/>
                  </a:srgbClr>
                </a:solidFill>
                <a:effectLst/>
                <a:latin typeface="Times New Roman" panose="02020603050405020304" pitchFamily="18" charset="0"/>
                <a:ea typeface="Times New Roman" panose="02020603050405020304" pitchFamily="18" charset="0"/>
              </a:rPr>
              <a:t>chính</a:t>
            </a:r>
            <a:r>
              <a:rPr lang="en-US" sz="3200">
                <a:solidFill>
                  <a:srgbClr val="FF0000">
                    <a:alpha val="60000"/>
                  </a:srgbClr>
                </a:solidFill>
                <a:effectLst/>
                <a:latin typeface="Times New Roman" panose="02020603050405020304" pitchFamily="18" charset="0"/>
                <a:ea typeface="Times New Roman" panose="02020603050405020304" pitchFamily="18" charset="0"/>
              </a:rPr>
              <a:t> về ý tưởng, mục </a:t>
            </a:r>
            <a:r>
              <a:rPr lang="en-US" sz="3200" err="1">
                <a:solidFill>
                  <a:srgbClr val="FF0000">
                    <a:alpha val="60000"/>
                  </a:srgbClr>
                </a:solidFill>
                <a:effectLst/>
                <a:latin typeface="Times New Roman" panose="02020603050405020304" pitchFamily="18" charset="0"/>
                <a:ea typeface="Times New Roman" panose="02020603050405020304" pitchFamily="18" charset="0"/>
              </a:rPr>
              <a:t>tiêu</a:t>
            </a:r>
            <a:r>
              <a:rPr lang="en-US" sz="3200">
                <a:solidFill>
                  <a:srgbClr val="FF0000">
                    <a:alpha val="60000"/>
                  </a:srgbClr>
                </a:solidFill>
                <a:effectLst/>
                <a:latin typeface="Times New Roman" panose="02020603050405020304" pitchFamily="18" charset="0"/>
                <a:ea typeface="Times New Roman" panose="02020603050405020304" pitchFamily="18" charset="0"/>
              </a:rPr>
              <a:t> và </a:t>
            </a:r>
            <a:r>
              <a:rPr lang="en-US" sz="3200" err="1">
                <a:solidFill>
                  <a:srgbClr val="FF0000">
                    <a:alpha val="60000"/>
                  </a:srgbClr>
                </a:solidFill>
                <a:effectLst/>
                <a:latin typeface="Times New Roman" panose="02020603050405020304" pitchFamily="18" charset="0"/>
                <a:ea typeface="Times New Roman" panose="02020603050405020304" pitchFamily="18" charset="0"/>
              </a:rPr>
              <a:t>kế</a:t>
            </a:r>
            <a:r>
              <a:rPr lang="en-US" sz="3200">
                <a:solidFill>
                  <a:srgbClr val="FF0000">
                    <a:alpha val="60000"/>
                  </a:srgbClr>
                </a:solidFill>
                <a:effectLst/>
                <a:latin typeface="Times New Roman" panose="02020603050405020304" pitchFamily="18" charset="0"/>
                <a:ea typeface="Times New Roman" panose="02020603050405020304" pitchFamily="18" charset="0"/>
              </a:rPr>
              <a:t> </a:t>
            </a:r>
            <a:r>
              <a:rPr lang="en-US" sz="3200" err="1">
                <a:solidFill>
                  <a:srgbClr val="FF0000">
                    <a:alpha val="60000"/>
                  </a:srgbClr>
                </a:solidFill>
                <a:effectLst/>
                <a:latin typeface="Times New Roman" panose="02020603050405020304" pitchFamily="18" charset="0"/>
                <a:ea typeface="Times New Roman" panose="02020603050405020304" pitchFamily="18" charset="0"/>
              </a:rPr>
              <a:t>hoạch</a:t>
            </a:r>
            <a:r>
              <a:rPr lang="en-US" sz="3200">
                <a:solidFill>
                  <a:srgbClr val="FF0000">
                    <a:alpha val="60000"/>
                  </a:srgbClr>
                </a:solidFill>
                <a:effectLst/>
                <a:latin typeface="Times New Roman" panose="02020603050405020304" pitchFamily="18" charset="0"/>
                <a:ea typeface="Times New Roman" panose="02020603050405020304" pitchFamily="18" charset="0"/>
              </a:rPr>
              <a:t> xây dựng Cộng </a:t>
            </a:r>
            <a:r>
              <a:rPr lang="en-US" sz="3200" err="1">
                <a:solidFill>
                  <a:srgbClr val="FF0000">
                    <a:alpha val="60000"/>
                  </a:srgbClr>
                </a:solidFill>
                <a:effectLst/>
                <a:latin typeface="Times New Roman" panose="02020603050405020304" pitchFamily="18" charset="0"/>
                <a:ea typeface="Times New Roman" panose="02020603050405020304" pitchFamily="18" charset="0"/>
              </a:rPr>
              <a:t>đồng</a:t>
            </a:r>
            <a:r>
              <a:rPr lang="en-US" sz="3200">
                <a:solidFill>
                  <a:srgbClr val="FF0000">
                    <a:alpha val="60000"/>
                  </a:srgbClr>
                </a:solidFill>
                <a:effectLst/>
                <a:latin typeface="Times New Roman" panose="02020603050405020304" pitchFamily="18" charset="0"/>
                <a:ea typeface="Times New Roman" panose="02020603050405020304" pitchFamily="18" charset="0"/>
              </a:rPr>
              <a:t> ASEAN</a:t>
            </a:r>
          </a:p>
          <a:p>
            <a:pPr marL="0" marR="0" algn="just" fontAlgn="base">
              <a:lnSpc>
                <a:spcPct val="115000"/>
              </a:lnSpc>
              <a:spcBef>
                <a:spcPts val="0"/>
              </a:spcBef>
              <a:spcAft>
                <a:spcPts val="0"/>
              </a:spcAft>
            </a:pPr>
            <a:r>
              <a:rPr lang="en-US" sz="3200">
                <a:solidFill>
                  <a:srgbClr val="FF0000">
                    <a:alpha val="60000"/>
                  </a:srgbClr>
                </a:solidFill>
                <a:effectLst/>
                <a:latin typeface="Times New Roman" panose="02020603050405020304" pitchFamily="18" charset="0"/>
                <a:ea typeface="Times New Roman" panose="02020603050405020304" pitchFamily="18" charset="0"/>
              </a:rPr>
              <a:t> - Nêu được </a:t>
            </a:r>
            <a:r>
              <a:rPr lang="en-US" sz="3200" err="1">
                <a:solidFill>
                  <a:srgbClr val="FF0000">
                    <a:alpha val="60000"/>
                  </a:srgbClr>
                </a:solidFill>
                <a:effectLst/>
                <a:latin typeface="Times New Roman" panose="02020603050405020304" pitchFamily="18" charset="0"/>
                <a:ea typeface="Times New Roman" panose="02020603050405020304" pitchFamily="18" charset="0"/>
              </a:rPr>
              <a:t>ba</a:t>
            </a:r>
            <a:r>
              <a:rPr lang="en-US" sz="3200">
                <a:solidFill>
                  <a:srgbClr val="FF0000">
                    <a:alpha val="60000"/>
                  </a:srgbClr>
                </a:solidFill>
                <a:effectLst/>
                <a:latin typeface="Times New Roman" panose="02020603050405020304" pitchFamily="18" charset="0"/>
                <a:ea typeface="Times New Roman" panose="02020603050405020304" pitchFamily="18" charset="0"/>
              </a:rPr>
              <a:t> </a:t>
            </a:r>
            <a:r>
              <a:rPr lang="en-US" sz="3200" err="1">
                <a:solidFill>
                  <a:srgbClr val="FF0000">
                    <a:alpha val="60000"/>
                  </a:srgbClr>
                </a:solidFill>
                <a:effectLst/>
                <a:latin typeface="Times New Roman" panose="02020603050405020304" pitchFamily="18" charset="0"/>
                <a:ea typeface="Times New Roman" panose="02020603050405020304" pitchFamily="18" charset="0"/>
              </a:rPr>
              <a:t>trụ</a:t>
            </a:r>
            <a:r>
              <a:rPr lang="en-US" sz="3200">
                <a:solidFill>
                  <a:srgbClr val="FF0000">
                    <a:alpha val="60000"/>
                  </a:srgbClr>
                </a:solidFill>
                <a:effectLst/>
                <a:latin typeface="Times New Roman" panose="02020603050405020304" pitchFamily="18" charset="0"/>
                <a:ea typeface="Times New Roman" panose="02020603050405020304" pitchFamily="18" charset="0"/>
              </a:rPr>
              <a:t> </a:t>
            </a:r>
            <a:r>
              <a:rPr lang="en-US" sz="3200" err="1">
                <a:solidFill>
                  <a:srgbClr val="FF0000">
                    <a:alpha val="60000"/>
                  </a:srgbClr>
                </a:solidFill>
                <a:effectLst/>
                <a:latin typeface="Times New Roman" panose="02020603050405020304" pitchFamily="18" charset="0"/>
                <a:ea typeface="Times New Roman" panose="02020603050405020304" pitchFamily="18" charset="0"/>
              </a:rPr>
              <a:t>cột</a:t>
            </a:r>
            <a:r>
              <a:rPr lang="en-US" sz="3200">
                <a:solidFill>
                  <a:srgbClr val="FF0000">
                    <a:alpha val="60000"/>
                  </a:srgbClr>
                </a:solidFill>
                <a:effectLst/>
                <a:latin typeface="Times New Roman" panose="02020603050405020304" pitchFamily="18" charset="0"/>
                <a:ea typeface="Times New Roman" panose="02020603050405020304" pitchFamily="18" charset="0"/>
              </a:rPr>
              <a:t> </a:t>
            </a:r>
            <a:r>
              <a:rPr lang="en-US" sz="3200" err="1">
                <a:solidFill>
                  <a:srgbClr val="FF0000">
                    <a:alpha val="60000"/>
                  </a:srgbClr>
                </a:solidFill>
                <a:effectLst/>
                <a:latin typeface="Times New Roman" panose="02020603050405020304" pitchFamily="18" charset="0"/>
                <a:ea typeface="Times New Roman" panose="02020603050405020304" pitchFamily="18" charset="0"/>
              </a:rPr>
              <a:t>của</a:t>
            </a:r>
            <a:r>
              <a:rPr lang="en-US" sz="3200">
                <a:solidFill>
                  <a:srgbClr val="FF0000">
                    <a:alpha val="60000"/>
                  </a:srgbClr>
                </a:solidFill>
                <a:effectLst/>
                <a:latin typeface="Times New Roman" panose="02020603050405020304" pitchFamily="18" charset="0"/>
                <a:ea typeface="Times New Roman" panose="02020603050405020304" pitchFamily="18" charset="0"/>
              </a:rPr>
              <a:t> Cộng </a:t>
            </a:r>
            <a:r>
              <a:rPr lang="en-US" sz="3200" err="1">
                <a:solidFill>
                  <a:srgbClr val="FF0000">
                    <a:alpha val="60000"/>
                  </a:srgbClr>
                </a:solidFill>
                <a:effectLst/>
                <a:latin typeface="Times New Roman" panose="02020603050405020304" pitchFamily="18" charset="0"/>
                <a:ea typeface="Times New Roman" panose="02020603050405020304" pitchFamily="18" charset="0"/>
              </a:rPr>
              <a:t>đồng</a:t>
            </a:r>
            <a:r>
              <a:rPr lang="en-US" sz="3200">
                <a:solidFill>
                  <a:srgbClr val="FF0000">
                    <a:alpha val="60000"/>
                  </a:srgbClr>
                </a:solidFill>
                <a:effectLst/>
                <a:latin typeface="Times New Roman" panose="02020603050405020304" pitchFamily="18" charset="0"/>
                <a:ea typeface="Times New Roman" panose="02020603050405020304" pitchFamily="18" charset="0"/>
              </a:rPr>
              <a:t> ASEAN.</a:t>
            </a:r>
          </a:p>
          <a:p>
            <a:pPr marL="0" marR="0" algn="just" fontAlgn="base">
              <a:lnSpc>
                <a:spcPct val="115000"/>
              </a:lnSpc>
              <a:spcBef>
                <a:spcPts val="0"/>
              </a:spcBef>
              <a:spcAft>
                <a:spcPts val="0"/>
              </a:spcAft>
            </a:pPr>
            <a:r>
              <a:rPr lang="en-US" sz="3200">
                <a:solidFill>
                  <a:srgbClr val="FF0000">
                    <a:alpha val="60000"/>
                  </a:srgbClr>
                </a:solidFill>
                <a:effectLst/>
                <a:latin typeface="Times New Roman" panose="02020603050405020304" pitchFamily="18" charset="0"/>
                <a:ea typeface="Times New Roman" panose="02020603050405020304" pitchFamily="18" charset="0"/>
              </a:rPr>
              <a:t>- Nêu được những </a:t>
            </a:r>
            <a:r>
              <a:rPr lang="en-US" sz="3200" err="1">
                <a:solidFill>
                  <a:srgbClr val="FF0000">
                    <a:alpha val="60000"/>
                  </a:srgbClr>
                </a:solidFill>
                <a:effectLst/>
                <a:latin typeface="Times New Roman" panose="02020603050405020304" pitchFamily="18" charset="0"/>
                <a:ea typeface="Times New Roman" panose="02020603050405020304" pitchFamily="18" charset="0"/>
              </a:rPr>
              <a:t>thách</a:t>
            </a:r>
            <a:r>
              <a:rPr lang="en-US" sz="3200">
                <a:solidFill>
                  <a:srgbClr val="FF0000">
                    <a:alpha val="60000"/>
                  </a:srgbClr>
                </a:solidFill>
                <a:effectLst/>
                <a:latin typeface="Times New Roman" panose="02020603050405020304" pitchFamily="18" charset="0"/>
                <a:ea typeface="Times New Roman" panose="02020603050405020304" pitchFamily="18" charset="0"/>
              </a:rPr>
              <a:t> </a:t>
            </a:r>
            <a:r>
              <a:rPr lang="en-US" sz="3200" err="1">
                <a:solidFill>
                  <a:srgbClr val="FF0000">
                    <a:alpha val="60000"/>
                  </a:srgbClr>
                </a:solidFill>
                <a:effectLst/>
                <a:latin typeface="Times New Roman" panose="02020603050405020304" pitchFamily="18" charset="0"/>
                <a:ea typeface="Times New Roman" panose="02020603050405020304" pitchFamily="18" charset="0"/>
              </a:rPr>
              <a:t>thức</a:t>
            </a:r>
            <a:r>
              <a:rPr lang="en-US" sz="3200">
                <a:solidFill>
                  <a:srgbClr val="FF0000">
                    <a:alpha val="60000"/>
                  </a:srgbClr>
                </a:solidFill>
                <a:effectLst/>
                <a:latin typeface="Times New Roman" panose="02020603050405020304" pitchFamily="18" charset="0"/>
                <a:ea typeface="Times New Roman" panose="02020603050405020304" pitchFamily="18" charset="0"/>
              </a:rPr>
              <a:t>, triển </a:t>
            </a:r>
            <a:r>
              <a:rPr lang="en-US" sz="3200" err="1">
                <a:solidFill>
                  <a:srgbClr val="FF0000">
                    <a:alpha val="60000"/>
                  </a:srgbClr>
                </a:solidFill>
                <a:effectLst/>
                <a:latin typeface="Times New Roman" panose="02020603050405020304" pitchFamily="18" charset="0"/>
                <a:ea typeface="Times New Roman" panose="02020603050405020304" pitchFamily="18" charset="0"/>
              </a:rPr>
              <a:t>vọng</a:t>
            </a:r>
            <a:r>
              <a:rPr lang="en-US" sz="3200">
                <a:solidFill>
                  <a:srgbClr val="FF0000">
                    <a:alpha val="60000"/>
                  </a:srgbClr>
                </a:solidFill>
                <a:effectLst/>
                <a:latin typeface="Times New Roman" panose="02020603050405020304" pitchFamily="18" charset="0"/>
                <a:ea typeface="Times New Roman" panose="02020603050405020304" pitchFamily="18" charset="0"/>
              </a:rPr>
              <a:t> </a:t>
            </a:r>
            <a:r>
              <a:rPr lang="en-US" sz="3200" err="1">
                <a:solidFill>
                  <a:srgbClr val="FF0000">
                    <a:alpha val="60000"/>
                  </a:srgbClr>
                </a:solidFill>
                <a:effectLst/>
                <a:latin typeface="Times New Roman" panose="02020603050405020304" pitchFamily="18" charset="0"/>
                <a:ea typeface="Times New Roman" panose="02020603050405020304" pitchFamily="18" charset="0"/>
              </a:rPr>
              <a:t>của</a:t>
            </a:r>
            <a:r>
              <a:rPr lang="en-US" sz="3200">
                <a:solidFill>
                  <a:srgbClr val="FF0000">
                    <a:alpha val="60000"/>
                  </a:srgbClr>
                </a:solidFill>
                <a:effectLst/>
                <a:latin typeface="Times New Roman" panose="02020603050405020304" pitchFamily="18" charset="0"/>
                <a:ea typeface="Times New Roman" panose="02020603050405020304" pitchFamily="18" charset="0"/>
              </a:rPr>
              <a:t> Cộng </a:t>
            </a:r>
            <a:r>
              <a:rPr lang="en-US" sz="3200" err="1">
                <a:solidFill>
                  <a:srgbClr val="FF0000">
                    <a:alpha val="60000"/>
                  </a:srgbClr>
                </a:solidFill>
                <a:effectLst/>
                <a:latin typeface="Times New Roman" panose="02020603050405020304" pitchFamily="18" charset="0"/>
                <a:ea typeface="Times New Roman" panose="02020603050405020304" pitchFamily="18" charset="0"/>
              </a:rPr>
              <a:t>đồng</a:t>
            </a:r>
            <a:r>
              <a:rPr lang="en-US" sz="3200">
                <a:solidFill>
                  <a:srgbClr val="FF0000">
                    <a:alpha val="60000"/>
                  </a:srgbClr>
                </a:solidFill>
                <a:effectLst/>
                <a:latin typeface="Times New Roman" panose="02020603050405020304" pitchFamily="18" charset="0"/>
                <a:ea typeface="Times New Roman" panose="02020603050405020304" pitchFamily="18" charset="0"/>
              </a:rPr>
              <a:t> ASEAN. </a:t>
            </a:r>
          </a:p>
        </p:txBody>
      </p:sp>
      <p:pic>
        <p:nvPicPr>
          <p:cNvPr id="2050" name="Picture 2" descr="Cộng đồng ASEAN được hình thành như thế nào?">
            <a:extLst>
              <a:ext uri="{FF2B5EF4-FFF2-40B4-BE49-F238E27FC236}">
                <a16:creationId xmlns:a16="http://schemas.microsoft.com/office/drawing/2014/main" xmlns="" id="{CEF22767-DE66-6D32-860D-5B85C88A3E9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75059" y="2409825"/>
            <a:ext cx="409956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25608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xmlns="" id="{DB515A7C-87CA-5CAC-5760-094FA2F580C2}"/>
              </a:ext>
            </a:extLst>
          </p:cNvPr>
          <p:cNvSpPr/>
          <p:nvPr/>
        </p:nvSpPr>
        <p:spPr>
          <a:xfrm>
            <a:off x="91440" y="172721"/>
            <a:ext cx="1479454" cy="5720079"/>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400" b="1" dirty="0">
                <a:effectLst/>
                <a:latin typeface="Myriad Pro"/>
                <a:ea typeface="Times New Roman" panose="02020603050405020304" pitchFamily="18" charset="0"/>
              </a:rPr>
              <a:t>Cộng đồng Chính trị </a:t>
            </a:r>
            <a:r>
              <a:rPr lang="en-GB" sz="2400" b="1" dirty="0">
                <a:effectLst/>
                <a:latin typeface="Myriad Pro"/>
                <a:ea typeface="Times New Roman" panose="02020603050405020304" pitchFamily="18" charset="0"/>
              </a:rPr>
              <a:t>–</a:t>
            </a:r>
            <a:r>
              <a:rPr lang="vi-VN" sz="2400" b="1" dirty="0">
                <a:effectLst/>
                <a:latin typeface="Myriad Pro"/>
                <a:ea typeface="Times New Roman" panose="02020603050405020304" pitchFamily="18" charset="0"/>
              </a:rPr>
              <a:t> An ninh (APSC)</a:t>
            </a:r>
            <a:endParaRPr lang="en-US" sz="2400" dirty="0">
              <a:effectLst/>
              <a:latin typeface="Times New Roman" panose="02020603050405020304" pitchFamily="18" charset="0"/>
              <a:ea typeface="Times New Roman" panose="02020603050405020304" pitchFamily="18" charset="0"/>
            </a:endParaRPr>
          </a:p>
        </p:txBody>
      </p:sp>
      <p:sp>
        <p:nvSpPr>
          <p:cNvPr id="5" name="Rounded Rectangle 1">
            <a:extLst>
              <a:ext uri="{FF2B5EF4-FFF2-40B4-BE49-F238E27FC236}">
                <a16:creationId xmlns:a16="http://schemas.microsoft.com/office/drawing/2014/main" xmlns="" id="{F20BE341-BB13-4E02-29F1-98B386A40C4C}"/>
              </a:ext>
            </a:extLst>
          </p:cNvPr>
          <p:cNvSpPr/>
          <p:nvPr/>
        </p:nvSpPr>
        <p:spPr>
          <a:xfrm>
            <a:off x="3320433" y="172721"/>
            <a:ext cx="8566767" cy="1673805"/>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r>
              <a:rPr lang="vi-VN" sz="2800" dirty="0">
                <a:effectLst/>
                <a:latin typeface="Myriad Pro"/>
                <a:ea typeface="Times New Roman" panose="02020603050405020304" pitchFamily="18" charset="0"/>
              </a:rPr>
              <a:t>Tạo </a:t>
            </a:r>
            <a:r>
              <a:rPr lang="vi-VN" sz="2800" dirty="0">
                <a:solidFill>
                  <a:schemeClr val="tx1"/>
                </a:solidFill>
                <a:effectLst/>
                <a:latin typeface="Myriad Pro"/>
                <a:ea typeface="Times New Roman" panose="02020603050405020304" pitchFamily="18" charset="0"/>
              </a:rPr>
              <a:t>dựng môi trường hoà bình và an ninh thông qua việc năng</a:t>
            </a:r>
            <a:r>
              <a:rPr lang="en-US" sz="2800" dirty="0">
                <a:solidFill>
                  <a:schemeClr val="tx1"/>
                </a:solidFill>
                <a:effectLst/>
                <a:latin typeface="Myriad Pro"/>
                <a:ea typeface="Times New Roman" panose="02020603050405020304" pitchFamily="18" charset="0"/>
              </a:rPr>
              <a:t> </a:t>
            </a:r>
            <a:r>
              <a:rPr lang="en-US" sz="2800" dirty="0" err="1">
                <a:solidFill>
                  <a:schemeClr val="tx1"/>
                </a:solidFill>
                <a:effectLst/>
                <a:latin typeface="Myriad Pro"/>
                <a:ea typeface="Times New Roman" panose="02020603050405020304" pitchFamily="18" charset="0"/>
              </a:rPr>
              <a:t>cao</a:t>
            </a:r>
            <a:r>
              <a:rPr lang="vi-VN" sz="2800" dirty="0">
                <a:solidFill>
                  <a:schemeClr val="tx1"/>
                </a:solidFill>
                <a:effectLst/>
                <a:latin typeface="Myriad Pro"/>
                <a:ea typeface="Times New Roman" panose="02020603050405020304" pitchFamily="18" charset="0"/>
              </a:rPr>
              <a:t> hợp tác chính trị – an ninh ASEAN, sống hoà bình trong khu vực và với thế giới.</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6" name="Rounded Rectangle 1">
            <a:extLst>
              <a:ext uri="{FF2B5EF4-FFF2-40B4-BE49-F238E27FC236}">
                <a16:creationId xmlns:a16="http://schemas.microsoft.com/office/drawing/2014/main" xmlns="" id="{AF2FF498-919D-1122-3BE6-E168C502B233}"/>
              </a:ext>
            </a:extLst>
          </p:cNvPr>
          <p:cNvSpPr/>
          <p:nvPr/>
        </p:nvSpPr>
        <p:spPr>
          <a:xfrm>
            <a:off x="1845957" y="491915"/>
            <a:ext cx="1199413" cy="1180523"/>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800">
                <a:effectLst/>
                <a:latin typeface="Myriad Pro"/>
                <a:ea typeface="Times New Roman" panose="02020603050405020304" pitchFamily="18" charset="0"/>
              </a:rPr>
              <a:t>Mục đích</a:t>
            </a:r>
            <a:endParaRPr lang="en-US" sz="2800">
              <a:effectLst/>
              <a:latin typeface="Times New Roman" panose="02020603050405020304" pitchFamily="18" charset="0"/>
              <a:ea typeface="Times New Roman" panose="02020603050405020304" pitchFamily="18" charset="0"/>
            </a:endParaRPr>
          </a:p>
        </p:txBody>
      </p:sp>
      <p:sp>
        <p:nvSpPr>
          <p:cNvPr id="7" name="Rounded Rectangle 1">
            <a:extLst>
              <a:ext uri="{FF2B5EF4-FFF2-40B4-BE49-F238E27FC236}">
                <a16:creationId xmlns:a16="http://schemas.microsoft.com/office/drawing/2014/main" xmlns="" id="{B9542D4D-3AC1-557E-FF43-0BAF4AA02C45}"/>
              </a:ext>
            </a:extLst>
          </p:cNvPr>
          <p:cNvSpPr/>
          <p:nvPr/>
        </p:nvSpPr>
        <p:spPr>
          <a:xfrm>
            <a:off x="3320432" y="2088766"/>
            <a:ext cx="8566767" cy="1244708"/>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r>
              <a:rPr lang="vi-VN" sz="2800" dirty="0">
                <a:solidFill>
                  <a:schemeClr val="tx1"/>
                </a:solidFill>
                <a:effectLst/>
                <a:latin typeface="Myriad Pro"/>
                <a:ea typeface="Times New Roman" panose="02020603050405020304" pitchFamily="18" charset="0"/>
              </a:rPr>
              <a:t>Hoạt động </a:t>
            </a:r>
            <a:r>
              <a:rPr lang="en-GB" sz="2800" dirty="0" err="1">
                <a:solidFill>
                  <a:schemeClr val="tx1"/>
                </a:solidFill>
                <a:effectLst/>
                <a:latin typeface="Myriad Pro"/>
                <a:ea typeface="Times New Roman" panose="02020603050405020304" pitchFamily="18" charset="0"/>
              </a:rPr>
              <a:t>giữa</a:t>
            </a:r>
            <a:r>
              <a:rPr lang="en-GB" sz="2800" dirty="0">
                <a:solidFill>
                  <a:schemeClr val="tx1"/>
                </a:solidFill>
                <a:effectLst/>
                <a:latin typeface="Myriad Pro"/>
                <a:ea typeface="Times New Roman" panose="02020603050405020304" pitchFamily="18" charset="0"/>
              </a:rPr>
              <a:t> </a:t>
            </a:r>
            <a:r>
              <a:rPr lang="en-GB" sz="2800" dirty="0" err="1">
                <a:solidFill>
                  <a:schemeClr val="tx1"/>
                </a:solidFill>
                <a:effectLst/>
                <a:latin typeface="Myriad Pro"/>
                <a:ea typeface="Times New Roman" panose="02020603050405020304" pitchFamily="18" charset="0"/>
              </a:rPr>
              <a:t>các</a:t>
            </a:r>
            <a:r>
              <a:rPr lang="en-GB" sz="2800" dirty="0">
                <a:solidFill>
                  <a:schemeClr val="tx1"/>
                </a:solidFill>
                <a:effectLst/>
                <a:latin typeface="Myriad Pro"/>
                <a:ea typeface="Times New Roman" panose="02020603050405020304" pitchFamily="18" charset="0"/>
              </a:rPr>
              <a:t> </a:t>
            </a:r>
            <a:r>
              <a:rPr lang="en-GB" sz="2800" dirty="0" err="1">
                <a:solidFill>
                  <a:schemeClr val="tx1"/>
                </a:solidFill>
                <a:effectLst/>
                <a:latin typeface="Myriad Pro"/>
                <a:ea typeface="Times New Roman" panose="02020603050405020304" pitchFamily="18" charset="0"/>
              </a:rPr>
              <a:t>thành</a:t>
            </a:r>
            <a:r>
              <a:rPr lang="en-GB" sz="2800" dirty="0">
                <a:solidFill>
                  <a:schemeClr val="tx1"/>
                </a:solidFill>
                <a:effectLst/>
                <a:latin typeface="Myriad Pro"/>
                <a:ea typeface="Times New Roman" panose="02020603050405020304" pitchFamily="18" charset="0"/>
              </a:rPr>
              <a:t> </a:t>
            </a:r>
            <a:r>
              <a:rPr lang="en-GB" sz="2800" dirty="0" err="1">
                <a:solidFill>
                  <a:schemeClr val="tx1"/>
                </a:solidFill>
                <a:effectLst/>
                <a:latin typeface="Myriad Pro"/>
                <a:ea typeface="Times New Roman" panose="02020603050405020304" pitchFamily="18" charset="0"/>
              </a:rPr>
              <a:t>viên</a:t>
            </a:r>
            <a:r>
              <a:rPr lang="en-GB" sz="2800" dirty="0">
                <a:solidFill>
                  <a:schemeClr val="tx1"/>
                </a:solidFill>
                <a:effectLst/>
                <a:latin typeface="Myriad Pro"/>
                <a:ea typeface="Times New Roman" panose="02020603050405020304" pitchFamily="18" charset="0"/>
              </a:rPr>
              <a:t> </a:t>
            </a:r>
            <a:r>
              <a:rPr lang="vi-VN" sz="2800" dirty="0">
                <a:solidFill>
                  <a:schemeClr val="tx1"/>
                </a:solidFill>
                <a:effectLst/>
                <a:latin typeface="Myriad Pro"/>
                <a:ea typeface="Times New Roman" panose="02020603050405020304" pitchFamily="18" charset="0"/>
              </a:rPr>
              <a:t>dựa trên các giá trị, chuẩn mực chung.</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8" name="Rounded Rectangle 1">
            <a:extLst>
              <a:ext uri="{FF2B5EF4-FFF2-40B4-BE49-F238E27FC236}">
                <a16:creationId xmlns:a16="http://schemas.microsoft.com/office/drawing/2014/main" xmlns="" id="{CA5C2E0D-4252-3963-4467-847563EF2854}"/>
              </a:ext>
            </a:extLst>
          </p:cNvPr>
          <p:cNvSpPr/>
          <p:nvPr/>
        </p:nvSpPr>
        <p:spPr>
          <a:xfrm>
            <a:off x="1747066" y="2772185"/>
            <a:ext cx="1091149" cy="2263301"/>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400">
                <a:effectLst/>
                <a:latin typeface="Myriad Pro"/>
                <a:ea typeface="Times New Roman" panose="02020603050405020304" pitchFamily="18" charset="0"/>
              </a:rPr>
              <a:t>Nội dung chính</a:t>
            </a:r>
            <a:endParaRPr lang="en-US" sz="2400">
              <a:effectLst/>
              <a:latin typeface="Times New Roman" panose="02020603050405020304" pitchFamily="18" charset="0"/>
              <a:ea typeface="Times New Roman" panose="02020603050405020304" pitchFamily="18" charset="0"/>
            </a:endParaRPr>
          </a:p>
        </p:txBody>
      </p:sp>
      <p:sp>
        <p:nvSpPr>
          <p:cNvPr id="9" name="Rounded Rectangle 1">
            <a:extLst>
              <a:ext uri="{FF2B5EF4-FFF2-40B4-BE49-F238E27FC236}">
                <a16:creationId xmlns:a16="http://schemas.microsoft.com/office/drawing/2014/main" xmlns="" id="{AFD4FDAA-D0B1-BDBA-0911-1A91D5CA6B8E}"/>
              </a:ext>
            </a:extLst>
          </p:cNvPr>
          <p:cNvSpPr/>
          <p:nvPr/>
        </p:nvSpPr>
        <p:spPr>
          <a:xfrm>
            <a:off x="3281715" y="3719427"/>
            <a:ext cx="8566766" cy="1180522"/>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r>
              <a:rPr lang="vi-VN" sz="2800">
                <a:effectLst/>
                <a:latin typeface="Myriad Pro"/>
                <a:ea typeface="Times New Roman" panose="02020603050405020304" pitchFamily="18" charset="0"/>
              </a:rPr>
              <a:t>Gắn kết, hoà bình và tự cường, </a:t>
            </a:r>
            <a:r>
              <a:rPr lang="en-GB" sz="2800" err="1">
                <a:effectLst/>
                <a:latin typeface="Myriad Pro"/>
                <a:ea typeface="Times New Roman" panose="02020603050405020304" pitchFamily="18" charset="0"/>
              </a:rPr>
              <a:t>bảo</a:t>
            </a:r>
            <a:r>
              <a:rPr lang="en-GB" sz="2800">
                <a:effectLst/>
                <a:latin typeface="Myriad Pro"/>
                <a:ea typeface="Times New Roman" panose="02020603050405020304" pitchFamily="18" charset="0"/>
              </a:rPr>
              <a:t> </a:t>
            </a:r>
            <a:r>
              <a:rPr lang="en-GB" sz="2800" err="1">
                <a:effectLst/>
                <a:latin typeface="Myriad Pro"/>
                <a:ea typeface="Times New Roman" panose="02020603050405020304" pitchFamily="18" charset="0"/>
              </a:rPr>
              <a:t>đảm</a:t>
            </a:r>
            <a:r>
              <a:rPr lang="en-GB" sz="2800">
                <a:effectLst/>
                <a:latin typeface="Myriad Pro"/>
                <a:ea typeface="Times New Roman" panose="02020603050405020304" pitchFamily="18" charset="0"/>
              </a:rPr>
              <a:t> an </a:t>
            </a:r>
            <a:r>
              <a:rPr lang="en-GB" sz="2800" err="1">
                <a:effectLst/>
                <a:latin typeface="Myriad Pro"/>
                <a:ea typeface="Times New Roman" panose="02020603050405020304" pitchFamily="18" charset="0"/>
              </a:rPr>
              <a:t>ninh</a:t>
            </a:r>
            <a:r>
              <a:rPr lang="en-GB" sz="2800">
                <a:effectLst/>
                <a:latin typeface="Myriad Pro"/>
                <a:ea typeface="Times New Roman" panose="02020603050405020304" pitchFamily="18" charset="0"/>
              </a:rPr>
              <a:t/>
            </a:r>
            <a:br>
              <a:rPr lang="en-GB" sz="2800">
                <a:effectLst/>
                <a:latin typeface="Myriad Pro"/>
                <a:ea typeface="Times New Roman" panose="02020603050405020304" pitchFamily="18" charset="0"/>
              </a:rPr>
            </a:br>
            <a:r>
              <a:rPr lang="en-GB" sz="2800" err="1">
                <a:effectLst/>
                <a:latin typeface="Myriad Pro"/>
                <a:ea typeface="Times New Roman" panose="02020603050405020304" pitchFamily="18" charset="0"/>
              </a:rPr>
              <a:t>toàn</a:t>
            </a:r>
            <a:r>
              <a:rPr lang="en-GB" sz="2800">
                <a:effectLst/>
                <a:latin typeface="Myriad Pro"/>
                <a:ea typeface="Times New Roman" panose="02020603050405020304" pitchFamily="18" charset="0"/>
              </a:rPr>
              <a:t> </a:t>
            </a:r>
            <a:r>
              <a:rPr lang="en-GB" sz="2800" err="1">
                <a:effectLst/>
                <a:latin typeface="Myriad Pro"/>
                <a:ea typeface="Times New Roman" panose="02020603050405020304" pitchFamily="18" charset="0"/>
              </a:rPr>
              <a:t>diện</a:t>
            </a:r>
            <a:r>
              <a:rPr lang="en-GB" sz="2800">
                <a:effectLst/>
                <a:latin typeface="Myriad Pro"/>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p:txBody>
      </p:sp>
      <p:sp>
        <p:nvSpPr>
          <p:cNvPr id="10" name="Rounded Rectangle 1">
            <a:extLst>
              <a:ext uri="{FF2B5EF4-FFF2-40B4-BE49-F238E27FC236}">
                <a16:creationId xmlns:a16="http://schemas.microsoft.com/office/drawing/2014/main" xmlns="" id="{AF1612FC-18DB-18EE-83B0-9C4FEB4B0AA1}"/>
              </a:ext>
            </a:extLst>
          </p:cNvPr>
          <p:cNvSpPr/>
          <p:nvPr/>
        </p:nvSpPr>
        <p:spPr>
          <a:xfrm>
            <a:off x="3281714" y="5399926"/>
            <a:ext cx="8566766" cy="1387842"/>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128905" algn="just">
              <a:spcBef>
                <a:spcPts val="600"/>
              </a:spcBef>
              <a:spcAft>
                <a:spcPts val="0"/>
              </a:spcAft>
            </a:pPr>
            <a:r>
              <a:rPr lang="vi-VN" sz="2800" dirty="0">
                <a:effectLst/>
                <a:latin typeface="Myriad Pro"/>
                <a:ea typeface="Times New Roman" panose="02020603050405020304" pitchFamily="18" charset="0"/>
              </a:rPr>
              <a:t>Xây dựng một khu </a:t>
            </a:r>
            <a:r>
              <a:rPr lang="vi-VN" sz="2800" dirty="0">
                <a:solidFill>
                  <a:schemeClr val="tx1"/>
                </a:solidFill>
                <a:effectLst/>
                <a:latin typeface="Myriad Pro"/>
                <a:ea typeface="Times New Roman" panose="02020603050405020304" pitchFamily="18" charset="0"/>
              </a:rPr>
              <a:t>vực năng động, quan hệ rộng mở với bên ngoài.</a:t>
            </a:r>
            <a:endParaRPr lang="en-US" sz="2800" dirty="0">
              <a:solidFill>
                <a:schemeClr val="tx1"/>
              </a:solidFill>
              <a:effectLst/>
              <a:latin typeface="Times New Roman" panose="02020603050405020304" pitchFamily="18" charset="0"/>
              <a:ea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8A257217-BA50-4F97-99A1-1C3BD8BFD8AF}"/>
              </a:ext>
            </a:extLst>
          </p:cNvPr>
          <p:cNvCxnSpPr>
            <a:cxnSpLocks/>
          </p:cNvCxnSpPr>
          <p:nvPr/>
        </p:nvCxnSpPr>
        <p:spPr>
          <a:xfrm flipV="1">
            <a:off x="2904585" y="4135755"/>
            <a:ext cx="377130" cy="1714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xmlns="" id="{801383AA-76C9-09BE-BC96-72A20FFDD1AE}"/>
              </a:ext>
            </a:extLst>
          </p:cNvPr>
          <p:cNvCxnSpPr>
            <a:cxnSpLocks/>
            <a:endCxn id="7" idx="1"/>
          </p:cNvCxnSpPr>
          <p:nvPr/>
        </p:nvCxnSpPr>
        <p:spPr>
          <a:xfrm flipV="1">
            <a:off x="2838215" y="2711120"/>
            <a:ext cx="482217" cy="26125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xmlns="" id="{98EA2F1C-D105-2967-AB4C-E11E5FE291D1}"/>
              </a:ext>
            </a:extLst>
          </p:cNvPr>
          <p:cNvCxnSpPr>
            <a:cxnSpLocks/>
          </p:cNvCxnSpPr>
          <p:nvPr/>
        </p:nvCxnSpPr>
        <p:spPr>
          <a:xfrm>
            <a:off x="2753932" y="4983274"/>
            <a:ext cx="512892" cy="60038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xmlns="" id="{1588EEEA-F914-7F9B-A59E-F36E40160B0F}"/>
              </a:ext>
            </a:extLst>
          </p:cNvPr>
          <p:cNvCxnSpPr>
            <a:cxnSpLocks/>
          </p:cNvCxnSpPr>
          <p:nvPr/>
        </p:nvCxnSpPr>
        <p:spPr>
          <a:xfrm>
            <a:off x="3042308" y="1006225"/>
            <a:ext cx="27812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xmlns="" id="{47FE4DC3-3B04-A458-8C6E-6761DD81866D}"/>
              </a:ext>
            </a:extLst>
          </p:cNvPr>
          <p:cNvCxnSpPr>
            <a:cxnSpLocks/>
          </p:cNvCxnSpPr>
          <p:nvPr/>
        </p:nvCxnSpPr>
        <p:spPr>
          <a:xfrm>
            <a:off x="1475958" y="1058192"/>
            <a:ext cx="3700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2112DEB5-DE93-48F4-A785-4FF1294F2DBB}"/>
              </a:ext>
            </a:extLst>
          </p:cNvPr>
          <p:cNvCxnSpPr>
            <a:cxnSpLocks/>
          </p:cNvCxnSpPr>
          <p:nvPr/>
        </p:nvCxnSpPr>
        <p:spPr>
          <a:xfrm>
            <a:off x="1435617" y="4152900"/>
            <a:ext cx="3700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8173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C5E58B-D689-5637-35DD-3F96F0FAC13E}"/>
              </a:ext>
            </a:extLst>
          </p:cNvPr>
          <p:cNvSpPr>
            <a:spLocks noGrp="1"/>
          </p:cNvSpPr>
          <p:nvPr>
            <p:ph type="title"/>
          </p:nvPr>
        </p:nvSpPr>
        <p:spPr/>
        <p:txBody>
          <a:bodyPr/>
          <a:lstStyle/>
          <a:p>
            <a:endParaRPr lang="en-US"/>
          </a:p>
        </p:txBody>
      </p:sp>
      <p:pic>
        <p:nvPicPr>
          <p:cNvPr id="4" name="Online Media 3" title="Hội nghị Cộng đồng Chính trị - An ninh ASEAN lần thứ 19">
            <a:hlinkClick r:id="" action="ppaction://media"/>
            <a:extLst>
              <a:ext uri="{FF2B5EF4-FFF2-40B4-BE49-F238E27FC236}">
                <a16:creationId xmlns:a16="http://schemas.microsoft.com/office/drawing/2014/main" xmlns="" id="{9A77E394-2AFD-559A-3D76-EDE5FB03CD68}"/>
              </a:ext>
            </a:extLst>
          </p:cNvPr>
          <p:cNvPicPr>
            <a:picLocks noGrp="1" noRot="1" noChangeAspect="1"/>
          </p:cNvPicPr>
          <p:nvPr>
            <p:ph sz="quarter" idx="15"/>
            <a:videoFile r:link="rId1"/>
          </p:nvPr>
        </p:nvPicPr>
        <p:blipFill>
          <a:blip r:embed="rId3"/>
          <a:stretch>
            <a:fillRect/>
          </a:stretch>
        </p:blipFill>
        <p:spPr>
          <a:xfrm>
            <a:off x="4157" y="0"/>
            <a:ext cx="12187843" cy="6878797"/>
          </a:xfrm>
          <a:prstGeom prst="rect">
            <a:avLst/>
          </a:prstGeom>
        </p:spPr>
      </p:pic>
    </p:spTree>
    <p:extLst>
      <p:ext uri="{BB962C8B-B14F-4D97-AF65-F5344CB8AC3E}">
        <p14:creationId xmlns:p14="http://schemas.microsoft.com/office/powerpoint/2010/main" val="1017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AE308-3076-43DB-B834-DA0B0AE19AF9}"/>
              </a:ext>
            </a:extLst>
          </p:cNvPr>
          <p:cNvSpPr>
            <a:spLocks noGrp="1"/>
          </p:cNvSpPr>
          <p:nvPr>
            <p:ph type="title"/>
          </p:nvPr>
        </p:nvSpPr>
        <p:spPr>
          <a:xfrm>
            <a:off x="7711581" y="1846527"/>
            <a:ext cx="4132469" cy="1244708"/>
          </a:xfrm>
        </p:spPr>
        <p:txBody>
          <a:bodyPr wrap="square" anchor="b">
            <a:normAutofit/>
          </a:bodyPr>
          <a:lstStyle/>
          <a:p>
            <a:r>
              <a:rPr lang="en-US" b="1">
                <a:solidFill>
                  <a:srgbClr val="FF0000"/>
                </a:solidFill>
              </a:rPr>
              <a:t>b. Cộng </a:t>
            </a:r>
            <a:r>
              <a:rPr lang="en-US" b="1" err="1">
                <a:solidFill>
                  <a:srgbClr val="FF0000"/>
                </a:solidFill>
              </a:rPr>
              <a:t>đồng</a:t>
            </a:r>
            <a:r>
              <a:rPr lang="en-US" b="1">
                <a:solidFill>
                  <a:srgbClr val="FF0000"/>
                </a:solidFill>
              </a:rPr>
              <a:t> </a:t>
            </a:r>
            <a:r>
              <a:rPr lang="en-US" b="1" err="1">
                <a:solidFill>
                  <a:srgbClr val="FF0000"/>
                </a:solidFill>
              </a:rPr>
              <a:t>Kinh</a:t>
            </a:r>
            <a:r>
              <a:rPr lang="en-US" b="1">
                <a:solidFill>
                  <a:srgbClr val="FF0000"/>
                </a:solidFill>
              </a:rPr>
              <a:t> tế ASEAN</a:t>
            </a:r>
          </a:p>
        </p:txBody>
      </p:sp>
      <p:sp>
        <p:nvSpPr>
          <p:cNvPr id="4" name="Rounded Rectangle 1">
            <a:extLst>
              <a:ext uri="{FF2B5EF4-FFF2-40B4-BE49-F238E27FC236}">
                <a16:creationId xmlns:a16="http://schemas.microsoft.com/office/drawing/2014/main" xmlns="" id="{DB515A7C-87CA-5CAC-5760-094FA2F580C2}"/>
              </a:ext>
            </a:extLst>
          </p:cNvPr>
          <p:cNvSpPr/>
          <p:nvPr/>
        </p:nvSpPr>
        <p:spPr>
          <a:xfrm>
            <a:off x="-49580" y="388950"/>
            <a:ext cx="1570894" cy="5892797"/>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3200">
                <a:effectLst/>
                <a:latin typeface="Myriad Pro"/>
                <a:ea typeface="Times New Roman" panose="02020603050405020304" pitchFamily="18" charset="0"/>
              </a:rPr>
              <a:t>Cộng đồng </a:t>
            </a:r>
            <a:r>
              <a:rPr lang="en-US" sz="3200" err="1">
                <a:effectLst/>
                <a:latin typeface="Myriad Pro"/>
                <a:ea typeface="Times New Roman" panose="02020603050405020304" pitchFamily="18" charset="0"/>
              </a:rPr>
              <a:t>Kinh</a:t>
            </a:r>
            <a:r>
              <a:rPr lang="en-US" sz="3200">
                <a:effectLst/>
                <a:latin typeface="Myriad Pro"/>
                <a:ea typeface="Times New Roman" panose="02020603050405020304" pitchFamily="18" charset="0"/>
              </a:rPr>
              <a:t> tế ASEAN</a:t>
            </a:r>
            <a:r>
              <a:rPr lang="vi-VN" sz="3200">
                <a:effectLst/>
                <a:latin typeface="Myriad Pro"/>
                <a:ea typeface="Times New Roman" panose="02020603050405020304" pitchFamily="18" charset="0"/>
              </a:rPr>
              <a:t>(A</a:t>
            </a:r>
            <a:r>
              <a:rPr lang="en-US" sz="3200">
                <a:effectLst/>
                <a:latin typeface="Myriad Pro"/>
                <a:ea typeface="Times New Roman" panose="02020603050405020304" pitchFamily="18" charset="0"/>
              </a:rPr>
              <a:t>E</a:t>
            </a:r>
            <a:r>
              <a:rPr lang="vi-VN" sz="3200">
                <a:effectLst/>
                <a:latin typeface="Myriad Pro"/>
                <a:ea typeface="Times New Roman" panose="02020603050405020304" pitchFamily="18" charset="0"/>
              </a:rPr>
              <a:t>C)</a:t>
            </a:r>
            <a:endParaRPr lang="en-US" sz="3200">
              <a:effectLst/>
              <a:latin typeface="Times New Roman" panose="02020603050405020304" pitchFamily="18" charset="0"/>
              <a:ea typeface="Times New Roman" panose="02020603050405020304" pitchFamily="18" charset="0"/>
            </a:endParaRPr>
          </a:p>
        </p:txBody>
      </p:sp>
      <p:sp>
        <p:nvSpPr>
          <p:cNvPr id="6" name="Rounded Rectangle 1">
            <a:extLst>
              <a:ext uri="{FF2B5EF4-FFF2-40B4-BE49-F238E27FC236}">
                <a16:creationId xmlns:a16="http://schemas.microsoft.com/office/drawing/2014/main" xmlns="" id="{AF2FF498-919D-1122-3BE6-E168C502B233}"/>
              </a:ext>
            </a:extLst>
          </p:cNvPr>
          <p:cNvSpPr/>
          <p:nvPr/>
        </p:nvSpPr>
        <p:spPr>
          <a:xfrm>
            <a:off x="1845957" y="491915"/>
            <a:ext cx="1199413" cy="1180523"/>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400">
                <a:effectLst/>
                <a:latin typeface="Myriad Pro"/>
                <a:ea typeface="Times New Roman" panose="02020603050405020304" pitchFamily="18" charset="0"/>
              </a:rPr>
              <a:t>Mục đích</a:t>
            </a:r>
            <a:endParaRPr lang="en-US" sz="2400">
              <a:effectLst/>
              <a:latin typeface="Times New Roman" panose="02020603050405020304" pitchFamily="18" charset="0"/>
              <a:ea typeface="Times New Roman" panose="02020603050405020304" pitchFamily="18" charset="0"/>
            </a:endParaRPr>
          </a:p>
        </p:txBody>
      </p:sp>
      <p:sp>
        <p:nvSpPr>
          <p:cNvPr id="7" name="Rounded Rectangle 1">
            <a:extLst>
              <a:ext uri="{FF2B5EF4-FFF2-40B4-BE49-F238E27FC236}">
                <a16:creationId xmlns:a16="http://schemas.microsoft.com/office/drawing/2014/main" xmlns="" id="{B9542D4D-3AC1-557E-FF43-0BAF4AA02C45}"/>
              </a:ext>
            </a:extLst>
          </p:cNvPr>
          <p:cNvSpPr/>
          <p:nvPr/>
        </p:nvSpPr>
        <p:spPr>
          <a:xfrm>
            <a:off x="3320433" y="3256014"/>
            <a:ext cx="4295374" cy="743532"/>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8" name="Rounded Rectangle 1">
            <a:extLst>
              <a:ext uri="{FF2B5EF4-FFF2-40B4-BE49-F238E27FC236}">
                <a16:creationId xmlns:a16="http://schemas.microsoft.com/office/drawing/2014/main" xmlns="" id="{CA5C2E0D-4252-3963-4467-847563EF2854}"/>
              </a:ext>
            </a:extLst>
          </p:cNvPr>
          <p:cNvSpPr/>
          <p:nvPr/>
        </p:nvSpPr>
        <p:spPr>
          <a:xfrm>
            <a:off x="1885506" y="3330054"/>
            <a:ext cx="1032016" cy="2263301"/>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400">
                <a:effectLst/>
                <a:latin typeface="Myriad Pro"/>
                <a:ea typeface="Times New Roman" panose="02020603050405020304" pitchFamily="18" charset="0"/>
              </a:rPr>
              <a:t>Nội dung chính</a:t>
            </a:r>
            <a:endParaRPr lang="en-US" sz="2400">
              <a:effectLst/>
              <a:latin typeface="Times New Roman" panose="02020603050405020304" pitchFamily="18" charset="0"/>
              <a:ea typeface="Times New Roman" panose="02020603050405020304" pitchFamily="18" charset="0"/>
            </a:endParaRPr>
          </a:p>
        </p:txBody>
      </p:sp>
      <p:sp>
        <p:nvSpPr>
          <p:cNvPr id="9" name="Rounded Rectangle 1">
            <a:extLst>
              <a:ext uri="{FF2B5EF4-FFF2-40B4-BE49-F238E27FC236}">
                <a16:creationId xmlns:a16="http://schemas.microsoft.com/office/drawing/2014/main" xmlns="" id="{AFD4FDAA-D0B1-BDBA-0911-1A91D5CA6B8E}"/>
              </a:ext>
            </a:extLst>
          </p:cNvPr>
          <p:cNvSpPr/>
          <p:nvPr/>
        </p:nvSpPr>
        <p:spPr>
          <a:xfrm>
            <a:off x="3267456" y="4288368"/>
            <a:ext cx="4348352" cy="793764"/>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10" name="Rounded Rectangle 1">
            <a:extLst>
              <a:ext uri="{FF2B5EF4-FFF2-40B4-BE49-F238E27FC236}">
                <a16:creationId xmlns:a16="http://schemas.microsoft.com/office/drawing/2014/main" xmlns="" id="{AF1612FC-18DB-18EE-83B0-9C4FEB4B0AA1}"/>
              </a:ext>
            </a:extLst>
          </p:cNvPr>
          <p:cNvSpPr/>
          <p:nvPr/>
        </p:nvSpPr>
        <p:spPr>
          <a:xfrm>
            <a:off x="3281714" y="5399926"/>
            <a:ext cx="4334093" cy="793765"/>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128905"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8A257217-BA50-4F97-99A1-1C3BD8BFD8AF}"/>
              </a:ext>
            </a:extLst>
          </p:cNvPr>
          <p:cNvCxnSpPr>
            <a:cxnSpLocks/>
          </p:cNvCxnSpPr>
          <p:nvPr/>
        </p:nvCxnSpPr>
        <p:spPr>
          <a:xfrm>
            <a:off x="2912027" y="4704696"/>
            <a:ext cx="35542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xmlns="" id="{801383AA-76C9-09BE-BC96-72A20FFDD1AE}"/>
              </a:ext>
            </a:extLst>
          </p:cNvPr>
          <p:cNvCxnSpPr>
            <a:cxnSpLocks/>
          </p:cNvCxnSpPr>
          <p:nvPr/>
        </p:nvCxnSpPr>
        <p:spPr>
          <a:xfrm flipV="1">
            <a:off x="2912027" y="3636729"/>
            <a:ext cx="355428" cy="6525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xmlns="" id="{98EA2F1C-D105-2967-AB4C-E11E5FE291D1}"/>
              </a:ext>
            </a:extLst>
          </p:cNvPr>
          <p:cNvCxnSpPr>
            <a:cxnSpLocks/>
          </p:cNvCxnSpPr>
          <p:nvPr/>
        </p:nvCxnSpPr>
        <p:spPr>
          <a:xfrm>
            <a:off x="2926286" y="5356336"/>
            <a:ext cx="326911" cy="29912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xmlns="" id="{47FE4DC3-3B04-A458-8C6E-6761DD81866D}"/>
              </a:ext>
            </a:extLst>
          </p:cNvPr>
          <p:cNvCxnSpPr>
            <a:cxnSpLocks/>
          </p:cNvCxnSpPr>
          <p:nvPr/>
        </p:nvCxnSpPr>
        <p:spPr>
          <a:xfrm>
            <a:off x="1496278" y="1058192"/>
            <a:ext cx="3700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2112DEB5-DE93-48F4-A785-4FF1294F2DBB}"/>
              </a:ext>
            </a:extLst>
          </p:cNvPr>
          <p:cNvCxnSpPr>
            <a:cxnSpLocks/>
          </p:cNvCxnSpPr>
          <p:nvPr/>
        </p:nvCxnSpPr>
        <p:spPr>
          <a:xfrm>
            <a:off x="1506737" y="4152900"/>
            <a:ext cx="3700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7" name="Rounded Rectangle 1">
            <a:extLst>
              <a:ext uri="{FF2B5EF4-FFF2-40B4-BE49-F238E27FC236}">
                <a16:creationId xmlns:a16="http://schemas.microsoft.com/office/drawing/2014/main" xmlns="" id="{C722409F-8CB5-D32E-8138-544F12418FAA}"/>
              </a:ext>
            </a:extLst>
          </p:cNvPr>
          <p:cNvSpPr/>
          <p:nvPr/>
        </p:nvSpPr>
        <p:spPr>
          <a:xfrm>
            <a:off x="3471153" y="85760"/>
            <a:ext cx="4209948" cy="743532"/>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18" name="Rounded Rectangle 1">
            <a:extLst>
              <a:ext uri="{FF2B5EF4-FFF2-40B4-BE49-F238E27FC236}">
                <a16:creationId xmlns:a16="http://schemas.microsoft.com/office/drawing/2014/main" xmlns="" id="{E1BBD115-8D85-4086-8859-1AC5A3D982C2}"/>
              </a:ext>
            </a:extLst>
          </p:cNvPr>
          <p:cNvSpPr/>
          <p:nvPr/>
        </p:nvSpPr>
        <p:spPr>
          <a:xfrm>
            <a:off x="3448656" y="934657"/>
            <a:ext cx="4209948" cy="793764"/>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19" name="Rounded Rectangle 1">
            <a:extLst>
              <a:ext uri="{FF2B5EF4-FFF2-40B4-BE49-F238E27FC236}">
                <a16:creationId xmlns:a16="http://schemas.microsoft.com/office/drawing/2014/main" xmlns="" id="{2C18495F-1755-D328-E103-37DFB4449100}"/>
              </a:ext>
            </a:extLst>
          </p:cNvPr>
          <p:cNvSpPr/>
          <p:nvPr/>
        </p:nvSpPr>
        <p:spPr>
          <a:xfrm>
            <a:off x="3462915" y="2046216"/>
            <a:ext cx="4167152" cy="793764"/>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128905"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xmlns="" id="{8557E8C3-98FC-8BD0-B4E6-1EF6846AC142}"/>
              </a:ext>
            </a:extLst>
          </p:cNvPr>
          <p:cNvCxnSpPr>
            <a:cxnSpLocks/>
          </p:cNvCxnSpPr>
          <p:nvPr/>
        </p:nvCxnSpPr>
        <p:spPr>
          <a:xfrm>
            <a:off x="3093227" y="1249385"/>
            <a:ext cx="35542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xmlns="" id="{B4750557-9B68-BB54-0AA7-554BA9F03C04}"/>
              </a:ext>
            </a:extLst>
          </p:cNvPr>
          <p:cNvCxnSpPr>
            <a:cxnSpLocks/>
          </p:cNvCxnSpPr>
          <p:nvPr/>
        </p:nvCxnSpPr>
        <p:spPr>
          <a:xfrm flipV="1">
            <a:off x="3045370" y="283018"/>
            <a:ext cx="403285" cy="23883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xmlns="" id="{D5590E1D-0341-F78C-F36C-D2E5B66C8F87}"/>
              </a:ext>
            </a:extLst>
          </p:cNvPr>
          <p:cNvCxnSpPr>
            <a:cxnSpLocks/>
          </p:cNvCxnSpPr>
          <p:nvPr/>
        </p:nvCxnSpPr>
        <p:spPr>
          <a:xfrm>
            <a:off x="2926286" y="1728421"/>
            <a:ext cx="508111" cy="5733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3889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xmlns="" id="{DB515A7C-87CA-5CAC-5760-094FA2F580C2}"/>
              </a:ext>
            </a:extLst>
          </p:cNvPr>
          <p:cNvSpPr/>
          <p:nvPr/>
        </p:nvSpPr>
        <p:spPr>
          <a:xfrm>
            <a:off x="85344" y="388950"/>
            <a:ext cx="1616456" cy="5892797"/>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800" dirty="0">
                <a:effectLst/>
                <a:latin typeface="Myriad Pro"/>
                <a:ea typeface="Times New Roman" panose="02020603050405020304" pitchFamily="18" charset="0"/>
              </a:rPr>
              <a:t>Cộng đồng </a:t>
            </a:r>
            <a:r>
              <a:rPr lang="en-US" sz="2800" dirty="0" err="1">
                <a:effectLst/>
                <a:latin typeface="Myriad Pro"/>
                <a:ea typeface="Times New Roman" panose="02020603050405020304" pitchFamily="18" charset="0"/>
              </a:rPr>
              <a:t>Kinh</a:t>
            </a:r>
            <a:r>
              <a:rPr lang="en-US" sz="2800" dirty="0">
                <a:effectLst/>
                <a:latin typeface="Myriad Pro"/>
                <a:ea typeface="Times New Roman" panose="02020603050405020304" pitchFamily="18" charset="0"/>
              </a:rPr>
              <a:t> </a:t>
            </a:r>
            <a:r>
              <a:rPr lang="en-US" sz="2800" dirty="0" err="1">
                <a:effectLst/>
                <a:latin typeface="Myriad Pro"/>
                <a:ea typeface="Times New Roman" panose="02020603050405020304" pitchFamily="18" charset="0"/>
              </a:rPr>
              <a:t>tế</a:t>
            </a:r>
            <a:r>
              <a:rPr lang="en-US" sz="2800" dirty="0">
                <a:effectLst/>
                <a:latin typeface="Myriad Pro"/>
                <a:ea typeface="Times New Roman" panose="02020603050405020304" pitchFamily="18" charset="0"/>
              </a:rPr>
              <a:t> ASEAN</a:t>
            </a:r>
            <a:r>
              <a:rPr lang="vi-VN" sz="2800" dirty="0">
                <a:effectLst/>
                <a:latin typeface="Myriad Pro"/>
                <a:ea typeface="Times New Roman" panose="02020603050405020304" pitchFamily="18" charset="0"/>
              </a:rPr>
              <a:t>(A</a:t>
            </a:r>
            <a:r>
              <a:rPr lang="en-US" sz="2800" dirty="0">
                <a:effectLst/>
                <a:latin typeface="Myriad Pro"/>
                <a:ea typeface="Times New Roman" panose="02020603050405020304" pitchFamily="18" charset="0"/>
              </a:rPr>
              <a:t>E</a:t>
            </a:r>
            <a:r>
              <a:rPr lang="vi-VN" sz="2800" dirty="0">
                <a:effectLst/>
                <a:latin typeface="Myriad Pro"/>
                <a:ea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endParaRPr>
          </a:p>
        </p:txBody>
      </p:sp>
      <p:sp>
        <p:nvSpPr>
          <p:cNvPr id="6" name="Rounded Rectangle 1">
            <a:extLst>
              <a:ext uri="{FF2B5EF4-FFF2-40B4-BE49-F238E27FC236}">
                <a16:creationId xmlns:a16="http://schemas.microsoft.com/office/drawing/2014/main" xmlns="" id="{AF2FF498-919D-1122-3BE6-E168C502B233}"/>
              </a:ext>
            </a:extLst>
          </p:cNvPr>
          <p:cNvSpPr/>
          <p:nvPr/>
        </p:nvSpPr>
        <p:spPr>
          <a:xfrm>
            <a:off x="1955553" y="2381675"/>
            <a:ext cx="1199413" cy="1180523"/>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400">
                <a:effectLst/>
                <a:latin typeface="Myriad Pro"/>
                <a:ea typeface="Times New Roman" panose="02020603050405020304" pitchFamily="18" charset="0"/>
              </a:rPr>
              <a:t>Mục đích</a:t>
            </a:r>
            <a:endParaRPr lang="en-US" sz="2400">
              <a:effectLst/>
              <a:latin typeface="Times New Roman" panose="02020603050405020304" pitchFamily="18" charset="0"/>
              <a:ea typeface="Times New Roman" panose="02020603050405020304" pitchFamily="18" charset="0"/>
            </a:endParaRPr>
          </a:p>
        </p:txBody>
      </p:sp>
      <p:sp>
        <p:nvSpPr>
          <p:cNvPr id="7" name="Rounded Rectangle 1">
            <a:extLst>
              <a:ext uri="{FF2B5EF4-FFF2-40B4-BE49-F238E27FC236}">
                <a16:creationId xmlns:a16="http://schemas.microsoft.com/office/drawing/2014/main" xmlns="" id="{B9542D4D-3AC1-557E-FF43-0BAF4AA02C45}"/>
              </a:ext>
            </a:extLst>
          </p:cNvPr>
          <p:cNvSpPr/>
          <p:nvPr/>
        </p:nvSpPr>
        <p:spPr>
          <a:xfrm>
            <a:off x="3589674" y="3997948"/>
            <a:ext cx="8602326" cy="1370802"/>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Tạo dựng một khu vực kinh tế ASEAN ổn định, thịnh vượng và cạnh tranh cao.</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xmlns="" id="{47FE4DC3-3B04-A458-8C6E-6761DD81866D}"/>
              </a:ext>
            </a:extLst>
          </p:cNvPr>
          <p:cNvCxnSpPr>
            <a:cxnSpLocks/>
          </p:cNvCxnSpPr>
          <p:nvPr/>
        </p:nvCxnSpPr>
        <p:spPr>
          <a:xfrm>
            <a:off x="1605874" y="2947952"/>
            <a:ext cx="3700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8" name="Rounded Rectangle 1">
            <a:extLst>
              <a:ext uri="{FF2B5EF4-FFF2-40B4-BE49-F238E27FC236}">
                <a16:creationId xmlns:a16="http://schemas.microsoft.com/office/drawing/2014/main" xmlns="" id="{E1BBD115-8D85-4086-8859-1AC5A3D982C2}"/>
              </a:ext>
            </a:extLst>
          </p:cNvPr>
          <p:cNvSpPr/>
          <p:nvPr/>
        </p:nvSpPr>
        <p:spPr>
          <a:xfrm>
            <a:off x="3555349" y="2489201"/>
            <a:ext cx="8602326" cy="1370802"/>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Di chuyển tự do </a:t>
            </a:r>
            <a:r>
              <a:rPr lang="en-GB" sz="320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hàng hoá, dịch vụ, đầu tư và các luồng vốn</a:t>
            </a:r>
            <a:r>
              <a:rPr lang="en-GB"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xmlns="" id="{8557E8C3-98FC-8BD0-B4E6-1EF6846AC142}"/>
              </a:ext>
            </a:extLst>
          </p:cNvPr>
          <p:cNvCxnSpPr>
            <a:cxnSpLocks/>
          </p:cNvCxnSpPr>
          <p:nvPr/>
        </p:nvCxnSpPr>
        <p:spPr>
          <a:xfrm>
            <a:off x="3202823" y="3139145"/>
            <a:ext cx="35542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xmlns="" id="{B4750557-9B68-BB54-0AA7-554BA9F03C04}"/>
              </a:ext>
            </a:extLst>
          </p:cNvPr>
          <p:cNvCxnSpPr>
            <a:cxnSpLocks/>
          </p:cNvCxnSpPr>
          <p:nvPr/>
        </p:nvCxnSpPr>
        <p:spPr>
          <a:xfrm flipV="1">
            <a:off x="3154966" y="2172778"/>
            <a:ext cx="403285" cy="23883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xmlns="" id="{D5590E1D-0341-F78C-F36C-D2E5B66C8F87}"/>
              </a:ext>
            </a:extLst>
          </p:cNvPr>
          <p:cNvCxnSpPr>
            <a:cxnSpLocks/>
          </p:cNvCxnSpPr>
          <p:nvPr/>
        </p:nvCxnSpPr>
        <p:spPr>
          <a:xfrm>
            <a:off x="3035882" y="3618181"/>
            <a:ext cx="508111" cy="5733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4" name="Rounded Rectangle 1">
            <a:extLst>
              <a:ext uri="{FF2B5EF4-FFF2-40B4-BE49-F238E27FC236}">
                <a16:creationId xmlns:a16="http://schemas.microsoft.com/office/drawing/2014/main" xmlns="" id="{C1B34FC7-2F37-268A-E8D1-2B247096129F}"/>
              </a:ext>
            </a:extLst>
          </p:cNvPr>
          <p:cNvSpPr/>
          <p:nvPr/>
        </p:nvSpPr>
        <p:spPr>
          <a:xfrm>
            <a:off x="3572511" y="914400"/>
            <a:ext cx="8636651" cy="1464295"/>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Phát triển kinh tế đồng đều, </a:t>
            </a:r>
            <a:r>
              <a:rPr lang="en-GB" sz="3200" err="1">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GB" sz="3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err="1">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GB" sz="32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thu hẹp khoảng cách về kinh tế – xã hội.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321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xmlns="" id="{DB515A7C-87CA-5CAC-5760-094FA2F580C2}"/>
              </a:ext>
            </a:extLst>
          </p:cNvPr>
          <p:cNvSpPr/>
          <p:nvPr/>
        </p:nvSpPr>
        <p:spPr>
          <a:xfrm>
            <a:off x="-49580" y="388950"/>
            <a:ext cx="1570894" cy="5892797"/>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800" dirty="0">
                <a:effectLst/>
                <a:latin typeface="Myriad Pro"/>
                <a:ea typeface="Times New Roman" panose="02020603050405020304" pitchFamily="18" charset="0"/>
              </a:rPr>
              <a:t>Cộng đồng </a:t>
            </a:r>
            <a:r>
              <a:rPr lang="en-US" sz="2800" dirty="0" err="1">
                <a:effectLst/>
                <a:latin typeface="Myriad Pro"/>
                <a:ea typeface="Times New Roman" panose="02020603050405020304" pitchFamily="18" charset="0"/>
              </a:rPr>
              <a:t>Kinh</a:t>
            </a:r>
            <a:r>
              <a:rPr lang="en-US" sz="2800" dirty="0">
                <a:effectLst/>
                <a:latin typeface="Myriad Pro"/>
                <a:ea typeface="Times New Roman" panose="02020603050405020304" pitchFamily="18" charset="0"/>
              </a:rPr>
              <a:t> </a:t>
            </a:r>
            <a:r>
              <a:rPr lang="en-US" sz="2800" dirty="0" err="1">
                <a:effectLst/>
                <a:latin typeface="Myriad Pro"/>
                <a:ea typeface="Times New Roman" panose="02020603050405020304" pitchFamily="18" charset="0"/>
              </a:rPr>
              <a:t>tế</a:t>
            </a:r>
            <a:r>
              <a:rPr lang="en-US" sz="2800" dirty="0">
                <a:effectLst/>
                <a:latin typeface="Myriad Pro"/>
                <a:ea typeface="Times New Roman" panose="02020603050405020304" pitchFamily="18" charset="0"/>
              </a:rPr>
              <a:t> ASEAN</a:t>
            </a:r>
            <a:r>
              <a:rPr lang="vi-VN" sz="2800" dirty="0">
                <a:effectLst/>
                <a:latin typeface="Myriad Pro"/>
                <a:ea typeface="Times New Roman" panose="02020603050405020304" pitchFamily="18" charset="0"/>
              </a:rPr>
              <a:t>(A</a:t>
            </a:r>
            <a:r>
              <a:rPr lang="en-US" sz="2800" dirty="0">
                <a:effectLst/>
                <a:latin typeface="Myriad Pro"/>
                <a:ea typeface="Times New Roman" panose="02020603050405020304" pitchFamily="18" charset="0"/>
              </a:rPr>
              <a:t>E</a:t>
            </a:r>
            <a:r>
              <a:rPr lang="vi-VN" sz="2800" dirty="0">
                <a:effectLst/>
                <a:latin typeface="Myriad Pro"/>
                <a:ea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endParaRPr>
          </a:p>
        </p:txBody>
      </p:sp>
      <p:sp>
        <p:nvSpPr>
          <p:cNvPr id="8" name="Rounded Rectangle 1">
            <a:extLst>
              <a:ext uri="{FF2B5EF4-FFF2-40B4-BE49-F238E27FC236}">
                <a16:creationId xmlns:a16="http://schemas.microsoft.com/office/drawing/2014/main" xmlns="" id="{CA5C2E0D-4252-3963-4467-847563EF2854}"/>
              </a:ext>
            </a:extLst>
          </p:cNvPr>
          <p:cNvSpPr/>
          <p:nvPr/>
        </p:nvSpPr>
        <p:spPr>
          <a:xfrm>
            <a:off x="1968614" y="1938134"/>
            <a:ext cx="1032016" cy="2263301"/>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400">
                <a:effectLst/>
                <a:latin typeface="Myriad Pro"/>
                <a:ea typeface="Times New Roman" panose="02020603050405020304" pitchFamily="18" charset="0"/>
              </a:rPr>
              <a:t>Nội dung chính</a:t>
            </a:r>
            <a:endParaRPr lang="en-US" sz="2400">
              <a:effectLst/>
              <a:latin typeface="Times New Roman" panose="02020603050405020304" pitchFamily="18" charset="0"/>
              <a:ea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8A257217-BA50-4F97-99A1-1C3BD8BFD8AF}"/>
              </a:ext>
            </a:extLst>
          </p:cNvPr>
          <p:cNvCxnSpPr>
            <a:cxnSpLocks/>
          </p:cNvCxnSpPr>
          <p:nvPr/>
        </p:nvCxnSpPr>
        <p:spPr>
          <a:xfrm>
            <a:off x="2995135" y="3090720"/>
            <a:ext cx="35542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xmlns="" id="{801383AA-76C9-09BE-BC96-72A20FFDD1AE}"/>
              </a:ext>
            </a:extLst>
          </p:cNvPr>
          <p:cNvCxnSpPr>
            <a:cxnSpLocks/>
          </p:cNvCxnSpPr>
          <p:nvPr/>
        </p:nvCxnSpPr>
        <p:spPr>
          <a:xfrm flipV="1">
            <a:off x="2995135" y="1620266"/>
            <a:ext cx="452795" cy="68979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xmlns="" id="{98EA2F1C-D105-2967-AB4C-E11E5FE291D1}"/>
              </a:ext>
            </a:extLst>
          </p:cNvPr>
          <p:cNvCxnSpPr>
            <a:cxnSpLocks/>
          </p:cNvCxnSpPr>
          <p:nvPr/>
        </p:nvCxnSpPr>
        <p:spPr>
          <a:xfrm>
            <a:off x="3009394" y="3964416"/>
            <a:ext cx="326911" cy="29912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2112DEB5-DE93-48F4-A785-4FF1294F2DBB}"/>
              </a:ext>
            </a:extLst>
          </p:cNvPr>
          <p:cNvCxnSpPr>
            <a:cxnSpLocks/>
          </p:cNvCxnSpPr>
          <p:nvPr/>
        </p:nvCxnSpPr>
        <p:spPr>
          <a:xfrm>
            <a:off x="1589845" y="2760980"/>
            <a:ext cx="3700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9" name="Rounded Rectangle 1">
            <a:extLst>
              <a:ext uri="{FF2B5EF4-FFF2-40B4-BE49-F238E27FC236}">
                <a16:creationId xmlns:a16="http://schemas.microsoft.com/office/drawing/2014/main" xmlns="" id="{2C18495F-1755-D328-E103-37DFB4449100}"/>
              </a:ext>
            </a:extLst>
          </p:cNvPr>
          <p:cNvSpPr/>
          <p:nvPr/>
        </p:nvSpPr>
        <p:spPr>
          <a:xfrm>
            <a:off x="3447929" y="4991562"/>
            <a:ext cx="8718497" cy="1213419"/>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lnSpc>
                <a:spcPct val="115000"/>
              </a:lnSpc>
              <a:spcBef>
                <a:spcPts val="0"/>
              </a:spcBef>
              <a:spcAft>
                <a:spcPts val="0"/>
              </a:spcAft>
            </a:pPr>
            <a:r>
              <a:rPr lang="vi-VN" sz="3200" kern="0">
                <a:effectLst/>
                <a:latin typeface="Times New Roman" panose="02020603050405020304" pitchFamily="18" charset="0"/>
                <a:ea typeface="Times New Roman" panose="02020603050405020304" pitchFamily="18" charset="0"/>
                <a:cs typeface="Times New Roman" panose="02020603050405020304" pitchFamily="18" charset="0"/>
              </a:rPr>
              <a:t>AEC sẽ là tiền đề thúc đẩy việc thực hiện hai trụ cột còn lại.</a:t>
            </a:r>
            <a:endParaRPr lang="en-US" sz="3200" kern="1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4" name="Rounded Rectangle 1">
            <a:extLst>
              <a:ext uri="{FF2B5EF4-FFF2-40B4-BE49-F238E27FC236}">
                <a16:creationId xmlns:a16="http://schemas.microsoft.com/office/drawing/2014/main" xmlns="" id="{EDB28563-7F19-CAF5-B7E0-B24C0980FEEB}"/>
              </a:ext>
            </a:extLst>
          </p:cNvPr>
          <p:cNvSpPr/>
          <p:nvPr/>
        </p:nvSpPr>
        <p:spPr>
          <a:xfrm>
            <a:off x="3447930" y="653018"/>
            <a:ext cx="8814949" cy="1207930"/>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r>
              <a:rPr lang="vi-VN" sz="3200" spc="-30">
                <a:effectLst/>
                <a:latin typeface="Times New Roman" panose="02020603050405020304" pitchFamily="18" charset="0"/>
                <a:ea typeface="Times New Roman" panose="02020603050405020304" pitchFamily="18" charset="0"/>
                <a:cs typeface="Times New Roman" panose="02020603050405020304" pitchFamily="18" charset="0"/>
              </a:rPr>
              <a:t>Tạo ra một thị trường chung và cơ sở sản xuất thống nhất.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ounded Rectangle 1">
            <a:extLst>
              <a:ext uri="{FF2B5EF4-FFF2-40B4-BE49-F238E27FC236}">
                <a16:creationId xmlns:a16="http://schemas.microsoft.com/office/drawing/2014/main" xmlns="" id="{60D5B64B-5CD0-6B5F-7416-0644BBB7F24B}"/>
              </a:ext>
            </a:extLst>
          </p:cNvPr>
          <p:cNvSpPr/>
          <p:nvPr/>
        </p:nvSpPr>
        <p:spPr>
          <a:xfrm>
            <a:off x="3402621" y="2353389"/>
            <a:ext cx="8763808" cy="1207929"/>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Xây dựng một khu vực có sức cạnh tranh, phát triển đồng đều.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ounded Rectangle 1">
            <a:extLst>
              <a:ext uri="{FF2B5EF4-FFF2-40B4-BE49-F238E27FC236}">
                <a16:creationId xmlns:a16="http://schemas.microsoft.com/office/drawing/2014/main" xmlns="" id="{79137337-6709-524D-923F-86CA5ABD8CB0}"/>
              </a:ext>
            </a:extLst>
          </p:cNvPr>
          <p:cNvSpPr/>
          <p:nvPr/>
        </p:nvSpPr>
        <p:spPr>
          <a:xfrm>
            <a:off x="3402620" y="3740305"/>
            <a:ext cx="8763807" cy="1063468"/>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Đưa Cộng đồng hội nhập vào nền kinh tế toàn cầu.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xmlns="" id="{E6E69EA1-9EC7-4D92-95CA-0F24508D0BF2}"/>
              </a:ext>
            </a:extLst>
          </p:cNvPr>
          <p:cNvCxnSpPr>
            <a:cxnSpLocks/>
            <a:endCxn id="19" idx="1"/>
          </p:cNvCxnSpPr>
          <p:nvPr/>
        </p:nvCxnSpPr>
        <p:spPr>
          <a:xfrm>
            <a:off x="2682483" y="4220177"/>
            <a:ext cx="765446" cy="137809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5901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3D2B9-C49A-358F-788A-6C26BBDCD7BA}"/>
              </a:ext>
            </a:extLst>
          </p:cNvPr>
          <p:cNvSpPr>
            <a:spLocks noGrp="1"/>
          </p:cNvSpPr>
          <p:nvPr>
            <p:ph type="title"/>
          </p:nvPr>
        </p:nvSpPr>
        <p:spPr/>
        <p:txBody>
          <a:bodyPr/>
          <a:lstStyle/>
          <a:p>
            <a:endParaRPr lang="en-US"/>
          </a:p>
        </p:txBody>
      </p:sp>
      <p:pic>
        <p:nvPicPr>
          <p:cNvPr id="4" name="Online Media 3" title="FBNC - ASEAN ra tuyên bố thành lập cộng đồng kinh tế chung">
            <a:hlinkClick r:id="" action="ppaction://media"/>
            <a:extLst>
              <a:ext uri="{FF2B5EF4-FFF2-40B4-BE49-F238E27FC236}">
                <a16:creationId xmlns:a16="http://schemas.microsoft.com/office/drawing/2014/main" xmlns="" id="{BE7BB75D-54E1-BA1C-C26C-AFD650E4506F}"/>
              </a:ext>
            </a:extLst>
          </p:cNvPr>
          <p:cNvPicPr>
            <a:picLocks noGrp="1" noRot="1" noChangeAspect="1"/>
          </p:cNvPicPr>
          <p:nvPr>
            <p:ph sz="quarter" idx="15"/>
            <a:videoFile r:link="rId1"/>
          </p:nvPr>
        </p:nvPicPr>
        <p:blipFill>
          <a:blip r:embed="rId3"/>
          <a:stretch>
            <a:fillRect/>
          </a:stretch>
        </p:blipFill>
        <p:spPr>
          <a:xfrm>
            <a:off x="0" y="0"/>
            <a:ext cx="12192000" cy="6881144"/>
          </a:xfrm>
          <a:prstGeom prst="rect">
            <a:avLst/>
          </a:prstGeom>
        </p:spPr>
      </p:pic>
    </p:spTree>
    <p:extLst>
      <p:ext uri="{BB962C8B-B14F-4D97-AF65-F5344CB8AC3E}">
        <p14:creationId xmlns:p14="http://schemas.microsoft.com/office/powerpoint/2010/main" val="16050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AE308-3076-43DB-B834-DA0B0AE19AF9}"/>
              </a:ext>
            </a:extLst>
          </p:cNvPr>
          <p:cNvSpPr>
            <a:spLocks noGrp="1"/>
          </p:cNvSpPr>
          <p:nvPr>
            <p:ph type="title"/>
          </p:nvPr>
        </p:nvSpPr>
        <p:spPr>
          <a:xfrm>
            <a:off x="7795557" y="2046216"/>
            <a:ext cx="4132469" cy="1756957"/>
          </a:xfrm>
        </p:spPr>
        <p:txBody>
          <a:bodyPr wrap="square" anchor="b">
            <a:normAutofit/>
          </a:bodyPr>
          <a:lstStyle/>
          <a:p>
            <a:r>
              <a:rPr lang="en-US" b="1">
                <a:solidFill>
                  <a:srgbClr val="FF0000"/>
                </a:solidFill>
              </a:rPr>
              <a:t>c. Cộng </a:t>
            </a:r>
            <a:r>
              <a:rPr lang="en-US" b="1" err="1">
                <a:solidFill>
                  <a:srgbClr val="FF0000"/>
                </a:solidFill>
              </a:rPr>
              <a:t>đồng</a:t>
            </a:r>
            <a:r>
              <a:rPr lang="en-US" b="1">
                <a:solidFill>
                  <a:srgbClr val="FF0000"/>
                </a:solidFill>
              </a:rPr>
              <a:t> Văn </a:t>
            </a:r>
            <a:r>
              <a:rPr lang="en-US" b="1" err="1">
                <a:solidFill>
                  <a:srgbClr val="FF0000"/>
                </a:solidFill>
              </a:rPr>
              <a:t>hoá</a:t>
            </a:r>
            <a:r>
              <a:rPr lang="en-US" b="1">
                <a:solidFill>
                  <a:srgbClr val="FF0000"/>
                </a:solidFill>
              </a:rPr>
              <a:t> –  </a:t>
            </a:r>
            <a:r>
              <a:rPr lang="en-US" b="1" err="1">
                <a:solidFill>
                  <a:srgbClr val="FF0000"/>
                </a:solidFill>
              </a:rPr>
              <a:t>Xã</a:t>
            </a:r>
            <a:r>
              <a:rPr lang="en-US" b="1">
                <a:solidFill>
                  <a:srgbClr val="FF0000"/>
                </a:solidFill>
              </a:rPr>
              <a:t> hội ASEAN (ASCC)</a:t>
            </a:r>
          </a:p>
        </p:txBody>
      </p:sp>
      <p:sp>
        <p:nvSpPr>
          <p:cNvPr id="4" name="Rounded Rectangle 1">
            <a:extLst>
              <a:ext uri="{FF2B5EF4-FFF2-40B4-BE49-F238E27FC236}">
                <a16:creationId xmlns:a16="http://schemas.microsoft.com/office/drawing/2014/main" xmlns="" id="{DB515A7C-87CA-5CAC-5760-094FA2F580C2}"/>
              </a:ext>
            </a:extLst>
          </p:cNvPr>
          <p:cNvSpPr/>
          <p:nvPr/>
        </p:nvSpPr>
        <p:spPr>
          <a:xfrm>
            <a:off x="-49580" y="388950"/>
            <a:ext cx="1570894" cy="5892797"/>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vi-VN" sz="2400" b="1">
                <a:effectLst/>
                <a:latin typeface="Times New Roman" panose="02020603050405020304" pitchFamily="18" charset="0"/>
                <a:ea typeface="Times New Roman" panose="02020603050405020304" pitchFamily="18" charset="0"/>
              </a:rPr>
              <a:t>Cộng đồng Văn hoá </a:t>
            </a:r>
            <a:r>
              <a:rPr lang="en-GB" sz="2400" b="1">
                <a:effectLst/>
                <a:latin typeface="Times New Roman" panose="02020603050405020304" pitchFamily="18" charset="0"/>
                <a:ea typeface="Times New Roman" panose="02020603050405020304" pitchFamily="18" charset="0"/>
              </a:rPr>
              <a:t>– </a:t>
            </a:r>
            <a:r>
              <a:rPr lang="vi-VN" sz="2400" b="1">
                <a:effectLst/>
                <a:latin typeface="Times New Roman" panose="02020603050405020304" pitchFamily="18" charset="0"/>
                <a:ea typeface="Times New Roman" panose="02020603050405020304" pitchFamily="18" charset="0"/>
              </a:rPr>
              <a:t> Xã hội ASEAN (ASCC)</a:t>
            </a:r>
            <a:endParaRPr lang="en-US" sz="2400">
              <a:effectLst/>
              <a:latin typeface="Times New Roman" panose="02020603050405020304" pitchFamily="18" charset="0"/>
              <a:ea typeface="Times New Roman" panose="02020603050405020304" pitchFamily="18" charset="0"/>
            </a:endParaRPr>
          </a:p>
          <a:p>
            <a:pPr marL="0" marR="0" algn="ctr">
              <a:spcBef>
                <a:spcPts val="600"/>
              </a:spcBef>
              <a:spcAft>
                <a:spcPts val="0"/>
              </a:spcAft>
            </a:pPr>
            <a:endParaRPr lang="en-US" sz="3200">
              <a:effectLst/>
              <a:latin typeface="Times New Roman" panose="02020603050405020304" pitchFamily="18" charset="0"/>
              <a:ea typeface="Times New Roman" panose="02020603050405020304" pitchFamily="18" charset="0"/>
            </a:endParaRPr>
          </a:p>
        </p:txBody>
      </p:sp>
      <p:sp>
        <p:nvSpPr>
          <p:cNvPr id="6" name="Rounded Rectangle 1">
            <a:extLst>
              <a:ext uri="{FF2B5EF4-FFF2-40B4-BE49-F238E27FC236}">
                <a16:creationId xmlns:a16="http://schemas.microsoft.com/office/drawing/2014/main" xmlns="" id="{AF2FF498-919D-1122-3BE6-E168C502B233}"/>
              </a:ext>
            </a:extLst>
          </p:cNvPr>
          <p:cNvSpPr/>
          <p:nvPr/>
        </p:nvSpPr>
        <p:spPr>
          <a:xfrm>
            <a:off x="1845957" y="491915"/>
            <a:ext cx="1199413" cy="1180523"/>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400">
                <a:effectLst/>
                <a:latin typeface="Myriad Pro"/>
                <a:ea typeface="Times New Roman" panose="02020603050405020304" pitchFamily="18" charset="0"/>
              </a:rPr>
              <a:t>Mục đích</a:t>
            </a:r>
            <a:endParaRPr lang="en-US" sz="2400">
              <a:effectLst/>
              <a:latin typeface="Times New Roman" panose="02020603050405020304" pitchFamily="18" charset="0"/>
              <a:ea typeface="Times New Roman" panose="02020603050405020304" pitchFamily="18" charset="0"/>
            </a:endParaRPr>
          </a:p>
        </p:txBody>
      </p:sp>
      <p:sp>
        <p:nvSpPr>
          <p:cNvPr id="7" name="Rounded Rectangle 1">
            <a:extLst>
              <a:ext uri="{FF2B5EF4-FFF2-40B4-BE49-F238E27FC236}">
                <a16:creationId xmlns:a16="http://schemas.microsoft.com/office/drawing/2014/main" xmlns="" id="{B9542D4D-3AC1-557E-FF43-0BAF4AA02C45}"/>
              </a:ext>
            </a:extLst>
          </p:cNvPr>
          <p:cNvSpPr/>
          <p:nvPr/>
        </p:nvSpPr>
        <p:spPr>
          <a:xfrm>
            <a:off x="3320433" y="3256014"/>
            <a:ext cx="4295374" cy="494124"/>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8" name="Rounded Rectangle 1">
            <a:extLst>
              <a:ext uri="{FF2B5EF4-FFF2-40B4-BE49-F238E27FC236}">
                <a16:creationId xmlns:a16="http://schemas.microsoft.com/office/drawing/2014/main" xmlns="" id="{CA5C2E0D-4252-3963-4467-847563EF2854}"/>
              </a:ext>
            </a:extLst>
          </p:cNvPr>
          <p:cNvSpPr/>
          <p:nvPr/>
        </p:nvSpPr>
        <p:spPr>
          <a:xfrm>
            <a:off x="1885506" y="3330054"/>
            <a:ext cx="1032016" cy="3415978"/>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600"/>
              </a:spcBef>
              <a:spcAft>
                <a:spcPts val="0"/>
              </a:spcAft>
            </a:pPr>
            <a:r>
              <a:rPr lang="vi-VN" sz="2400">
                <a:effectLst/>
                <a:latin typeface="Myriad Pro"/>
                <a:ea typeface="Times New Roman" panose="02020603050405020304" pitchFamily="18" charset="0"/>
              </a:rPr>
              <a:t>Nội dung chính</a:t>
            </a:r>
            <a:endParaRPr lang="en-US" sz="2400">
              <a:effectLst/>
              <a:latin typeface="Times New Roman" panose="02020603050405020304" pitchFamily="18" charset="0"/>
              <a:ea typeface="Times New Roman" panose="02020603050405020304" pitchFamily="18" charset="0"/>
            </a:endParaRPr>
          </a:p>
        </p:txBody>
      </p:sp>
      <p:sp>
        <p:nvSpPr>
          <p:cNvPr id="9" name="Rounded Rectangle 1">
            <a:extLst>
              <a:ext uri="{FF2B5EF4-FFF2-40B4-BE49-F238E27FC236}">
                <a16:creationId xmlns:a16="http://schemas.microsoft.com/office/drawing/2014/main" xmlns="" id="{AFD4FDAA-D0B1-BDBA-0911-1A91D5CA6B8E}"/>
              </a:ext>
            </a:extLst>
          </p:cNvPr>
          <p:cNvSpPr/>
          <p:nvPr/>
        </p:nvSpPr>
        <p:spPr>
          <a:xfrm>
            <a:off x="3293944" y="3915773"/>
            <a:ext cx="4348352" cy="538228"/>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10" name="Rounded Rectangle 1">
            <a:extLst>
              <a:ext uri="{FF2B5EF4-FFF2-40B4-BE49-F238E27FC236}">
                <a16:creationId xmlns:a16="http://schemas.microsoft.com/office/drawing/2014/main" xmlns="" id="{AF1612FC-18DB-18EE-83B0-9C4FEB4B0AA1}"/>
              </a:ext>
            </a:extLst>
          </p:cNvPr>
          <p:cNvSpPr/>
          <p:nvPr/>
        </p:nvSpPr>
        <p:spPr>
          <a:xfrm>
            <a:off x="3320433" y="4541411"/>
            <a:ext cx="4334093" cy="485921"/>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128905"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8A257217-BA50-4F97-99A1-1C3BD8BFD8AF}"/>
              </a:ext>
            </a:extLst>
          </p:cNvPr>
          <p:cNvCxnSpPr>
            <a:cxnSpLocks/>
          </p:cNvCxnSpPr>
          <p:nvPr/>
        </p:nvCxnSpPr>
        <p:spPr>
          <a:xfrm>
            <a:off x="2938516" y="4164298"/>
            <a:ext cx="35542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xmlns="" id="{801383AA-76C9-09BE-BC96-72A20FFDD1AE}"/>
              </a:ext>
            </a:extLst>
          </p:cNvPr>
          <p:cNvCxnSpPr>
            <a:cxnSpLocks/>
          </p:cNvCxnSpPr>
          <p:nvPr/>
        </p:nvCxnSpPr>
        <p:spPr>
          <a:xfrm flipV="1">
            <a:off x="2912027" y="3636729"/>
            <a:ext cx="355428" cy="6525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xmlns="" id="{98EA2F1C-D105-2967-AB4C-E11E5FE291D1}"/>
              </a:ext>
            </a:extLst>
          </p:cNvPr>
          <p:cNvCxnSpPr>
            <a:cxnSpLocks/>
          </p:cNvCxnSpPr>
          <p:nvPr/>
        </p:nvCxnSpPr>
        <p:spPr>
          <a:xfrm>
            <a:off x="2940544" y="5111902"/>
            <a:ext cx="326911" cy="29912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xmlns="" id="{47FE4DC3-3B04-A458-8C6E-6761DD81866D}"/>
              </a:ext>
            </a:extLst>
          </p:cNvPr>
          <p:cNvCxnSpPr>
            <a:cxnSpLocks/>
          </p:cNvCxnSpPr>
          <p:nvPr/>
        </p:nvCxnSpPr>
        <p:spPr>
          <a:xfrm>
            <a:off x="1496278" y="1058192"/>
            <a:ext cx="3700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2112DEB5-DE93-48F4-A785-4FF1294F2DBB}"/>
              </a:ext>
            </a:extLst>
          </p:cNvPr>
          <p:cNvCxnSpPr>
            <a:cxnSpLocks/>
          </p:cNvCxnSpPr>
          <p:nvPr/>
        </p:nvCxnSpPr>
        <p:spPr>
          <a:xfrm>
            <a:off x="1506737" y="4152900"/>
            <a:ext cx="3700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7" name="Rounded Rectangle 1">
            <a:extLst>
              <a:ext uri="{FF2B5EF4-FFF2-40B4-BE49-F238E27FC236}">
                <a16:creationId xmlns:a16="http://schemas.microsoft.com/office/drawing/2014/main" xmlns="" id="{C722409F-8CB5-D32E-8138-544F12418FAA}"/>
              </a:ext>
            </a:extLst>
          </p:cNvPr>
          <p:cNvSpPr/>
          <p:nvPr/>
        </p:nvSpPr>
        <p:spPr>
          <a:xfrm>
            <a:off x="3471153" y="85760"/>
            <a:ext cx="4209948" cy="743532"/>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18" name="Rounded Rectangle 1">
            <a:extLst>
              <a:ext uri="{FF2B5EF4-FFF2-40B4-BE49-F238E27FC236}">
                <a16:creationId xmlns:a16="http://schemas.microsoft.com/office/drawing/2014/main" xmlns="" id="{E1BBD115-8D85-4086-8859-1AC5A3D982C2}"/>
              </a:ext>
            </a:extLst>
          </p:cNvPr>
          <p:cNvSpPr/>
          <p:nvPr/>
        </p:nvSpPr>
        <p:spPr>
          <a:xfrm>
            <a:off x="3448655" y="969641"/>
            <a:ext cx="4209948" cy="670229"/>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19" name="Rounded Rectangle 1">
            <a:extLst>
              <a:ext uri="{FF2B5EF4-FFF2-40B4-BE49-F238E27FC236}">
                <a16:creationId xmlns:a16="http://schemas.microsoft.com/office/drawing/2014/main" xmlns="" id="{2C18495F-1755-D328-E103-37DFB4449100}"/>
              </a:ext>
            </a:extLst>
          </p:cNvPr>
          <p:cNvSpPr/>
          <p:nvPr/>
        </p:nvSpPr>
        <p:spPr>
          <a:xfrm>
            <a:off x="3462915" y="2046216"/>
            <a:ext cx="4167152" cy="636468"/>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128905"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xmlns="" id="{8557E8C3-98FC-8BD0-B4E6-1EF6846AC142}"/>
              </a:ext>
            </a:extLst>
          </p:cNvPr>
          <p:cNvCxnSpPr>
            <a:cxnSpLocks/>
          </p:cNvCxnSpPr>
          <p:nvPr/>
        </p:nvCxnSpPr>
        <p:spPr>
          <a:xfrm>
            <a:off x="3093227" y="1249385"/>
            <a:ext cx="35542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xmlns="" id="{B4750557-9B68-BB54-0AA7-554BA9F03C04}"/>
              </a:ext>
            </a:extLst>
          </p:cNvPr>
          <p:cNvCxnSpPr>
            <a:cxnSpLocks/>
          </p:cNvCxnSpPr>
          <p:nvPr/>
        </p:nvCxnSpPr>
        <p:spPr>
          <a:xfrm flipV="1">
            <a:off x="3045370" y="283018"/>
            <a:ext cx="403285" cy="23883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xmlns="" id="{D5590E1D-0341-F78C-F36C-D2E5B66C8F87}"/>
              </a:ext>
            </a:extLst>
          </p:cNvPr>
          <p:cNvCxnSpPr>
            <a:cxnSpLocks/>
          </p:cNvCxnSpPr>
          <p:nvPr/>
        </p:nvCxnSpPr>
        <p:spPr>
          <a:xfrm>
            <a:off x="2926286" y="1728421"/>
            <a:ext cx="508111" cy="5733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 name="Rounded Rectangle 1">
            <a:extLst>
              <a:ext uri="{FF2B5EF4-FFF2-40B4-BE49-F238E27FC236}">
                <a16:creationId xmlns:a16="http://schemas.microsoft.com/office/drawing/2014/main" xmlns="" id="{D8C5FD21-0E6E-8973-123A-13BD51824C0A}"/>
              </a:ext>
            </a:extLst>
          </p:cNvPr>
          <p:cNvSpPr/>
          <p:nvPr/>
        </p:nvSpPr>
        <p:spPr>
          <a:xfrm>
            <a:off x="3346922" y="5112995"/>
            <a:ext cx="4295374" cy="494124"/>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5" name="Rounded Rectangle 1">
            <a:extLst>
              <a:ext uri="{FF2B5EF4-FFF2-40B4-BE49-F238E27FC236}">
                <a16:creationId xmlns:a16="http://schemas.microsoft.com/office/drawing/2014/main" xmlns="" id="{2D9EFE54-93ED-2C11-F9E5-195CEBB4D453}"/>
              </a:ext>
            </a:extLst>
          </p:cNvPr>
          <p:cNvSpPr/>
          <p:nvPr/>
        </p:nvSpPr>
        <p:spPr>
          <a:xfrm>
            <a:off x="3320433" y="5772754"/>
            <a:ext cx="4348352" cy="538228"/>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sp>
        <p:nvSpPr>
          <p:cNvPr id="14" name="Rounded Rectangle 1">
            <a:extLst>
              <a:ext uri="{FF2B5EF4-FFF2-40B4-BE49-F238E27FC236}">
                <a16:creationId xmlns:a16="http://schemas.microsoft.com/office/drawing/2014/main" xmlns="" id="{88E6AB77-2047-0287-680C-664A6ACE3204}"/>
              </a:ext>
            </a:extLst>
          </p:cNvPr>
          <p:cNvSpPr/>
          <p:nvPr/>
        </p:nvSpPr>
        <p:spPr>
          <a:xfrm>
            <a:off x="3346922" y="6398392"/>
            <a:ext cx="4334093" cy="485921"/>
          </a:xfrm>
          <a:prstGeom prst="round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128905" algn="just">
              <a:spcBef>
                <a:spcPts val="600"/>
              </a:spcBef>
              <a:spcAft>
                <a:spcPts val="0"/>
              </a:spcAft>
            </a:pPr>
            <a:endParaRPr lang="en-US" sz="1400">
              <a:effectLst/>
              <a:latin typeface="Times New Roman" panose="02020603050405020304" pitchFamily="18" charset="0"/>
              <a:ea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xmlns="" id="{9D5D7B5D-9102-AAAF-9093-E615A6A0118F}"/>
              </a:ext>
            </a:extLst>
          </p:cNvPr>
          <p:cNvCxnSpPr>
            <a:cxnSpLocks/>
          </p:cNvCxnSpPr>
          <p:nvPr/>
        </p:nvCxnSpPr>
        <p:spPr>
          <a:xfrm>
            <a:off x="2938516" y="4801890"/>
            <a:ext cx="35542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xmlns="" id="{223C693E-5312-7B88-044F-855902248C9B}"/>
              </a:ext>
            </a:extLst>
          </p:cNvPr>
          <p:cNvCxnSpPr>
            <a:cxnSpLocks/>
          </p:cNvCxnSpPr>
          <p:nvPr/>
        </p:nvCxnSpPr>
        <p:spPr>
          <a:xfrm>
            <a:off x="2938516" y="5650877"/>
            <a:ext cx="326911" cy="29912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xmlns="" id="{1DEB18CB-E60A-7B4D-8479-7A93FAFDC350}"/>
              </a:ext>
            </a:extLst>
          </p:cNvPr>
          <p:cNvCxnSpPr>
            <a:cxnSpLocks/>
          </p:cNvCxnSpPr>
          <p:nvPr/>
        </p:nvCxnSpPr>
        <p:spPr>
          <a:xfrm>
            <a:off x="2934352" y="6248829"/>
            <a:ext cx="326911" cy="29912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038658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B02F38D4-4B02-FCB5-9133-2C00ECB4D459}"/>
              </a:ext>
            </a:extLst>
          </p:cNvPr>
          <p:cNvSpPr>
            <a:spLocks noGrp="1"/>
          </p:cNvSpPr>
          <p:nvPr>
            <p:ph type="title"/>
          </p:nvPr>
        </p:nvSpPr>
        <p:spPr/>
        <p:txBody>
          <a:bodyPr/>
          <a:lstStyle/>
          <a:p>
            <a:endParaRPr lang="en-US"/>
          </a:p>
        </p:txBody>
      </p:sp>
      <p:sp>
        <p:nvSpPr>
          <p:cNvPr id="8" name="Table Placeholder 7">
            <a:extLst>
              <a:ext uri="{FF2B5EF4-FFF2-40B4-BE49-F238E27FC236}">
                <a16:creationId xmlns:a16="http://schemas.microsoft.com/office/drawing/2014/main" xmlns="" id="{CA7FF6B5-EA7F-CD06-8755-7DF903CC9D75}"/>
              </a:ext>
            </a:extLst>
          </p:cNvPr>
          <p:cNvSpPr>
            <a:spLocks noGrp="1"/>
          </p:cNvSpPr>
          <p:nvPr>
            <p:ph type="tbl" sz="quarter" idx="11"/>
          </p:nvPr>
        </p:nvSpPr>
        <p:spPr/>
        <p:txBody>
          <a:bodyPr/>
          <a:lstStyle/>
          <a:p>
            <a:endParaRPr lang="en-US"/>
          </a:p>
        </p:txBody>
      </p:sp>
      <p:pic>
        <p:nvPicPr>
          <p:cNvPr id="10" name="Picture 9">
            <a:extLst>
              <a:ext uri="{FF2B5EF4-FFF2-40B4-BE49-F238E27FC236}">
                <a16:creationId xmlns:a16="http://schemas.microsoft.com/office/drawing/2014/main" xmlns="" id="{2DDE9AE6-7853-1989-615A-37B754F59418}"/>
              </a:ext>
            </a:extLst>
          </p:cNvPr>
          <p:cNvPicPr>
            <a:picLocks noChangeAspect="1"/>
          </p:cNvPicPr>
          <p:nvPr/>
        </p:nvPicPr>
        <p:blipFill>
          <a:blip r:embed="rId3"/>
          <a:stretch>
            <a:fillRect/>
          </a:stretch>
        </p:blipFill>
        <p:spPr>
          <a:xfrm>
            <a:off x="0" y="-1"/>
            <a:ext cx="12192000" cy="6811387"/>
          </a:xfrm>
          <a:prstGeom prst="rect">
            <a:avLst/>
          </a:prstGeom>
        </p:spPr>
      </p:pic>
    </p:spTree>
    <p:extLst>
      <p:ext uri="{BB962C8B-B14F-4D97-AF65-F5344CB8AC3E}">
        <p14:creationId xmlns:p14="http://schemas.microsoft.com/office/powerpoint/2010/main" val="4212917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B02F38D4-4B02-FCB5-9133-2C00ECB4D459}"/>
              </a:ext>
            </a:extLst>
          </p:cNvPr>
          <p:cNvSpPr>
            <a:spLocks noGrp="1"/>
          </p:cNvSpPr>
          <p:nvPr>
            <p:ph type="title"/>
          </p:nvPr>
        </p:nvSpPr>
        <p:spPr/>
        <p:txBody>
          <a:bodyPr/>
          <a:lstStyle/>
          <a:p>
            <a:endParaRPr lang="en-US"/>
          </a:p>
        </p:txBody>
      </p:sp>
      <p:sp>
        <p:nvSpPr>
          <p:cNvPr id="8" name="Table Placeholder 7">
            <a:extLst>
              <a:ext uri="{FF2B5EF4-FFF2-40B4-BE49-F238E27FC236}">
                <a16:creationId xmlns:a16="http://schemas.microsoft.com/office/drawing/2014/main" xmlns="" id="{CA7FF6B5-EA7F-CD06-8755-7DF903CC9D75}"/>
              </a:ext>
            </a:extLst>
          </p:cNvPr>
          <p:cNvSpPr>
            <a:spLocks noGrp="1"/>
          </p:cNvSpPr>
          <p:nvPr>
            <p:ph type="tbl" sz="quarter" idx="11"/>
          </p:nvPr>
        </p:nvSpPr>
        <p:spPr/>
        <p:txBody>
          <a:bodyPr/>
          <a:lstStyle/>
          <a:p>
            <a:endParaRPr lang="en-US"/>
          </a:p>
        </p:txBody>
      </p:sp>
      <p:pic>
        <p:nvPicPr>
          <p:cNvPr id="3" name="Picture 2">
            <a:extLst>
              <a:ext uri="{FF2B5EF4-FFF2-40B4-BE49-F238E27FC236}">
                <a16:creationId xmlns:a16="http://schemas.microsoft.com/office/drawing/2014/main" xmlns="" id="{7D7B9936-9DE6-A368-93A4-3DA1B78A8A8D}"/>
              </a:ext>
            </a:extLst>
          </p:cNvPr>
          <p:cNvPicPr>
            <a:picLocks noChangeAspect="1"/>
          </p:cNvPicPr>
          <p:nvPr/>
        </p:nvPicPr>
        <p:blipFill>
          <a:blip r:embed="rId3"/>
          <a:stretch>
            <a:fillRect/>
          </a:stretch>
        </p:blipFill>
        <p:spPr>
          <a:xfrm>
            <a:off x="85344" y="0"/>
            <a:ext cx="11839178" cy="6858000"/>
          </a:xfrm>
          <a:prstGeom prst="rect">
            <a:avLst/>
          </a:prstGeom>
        </p:spPr>
      </p:pic>
    </p:spTree>
    <p:extLst>
      <p:ext uri="{BB962C8B-B14F-4D97-AF65-F5344CB8AC3E}">
        <p14:creationId xmlns:p14="http://schemas.microsoft.com/office/powerpoint/2010/main" val="2477162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7900A-321E-9B5B-1413-B314F2F36F75}"/>
              </a:ext>
            </a:extLst>
          </p:cNvPr>
          <p:cNvSpPr>
            <a:spLocks noGrp="1"/>
          </p:cNvSpPr>
          <p:nvPr>
            <p:ph type="title"/>
          </p:nvPr>
        </p:nvSpPr>
        <p:spPr>
          <a:xfrm>
            <a:off x="447336" y="618161"/>
            <a:ext cx="9050693" cy="493141"/>
          </a:xfrm>
        </p:spPr>
        <p:txBody>
          <a:bodyPr>
            <a:noAutofit/>
          </a:bodyPr>
          <a:lstStyle/>
          <a:p>
            <a:r>
              <a:rPr lang="it-IT" sz="3400" b="1">
                <a:effectLst/>
                <a:latin typeface="Times New Roman" panose="02020603050405020304" pitchFamily="18" charset="0"/>
                <a:ea typeface="Times New Roman" panose="02020603050405020304" pitchFamily="18" charset="0"/>
                <a:cs typeface="Times New Roman" panose="02020603050405020304" pitchFamily="18" charset="0"/>
              </a:rPr>
              <a:t>3. CỘNG ĐỒNG ASEAN SAU NĂM 2015 </a:t>
            </a:r>
            <a:endParaRPr lang="en-US" sz="340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E5A72B37-52D4-0A96-B878-D66F72705952}"/>
              </a:ext>
            </a:extLst>
          </p:cNvPr>
          <p:cNvSpPr>
            <a:spLocks noGrp="1"/>
          </p:cNvSpPr>
          <p:nvPr>
            <p:ph idx="11"/>
          </p:nvPr>
        </p:nvSpPr>
        <p:spPr>
          <a:xfrm>
            <a:off x="447336" y="1390642"/>
            <a:ext cx="11477185" cy="4356056"/>
          </a:xfrm>
        </p:spPr>
        <p:txBody>
          <a:bodyPr>
            <a:normAutofit fontScale="85000" lnSpcReduction="20000"/>
          </a:bodyPr>
          <a:lstStyle/>
          <a:p>
            <a:pPr marL="457200" indent="-457200" algn="just">
              <a:buFontTx/>
              <a:buChar char="-"/>
            </a:pPr>
            <a:r>
              <a:rPr lang="en-GB" sz="3400">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22-11-2015: </a:t>
            </a:r>
            <a:r>
              <a:rPr lang="en-GB" sz="3400" err="1">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GB" sz="3400">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sz="3400">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GB" sz="3400">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Thượng</a:t>
            </a:r>
            <a:r>
              <a:rPr lang="en-GB" sz="3400">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GB" sz="3400">
                <a:solidFill>
                  <a:srgbClr val="FF0000">
                    <a:alpha val="60000"/>
                  </a:srgbClr>
                </a:solidFill>
                <a:effectLst/>
                <a:latin typeface="Times New Roman" panose="02020603050405020304" pitchFamily="18" charset="0"/>
                <a:ea typeface="Times New Roman" panose="02020603050405020304" pitchFamily="18" charset="0"/>
                <a:cs typeface="Times New Roman" panose="02020603050405020304" pitchFamily="18" charset="0"/>
              </a:rPr>
              <a:t> ASEAN 27 </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ở Cu-a-la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Lăm-pơ</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(Ma-</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lai</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-xi-a), ASEAN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GB" sz="3400" i="1"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GB" sz="3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i="1"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GB" sz="3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i="1"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GB" sz="3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i="1"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sz="3400" i="1">
                <a:effectLst/>
                <a:latin typeface="Times New Roman" panose="02020603050405020304" pitchFamily="18" charset="0"/>
                <a:ea typeface="Times New Roman" panose="02020603050405020304" pitchFamily="18" charset="0"/>
                <a:cs typeface="Times New Roman" panose="02020603050405020304" pitchFamily="18" charset="0"/>
              </a:rPr>
              <a:t> ASEAN 2025,</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củng</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40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GB" sz="3400">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buFontTx/>
              <a:buChar char="-"/>
            </a:pPr>
            <a:r>
              <a:rPr lang="en-US" sz="3400">
                <a:solidFill>
                  <a:srgbClr val="FF0000">
                    <a:alpha val="60000"/>
                  </a:srgbClr>
                </a:solidFill>
                <a:latin typeface="Times New Roman" panose="02020603050405020304" pitchFamily="18" charset="0"/>
                <a:cs typeface="Times New Roman" panose="02020603050405020304" pitchFamily="18" charset="0"/>
              </a:rPr>
              <a:t>11-2020: </a:t>
            </a:r>
            <a:r>
              <a:rPr lang="vi-VN" sz="3400">
                <a:solidFill>
                  <a:srgbClr val="FF0000">
                    <a:alpha val="60000"/>
                  </a:srgbClr>
                </a:solidFill>
                <a:latin typeface="Times New Roman" panose="02020603050405020304" pitchFamily="18" charset="0"/>
                <a:cs typeface="Times New Roman" panose="02020603050405020304" pitchFamily="18" charset="0"/>
              </a:rPr>
              <a:t>Tại Hội nghị cấp cao ASEAN lần thứ 37 </a:t>
            </a:r>
            <a:r>
              <a:rPr lang="vi-VN" sz="3400">
                <a:latin typeface="Times New Roman" panose="02020603050405020304" pitchFamily="18" charset="0"/>
                <a:cs typeface="Times New Roman" panose="02020603050405020304" pitchFamily="18" charset="0"/>
              </a:rPr>
              <a:t>ở Hà Nội </a:t>
            </a:r>
            <a:r>
              <a:rPr lang="en-US" sz="3400">
                <a:latin typeface="Times New Roman" panose="02020603050405020304" pitchFamily="18" charset="0"/>
                <a:cs typeface="Times New Roman" panose="02020603050405020304" pitchFamily="18" charset="0"/>
              </a:rPr>
              <a:t>thông qua </a:t>
            </a:r>
            <a:r>
              <a:rPr lang="en-US" sz="3400" err="1">
                <a:latin typeface="Times New Roman" panose="02020603050405020304" pitchFamily="18" charset="0"/>
                <a:cs typeface="Times New Roman" panose="02020603050405020304" pitchFamily="18" charset="0"/>
              </a:rPr>
              <a:t>Tuyên</a:t>
            </a:r>
            <a:r>
              <a:rPr lang="en-US" sz="3400">
                <a:latin typeface="Times New Roman" panose="02020603050405020304" pitchFamily="18" charset="0"/>
                <a:cs typeface="Times New Roman" panose="02020603050405020304" pitchFamily="18" charset="0"/>
              </a:rPr>
              <a:t> bố Hà Nội về </a:t>
            </a:r>
            <a:r>
              <a:rPr lang="vi-VN" sz="3400">
                <a:latin typeface="Times New Roman" panose="02020603050405020304" pitchFamily="18" charset="0"/>
                <a:cs typeface="Times New Roman" panose="02020603050405020304" pitchFamily="18" charset="0"/>
              </a:rPr>
              <a:t>Tầm nhìn Cộng đồng ASEAN sau năm 2025</a:t>
            </a:r>
            <a:r>
              <a:rPr lang="en-US" sz="3400">
                <a:latin typeface="Times New Roman" panose="02020603050405020304" pitchFamily="18" charset="0"/>
                <a:cs typeface="Times New Roman" panose="02020603050405020304" pitchFamily="18" charset="0"/>
              </a:rPr>
              <a:t> </a:t>
            </a:r>
            <a:r>
              <a:rPr lang="vi-VN" sz="3400">
                <a:latin typeface="Times New Roman" panose="02020603050405020304" pitchFamily="18" charset="0"/>
                <a:cs typeface="Times New Roman" panose="02020603050405020304" pitchFamily="18" charset="0"/>
              </a:rPr>
              <a:t>gắn kết nhiều hơn các nội dung hợp tác trên ba trụ cột, bổ sung các nội dung mới: chuyển đổi số, kinh tế số, kinh tế xanh,... hướng tới người dân</a:t>
            </a:r>
            <a:endParaRPr lang="en-US" sz="3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96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xmlns="" id="{B65AA36A-D7CC-493C-A0EE-F8AC3564D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6AC7191-7F09-9C72-2D43-7FA9CC26ACD1}"/>
              </a:ext>
            </a:extLst>
          </p:cNvPr>
          <p:cNvSpPr>
            <a:spLocks noGrp="1"/>
          </p:cNvSpPr>
          <p:nvPr>
            <p:ph type="title"/>
          </p:nvPr>
        </p:nvSpPr>
        <p:spPr>
          <a:xfrm>
            <a:off x="7112369" y="1348647"/>
            <a:ext cx="4078800" cy="640931"/>
          </a:xfrm>
        </p:spPr>
        <p:txBody>
          <a:bodyPr vert="horz" wrap="square" lIns="91440" tIns="45720" rIns="91440" bIns="45720" rtlCol="0" anchor="b" anchorCtr="0">
            <a:normAutofit fontScale="90000"/>
          </a:bodyPr>
          <a:lstStyle/>
          <a:p>
            <a:r>
              <a:rPr lang="en-US" sz="3200" b="1">
                <a:solidFill>
                  <a:srgbClr val="FF0000"/>
                </a:solidFill>
                <a:latin typeface="Times New Roman" panose="02020603050405020304" pitchFamily="18" charset="0"/>
                <a:cs typeface="Times New Roman" panose="02020603050405020304" pitchFamily="18" charset="0"/>
              </a:rPr>
              <a:t>Ý nghĩa </a:t>
            </a:r>
            <a:r>
              <a:rPr lang="en-US" sz="3200" b="1" err="1">
                <a:solidFill>
                  <a:srgbClr val="FF0000"/>
                </a:solidFill>
                <a:latin typeface="Times New Roman" panose="02020603050405020304" pitchFamily="18" charset="0"/>
                <a:cs typeface="Times New Roman" panose="02020603050405020304" pitchFamily="18" charset="0"/>
              </a:rPr>
              <a:t>lá</a:t>
            </a:r>
            <a:r>
              <a:rPr lang="en-US" sz="3200" b="1">
                <a:solidFill>
                  <a:srgbClr val="FF0000"/>
                </a:solidFill>
                <a:latin typeface="Times New Roman" panose="02020603050405020304" pitchFamily="18" charset="0"/>
                <a:cs typeface="Times New Roman" panose="02020603050405020304" pitchFamily="18" charset="0"/>
              </a:rPr>
              <a:t> cờ ASEAN?</a:t>
            </a:r>
            <a:endParaRPr lang="en-US" sz="3200" b="1" kern="1200" cap="none" spc="0" baseline="0">
              <a:solidFill>
                <a:srgbClr val="FF0000"/>
              </a:solidFill>
              <a:latin typeface="Times New Roman" panose="02020603050405020304" pitchFamily="18" charset="0"/>
              <a:cs typeface="Times New Roman" panose="02020603050405020304" pitchFamily="18" charset="0"/>
            </a:endParaRPr>
          </a:p>
        </p:txBody>
      </p:sp>
      <p:pic>
        <p:nvPicPr>
          <p:cNvPr id="3074" name="Picture 2" descr="Lá cờ ASEAN mang ý nghĩa gì?">
            <a:extLst>
              <a:ext uri="{FF2B5EF4-FFF2-40B4-BE49-F238E27FC236}">
                <a16:creationId xmlns:a16="http://schemas.microsoft.com/office/drawing/2014/main" xmlns="" id="{001490FE-CA4F-F2D0-21B1-8B62120EA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730" r="13270"/>
          <a:stretch/>
        </p:blipFill>
        <p:spPr bwMode="auto">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a:noFill/>
          <a:extLst>
            <a:ext uri="{909E8E84-426E-40DD-AFC4-6F175D3DCCD1}">
              <a14:hiddenFill xmlns:a14="http://schemas.microsoft.com/office/drawing/2010/main">
                <a:solidFill>
                  <a:srgbClr val="FFFFFF"/>
                </a:solidFill>
              </a14:hiddenFill>
            </a:ext>
          </a:extLst>
        </p:spPr>
      </p:pic>
      <p:cxnSp>
        <p:nvCxnSpPr>
          <p:cNvPr id="3081" name="Straight Connector 3080">
            <a:extLst>
              <a:ext uri="{FF2B5EF4-FFF2-40B4-BE49-F238E27FC236}">
                <a16:creationId xmlns:a16="http://schemas.microsoft.com/office/drawing/2014/main" xmlns="" id="{1850A2DA-FC3C-4E59-9724-29CF2777D3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D662170E-8735-1312-4A92-668E23E01AF9}"/>
              </a:ext>
            </a:extLst>
          </p:cNvPr>
          <p:cNvSpPr>
            <a:spLocks noGrp="1"/>
          </p:cNvSpPr>
          <p:nvPr>
            <p:ph sz="quarter" idx="15"/>
          </p:nvPr>
        </p:nvSpPr>
        <p:spPr>
          <a:xfrm>
            <a:off x="7112369" y="2877018"/>
            <a:ext cx="4078800" cy="2901482"/>
          </a:xfrm>
        </p:spPr>
        <p:txBody>
          <a:bodyPr vert="horz" lIns="91440" tIns="45720" rIns="91440" bIns="45720" rtlCol="0">
            <a:normAutofit/>
          </a:bodyPr>
          <a:lstStyle/>
          <a:p>
            <a:pPr algn="l"/>
            <a:endParaRPr lang="en-US"/>
          </a:p>
        </p:txBody>
      </p:sp>
    </p:spTree>
    <p:extLst>
      <p:ext uri="{BB962C8B-B14F-4D97-AF65-F5344CB8AC3E}">
        <p14:creationId xmlns:p14="http://schemas.microsoft.com/office/powerpoint/2010/main" val="3513865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2E4CB-465F-25F2-3FB6-C056BEA650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A0F00EA-3B97-3FBB-8635-924B7DD74C5E}"/>
              </a:ext>
            </a:extLst>
          </p:cNvPr>
          <p:cNvSpPr>
            <a:spLocks noGrp="1"/>
          </p:cNvSpPr>
          <p:nvPr>
            <p:ph idx="11"/>
          </p:nvPr>
        </p:nvSpPr>
        <p:spPr/>
        <p:txBody>
          <a:bodyPr/>
          <a:lstStyle/>
          <a:p>
            <a:endParaRPr lang="en-US"/>
          </a:p>
        </p:txBody>
      </p:sp>
      <p:graphicFrame>
        <p:nvGraphicFramePr>
          <p:cNvPr id="7" name="Content Placeholder 6">
            <a:extLst>
              <a:ext uri="{FF2B5EF4-FFF2-40B4-BE49-F238E27FC236}">
                <a16:creationId xmlns:a16="http://schemas.microsoft.com/office/drawing/2014/main" xmlns="" id="{FF709D39-B44C-2658-01FC-03BCE796E9CE}"/>
              </a:ext>
            </a:extLst>
          </p:cNvPr>
          <p:cNvGraphicFramePr>
            <a:graphicFrameLocks noGrp="1"/>
          </p:cNvGraphicFramePr>
          <p:nvPr>
            <p:ph sz="half" idx="10"/>
            <p:extLst>
              <p:ext uri="{D42A27DB-BD31-4B8C-83A1-F6EECF244321}">
                <p14:modId xmlns:p14="http://schemas.microsoft.com/office/powerpoint/2010/main" val="1381377099"/>
              </p:ext>
            </p:extLst>
          </p:nvPr>
        </p:nvGraphicFramePr>
        <p:xfrm>
          <a:off x="389391" y="1790796"/>
          <a:ext cx="11544461" cy="4908584"/>
        </p:xfrm>
        <a:graphic>
          <a:graphicData uri="http://schemas.openxmlformats.org/drawingml/2006/table">
            <a:tbl>
              <a:tblPr firstRow="1" firstCol="1" bandRow="1">
                <a:tableStyleId>{0505E3EF-67EA-436B-97B2-0124C06EBD24}</a:tableStyleId>
              </a:tblPr>
              <a:tblGrid>
                <a:gridCol w="2407113">
                  <a:extLst>
                    <a:ext uri="{9D8B030D-6E8A-4147-A177-3AD203B41FA5}">
                      <a16:colId xmlns:a16="http://schemas.microsoft.com/office/drawing/2014/main" xmlns="" val="2299836198"/>
                    </a:ext>
                  </a:extLst>
                </a:gridCol>
                <a:gridCol w="9137348">
                  <a:extLst>
                    <a:ext uri="{9D8B030D-6E8A-4147-A177-3AD203B41FA5}">
                      <a16:colId xmlns:a16="http://schemas.microsoft.com/office/drawing/2014/main" xmlns="" val="2418813317"/>
                    </a:ext>
                  </a:extLst>
                </a:gridCol>
              </a:tblGrid>
              <a:tr h="446235">
                <a:tc>
                  <a:txBody>
                    <a:bodyPr/>
                    <a:lstStyle/>
                    <a:p>
                      <a:pPr marL="0" marR="0" algn="just">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Các thách thức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Nội dung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3874854659"/>
                  </a:ext>
                </a:extLst>
              </a:tr>
              <a:tr h="2677409">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An ninh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l">
                        <a:spcBef>
                          <a:spcPts val="0"/>
                        </a:spcBef>
                        <a:spcAft>
                          <a:spcPts val="0"/>
                        </a:spcAft>
                        <a:tabLst>
                          <a:tab pos="2613660" algn="l"/>
                        </a:tabLs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2656943454"/>
                  </a:ext>
                </a:extLst>
              </a:tr>
              <a:tr h="892470">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Kinh tế</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just">
                        <a:spcBef>
                          <a:spcPts val="0"/>
                        </a:spcBef>
                        <a:spcAft>
                          <a:spcPts val="0"/>
                        </a:spcAft>
                        <a:tabLst>
                          <a:tab pos="2613660" algn="l"/>
                        </a:tabLs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2082573596"/>
                  </a:ext>
                </a:extLst>
              </a:tr>
              <a:tr h="892470">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Chính trị</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just">
                        <a:spcBef>
                          <a:spcPts val="0"/>
                        </a:spcBef>
                        <a:spcAft>
                          <a:spcPts val="0"/>
                        </a:spcAft>
                        <a:tabLst>
                          <a:tab pos="2613660" algn="l"/>
                        </a:tabLs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3743294617"/>
                  </a:ext>
                </a:extLst>
              </a:tr>
            </a:tbl>
          </a:graphicData>
        </a:graphic>
      </p:graphicFrame>
      <p:sp>
        <p:nvSpPr>
          <p:cNvPr id="6" name="TextBox 5">
            <a:extLst>
              <a:ext uri="{FF2B5EF4-FFF2-40B4-BE49-F238E27FC236}">
                <a16:creationId xmlns:a16="http://schemas.microsoft.com/office/drawing/2014/main" xmlns="" id="{01076A65-85A7-0CE4-8B20-48420E274955}"/>
              </a:ext>
            </a:extLst>
          </p:cNvPr>
          <p:cNvSpPr txBox="1"/>
          <p:nvPr/>
        </p:nvSpPr>
        <p:spPr>
          <a:xfrm>
            <a:off x="874746" y="312323"/>
            <a:ext cx="8847752" cy="613245"/>
          </a:xfrm>
          <a:prstGeom prst="rect">
            <a:avLst/>
          </a:prstGeom>
          <a:noFill/>
        </p:spPr>
        <p:txBody>
          <a:bodyPr wrap="square">
            <a:spAutoFit/>
          </a:bodyPr>
          <a:lstStyle/>
          <a:p>
            <a:pPr marL="0" marR="0" algn="just">
              <a:lnSpc>
                <a:spcPct val="115000"/>
              </a:lnSpc>
              <a:spcBef>
                <a:spcPts val="600"/>
              </a:spcBef>
              <a:spcAft>
                <a:spcPts val="600"/>
              </a:spcAft>
            </a:pPr>
            <a:r>
              <a:rPr lang="en-GB" sz="3200" b="1">
                <a:latin typeface="Times New Roman" panose="02020603050405020304" pitchFamily="18" charset="0"/>
                <a:ea typeface="Times New Roman" panose="02020603050405020304" pitchFamily="18" charset="0"/>
                <a:cs typeface="Times New Roman" panose="02020603050405020304" pitchFamily="18" charset="0"/>
              </a:rPr>
              <a:t>a. </a:t>
            </a:r>
            <a:r>
              <a:rPr lang="en-GB" sz="3200" b="1" err="1">
                <a:latin typeface="Times New Roman" panose="02020603050405020304" pitchFamily="18" charset="0"/>
                <a:ea typeface="Times New Roman" panose="02020603050405020304" pitchFamily="18" charset="0"/>
                <a:cs typeface="Times New Roman" panose="02020603050405020304" pitchFamily="18" charset="0"/>
              </a:rPr>
              <a:t>N</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hững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ASEAN.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67834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2E4CB-465F-25F2-3FB6-C056BEA650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A0F00EA-3B97-3FBB-8635-924B7DD74C5E}"/>
              </a:ext>
            </a:extLst>
          </p:cNvPr>
          <p:cNvSpPr>
            <a:spLocks noGrp="1"/>
          </p:cNvSpPr>
          <p:nvPr>
            <p:ph idx="11"/>
          </p:nvPr>
        </p:nvSpPr>
        <p:spPr/>
        <p:txBody>
          <a:bodyPr/>
          <a:lstStyle/>
          <a:p>
            <a:endParaRPr lang="en-US"/>
          </a:p>
        </p:txBody>
      </p:sp>
      <p:graphicFrame>
        <p:nvGraphicFramePr>
          <p:cNvPr id="7" name="Content Placeholder 6">
            <a:extLst>
              <a:ext uri="{FF2B5EF4-FFF2-40B4-BE49-F238E27FC236}">
                <a16:creationId xmlns:a16="http://schemas.microsoft.com/office/drawing/2014/main" xmlns="" id="{FF709D39-B44C-2658-01FC-03BCE796E9CE}"/>
              </a:ext>
            </a:extLst>
          </p:cNvPr>
          <p:cNvGraphicFramePr>
            <a:graphicFrameLocks noGrp="1"/>
          </p:cNvGraphicFramePr>
          <p:nvPr>
            <p:ph sz="half" idx="10"/>
            <p:extLst>
              <p:ext uri="{D42A27DB-BD31-4B8C-83A1-F6EECF244321}">
                <p14:modId xmlns:p14="http://schemas.microsoft.com/office/powerpoint/2010/main" val="977665605"/>
              </p:ext>
            </p:extLst>
          </p:nvPr>
        </p:nvGraphicFramePr>
        <p:xfrm>
          <a:off x="389391" y="1790796"/>
          <a:ext cx="11544461" cy="4908584"/>
        </p:xfrm>
        <a:graphic>
          <a:graphicData uri="http://schemas.openxmlformats.org/drawingml/2006/table">
            <a:tbl>
              <a:tblPr firstRow="1" firstCol="1" bandRow="1">
                <a:tableStyleId>{0505E3EF-67EA-436B-97B2-0124C06EBD24}</a:tableStyleId>
              </a:tblPr>
              <a:tblGrid>
                <a:gridCol w="2407113">
                  <a:extLst>
                    <a:ext uri="{9D8B030D-6E8A-4147-A177-3AD203B41FA5}">
                      <a16:colId xmlns:a16="http://schemas.microsoft.com/office/drawing/2014/main" xmlns="" val="2299836198"/>
                    </a:ext>
                  </a:extLst>
                </a:gridCol>
                <a:gridCol w="9137348">
                  <a:extLst>
                    <a:ext uri="{9D8B030D-6E8A-4147-A177-3AD203B41FA5}">
                      <a16:colId xmlns:a16="http://schemas.microsoft.com/office/drawing/2014/main" xmlns="" val="2418813317"/>
                    </a:ext>
                  </a:extLst>
                </a:gridCol>
              </a:tblGrid>
              <a:tr h="446235">
                <a:tc>
                  <a:txBody>
                    <a:bodyPr/>
                    <a:lstStyle/>
                    <a:p>
                      <a:pPr marL="0" marR="0" algn="just">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Các thách thức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Nội dung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3874854659"/>
                  </a:ext>
                </a:extLst>
              </a:tr>
              <a:tr h="2677409">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An ninh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l">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Đây</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là</a:t>
                      </a:r>
                      <a:r>
                        <a:rPr lang="en-GB" sz="2400">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thách</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thức</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lớn</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nhất</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mà</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Cộng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đồng</a:t>
                      </a:r>
                      <a:r>
                        <a:rPr lang="en-GB" sz="2400">
                          <a:effectLst/>
                          <a:latin typeface="Times New Roman" panose="02020603050405020304" pitchFamily="18" charset="0"/>
                          <a:cs typeface="Times New Roman" panose="02020603050405020304" pitchFamily="18" charset="0"/>
                        </a:rPr>
                        <a:t> ASEAN </a:t>
                      </a:r>
                      <a:r>
                        <a:rPr lang="en-GB" sz="2400" err="1">
                          <a:effectLst/>
                          <a:latin typeface="Times New Roman" panose="02020603050405020304" pitchFamily="18" charset="0"/>
                          <a:cs typeface="Times New Roman" panose="02020603050405020304" pitchFamily="18" charset="0"/>
                        </a:rPr>
                        <a:t>phải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đối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mặt</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Đặc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biệt</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là</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sự</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cạnh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tranh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chiến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lược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giữa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các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nước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lớn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trực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tiếp</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là</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khu</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vực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châu</a:t>
                      </a:r>
                      <a:r>
                        <a:rPr lang="en-GB" sz="2400">
                          <a:effectLst/>
                          <a:latin typeface="Times New Roman" panose="02020603050405020304" pitchFamily="18" charset="0"/>
                          <a:cs typeface="Times New Roman" panose="02020603050405020304" pitchFamily="18" charset="0"/>
                        </a:rPr>
                        <a:t> Á – Thái Bình </a:t>
                      </a:r>
                      <a:r>
                        <a:rPr lang="en-GB" sz="2400" err="1">
                          <a:effectLst/>
                          <a:latin typeface="Times New Roman" panose="02020603050405020304" pitchFamily="18" charset="0"/>
                          <a:cs typeface="Times New Roman" panose="02020603050405020304" pitchFamily="18" charset="0"/>
                        </a:rPr>
                        <a:t>Dương</a:t>
                      </a:r>
                      <a:r>
                        <a:rPr lang="en-GB"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cs typeface="Times New Roman" panose="02020603050405020304" pitchFamily="18" charset="0"/>
                      </a:endParaRPr>
                    </a:p>
                    <a:p>
                      <a:pPr marL="0" marR="0" algn="just">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Những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vấn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đề</a:t>
                      </a:r>
                      <a:r>
                        <a:rPr lang="en-GB" sz="2400">
                          <a:effectLst/>
                          <a:latin typeface="Times New Roman" panose="02020603050405020304" pitchFamily="18" charset="0"/>
                          <a:cs typeface="Times New Roman" panose="02020603050405020304" pitchFamily="18" charset="0"/>
                        </a:rPr>
                        <a:t> </a:t>
                      </a:r>
                      <a:r>
                        <a:rPr lang="en-GB" sz="2400">
                          <a:solidFill>
                            <a:srgbClr val="FF0000"/>
                          </a:solidFill>
                          <a:effectLst/>
                          <a:latin typeface="Times New Roman" panose="02020603050405020304" pitchFamily="18" charset="0"/>
                          <a:cs typeface="Times New Roman" panose="02020603050405020304" pitchFamily="18" charset="0"/>
                        </a:rPr>
                        <a:t>an </a:t>
                      </a:r>
                      <a:r>
                        <a:rPr lang="en-GB" sz="2400" err="1">
                          <a:solidFill>
                            <a:srgbClr val="FF0000"/>
                          </a:solidFill>
                          <a:effectLst/>
                          <a:latin typeface="Times New Roman" panose="02020603050405020304" pitchFamily="18" charset="0"/>
                          <a:cs typeface="Times New Roman" panose="02020603050405020304" pitchFamily="18" charset="0"/>
                        </a:rPr>
                        <a:t>ninh</a:t>
                      </a:r>
                      <a:r>
                        <a:rPr lang="en-GB" sz="2400">
                          <a:solidFill>
                            <a:srgbClr val="FF0000"/>
                          </a:solidFill>
                          <a:effectLst/>
                          <a:latin typeface="Times New Roman" panose="02020603050405020304" pitchFamily="18" charset="0"/>
                          <a:cs typeface="Times New Roman" panose="02020603050405020304" pitchFamily="18" charset="0"/>
                        </a:rPr>
                        <a:t> phi </a:t>
                      </a:r>
                      <a:r>
                        <a:rPr lang="en-GB" sz="2400" err="1">
                          <a:solidFill>
                            <a:srgbClr val="FF0000"/>
                          </a:solidFill>
                          <a:effectLst/>
                          <a:latin typeface="Times New Roman" panose="02020603050405020304" pitchFamily="18" charset="0"/>
                          <a:cs typeface="Times New Roman" panose="02020603050405020304" pitchFamily="18" charset="0"/>
                        </a:rPr>
                        <a:t>truyền</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thống</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như</a:t>
                      </a:r>
                      <a:r>
                        <a:rPr lang="en-GB" sz="2400">
                          <a:effectLst/>
                          <a:latin typeface="Times New Roman" panose="02020603050405020304" pitchFamily="18" charset="0"/>
                          <a:cs typeface="Times New Roman" panose="02020603050405020304" pitchFamily="18" charset="0"/>
                        </a:rPr>
                        <a:t> ô </a:t>
                      </a:r>
                      <a:r>
                        <a:rPr lang="en-GB" sz="2400" err="1">
                          <a:effectLst/>
                          <a:latin typeface="Times New Roman" panose="02020603050405020304" pitchFamily="18" charset="0"/>
                          <a:cs typeface="Times New Roman" panose="02020603050405020304" pitchFamily="18" charset="0"/>
                        </a:rPr>
                        <a:t>nhiễm</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môi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trường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biến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đổi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khí</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hậu</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tội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phạm</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xuyên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quốc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dịch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bệnh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tăng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ảnh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hưởng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đến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sự</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ổn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định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để</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phát</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triển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của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các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quốc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gia</a:t>
                      </a:r>
                      <a:r>
                        <a:rPr lang="en-GB"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2656943454"/>
                  </a:ext>
                </a:extLst>
              </a:tr>
              <a:tr h="892470">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Kinh tế</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just">
                        <a:spcBef>
                          <a:spcPts val="0"/>
                        </a:spcBef>
                        <a:spcAft>
                          <a:spcPts val="0"/>
                        </a:spcAft>
                        <a:tabLst>
                          <a:tab pos="2613660" algn="l"/>
                        </a:tabLs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2082573596"/>
                  </a:ext>
                </a:extLst>
              </a:tr>
              <a:tr h="892470">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Chính trị</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just">
                        <a:spcBef>
                          <a:spcPts val="0"/>
                        </a:spcBef>
                        <a:spcAft>
                          <a:spcPts val="0"/>
                        </a:spcAft>
                        <a:tabLst>
                          <a:tab pos="2613660" algn="l"/>
                        </a:tabLs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3743294617"/>
                  </a:ext>
                </a:extLst>
              </a:tr>
            </a:tbl>
          </a:graphicData>
        </a:graphic>
      </p:graphicFrame>
      <p:sp>
        <p:nvSpPr>
          <p:cNvPr id="6" name="TextBox 5">
            <a:extLst>
              <a:ext uri="{FF2B5EF4-FFF2-40B4-BE49-F238E27FC236}">
                <a16:creationId xmlns:a16="http://schemas.microsoft.com/office/drawing/2014/main" xmlns="" id="{01076A65-85A7-0CE4-8B20-48420E274955}"/>
              </a:ext>
            </a:extLst>
          </p:cNvPr>
          <p:cNvSpPr txBox="1"/>
          <p:nvPr/>
        </p:nvSpPr>
        <p:spPr>
          <a:xfrm>
            <a:off x="874746" y="312323"/>
            <a:ext cx="8847752" cy="613245"/>
          </a:xfrm>
          <a:prstGeom prst="rect">
            <a:avLst/>
          </a:prstGeom>
          <a:noFill/>
        </p:spPr>
        <p:txBody>
          <a:bodyPr wrap="square">
            <a:spAutoFit/>
          </a:bodyPr>
          <a:lstStyle/>
          <a:p>
            <a:pPr marL="0" marR="0" algn="just">
              <a:lnSpc>
                <a:spcPct val="115000"/>
              </a:lnSpc>
              <a:spcBef>
                <a:spcPts val="600"/>
              </a:spcBef>
              <a:spcAft>
                <a:spcPts val="600"/>
              </a:spcAft>
            </a:pPr>
            <a:r>
              <a:rPr lang="en-GB" sz="3200" b="1">
                <a:latin typeface="Times New Roman" panose="02020603050405020304" pitchFamily="18" charset="0"/>
                <a:ea typeface="Times New Roman" panose="02020603050405020304" pitchFamily="18" charset="0"/>
                <a:cs typeface="Times New Roman" panose="02020603050405020304" pitchFamily="18" charset="0"/>
              </a:rPr>
              <a:t>a. </a:t>
            </a:r>
            <a:r>
              <a:rPr lang="en-GB" sz="3200" b="1" err="1">
                <a:latin typeface="Times New Roman" panose="02020603050405020304" pitchFamily="18" charset="0"/>
                <a:ea typeface="Times New Roman" panose="02020603050405020304" pitchFamily="18" charset="0"/>
                <a:cs typeface="Times New Roman" panose="02020603050405020304" pitchFamily="18" charset="0"/>
              </a:rPr>
              <a:t>N</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hững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ASEAN.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106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2E4CB-465F-25F2-3FB6-C056BEA650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A0F00EA-3B97-3FBB-8635-924B7DD74C5E}"/>
              </a:ext>
            </a:extLst>
          </p:cNvPr>
          <p:cNvSpPr>
            <a:spLocks noGrp="1"/>
          </p:cNvSpPr>
          <p:nvPr>
            <p:ph idx="11"/>
          </p:nvPr>
        </p:nvSpPr>
        <p:spPr/>
        <p:txBody>
          <a:bodyPr/>
          <a:lstStyle/>
          <a:p>
            <a:endParaRPr lang="en-US"/>
          </a:p>
        </p:txBody>
      </p:sp>
      <p:graphicFrame>
        <p:nvGraphicFramePr>
          <p:cNvPr id="7" name="Content Placeholder 6">
            <a:extLst>
              <a:ext uri="{FF2B5EF4-FFF2-40B4-BE49-F238E27FC236}">
                <a16:creationId xmlns:a16="http://schemas.microsoft.com/office/drawing/2014/main" xmlns="" id="{FF709D39-B44C-2658-01FC-03BCE796E9CE}"/>
              </a:ext>
            </a:extLst>
          </p:cNvPr>
          <p:cNvGraphicFramePr>
            <a:graphicFrameLocks noGrp="1"/>
          </p:cNvGraphicFramePr>
          <p:nvPr>
            <p:ph sz="half" idx="10"/>
            <p:extLst>
              <p:ext uri="{D42A27DB-BD31-4B8C-83A1-F6EECF244321}">
                <p14:modId xmlns:p14="http://schemas.microsoft.com/office/powerpoint/2010/main" val="810626851"/>
              </p:ext>
            </p:extLst>
          </p:nvPr>
        </p:nvGraphicFramePr>
        <p:xfrm>
          <a:off x="389391" y="1790796"/>
          <a:ext cx="11544461" cy="4908584"/>
        </p:xfrm>
        <a:graphic>
          <a:graphicData uri="http://schemas.openxmlformats.org/drawingml/2006/table">
            <a:tbl>
              <a:tblPr firstRow="1" firstCol="1" bandRow="1">
                <a:tableStyleId>{0505E3EF-67EA-436B-97B2-0124C06EBD24}</a:tableStyleId>
              </a:tblPr>
              <a:tblGrid>
                <a:gridCol w="2407113">
                  <a:extLst>
                    <a:ext uri="{9D8B030D-6E8A-4147-A177-3AD203B41FA5}">
                      <a16:colId xmlns:a16="http://schemas.microsoft.com/office/drawing/2014/main" xmlns="" val="2299836198"/>
                    </a:ext>
                  </a:extLst>
                </a:gridCol>
                <a:gridCol w="9137348">
                  <a:extLst>
                    <a:ext uri="{9D8B030D-6E8A-4147-A177-3AD203B41FA5}">
                      <a16:colId xmlns:a16="http://schemas.microsoft.com/office/drawing/2014/main" xmlns="" val="2418813317"/>
                    </a:ext>
                  </a:extLst>
                </a:gridCol>
              </a:tblGrid>
              <a:tr h="446235">
                <a:tc>
                  <a:txBody>
                    <a:bodyPr/>
                    <a:lstStyle/>
                    <a:p>
                      <a:pPr marL="0" marR="0" algn="just">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Các thách thức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Nội dung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3874854659"/>
                  </a:ext>
                </a:extLst>
              </a:tr>
              <a:tr h="2677409">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An ninh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l">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Đây</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là</a:t>
                      </a:r>
                      <a:r>
                        <a:rPr lang="en-GB" sz="2400">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thách</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thức</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lớn</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nhất</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mà</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Cộng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đồng</a:t>
                      </a:r>
                      <a:r>
                        <a:rPr lang="en-GB" sz="2400">
                          <a:effectLst/>
                          <a:latin typeface="Times New Roman" panose="02020603050405020304" pitchFamily="18" charset="0"/>
                          <a:cs typeface="Times New Roman" panose="02020603050405020304" pitchFamily="18" charset="0"/>
                        </a:rPr>
                        <a:t> ASEAN </a:t>
                      </a:r>
                      <a:r>
                        <a:rPr lang="en-GB" sz="2400" err="1">
                          <a:effectLst/>
                          <a:latin typeface="Times New Roman" panose="02020603050405020304" pitchFamily="18" charset="0"/>
                          <a:cs typeface="Times New Roman" panose="02020603050405020304" pitchFamily="18" charset="0"/>
                        </a:rPr>
                        <a:t>phải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đối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mặt</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Đặc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biệt</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là</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sự</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cạnh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tranh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chiến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lược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giữa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các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nước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lớn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trực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tiếp</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là</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khu</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vực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châu</a:t>
                      </a:r>
                      <a:r>
                        <a:rPr lang="en-GB" sz="2400">
                          <a:effectLst/>
                          <a:latin typeface="Times New Roman" panose="02020603050405020304" pitchFamily="18" charset="0"/>
                          <a:cs typeface="Times New Roman" panose="02020603050405020304" pitchFamily="18" charset="0"/>
                        </a:rPr>
                        <a:t> Á – Thái Bình </a:t>
                      </a:r>
                      <a:r>
                        <a:rPr lang="en-GB" sz="2400" err="1">
                          <a:effectLst/>
                          <a:latin typeface="Times New Roman" panose="02020603050405020304" pitchFamily="18" charset="0"/>
                          <a:cs typeface="Times New Roman" panose="02020603050405020304" pitchFamily="18" charset="0"/>
                        </a:rPr>
                        <a:t>Dương</a:t>
                      </a:r>
                      <a:r>
                        <a:rPr lang="en-GB"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cs typeface="Times New Roman" panose="02020603050405020304" pitchFamily="18" charset="0"/>
                      </a:endParaRPr>
                    </a:p>
                    <a:p>
                      <a:pPr marL="0" marR="0" algn="just">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Những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vấn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đề</a:t>
                      </a:r>
                      <a:r>
                        <a:rPr lang="en-GB" sz="2400">
                          <a:effectLst/>
                          <a:latin typeface="Times New Roman" panose="02020603050405020304" pitchFamily="18" charset="0"/>
                          <a:cs typeface="Times New Roman" panose="02020603050405020304" pitchFamily="18" charset="0"/>
                        </a:rPr>
                        <a:t> </a:t>
                      </a:r>
                      <a:r>
                        <a:rPr lang="en-GB" sz="2400">
                          <a:solidFill>
                            <a:srgbClr val="FF0000"/>
                          </a:solidFill>
                          <a:effectLst/>
                          <a:latin typeface="Times New Roman" panose="02020603050405020304" pitchFamily="18" charset="0"/>
                          <a:cs typeface="Times New Roman" panose="02020603050405020304" pitchFamily="18" charset="0"/>
                        </a:rPr>
                        <a:t>an </a:t>
                      </a:r>
                      <a:r>
                        <a:rPr lang="en-GB" sz="2400" err="1">
                          <a:solidFill>
                            <a:srgbClr val="FF0000"/>
                          </a:solidFill>
                          <a:effectLst/>
                          <a:latin typeface="Times New Roman" panose="02020603050405020304" pitchFamily="18" charset="0"/>
                          <a:cs typeface="Times New Roman" panose="02020603050405020304" pitchFamily="18" charset="0"/>
                        </a:rPr>
                        <a:t>ninh</a:t>
                      </a:r>
                      <a:r>
                        <a:rPr lang="en-GB" sz="2400">
                          <a:solidFill>
                            <a:srgbClr val="FF0000"/>
                          </a:solidFill>
                          <a:effectLst/>
                          <a:latin typeface="Times New Roman" panose="02020603050405020304" pitchFamily="18" charset="0"/>
                          <a:cs typeface="Times New Roman" panose="02020603050405020304" pitchFamily="18" charset="0"/>
                        </a:rPr>
                        <a:t> phi </a:t>
                      </a:r>
                      <a:r>
                        <a:rPr lang="en-GB" sz="2400" err="1">
                          <a:solidFill>
                            <a:srgbClr val="FF0000"/>
                          </a:solidFill>
                          <a:effectLst/>
                          <a:latin typeface="Times New Roman" panose="02020603050405020304" pitchFamily="18" charset="0"/>
                          <a:cs typeface="Times New Roman" panose="02020603050405020304" pitchFamily="18" charset="0"/>
                        </a:rPr>
                        <a:t>truyền</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thống</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như</a:t>
                      </a:r>
                      <a:r>
                        <a:rPr lang="en-GB" sz="2400">
                          <a:effectLst/>
                          <a:latin typeface="Times New Roman" panose="02020603050405020304" pitchFamily="18" charset="0"/>
                          <a:cs typeface="Times New Roman" panose="02020603050405020304" pitchFamily="18" charset="0"/>
                        </a:rPr>
                        <a:t> ô </a:t>
                      </a:r>
                      <a:r>
                        <a:rPr lang="en-GB" sz="2400" err="1">
                          <a:effectLst/>
                          <a:latin typeface="Times New Roman" panose="02020603050405020304" pitchFamily="18" charset="0"/>
                          <a:cs typeface="Times New Roman" panose="02020603050405020304" pitchFamily="18" charset="0"/>
                        </a:rPr>
                        <a:t>nhiễm</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môi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trường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biến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đổi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khí</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hậu</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tội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phạm</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xuyên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quốc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dịch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bệnh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tăng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ảnh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hưởng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đến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sự</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ổn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định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để</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phát</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triển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của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các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quốc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gia</a:t>
                      </a:r>
                      <a:r>
                        <a:rPr lang="en-GB"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2656943454"/>
                  </a:ext>
                </a:extLst>
              </a:tr>
              <a:tr h="892470">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Kinh tế</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just">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Sự chênh lệch về trình độ phát triển kinh tế, khoa học công nghệ gây khó khăn cho các nước.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2082573596"/>
                  </a:ext>
                </a:extLst>
              </a:tr>
              <a:tr h="892470">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Chính trị</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just">
                        <a:spcBef>
                          <a:spcPts val="0"/>
                        </a:spcBef>
                        <a:spcAft>
                          <a:spcPts val="0"/>
                        </a:spcAft>
                        <a:tabLst>
                          <a:tab pos="2613660" algn="l"/>
                        </a:tabLs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3743294617"/>
                  </a:ext>
                </a:extLst>
              </a:tr>
            </a:tbl>
          </a:graphicData>
        </a:graphic>
      </p:graphicFrame>
      <p:sp>
        <p:nvSpPr>
          <p:cNvPr id="6" name="TextBox 5">
            <a:extLst>
              <a:ext uri="{FF2B5EF4-FFF2-40B4-BE49-F238E27FC236}">
                <a16:creationId xmlns:a16="http://schemas.microsoft.com/office/drawing/2014/main" xmlns="" id="{01076A65-85A7-0CE4-8B20-48420E274955}"/>
              </a:ext>
            </a:extLst>
          </p:cNvPr>
          <p:cNvSpPr txBox="1"/>
          <p:nvPr/>
        </p:nvSpPr>
        <p:spPr>
          <a:xfrm>
            <a:off x="874746" y="312323"/>
            <a:ext cx="8847752" cy="613245"/>
          </a:xfrm>
          <a:prstGeom prst="rect">
            <a:avLst/>
          </a:prstGeom>
          <a:noFill/>
        </p:spPr>
        <p:txBody>
          <a:bodyPr wrap="square">
            <a:spAutoFit/>
          </a:bodyPr>
          <a:lstStyle/>
          <a:p>
            <a:pPr marL="0" marR="0" algn="just">
              <a:lnSpc>
                <a:spcPct val="115000"/>
              </a:lnSpc>
              <a:spcBef>
                <a:spcPts val="600"/>
              </a:spcBef>
              <a:spcAft>
                <a:spcPts val="600"/>
              </a:spcAft>
            </a:pPr>
            <a:r>
              <a:rPr lang="en-GB" sz="3200" b="1">
                <a:latin typeface="Times New Roman" panose="02020603050405020304" pitchFamily="18" charset="0"/>
                <a:ea typeface="Times New Roman" panose="02020603050405020304" pitchFamily="18" charset="0"/>
                <a:cs typeface="Times New Roman" panose="02020603050405020304" pitchFamily="18" charset="0"/>
              </a:rPr>
              <a:t>a. </a:t>
            </a:r>
            <a:r>
              <a:rPr lang="en-GB" sz="3200" b="1" err="1">
                <a:latin typeface="Times New Roman" panose="02020603050405020304" pitchFamily="18" charset="0"/>
                <a:ea typeface="Times New Roman" panose="02020603050405020304" pitchFamily="18" charset="0"/>
                <a:cs typeface="Times New Roman" panose="02020603050405020304" pitchFamily="18" charset="0"/>
              </a:rPr>
              <a:t>N</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hững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ASEAN.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53632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2E4CB-465F-25F2-3FB6-C056BEA650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A0F00EA-3B97-3FBB-8635-924B7DD74C5E}"/>
              </a:ext>
            </a:extLst>
          </p:cNvPr>
          <p:cNvSpPr>
            <a:spLocks noGrp="1"/>
          </p:cNvSpPr>
          <p:nvPr>
            <p:ph idx="11"/>
          </p:nvPr>
        </p:nvSpPr>
        <p:spPr/>
        <p:txBody>
          <a:bodyPr/>
          <a:lstStyle/>
          <a:p>
            <a:endParaRPr lang="en-US"/>
          </a:p>
        </p:txBody>
      </p:sp>
      <p:graphicFrame>
        <p:nvGraphicFramePr>
          <p:cNvPr id="7" name="Content Placeholder 6">
            <a:extLst>
              <a:ext uri="{FF2B5EF4-FFF2-40B4-BE49-F238E27FC236}">
                <a16:creationId xmlns:a16="http://schemas.microsoft.com/office/drawing/2014/main" xmlns="" id="{FF709D39-B44C-2658-01FC-03BCE796E9CE}"/>
              </a:ext>
            </a:extLst>
          </p:cNvPr>
          <p:cNvGraphicFramePr>
            <a:graphicFrameLocks noGrp="1"/>
          </p:cNvGraphicFramePr>
          <p:nvPr>
            <p:ph sz="half" idx="10"/>
          </p:nvPr>
        </p:nvGraphicFramePr>
        <p:xfrm>
          <a:off x="389391" y="1790796"/>
          <a:ext cx="11544461" cy="4908584"/>
        </p:xfrm>
        <a:graphic>
          <a:graphicData uri="http://schemas.openxmlformats.org/drawingml/2006/table">
            <a:tbl>
              <a:tblPr firstRow="1" firstCol="1" bandRow="1">
                <a:tableStyleId>{0505E3EF-67EA-436B-97B2-0124C06EBD24}</a:tableStyleId>
              </a:tblPr>
              <a:tblGrid>
                <a:gridCol w="2407113">
                  <a:extLst>
                    <a:ext uri="{9D8B030D-6E8A-4147-A177-3AD203B41FA5}">
                      <a16:colId xmlns:a16="http://schemas.microsoft.com/office/drawing/2014/main" xmlns="" val="2299836198"/>
                    </a:ext>
                  </a:extLst>
                </a:gridCol>
                <a:gridCol w="9137348">
                  <a:extLst>
                    <a:ext uri="{9D8B030D-6E8A-4147-A177-3AD203B41FA5}">
                      <a16:colId xmlns:a16="http://schemas.microsoft.com/office/drawing/2014/main" xmlns="" val="2418813317"/>
                    </a:ext>
                  </a:extLst>
                </a:gridCol>
              </a:tblGrid>
              <a:tr h="446235">
                <a:tc>
                  <a:txBody>
                    <a:bodyPr/>
                    <a:lstStyle/>
                    <a:p>
                      <a:pPr marL="0" marR="0" algn="just">
                        <a:spcBef>
                          <a:spcPts val="0"/>
                        </a:spcBef>
                        <a:spcAft>
                          <a:spcPts val="0"/>
                        </a:spcAft>
                        <a:tabLst>
                          <a:tab pos="2613660" algn="l"/>
                        </a:tabLst>
                      </a:pPr>
                      <a:r>
                        <a:rPr lang="en-GB" sz="2400" dirty="0" err="1">
                          <a:effectLst/>
                          <a:latin typeface="Times New Roman" panose="02020603050405020304" pitchFamily="18" charset="0"/>
                          <a:cs typeface="Times New Roman" panose="02020603050405020304" pitchFamily="18" charset="0"/>
                        </a:rPr>
                        <a:t>Các</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thách</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thức</a:t>
                      </a:r>
                      <a:r>
                        <a:rPr lang="en-GB"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Nội dung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3874854659"/>
                  </a:ext>
                </a:extLst>
              </a:tr>
              <a:tr h="2677409">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An ninh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l">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Đây</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là</a:t>
                      </a:r>
                      <a:r>
                        <a:rPr lang="en-GB" sz="2400">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thách</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thức</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lớn</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nhất</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mà</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Cộng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đồng</a:t>
                      </a:r>
                      <a:r>
                        <a:rPr lang="en-GB" sz="2400">
                          <a:effectLst/>
                          <a:latin typeface="Times New Roman" panose="02020603050405020304" pitchFamily="18" charset="0"/>
                          <a:cs typeface="Times New Roman" panose="02020603050405020304" pitchFamily="18" charset="0"/>
                        </a:rPr>
                        <a:t> ASEAN </a:t>
                      </a:r>
                      <a:r>
                        <a:rPr lang="en-GB" sz="2400" err="1">
                          <a:effectLst/>
                          <a:latin typeface="Times New Roman" panose="02020603050405020304" pitchFamily="18" charset="0"/>
                          <a:cs typeface="Times New Roman" panose="02020603050405020304" pitchFamily="18" charset="0"/>
                        </a:rPr>
                        <a:t>phải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đối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mặt</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Đặc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biệt</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là</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sự</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cạnh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tranh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chiến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lược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giữa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các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nước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lớn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trực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tiếp</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là</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khu</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vực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châu</a:t>
                      </a:r>
                      <a:r>
                        <a:rPr lang="en-GB" sz="2400">
                          <a:effectLst/>
                          <a:latin typeface="Times New Roman" panose="02020603050405020304" pitchFamily="18" charset="0"/>
                          <a:cs typeface="Times New Roman" panose="02020603050405020304" pitchFamily="18" charset="0"/>
                        </a:rPr>
                        <a:t> Á – Thái Bình </a:t>
                      </a:r>
                      <a:r>
                        <a:rPr lang="en-GB" sz="2400" err="1">
                          <a:effectLst/>
                          <a:latin typeface="Times New Roman" panose="02020603050405020304" pitchFamily="18" charset="0"/>
                          <a:cs typeface="Times New Roman" panose="02020603050405020304" pitchFamily="18" charset="0"/>
                        </a:rPr>
                        <a:t>Dương</a:t>
                      </a:r>
                      <a:r>
                        <a:rPr lang="en-GB"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cs typeface="Times New Roman" panose="02020603050405020304" pitchFamily="18" charset="0"/>
                      </a:endParaRPr>
                    </a:p>
                    <a:p>
                      <a:pPr marL="0" marR="0" algn="just">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Những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vấn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đề</a:t>
                      </a:r>
                      <a:r>
                        <a:rPr lang="en-GB" sz="2400">
                          <a:effectLst/>
                          <a:latin typeface="Times New Roman" panose="02020603050405020304" pitchFamily="18" charset="0"/>
                          <a:cs typeface="Times New Roman" panose="02020603050405020304" pitchFamily="18" charset="0"/>
                        </a:rPr>
                        <a:t> </a:t>
                      </a:r>
                      <a:r>
                        <a:rPr lang="en-GB" sz="2400">
                          <a:solidFill>
                            <a:srgbClr val="FF0000"/>
                          </a:solidFill>
                          <a:effectLst/>
                          <a:latin typeface="Times New Roman" panose="02020603050405020304" pitchFamily="18" charset="0"/>
                          <a:cs typeface="Times New Roman" panose="02020603050405020304" pitchFamily="18" charset="0"/>
                        </a:rPr>
                        <a:t>an </a:t>
                      </a:r>
                      <a:r>
                        <a:rPr lang="en-GB" sz="2400" err="1">
                          <a:solidFill>
                            <a:srgbClr val="FF0000"/>
                          </a:solidFill>
                          <a:effectLst/>
                          <a:latin typeface="Times New Roman" panose="02020603050405020304" pitchFamily="18" charset="0"/>
                          <a:cs typeface="Times New Roman" panose="02020603050405020304" pitchFamily="18" charset="0"/>
                        </a:rPr>
                        <a:t>ninh</a:t>
                      </a:r>
                      <a:r>
                        <a:rPr lang="en-GB" sz="2400">
                          <a:solidFill>
                            <a:srgbClr val="FF0000"/>
                          </a:solidFill>
                          <a:effectLst/>
                          <a:latin typeface="Times New Roman" panose="02020603050405020304" pitchFamily="18" charset="0"/>
                          <a:cs typeface="Times New Roman" panose="02020603050405020304" pitchFamily="18" charset="0"/>
                        </a:rPr>
                        <a:t> phi </a:t>
                      </a:r>
                      <a:r>
                        <a:rPr lang="en-GB" sz="2400" err="1">
                          <a:solidFill>
                            <a:srgbClr val="FF0000"/>
                          </a:solidFill>
                          <a:effectLst/>
                          <a:latin typeface="Times New Roman" panose="02020603050405020304" pitchFamily="18" charset="0"/>
                          <a:cs typeface="Times New Roman" panose="02020603050405020304" pitchFamily="18" charset="0"/>
                        </a:rPr>
                        <a:t>truyền</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solidFill>
                            <a:srgbClr val="FF0000"/>
                          </a:solidFill>
                          <a:effectLst/>
                          <a:latin typeface="Times New Roman" panose="02020603050405020304" pitchFamily="18" charset="0"/>
                          <a:cs typeface="Times New Roman" panose="02020603050405020304" pitchFamily="18" charset="0"/>
                        </a:rPr>
                        <a:t>thống</a:t>
                      </a:r>
                      <a:r>
                        <a:rPr lang="en-GB" sz="2400">
                          <a:solidFill>
                            <a:srgbClr val="FF0000"/>
                          </a:solidFill>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như</a:t>
                      </a:r>
                      <a:r>
                        <a:rPr lang="en-GB" sz="2400">
                          <a:effectLst/>
                          <a:latin typeface="Times New Roman" panose="02020603050405020304" pitchFamily="18" charset="0"/>
                          <a:cs typeface="Times New Roman" panose="02020603050405020304" pitchFamily="18" charset="0"/>
                        </a:rPr>
                        <a:t> ô </a:t>
                      </a:r>
                      <a:r>
                        <a:rPr lang="en-GB" sz="2400" err="1">
                          <a:effectLst/>
                          <a:latin typeface="Times New Roman" panose="02020603050405020304" pitchFamily="18" charset="0"/>
                          <a:cs typeface="Times New Roman" panose="02020603050405020304" pitchFamily="18" charset="0"/>
                        </a:rPr>
                        <a:t>nhiễm</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môi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trường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biến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đổi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khí</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hậu</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tội</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phạm</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xuyên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quốc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dịch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bệnh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tăng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ảnh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hưởng</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đến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sự</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ổn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định</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để</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phát</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triển</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của</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các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quốc</a:t>
                      </a:r>
                      <a:r>
                        <a:rPr lang="en-GB" sz="2400">
                          <a:effectLst/>
                          <a:latin typeface="Times New Roman" panose="02020603050405020304" pitchFamily="18" charset="0"/>
                          <a:cs typeface="Times New Roman" panose="02020603050405020304" pitchFamily="18" charset="0"/>
                        </a:rPr>
                        <a:t> </a:t>
                      </a:r>
                      <a:r>
                        <a:rPr lang="en-GB" sz="2400" err="1">
                          <a:effectLst/>
                          <a:latin typeface="Times New Roman" panose="02020603050405020304" pitchFamily="18" charset="0"/>
                          <a:cs typeface="Times New Roman" panose="02020603050405020304" pitchFamily="18" charset="0"/>
                        </a:rPr>
                        <a:t>gia</a:t>
                      </a:r>
                      <a:r>
                        <a:rPr lang="en-GB"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2656943454"/>
                  </a:ext>
                </a:extLst>
              </a:tr>
              <a:tr h="892470">
                <a:tc>
                  <a:txBody>
                    <a:bodyPr/>
                    <a:lstStyle/>
                    <a:p>
                      <a:pPr marL="0" marR="0" algn="ctr">
                        <a:spcBef>
                          <a:spcPts val="0"/>
                        </a:spcBef>
                        <a:spcAft>
                          <a:spcPts val="0"/>
                        </a:spcAft>
                        <a:tabLst>
                          <a:tab pos="2613660" algn="l"/>
                        </a:tabLst>
                      </a:pPr>
                      <a:r>
                        <a:rPr lang="en-GB" sz="2400">
                          <a:effectLst/>
                          <a:latin typeface="Times New Roman" panose="02020603050405020304" pitchFamily="18" charset="0"/>
                          <a:cs typeface="Times New Roman" panose="02020603050405020304" pitchFamily="18" charset="0"/>
                        </a:rPr>
                        <a:t>Kinh tế</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just">
                        <a:spcBef>
                          <a:spcPts val="0"/>
                        </a:spcBef>
                        <a:spcAft>
                          <a:spcPts val="0"/>
                        </a:spcAft>
                        <a:tabLst>
                          <a:tab pos="2613660" algn="l"/>
                        </a:tabLst>
                      </a:pPr>
                      <a:r>
                        <a:rPr lang="en-GB" sz="2400" dirty="0" err="1">
                          <a:effectLst/>
                          <a:latin typeface="Times New Roman" panose="02020603050405020304" pitchFamily="18" charset="0"/>
                          <a:cs typeface="Times New Roman" panose="02020603050405020304" pitchFamily="18" charset="0"/>
                        </a:rPr>
                        <a:t>Sự</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chênh</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lệch</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về</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trình</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độ</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phát</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triển</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kinh</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tế</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khoa</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học</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công</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nghệ</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gây</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khó</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khăn</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cho</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các</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nước</a:t>
                      </a:r>
                      <a:r>
                        <a:rPr lang="en-GB"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2082573596"/>
                  </a:ext>
                </a:extLst>
              </a:tr>
              <a:tr h="892470">
                <a:tc>
                  <a:txBody>
                    <a:bodyPr/>
                    <a:lstStyle/>
                    <a:p>
                      <a:pPr marL="0" marR="0" algn="ctr">
                        <a:spcBef>
                          <a:spcPts val="0"/>
                        </a:spcBef>
                        <a:spcAft>
                          <a:spcPts val="0"/>
                        </a:spcAft>
                        <a:tabLst>
                          <a:tab pos="2613660" algn="l"/>
                        </a:tabLst>
                      </a:pPr>
                      <a:r>
                        <a:rPr lang="en-GB" sz="2400" dirty="0" err="1">
                          <a:effectLst/>
                          <a:latin typeface="Times New Roman" panose="02020603050405020304" pitchFamily="18" charset="0"/>
                          <a:cs typeface="Times New Roman" panose="02020603050405020304" pitchFamily="18" charset="0"/>
                        </a:rPr>
                        <a:t>Chính</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trị</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nchor="ctr"/>
                </a:tc>
                <a:tc>
                  <a:txBody>
                    <a:bodyPr/>
                    <a:lstStyle/>
                    <a:p>
                      <a:pPr marL="0" marR="0" algn="just">
                        <a:spcBef>
                          <a:spcPts val="0"/>
                        </a:spcBef>
                        <a:spcAft>
                          <a:spcPts val="0"/>
                        </a:spcAft>
                        <a:tabLst>
                          <a:tab pos="2613660" algn="l"/>
                        </a:tabLst>
                      </a:pPr>
                      <a:r>
                        <a:rPr lang="en-GB" sz="2400" dirty="0" err="1">
                          <a:effectLst/>
                          <a:latin typeface="Times New Roman" panose="02020603050405020304" pitchFamily="18" charset="0"/>
                          <a:cs typeface="Times New Roman" panose="02020603050405020304" pitchFamily="18" charset="0"/>
                        </a:rPr>
                        <a:t>Sự</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khác</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biệt</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trong</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hệ</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thống</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chính</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trị</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cũng</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ảnh</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hưởng</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đến</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khả</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năng</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hợp</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tác</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hoà</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hợp</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cộng</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đồng</a:t>
                      </a:r>
                      <a:r>
                        <a:rPr lang="en-GB"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3743294617"/>
                  </a:ext>
                </a:extLst>
              </a:tr>
            </a:tbl>
          </a:graphicData>
        </a:graphic>
      </p:graphicFrame>
      <p:sp>
        <p:nvSpPr>
          <p:cNvPr id="6" name="TextBox 5">
            <a:extLst>
              <a:ext uri="{FF2B5EF4-FFF2-40B4-BE49-F238E27FC236}">
                <a16:creationId xmlns:a16="http://schemas.microsoft.com/office/drawing/2014/main" xmlns="" id="{01076A65-85A7-0CE4-8B20-48420E274955}"/>
              </a:ext>
            </a:extLst>
          </p:cNvPr>
          <p:cNvSpPr txBox="1"/>
          <p:nvPr/>
        </p:nvSpPr>
        <p:spPr>
          <a:xfrm>
            <a:off x="874746" y="312323"/>
            <a:ext cx="8847752" cy="613245"/>
          </a:xfrm>
          <a:prstGeom prst="rect">
            <a:avLst/>
          </a:prstGeom>
          <a:noFill/>
        </p:spPr>
        <p:txBody>
          <a:bodyPr wrap="square">
            <a:spAutoFit/>
          </a:bodyPr>
          <a:lstStyle/>
          <a:p>
            <a:pPr marL="0" marR="0" algn="just">
              <a:lnSpc>
                <a:spcPct val="115000"/>
              </a:lnSpc>
              <a:spcBef>
                <a:spcPts val="600"/>
              </a:spcBef>
              <a:spcAft>
                <a:spcPts val="600"/>
              </a:spcAft>
            </a:pPr>
            <a:r>
              <a:rPr lang="en-GB" sz="3200" b="1">
                <a:latin typeface="Times New Roman" panose="02020603050405020304" pitchFamily="18" charset="0"/>
                <a:ea typeface="Times New Roman" panose="02020603050405020304" pitchFamily="18" charset="0"/>
                <a:cs typeface="Times New Roman" panose="02020603050405020304" pitchFamily="18" charset="0"/>
              </a:rPr>
              <a:t>a. </a:t>
            </a:r>
            <a:r>
              <a:rPr lang="en-GB" sz="3200" b="1" err="1">
                <a:latin typeface="Times New Roman" panose="02020603050405020304" pitchFamily="18" charset="0"/>
                <a:ea typeface="Times New Roman" panose="02020603050405020304" pitchFamily="18" charset="0"/>
                <a:cs typeface="Times New Roman" panose="02020603050405020304" pitchFamily="18" charset="0"/>
              </a:rPr>
              <a:t>N</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hững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sz="3200" b="1">
                <a:effectLst/>
                <a:latin typeface="Times New Roman" panose="02020603050405020304" pitchFamily="18" charset="0"/>
                <a:ea typeface="Times New Roman" panose="02020603050405020304" pitchFamily="18" charset="0"/>
                <a:cs typeface="Times New Roman" panose="02020603050405020304" pitchFamily="18" charset="0"/>
              </a:rPr>
              <a:t> ASEAN.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815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080E16CB-964D-C046-7815-6CF2E31A697B}"/>
              </a:ext>
            </a:extLst>
          </p:cNvPr>
          <p:cNvGrpSpPr/>
          <p:nvPr/>
        </p:nvGrpSpPr>
        <p:grpSpPr>
          <a:xfrm>
            <a:off x="0" y="0"/>
            <a:ext cx="11927154" cy="1041400"/>
            <a:chOff x="0" y="0"/>
            <a:chExt cx="10365212" cy="1041400"/>
          </a:xfrm>
        </p:grpSpPr>
        <p:grpSp>
          <p:nvGrpSpPr>
            <p:cNvPr id="6" name="Group 5">
              <a:extLst>
                <a:ext uri="{FF2B5EF4-FFF2-40B4-BE49-F238E27FC236}">
                  <a16:creationId xmlns="" xmlns:a16="http://schemas.microsoft.com/office/drawing/2014/main" id="{3D7EB186-A3ED-9BC7-9B39-1E067448197F}"/>
                </a:ext>
              </a:extLst>
            </p:cNvPr>
            <p:cNvGrpSpPr/>
            <p:nvPr/>
          </p:nvGrpSpPr>
          <p:grpSpPr>
            <a:xfrm>
              <a:off x="0" y="0"/>
              <a:ext cx="10365212" cy="1041400"/>
              <a:chOff x="0" y="0"/>
              <a:chExt cx="10365212" cy="1041400"/>
            </a:xfrm>
          </p:grpSpPr>
          <p:sp>
            <p:nvSpPr>
              <p:cNvPr id="9" name="Rectangle: Rounded Corners 16">
                <a:extLst>
                  <a:ext uri="{FF2B5EF4-FFF2-40B4-BE49-F238E27FC236}">
                    <a16:creationId xmlns="" xmlns:a16="http://schemas.microsoft.com/office/drawing/2014/main" id="{A15125FE-7DD4-137F-8D9F-D15774CF7E4D}"/>
                  </a:ext>
                </a:extLst>
              </p:cNvPr>
              <p:cNvSpPr/>
              <p:nvPr/>
            </p:nvSpPr>
            <p:spPr>
              <a:xfrm>
                <a:off x="565150" y="206829"/>
                <a:ext cx="9800062" cy="665132"/>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0" name="Group 9">
                <a:extLst>
                  <a:ext uri="{FF2B5EF4-FFF2-40B4-BE49-F238E27FC236}">
                    <a16:creationId xmlns=""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1" name="Diamond 10">
                  <a:extLst>
                    <a:ext uri="{FF2B5EF4-FFF2-40B4-BE49-F238E27FC236}">
                      <a16:creationId xmlns=""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12" name="Diamond 11">
                  <a:extLst>
                    <a:ext uri="{FF2B5EF4-FFF2-40B4-BE49-F238E27FC236}">
                      <a16:creationId xmlns=""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7" name="Rectangle 6">
              <a:extLst>
                <a:ext uri="{FF2B5EF4-FFF2-40B4-BE49-F238E27FC236}">
                  <a16:creationId xmlns="" xmlns:a16="http://schemas.microsoft.com/office/drawing/2014/main" id="{73B4A164-4D9C-45E0-398A-87064773E45C}"/>
                </a:ext>
              </a:extLst>
            </p:cNvPr>
            <p:cNvSpPr/>
            <p:nvPr/>
          </p:nvSpPr>
          <p:spPr>
            <a:xfrm>
              <a:off x="638545" y="91937"/>
              <a:ext cx="17924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50" normalizeH="0" baseline="0" noProof="0" dirty="0">
                <a:ln w="0"/>
                <a:solidFill>
                  <a:srgbClr val="00B050"/>
                </a:solidFill>
                <a:effectLst>
                  <a:innerShdw blurRad="63500" dist="50800" dir="13500000">
                    <a:srgbClr val="000000">
                      <a:alpha val="50000"/>
                    </a:srgbClr>
                  </a:innerShdw>
                </a:effectLst>
                <a:uLnTx/>
                <a:uFillTx/>
                <a:latin typeface="Arial"/>
                <a:ea typeface="+mn-ea"/>
                <a:cs typeface="+mn-cs"/>
              </a:endParaRPr>
            </a:p>
          </p:txBody>
        </p:sp>
        <p:sp>
          <p:nvSpPr>
            <p:cNvPr id="8" name="TextBox 7">
              <a:extLst>
                <a:ext uri="{FF2B5EF4-FFF2-40B4-BE49-F238E27FC236}">
                  <a16:creationId xmlns="" xmlns:a16="http://schemas.microsoft.com/office/drawing/2014/main" id="{7BBC13A4-1090-8AD1-D970-BDA1EFA0AC43}"/>
                </a:ext>
              </a:extLst>
            </p:cNvPr>
            <p:cNvSpPr txBox="1"/>
            <p:nvPr/>
          </p:nvSpPr>
          <p:spPr>
            <a:xfrm>
              <a:off x="1359875" y="234593"/>
              <a:ext cx="899166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7030A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5: </a:t>
              </a:r>
              <a:r>
                <a:rPr kumimoji="0" lang="vi-VN" sz="2800" b="1" i="0" u="none" strike="noStrike" kern="1200" cap="none" spc="0" normalizeH="0" baseline="0" noProof="0">
                  <a:ln w="0"/>
                  <a:solidFill>
                    <a:srgbClr val="7030A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CỘNG ĐỒNG ASEAN TỪ Ý TƯỞNG ĐẾN HIỆN THỰC</a:t>
              </a:r>
            </a:p>
          </p:txBody>
        </p:sp>
      </p:grpSp>
      <p:sp>
        <p:nvSpPr>
          <p:cNvPr id="13" name="TextBox 12">
            <a:extLst>
              <a:ext uri="{FF2B5EF4-FFF2-40B4-BE49-F238E27FC236}">
                <a16:creationId xmlns="" xmlns:a16="http://schemas.microsoft.com/office/drawing/2014/main" id="{00033295-1D48-0F7F-D6FA-87F7E0F88E90}"/>
              </a:ext>
            </a:extLst>
          </p:cNvPr>
          <p:cNvSpPr txBox="1"/>
          <p:nvPr/>
        </p:nvSpPr>
        <p:spPr>
          <a:xfrm>
            <a:off x="0" y="1222096"/>
            <a:ext cx="12192000"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thách</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triển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vọng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ASEAN</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 xmlns:a16="http://schemas.microsoft.com/office/drawing/2014/main" id="{00033295-1D48-0F7F-D6FA-87F7E0F88E90}"/>
              </a:ext>
            </a:extLst>
          </p:cNvPr>
          <p:cNvSpPr txBox="1"/>
          <p:nvPr/>
        </p:nvSpPr>
        <p:spPr>
          <a:xfrm>
            <a:off x="192733" y="1987567"/>
            <a:ext cx="12192000" cy="4031873"/>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Những</a:t>
            </a:r>
            <a:r>
              <a:rPr lang="en-US" sz="3200" b="1" dirty="0" smtClean="0">
                <a:solidFill>
                  <a:srgbClr val="FF0000"/>
                </a:solidFill>
                <a:latin typeface="Times New Roman" panose="02020603050405020304" pitchFamily="18" charset="0"/>
                <a:cs typeface="Times New Roman" panose="02020603050405020304" pitchFamily="18" charset="0"/>
              </a:rPr>
              <a:t> t</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hách</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endPar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algn="just">
              <a:defRPr/>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Nội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khối</a:t>
            </a:r>
            <a:r>
              <a:rPr lang="en-US" sz="3200" b="1" dirty="0" smtClean="0">
                <a:solidFill>
                  <a:srgbClr val="FF0000"/>
                </a:solidFill>
                <a:latin typeface="Times New Roman" panose="02020603050405020304" pitchFamily="18" charset="0"/>
                <a:cs typeface="Times New Roman" panose="02020603050405020304" pitchFamily="18" charset="0"/>
              </a:rPr>
              <a:t>:</a:t>
            </a:r>
          </a:p>
          <a:p>
            <a:pPr algn="ju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Chính</a:t>
            </a:r>
            <a:r>
              <a:rPr lang="en-GB" sz="3200" dirty="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trị</a:t>
            </a:r>
            <a:r>
              <a:rPr lang="en-GB" sz="3200" dirty="0" smtClean="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a:t>
            </a:r>
            <a:r>
              <a:rPr lang="en-GB" sz="3200" dirty="0" err="1" smtClean="0">
                <a:latin typeface="Times New Roman" panose="02020603050405020304" pitchFamily="18" charset="0"/>
                <a:cs typeface="Times New Roman" panose="02020603050405020304" pitchFamily="18" charset="0"/>
              </a:rPr>
              <a:t>ự</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đa</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dạng</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về</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chế</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độ</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chính</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trị</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tình</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hình</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chính</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trị</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một</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số</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nước</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phức</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tạp</a:t>
            </a:r>
            <a:r>
              <a:rPr lang="en-GB" sz="3200" dirty="0" smtClean="0">
                <a:latin typeface="Times New Roman" panose="02020603050405020304" pitchFamily="18" charset="0"/>
                <a:cs typeface="Times New Roman" panose="02020603050405020304" pitchFamily="18" charset="0"/>
              </a:rPr>
              <a:t>…</a:t>
            </a:r>
          </a:p>
          <a:p>
            <a:pPr algn="just">
              <a:defRPr/>
            </a:pPr>
            <a:r>
              <a:rPr lang="en-GB"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GB"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ea typeface="Times New Roman" panose="02020603050405020304" pitchFamily="18" charset="0"/>
                <a:cs typeface="Times New Roman" panose="02020603050405020304" pitchFamily="18" charset="0"/>
              </a:rPr>
              <a:t>Kinh</a:t>
            </a:r>
            <a:r>
              <a:rPr lang="en-GB"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ea typeface="Times New Roman" panose="02020603050405020304" pitchFamily="18" charset="0"/>
                <a:cs typeface="Times New Roman" panose="02020603050405020304" pitchFamily="18" charset="0"/>
              </a:rPr>
              <a:t>tế</a:t>
            </a:r>
            <a:r>
              <a:rPr lang="en-GB"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ea typeface="Times New Roman" panose="02020603050405020304" pitchFamily="18" charset="0"/>
                <a:cs typeface="Times New Roman" panose="02020603050405020304" pitchFamily="18" charset="0"/>
              </a:rPr>
              <a:t>s</a:t>
            </a:r>
            <a:r>
              <a:rPr lang="en-GB" sz="3200" dirty="0" err="1" smtClean="0">
                <a:latin typeface="Times New Roman" panose="02020603050405020304" pitchFamily="18" charset="0"/>
                <a:cs typeface="Times New Roman" panose="02020603050405020304" pitchFamily="18" charset="0"/>
              </a:rPr>
              <a:t>ự</a:t>
            </a:r>
            <a:r>
              <a:rPr lang="en-GB" sz="3200" dirty="0" smtClean="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chênh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lệch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độ</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phát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triển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kinh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tế</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khoa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học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nghệ</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gây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khó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khăn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nước</a:t>
            </a:r>
            <a:r>
              <a:rPr lang="en-GB"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defRPr/>
            </a:pP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20807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grpSp>
        <p:nvGrpSpPr>
          <p:cNvPr id="13" name="Group 12">
            <a:extLst>
              <a:ext uri="{FF2B5EF4-FFF2-40B4-BE49-F238E27FC236}">
                <a16:creationId xmlns="" xmlns:a16="http://schemas.microsoft.com/office/drawing/2014/main" id="{080E16CB-964D-C046-7815-6CF2E31A697B}"/>
              </a:ext>
            </a:extLst>
          </p:cNvPr>
          <p:cNvGrpSpPr/>
          <p:nvPr/>
        </p:nvGrpSpPr>
        <p:grpSpPr>
          <a:xfrm>
            <a:off x="0" y="0"/>
            <a:ext cx="11927154" cy="1041400"/>
            <a:chOff x="0" y="0"/>
            <a:chExt cx="10365212" cy="1041400"/>
          </a:xfrm>
        </p:grpSpPr>
        <p:grpSp>
          <p:nvGrpSpPr>
            <p:cNvPr id="14" name="Group 13">
              <a:extLst>
                <a:ext uri="{FF2B5EF4-FFF2-40B4-BE49-F238E27FC236}">
                  <a16:creationId xmlns="" xmlns:a16="http://schemas.microsoft.com/office/drawing/2014/main" id="{3D7EB186-A3ED-9BC7-9B39-1E067448197F}"/>
                </a:ext>
              </a:extLst>
            </p:cNvPr>
            <p:cNvGrpSpPr/>
            <p:nvPr/>
          </p:nvGrpSpPr>
          <p:grpSpPr>
            <a:xfrm>
              <a:off x="0" y="0"/>
              <a:ext cx="10365212" cy="1041400"/>
              <a:chOff x="0" y="0"/>
              <a:chExt cx="10365212" cy="1041400"/>
            </a:xfrm>
          </p:grpSpPr>
          <p:sp>
            <p:nvSpPr>
              <p:cNvPr id="17" name="Rectangle: Rounded Corners 16">
                <a:extLst>
                  <a:ext uri="{FF2B5EF4-FFF2-40B4-BE49-F238E27FC236}">
                    <a16:creationId xmlns="" xmlns:a16="http://schemas.microsoft.com/office/drawing/2014/main" id="{A15125FE-7DD4-137F-8D9F-D15774CF7E4D}"/>
                  </a:ext>
                </a:extLst>
              </p:cNvPr>
              <p:cNvSpPr/>
              <p:nvPr/>
            </p:nvSpPr>
            <p:spPr>
              <a:xfrm>
                <a:off x="565150" y="206829"/>
                <a:ext cx="9800062" cy="665132"/>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 xmlns:a16="http://schemas.microsoft.com/office/drawing/2014/main" id="{73B4A164-4D9C-45E0-398A-87064773E45C}"/>
                </a:ext>
              </a:extLst>
            </p:cNvPr>
            <p:cNvSpPr/>
            <p:nvPr/>
          </p:nvSpPr>
          <p:spPr>
            <a:xfrm>
              <a:off x="638545" y="91937"/>
              <a:ext cx="17924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50" normalizeH="0" baseline="0" noProof="0" dirty="0">
                <a:ln w="0"/>
                <a:solidFill>
                  <a:srgbClr val="00B050"/>
                </a:solidFill>
                <a:effectLst>
                  <a:innerShdw blurRad="63500" dist="50800" dir="13500000">
                    <a:srgbClr val="000000">
                      <a:alpha val="50000"/>
                    </a:srgbClr>
                  </a:innerShdw>
                </a:effectLst>
                <a:uLnTx/>
                <a:uFillTx/>
                <a:latin typeface="Arial"/>
                <a:ea typeface="+mn-ea"/>
                <a:cs typeface="+mn-cs"/>
              </a:endParaRPr>
            </a:p>
          </p:txBody>
        </p:sp>
        <p:sp>
          <p:nvSpPr>
            <p:cNvPr id="16" name="TextBox 15">
              <a:extLst>
                <a:ext uri="{FF2B5EF4-FFF2-40B4-BE49-F238E27FC236}">
                  <a16:creationId xmlns="" xmlns:a16="http://schemas.microsoft.com/office/drawing/2014/main" id="{7BBC13A4-1090-8AD1-D970-BDA1EFA0AC43}"/>
                </a:ext>
              </a:extLst>
            </p:cNvPr>
            <p:cNvSpPr txBox="1"/>
            <p:nvPr/>
          </p:nvSpPr>
          <p:spPr>
            <a:xfrm>
              <a:off x="1359875" y="234593"/>
              <a:ext cx="899166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7030A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5: </a:t>
              </a:r>
              <a:r>
                <a:rPr kumimoji="0" lang="vi-VN" sz="2800" b="1" i="0" u="none" strike="noStrike" kern="1200" cap="none" spc="0" normalizeH="0" baseline="0" noProof="0">
                  <a:ln w="0"/>
                  <a:solidFill>
                    <a:srgbClr val="7030A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CỘNG ĐỒNG ASEAN TỪ Ý TƯỞNG ĐẾN HIỆN THỰC</a:t>
              </a:r>
            </a:p>
          </p:txBody>
        </p:sp>
      </p:grpSp>
      <p:pic>
        <p:nvPicPr>
          <p:cNvPr id="5" name="Picture 4">
            <a:extLst>
              <a:ext uri="{FF2B5EF4-FFF2-40B4-BE49-F238E27FC236}">
                <a16:creationId xmlns="" xmlns:a16="http://schemas.microsoft.com/office/drawing/2014/main" id="{495DBEBE-CDD6-C6C0-F5C4-CE8314B41E17}"/>
              </a:ext>
            </a:extLst>
          </p:cNvPr>
          <p:cNvPicPr>
            <a:picLocks noChangeAspect="1"/>
          </p:cNvPicPr>
          <p:nvPr/>
        </p:nvPicPr>
        <p:blipFill>
          <a:blip r:embed="rId3"/>
          <a:stretch>
            <a:fillRect/>
          </a:stretch>
        </p:blipFill>
        <p:spPr>
          <a:xfrm>
            <a:off x="1380335" y="-1774543"/>
            <a:ext cx="9431329" cy="1981372"/>
          </a:xfrm>
          <a:prstGeom prst="rect">
            <a:avLst/>
          </a:prstGeom>
        </p:spPr>
      </p:pic>
      <p:pic>
        <p:nvPicPr>
          <p:cNvPr id="6" name="Picture 5">
            <a:extLst>
              <a:ext uri="{FF2B5EF4-FFF2-40B4-BE49-F238E27FC236}">
                <a16:creationId xmlns="" xmlns:a16="http://schemas.microsoft.com/office/drawing/2014/main" id="{CC48C9E9-D0D9-FDEF-EA9F-B811109F8947}"/>
              </a:ext>
            </a:extLst>
          </p:cNvPr>
          <p:cNvPicPr>
            <a:picLocks noChangeAspect="1"/>
          </p:cNvPicPr>
          <p:nvPr/>
        </p:nvPicPr>
        <p:blipFill rotWithShape="1">
          <a:blip r:embed="rId4"/>
          <a:srcRect b="11944"/>
          <a:stretch/>
        </p:blipFill>
        <p:spPr>
          <a:xfrm>
            <a:off x="552261" y="249794"/>
            <a:ext cx="692971" cy="579201"/>
          </a:xfrm>
          <a:prstGeom prst="ellipse">
            <a:avLst/>
          </a:prstGeom>
        </p:spPr>
      </p:pic>
      <p:pic>
        <p:nvPicPr>
          <p:cNvPr id="8" name="Picture 7">
            <a:extLst>
              <a:ext uri="{FF2B5EF4-FFF2-40B4-BE49-F238E27FC236}">
                <a16:creationId xmlns="" xmlns:a16="http://schemas.microsoft.com/office/drawing/2014/main" id="{7F293454-8DFF-B36B-BB6B-2EF4A7B4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9" name="TextBox 8">
            <a:extLst>
              <a:ext uri="{FF2B5EF4-FFF2-40B4-BE49-F238E27FC236}">
                <a16:creationId xmlns="" xmlns:a16="http://schemas.microsoft.com/office/drawing/2014/main" id="{00033295-1D48-0F7F-D6FA-87F7E0F88E90}"/>
              </a:ext>
            </a:extLst>
          </p:cNvPr>
          <p:cNvSpPr txBox="1"/>
          <p:nvPr/>
        </p:nvSpPr>
        <p:spPr>
          <a:xfrm>
            <a:off x="0" y="1222096"/>
            <a:ext cx="12192000"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T</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hách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ASEAN</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 xmlns:a16="http://schemas.microsoft.com/office/drawing/2014/main" id="{179C14A7-4FA7-07AC-75EC-46D38D230052}"/>
              </a:ext>
            </a:extLst>
          </p:cNvPr>
          <p:cNvSpPr txBox="1"/>
          <p:nvPr/>
        </p:nvSpPr>
        <p:spPr>
          <a:xfrm>
            <a:off x="0" y="1955064"/>
            <a:ext cx="1196700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Thách thức: Cộng</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đồng ASEAN phải đối mặt với những thách thức trong nội khối và từ bên ngoài</a:t>
            </a: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 xmlns:a16="http://schemas.microsoft.com/office/drawing/2014/main" id="{851C7126-C2B1-A4D1-347F-52EB87C433BA}"/>
              </a:ext>
            </a:extLst>
          </p:cNvPr>
          <p:cNvSpPr txBox="1"/>
          <p:nvPr/>
        </p:nvSpPr>
        <p:spPr>
          <a:xfrm>
            <a:off x="-39846" y="4329121"/>
            <a:ext cx="1196700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Triển vọng: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ASEAN sẽ tiếp tục phát triển với mức độ liên kết</a:t>
            </a: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hợp tác ngày càng sâu rộng trên cả 3 trụ cột</a:t>
            </a: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tiếp tục là một trong những khu vực phát triển năng động nhất trên thế giới</a:t>
            </a: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 xmlns:a16="http://schemas.microsoft.com/office/drawing/2014/main" id="{EEB1F9C0-AD01-6B61-847B-3BD742DEC11B}"/>
              </a:ext>
            </a:extLst>
          </p:cNvPr>
          <p:cNvSpPr txBox="1"/>
          <p:nvPr/>
        </p:nvSpPr>
        <p:spPr>
          <a:xfrm>
            <a:off x="-112500" y="3465882"/>
            <a:ext cx="12192000"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Triển vọng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đối với Cộng đồng ASEAN</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0547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7BC5D8-7E08-D921-7B18-0AD9EF32E3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C1175D8-3ACD-5DF0-9D3B-4F994FC416DF}"/>
              </a:ext>
            </a:extLst>
          </p:cNvPr>
          <p:cNvSpPr>
            <a:spLocks noGrp="1"/>
          </p:cNvSpPr>
          <p:nvPr>
            <p:ph idx="11"/>
          </p:nvPr>
        </p:nvSpPr>
        <p:spPr/>
        <p:txBody>
          <a:bodyPr/>
          <a:lstStyle/>
          <a:p>
            <a:endParaRPr lang="en-US"/>
          </a:p>
        </p:txBody>
      </p:sp>
      <p:graphicFrame>
        <p:nvGraphicFramePr>
          <p:cNvPr id="7" name="Content Placeholder 6">
            <a:extLst>
              <a:ext uri="{FF2B5EF4-FFF2-40B4-BE49-F238E27FC236}">
                <a16:creationId xmlns:a16="http://schemas.microsoft.com/office/drawing/2014/main" xmlns="" id="{2D202D3A-67EA-37CB-2F8A-2ED7357D42E4}"/>
              </a:ext>
            </a:extLst>
          </p:cNvPr>
          <p:cNvGraphicFramePr>
            <a:graphicFrameLocks noGrp="1"/>
          </p:cNvGraphicFramePr>
          <p:nvPr>
            <p:ph sz="half" idx="10"/>
            <p:extLst>
              <p:ext uri="{D42A27DB-BD31-4B8C-83A1-F6EECF244321}">
                <p14:modId xmlns:p14="http://schemas.microsoft.com/office/powerpoint/2010/main" val="4197741504"/>
              </p:ext>
            </p:extLst>
          </p:nvPr>
        </p:nvGraphicFramePr>
        <p:xfrm>
          <a:off x="74645" y="1492899"/>
          <a:ext cx="11550618" cy="5400556"/>
        </p:xfrm>
        <a:graphic>
          <a:graphicData uri="http://schemas.openxmlformats.org/drawingml/2006/table">
            <a:tbl>
              <a:tblPr firstRow="1" firstCol="1" bandRow="1">
                <a:tableStyleId>{0505E3EF-67EA-436B-97B2-0124C06EBD24}</a:tableStyleId>
              </a:tblPr>
              <a:tblGrid>
                <a:gridCol w="11550618">
                  <a:extLst>
                    <a:ext uri="{9D8B030D-6E8A-4147-A177-3AD203B41FA5}">
                      <a16:colId xmlns:a16="http://schemas.microsoft.com/office/drawing/2014/main" xmlns="" val="298158272"/>
                    </a:ext>
                  </a:extLst>
                </a:gridCol>
              </a:tblGrid>
              <a:tr h="455274">
                <a:tc>
                  <a:txBody>
                    <a:bodyPr/>
                    <a:lstStyle/>
                    <a:p>
                      <a:pPr marL="0" marR="0" algn="ctr">
                        <a:lnSpc>
                          <a:spcPct val="115000"/>
                        </a:lnSpc>
                        <a:spcBef>
                          <a:spcPts val="0"/>
                        </a:spcBef>
                        <a:spcAft>
                          <a:spcPts val="0"/>
                        </a:spcAft>
                        <a:tabLst>
                          <a:tab pos="2613660" algn="l"/>
                        </a:tabLst>
                      </a:pPr>
                      <a:r>
                        <a:rPr lang="it-IT" sz="2800" b="0">
                          <a:effectLst/>
                          <a:latin typeface="Times New Roman" panose="02020603050405020304" pitchFamily="18" charset="0"/>
                          <a:cs typeface="Times New Roman" panose="02020603050405020304" pitchFamily="18" charset="0"/>
                        </a:rPr>
                        <a:t>Những triển vọng của Cộng đồng ASEAN  </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949324658"/>
                  </a:ext>
                </a:extLst>
              </a:tr>
              <a:tr h="4909828">
                <a:tc>
                  <a:txBody>
                    <a:bodyPr/>
                    <a:lstStyle/>
                    <a:p>
                      <a:pPr marL="0" marR="0" algn="just">
                        <a:lnSpc>
                          <a:spcPct val="115000"/>
                        </a:lnSpc>
                        <a:spcBef>
                          <a:spcPts val="0"/>
                        </a:spcBef>
                        <a:spcAft>
                          <a:spcPts val="0"/>
                        </a:spcAft>
                        <a:tabLst>
                          <a:tab pos="2613660" algn="l"/>
                        </a:tabLst>
                      </a:pPr>
                      <a:r>
                        <a:rPr lang="fi-FI" sz="2800" b="0">
                          <a:effectLst/>
                          <a:latin typeface="Times New Roman" panose="02020603050405020304" pitchFamily="18" charset="0"/>
                          <a:cs typeface="Times New Roman" panose="02020603050405020304" pitchFamily="18" charset="0"/>
                        </a:rPr>
                        <a:t>– Tạo dựng sự đoàn kết, tự cường, thích ứng trước những biến động phức tạp của thế giới và khu vực, mở rộng quan hệ hợp tác.</a:t>
                      </a:r>
                      <a:endParaRPr lang="en-US" sz="2800" b="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tabLst>
                          <a:tab pos="2613660" algn="l"/>
                        </a:tabLst>
                      </a:pPr>
                      <a:r>
                        <a:rPr lang="fi-FI" sz="2800" b="0">
                          <a:effectLst/>
                          <a:latin typeface="Times New Roman" panose="02020603050405020304" pitchFamily="18" charset="0"/>
                          <a:cs typeface="Times New Roman" panose="02020603050405020304" pitchFamily="18" charset="0"/>
                        </a:rPr>
                        <a:t>– Hoàn thiện thể chế, chính sách và các cơ chế, thúc đẩy sự hợp tác và phát triển, đưa Đông Nam Á trở thành một trong những khu vực phát triển năng động, thịnh vượng.</a:t>
                      </a:r>
                      <a:endParaRPr lang="en-US" sz="2800" b="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tabLst>
                          <a:tab pos="2613660" algn="l"/>
                        </a:tabLst>
                      </a:pPr>
                      <a:r>
                        <a:rPr lang="fi-FI" sz="2800" b="0">
                          <a:effectLst/>
                          <a:latin typeface="Times New Roman" panose="02020603050405020304" pitchFamily="18" charset="0"/>
                          <a:cs typeface="Times New Roman" panose="02020603050405020304" pitchFamily="18" charset="0"/>
                        </a:rPr>
                        <a:t>–Mở rộng quan hệ với các đối tác bên ngoài, tham gia và đóng vai trò quan trọng tại khu vực châu Á – Thái Bình Dương và trên thế giới.</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31" marR="32831" marT="0" marB="0"/>
                </a:tc>
                <a:extLst>
                  <a:ext uri="{0D108BD9-81ED-4DB2-BD59-A6C34878D82A}">
                    <a16:rowId xmlns:a16="http://schemas.microsoft.com/office/drawing/2014/main" xmlns="" val="424310404"/>
                  </a:ext>
                </a:extLst>
              </a:tr>
            </a:tbl>
          </a:graphicData>
        </a:graphic>
      </p:graphicFrame>
      <p:sp>
        <p:nvSpPr>
          <p:cNvPr id="6" name="TextBox 5">
            <a:extLst>
              <a:ext uri="{FF2B5EF4-FFF2-40B4-BE49-F238E27FC236}">
                <a16:creationId xmlns:a16="http://schemas.microsoft.com/office/drawing/2014/main" xmlns="" id="{C65305C3-B992-AEDE-7470-E9FBF82F2A23}"/>
              </a:ext>
            </a:extLst>
          </p:cNvPr>
          <p:cNvSpPr txBox="1"/>
          <p:nvPr/>
        </p:nvSpPr>
        <p:spPr>
          <a:xfrm>
            <a:off x="688132" y="504812"/>
            <a:ext cx="8875745" cy="584775"/>
          </a:xfrm>
          <a:prstGeom prst="rect">
            <a:avLst/>
          </a:prstGeom>
          <a:noFill/>
        </p:spPr>
        <p:txBody>
          <a:bodyPr wrap="square">
            <a:spAutoFit/>
          </a:bodyPr>
          <a:lstStyle/>
          <a:p>
            <a:r>
              <a:rPr lang="fi-FI" sz="3200" b="1">
                <a:effectLst/>
                <a:latin typeface="Times New Roman" panose="02020603050405020304" pitchFamily="18" charset="0"/>
                <a:ea typeface="Times New Roman" panose="02020603050405020304" pitchFamily="18" charset="0"/>
                <a:cs typeface="Times New Roman" panose="02020603050405020304" pitchFamily="18" charset="0"/>
              </a:rPr>
              <a:t>b. Những triển vọng của Cộng đồng ASEAN.</a:t>
            </a:r>
            <a:r>
              <a:rPr lang="fi-FI"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0872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C48C0A-F532-87F9-2318-0570ADF145FB}"/>
              </a:ext>
            </a:extLst>
          </p:cNvPr>
          <p:cNvSpPr>
            <a:spLocks noGrp="1"/>
          </p:cNvSpPr>
          <p:nvPr>
            <p:ph type="title"/>
          </p:nvPr>
        </p:nvSpPr>
        <p:spPr>
          <a:xfrm>
            <a:off x="572479" y="0"/>
            <a:ext cx="11047042" cy="701174"/>
          </a:xfrm>
        </p:spPr>
        <p:txBody>
          <a:bodyPr>
            <a:normAutofit/>
          </a:bodyPr>
          <a:lstStyle/>
          <a:p>
            <a:pPr algn="ctr"/>
            <a:r>
              <a:rPr lang="en-US" sz="2400" b="1">
                <a:latin typeface="Times New Roman" panose="02020603050405020304" pitchFamily="18" charset="0"/>
                <a:cs typeface="Times New Roman" panose="02020603050405020304" pitchFamily="18" charset="0"/>
              </a:rPr>
              <a:t>Cơ hội và thách thức của Việt Nam trong Cộng đồng ASEAN</a:t>
            </a:r>
          </a:p>
        </p:txBody>
      </p:sp>
      <p:graphicFrame>
        <p:nvGraphicFramePr>
          <p:cNvPr id="10" name="Content Placeholder 3">
            <a:extLst>
              <a:ext uri="{FF2B5EF4-FFF2-40B4-BE49-F238E27FC236}">
                <a16:creationId xmlns:a16="http://schemas.microsoft.com/office/drawing/2014/main" xmlns="" id="{8E7DC65E-B0D7-37FB-7465-F1881B2FE5A8}"/>
              </a:ext>
            </a:extLst>
          </p:cNvPr>
          <p:cNvGraphicFramePr>
            <a:graphicFrameLocks noGrp="1"/>
          </p:cNvGraphicFramePr>
          <p:nvPr>
            <p:ph type="tbl" sz="quarter" idx="10"/>
            <p:extLst>
              <p:ext uri="{D42A27DB-BD31-4B8C-83A1-F6EECF244321}">
                <p14:modId xmlns:p14="http://schemas.microsoft.com/office/powerpoint/2010/main" val="287780300"/>
              </p:ext>
            </p:extLst>
          </p:nvPr>
        </p:nvGraphicFramePr>
        <p:xfrm>
          <a:off x="0" y="680720"/>
          <a:ext cx="12192000" cy="6045990"/>
        </p:xfrm>
        <a:graphic>
          <a:graphicData uri="http://schemas.openxmlformats.org/drawingml/2006/table">
            <a:tbl>
              <a:tblPr firstRow="1" bandRow="1">
                <a:tableStyleId>{0505E3EF-67EA-436B-97B2-0124C06EBD24}</a:tableStyleId>
              </a:tblPr>
              <a:tblGrid>
                <a:gridCol w="1782442">
                  <a:extLst>
                    <a:ext uri="{9D8B030D-6E8A-4147-A177-3AD203B41FA5}">
                      <a16:colId xmlns:a16="http://schemas.microsoft.com/office/drawing/2014/main" xmlns="" val="3473963133"/>
                    </a:ext>
                  </a:extLst>
                </a:gridCol>
                <a:gridCol w="5928998">
                  <a:extLst>
                    <a:ext uri="{9D8B030D-6E8A-4147-A177-3AD203B41FA5}">
                      <a16:colId xmlns:a16="http://schemas.microsoft.com/office/drawing/2014/main" xmlns="" val="3896826281"/>
                    </a:ext>
                  </a:extLst>
                </a:gridCol>
                <a:gridCol w="4480560">
                  <a:extLst>
                    <a:ext uri="{9D8B030D-6E8A-4147-A177-3AD203B41FA5}">
                      <a16:colId xmlns:a16="http://schemas.microsoft.com/office/drawing/2014/main" xmlns="" val="1391671866"/>
                    </a:ext>
                  </a:extLst>
                </a:gridCol>
              </a:tblGrid>
              <a:tr h="955830">
                <a:tc>
                  <a:txBody>
                    <a:bodyPr/>
                    <a:lstStyle/>
                    <a:p>
                      <a:pPr algn="ctr"/>
                      <a:r>
                        <a:rPr lang="en-US" sz="2400"/>
                        <a:t>Nội dung</a:t>
                      </a:r>
                    </a:p>
                  </a:txBody>
                  <a:tcPr anchor="ctr"/>
                </a:tc>
                <a:tc>
                  <a:txBody>
                    <a:bodyPr/>
                    <a:lstStyle/>
                    <a:p>
                      <a:pPr algn="ctr"/>
                      <a:r>
                        <a:rPr lang="en-US" sz="2400"/>
                        <a:t>Cơ hội</a:t>
                      </a:r>
                    </a:p>
                  </a:txBody>
                  <a:tcPr anchor="ctr"/>
                </a:tc>
                <a:tc>
                  <a:txBody>
                    <a:bodyPr/>
                    <a:lstStyle/>
                    <a:p>
                      <a:pPr algn="ctr"/>
                      <a:r>
                        <a:rPr lang="en-US" sz="2400"/>
                        <a:t>Thách thức</a:t>
                      </a:r>
                    </a:p>
                  </a:txBody>
                  <a:tcPr anchor="ctr"/>
                </a:tc>
                <a:extLst>
                  <a:ext uri="{0D108BD9-81ED-4DB2-BD59-A6C34878D82A}">
                    <a16:rowId xmlns:a16="http://schemas.microsoft.com/office/drawing/2014/main" xmlns="" val="3351472789"/>
                  </a:ext>
                </a:extLst>
              </a:tr>
              <a:tr h="1459390">
                <a:tc>
                  <a:txBody>
                    <a:bodyPr/>
                    <a:lstStyle/>
                    <a:p>
                      <a:pPr algn="ctr"/>
                      <a:r>
                        <a:rPr lang="en-US" sz="2400"/>
                        <a:t>An ninh - Chính trị</a:t>
                      </a:r>
                    </a:p>
                  </a:txBody>
                  <a:tcPr anchor="ctr"/>
                </a:tc>
                <a:tc>
                  <a:txBody>
                    <a:bodyPr/>
                    <a:lstStyle/>
                    <a:p>
                      <a:pPr algn="just"/>
                      <a:r>
                        <a:rPr lang="en-US" sz="2200"/>
                        <a:t>- C</a:t>
                      </a:r>
                      <a:r>
                        <a:rPr lang="vi-VN" sz="2200"/>
                        <a:t>ủng cố môi trường hòa bình, hữu nghị</a:t>
                      </a:r>
                      <a:r>
                        <a:rPr lang="en-US" sz="2200"/>
                        <a:t>.</a:t>
                      </a: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0" i="0" kern="1200">
                          <a:solidFill>
                            <a:schemeClr val="dk1"/>
                          </a:solidFill>
                          <a:effectLst/>
                          <a:latin typeface="+mn-lt"/>
                          <a:ea typeface="+mn-ea"/>
                          <a:cs typeface="+mn-cs"/>
                        </a:rPr>
                        <a:t>- Sự khác biệt về chính trị, mục tiêu phấn đấu cũng là một rào cản.</a:t>
                      </a:r>
                    </a:p>
                    <a:p>
                      <a:pPr algn="ctr"/>
                      <a:endParaRPr lang="en-US" sz="2400"/>
                    </a:p>
                  </a:txBody>
                  <a:tcPr anchor="ctr"/>
                </a:tc>
                <a:extLst>
                  <a:ext uri="{0D108BD9-81ED-4DB2-BD59-A6C34878D82A}">
                    <a16:rowId xmlns:a16="http://schemas.microsoft.com/office/drawing/2014/main" xmlns="" val="1634366626"/>
                  </a:ext>
                </a:extLst>
              </a:tr>
              <a:tr h="1459390">
                <a:tc>
                  <a:txBody>
                    <a:bodyPr/>
                    <a:lstStyle/>
                    <a:p>
                      <a:pPr algn="ctr"/>
                      <a:r>
                        <a:rPr lang="en-US" sz="2400"/>
                        <a:t>Kinh tế</a:t>
                      </a:r>
                    </a:p>
                  </a:txBody>
                  <a:tcPr anchor="ctr"/>
                </a:tc>
                <a:tc>
                  <a:txBody>
                    <a:bodyPr/>
                    <a:lstStyle/>
                    <a:p>
                      <a:pPr algn="just"/>
                      <a:r>
                        <a:rPr lang="en-US" sz="2200" b="0" i="0" kern="1200">
                          <a:solidFill>
                            <a:schemeClr val="dk1"/>
                          </a:solidFill>
                          <a:effectLst/>
                          <a:latin typeface="+mn-lt"/>
                          <a:ea typeface="+mn-ea"/>
                          <a:cs typeface="+mn-cs"/>
                        </a:rPr>
                        <a:t>-  M</a:t>
                      </a:r>
                      <a:r>
                        <a:rPr lang="vi-VN" sz="2200" b="0" i="0" kern="1200">
                          <a:solidFill>
                            <a:schemeClr val="dk1"/>
                          </a:solidFill>
                          <a:effectLst/>
                          <a:latin typeface="+mn-lt"/>
                          <a:ea typeface="+mn-ea"/>
                          <a:cs typeface="+mn-cs"/>
                        </a:rPr>
                        <a:t>ở rộng được thị trường hàng hoá và dịch vụ</a:t>
                      </a:r>
                      <a:r>
                        <a:rPr lang="en-US" sz="2200" b="0" i="0" kern="1200">
                          <a:solidFill>
                            <a:schemeClr val="dk1"/>
                          </a:solidFill>
                          <a:effectLst/>
                          <a:latin typeface="+mn-lt"/>
                          <a:ea typeface="+mn-ea"/>
                          <a:cs typeface="+mn-cs"/>
                        </a:rPr>
                        <a:t>.</a:t>
                      </a:r>
                    </a:p>
                    <a:p>
                      <a:pPr marL="285750" indent="-285750" algn="just">
                        <a:buFontTx/>
                        <a:buChar char="-"/>
                      </a:pPr>
                      <a:r>
                        <a:rPr lang="en-US" sz="2200" b="0" i="0" kern="1200">
                          <a:solidFill>
                            <a:schemeClr val="dk1"/>
                          </a:solidFill>
                          <a:effectLst/>
                          <a:latin typeface="+mn-lt"/>
                          <a:ea typeface="+mn-ea"/>
                          <a:cs typeface="+mn-cs"/>
                        </a:rPr>
                        <a:t>T</a:t>
                      </a:r>
                      <a:r>
                        <a:rPr lang="vi-VN" sz="2200" b="0" i="0" kern="1200">
                          <a:solidFill>
                            <a:schemeClr val="dk1"/>
                          </a:solidFill>
                          <a:effectLst/>
                          <a:latin typeface="+mn-lt"/>
                          <a:ea typeface="+mn-ea"/>
                          <a:cs typeface="+mn-cs"/>
                        </a:rPr>
                        <a:t>hu hút đầu tư nước ngoài</a:t>
                      </a:r>
                      <a:r>
                        <a:rPr lang="en-US" sz="2200" b="0" i="0" kern="1200">
                          <a:solidFill>
                            <a:schemeClr val="dk1"/>
                          </a:solidFill>
                          <a:effectLst/>
                          <a:latin typeface="+mn-lt"/>
                          <a:ea typeface="+mn-ea"/>
                          <a:cs typeface="+mn-cs"/>
                        </a:rPr>
                        <a:t>: vốn, kĩ thuật…</a:t>
                      </a:r>
                    </a:p>
                    <a:p>
                      <a:pPr marL="285750" indent="-285750" algn="just">
                        <a:buFontTx/>
                        <a:buChar char="-"/>
                      </a:pPr>
                      <a:r>
                        <a:rPr lang="en-US" sz="2200" b="0" i="0" kern="1200">
                          <a:solidFill>
                            <a:schemeClr val="dk1"/>
                          </a:solidFill>
                          <a:effectLst/>
                          <a:latin typeface="+mn-lt"/>
                          <a:ea typeface="+mn-ea"/>
                          <a:cs typeface="+mn-cs"/>
                        </a:rPr>
                        <a:t>Đ</a:t>
                      </a:r>
                      <a:r>
                        <a:rPr lang="vi-VN" sz="2200" b="0" i="0" kern="1200">
                          <a:solidFill>
                            <a:schemeClr val="dk1"/>
                          </a:solidFill>
                          <a:effectLst/>
                          <a:latin typeface="+mn-lt"/>
                          <a:ea typeface="+mn-ea"/>
                          <a:cs typeface="+mn-cs"/>
                        </a:rPr>
                        <a:t>ẩy nhanh quá trình hoàn thiện thể chế kinh tế</a:t>
                      </a:r>
                      <a:r>
                        <a:rPr lang="en-US" sz="2200" b="0" i="0" kern="1200">
                          <a:solidFill>
                            <a:schemeClr val="dk1"/>
                          </a:solidFill>
                          <a:effectLst/>
                          <a:latin typeface="+mn-lt"/>
                          <a:ea typeface="+mn-ea"/>
                          <a:cs typeface="+mn-cs"/>
                        </a:rPr>
                        <a:t>.</a:t>
                      </a:r>
                      <a:endParaRPr lang="en-US" sz="2200"/>
                    </a:p>
                  </a:txBody>
                  <a:tcPr anchor="ctr"/>
                </a:tc>
                <a:tc>
                  <a:txBody>
                    <a:bodyPr/>
                    <a:lstStyle/>
                    <a:p>
                      <a:pPr marL="342900" indent="-342900" algn="just">
                        <a:buFontTx/>
                        <a:buChar char="-"/>
                      </a:pPr>
                      <a:r>
                        <a:rPr lang="en-US" sz="2400"/>
                        <a:t>Canh tranh gay gắt các nước trong khu vực</a:t>
                      </a:r>
                    </a:p>
                    <a:p>
                      <a:pPr marL="342900" indent="-342900" algn="just">
                        <a:buFontTx/>
                        <a:buChar char="-"/>
                      </a:pPr>
                      <a:r>
                        <a:rPr lang="en-US" sz="2400"/>
                        <a:t>Cần điều chỉnh nguồn lực, chính sách và luật pháp</a:t>
                      </a:r>
                    </a:p>
                  </a:txBody>
                  <a:tcPr anchor="ctr"/>
                </a:tc>
                <a:extLst>
                  <a:ext uri="{0D108BD9-81ED-4DB2-BD59-A6C34878D82A}">
                    <a16:rowId xmlns:a16="http://schemas.microsoft.com/office/drawing/2014/main" xmlns="" val="1462230751"/>
                  </a:ext>
                </a:extLst>
              </a:tr>
              <a:tr h="1459390">
                <a:tc>
                  <a:txBody>
                    <a:bodyPr/>
                    <a:lstStyle/>
                    <a:p>
                      <a:pPr algn="ctr"/>
                      <a:r>
                        <a:rPr lang="en-US" sz="2400"/>
                        <a:t>Văn hóa – Xã hội</a:t>
                      </a:r>
                    </a:p>
                  </a:txBody>
                  <a:tcPr anchor="ctr"/>
                </a:tc>
                <a:tc>
                  <a:txBody>
                    <a:bodyPr/>
                    <a:lstStyle/>
                    <a:p>
                      <a:pPr marL="285750" indent="-285750" algn="just">
                        <a:buFontTx/>
                        <a:buChar char="-"/>
                      </a:pPr>
                      <a:r>
                        <a:rPr lang="en-US" sz="2200" b="0" i="0" kern="1200">
                          <a:solidFill>
                            <a:schemeClr val="dk1"/>
                          </a:solidFill>
                          <a:effectLst/>
                          <a:latin typeface="+mn-lt"/>
                          <a:ea typeface="+mn-ea"/>
                          <a:cs typeface="+mn-cs"/>
                        </a:rPr>
                        <a:t>T</a:t>
                      </a:r>
                      <a:r>
                        <a:rPr lang="vi-VN" sz="2200" b="0" i="0" kern="1200">
                          <a:solidFill>
                            <a:schemeClr val="dk1"/>
                          </a:solidFill>
                          <a:effectLst/>
                          <a:latin typeface="+mn-lt"/>
                          <a:ea typeface="+mn-ea"/>
                          <a:cs typeface="+mn-cs"/>
                        </a:rPr>
                        <a:t>hực hiện các chuẩn mực cao hơn về văn hóa xã hội</a:t>
                      </a:r>
                      <a:r>
                        <a:rPr lang="en-US" sz="2200" b="0" i="0" kern="1200">
                          <a:solidFill>
                            <a:schemeClr val="dk1"/>
                          </a:solidFill>
                          <a:effectLst/>
                          <a:latin typeface="+mn-lt"/>
                          <a:ea typeface="+mn-ea"/>
                          <a:cs typeface="+mn-cs"/>
                        </a:rPr>
                        <a:t>.</a:t>
                      </a:r>
                    </a:p>
                    <a:p>
                      <a:pPr marL="285750" indent="-285750" algn="just">
                        <a:buFontTx/>
                        <a:buChar char="-"/>
                      </a:pPr>
                      <a:r>
                        <a:rPr lang="en-US" sz="2200" b="0" i="0" kern="1200">
                          <a:solidFill>
                            <a:schemeClr val="dk1"/>
                          </a:solidFill>
                          <a:effectLst/>
                          <a:latin typeface="+mn-lt"/>
                          <a:ea typeface="+mn-ea"/>
                          <a:cs typeface="+mn-cs"/>
                        </a:rPr>
                        <a:t>C</a:t>
                      </a:r>
                      <a:r>
                        <a:rPr lang="vi-VN" sz="2200" b="0" i="0" kern="1200">
                          <a:solidFill>
                            <a:schemeClr val="dk1"/>
                          </a:solidFill>
                          <a:effectLst/>
                          <a:latin typeface="+mn-lt"/>
                          <a:ea typeface="+mn-ea"/>
                          <a:cs typeface="+mn-cs"/>
                        </a:rPr>
                        <a:t>ác tiêu chí về bảo vệ quyền con người</a:t>
                      </a:r>
                      <a:r>
                        <a:rPr lang="en-US" sz="2200" b="0" i="0" kern="1200">
                          <a:solidFill>
                            <a:schemeClr val="dk1"/>
                          </a:solidFill>
                          <a:effectLst/>
                          <a:latin typeface="+mn-lt"/>
                          <a:ea typeface="+mn-ea"/>
                          <a:cs typeface="+mn-cs"/>
                        </a:rPr>
                        <a:t>.</a:t>
                      </a:r>
                    </a:p>
                    <a:p>
                      <a:pPr marL="0" indent="0" algn="just">
                        <a:buFontTx/>
                        <a:buNone/>
                      </a:pPr>
                      <a:r>
                        <a:rPr lang="en-US" sz="2200" b="0" i="0" kern="1200">
                          <a:solidFill>
                            <a:schemeClr val="dk1"/>
                          </a:solidFill>
                          <a:effectLst/>
                          <a:latin typeface="+mn-lt"/>
                          <a:ea typeface="+mn-ea"/>
                          <a:cs typeface="+mn-cs"/>
                        </a:rPr>
                        <a:t>- </a:t>
                      </a:r>
                      <a:r>
                        <a:rPr lang="vi-VN" sz="2200" b="0" i="0" kern="1200">
                          <a:solidFill>
                            <a:schemeClr val="dk1"/>
                          </a:solidFill>
                          <a:effectLst/>
                          <a:latin typeface="+mn-lt"/>
                          <a:ea typeface="+mn-ea"/>
                          <a:cs typeface="+mn-cs"/>
                        </a:rPr>
                        <a:t> </a:t>
                      </a:r>
                      <a:r>
                        <a:rPr lang="en-US" sz="2200" b="0" i="0" kern="1200">
                          <a:solidFill>
                            <a:schemeClr val="dk1"/>
                          </a:solidFill>
                          <a:effectLst/>
                          <a:latin typeface="+mn-lt"/>
                          <a:ea typeface="+mn-ea"/>
                          <a:cs typeface="+mn-cs"/>
                        </a:rPr>
                        <a:t>Ch</a:t>
                      </a:r>
                      <a:r>
                        <a:rPr lang="vi-VN" sz="2200" b="0" i="0" kern="1200">
                          <a:solidFill>
                            <a:schemeClr val="dk1"/>
                          </a:solidFill>
                          <a:effectLst/>
                          <a:latin typeface="+mn-lt"/>
                          <a:ea typeface="+mn-ea"/>
                          <a:cs typeface="+mn-cs"/>
                        </a:rPr>
                        <a:t>ia sẻ và làm giàu bản sắc văn hóa, xã hội của dân tộc Việt Nam.</a:t>
                      </a:r>
                      <a:endParaRPr lang="en-US" sz="2200"/>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n-lt"/>
                          <a:ea typeface="+mn-ea"/>
                          <a:cs typeface="+mn-cs"/>
                        </a:rPr>
                        <a:t>- </a:t>
                      </a:r>
                      <a:r>
                        <a:rPr lang="en-US" sz="2400" b="0" i="0" kern="1200">
                          <a:solidFill>
                            <a:schemeClr val="dk1"/>
                          </a:solidFill>
                          <a:effectLst/>
                          <a:latin typeface="+mn-lt"/>
                          <a:ea typeface="+mn-ea"/>
                          <a:cs typeface="+mn-cs"/>
                        </a:rPr>
                        <a:t>Dễ bị đánh mất bản sắc văn hóa dân tộc</a:t>
                      </a:r>
                    </a:p>
                    <a:p>
                      <a:pPr algn="ctr"/>
                      <a:endParaRPr lang="en-US" sz="2400"/>
                    </a:p>
                  </a:txBody>
                  <a:tcPr anchor="ctr"/>
                </a:tc>
                <a:extLst>
                  <a:ext uri="{0D108BD9-81ED-4DB2-BD59-A6C34878D82A}">
                    <a16:rowId xmlns:a16="http://schemas.microsoft.com/office/drawing/2014/main" xmlns="" val="3938868212"/>
                  </a:ext>
                </a:extLst>
              </a:tr>
            </a:tbl>
          </a:graphicData>
        </a:graphic>
      </p:graphicFrame>
    </p:spTree>
    <p:extLst>
      <p:ext uri="{BB962C8B-B14F-4D97-AF65-F5344CB8AC3E}">
        <p14:creationId xmlns:p14="http://schemas.microsoft.com/office/powerpoint/2010/main" val="1274155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C008C-1A45-0085-B30F-08EC838B3BA6}"/>
              </a:ext>
            </a:extLst>
          </p:cNvPr>
          <p:cNvSpPr>
            <a:spLocks noGrp="1"/>
          </p:cNvSpPr>
          <p:nvPr>
            <p:ph type="title"/>
          </p:nvPr>
        </p:nvSpPr>
        <p:spPr/>
        <p:txBody>
          <a:bodyPr/>
          <a:lstStyle/>
          <a:p>
            <a:endParaRPr lang="en-US"/>
          </a:p>
        </p:txBody>
      </p:sp>
      <p:graphicFrame>
        <p:nvGraphicFramePr>
          <p:cNvPr id="5" name="Table Placeholder 4">
            <a:extLst>
              <a:ext uri="{FF2B5EF4-FFF2-40B4-BE49-F238E27FC236}">
                <a16:creationId xmlns:a16="http://schemas.microsoft.com/office/drawing/2014/main" xmlns="" id="{16604DF9-8DD9-495D-1D9D-1093E378C0AF}"/>
              </a:ext>
            </a:extLst>
          </p:cNvPr>
          <p:cNvGraphicFramePr>
            <a:graphicFrameLocks noGrp="1"/>
          </p:cNvGraphicFramePr>
          <p:nvPr>
            <p:ph type="tbl" sz="quarter" idx="10"/>
            <p:extLst>
              <p:ext uri="{D42A27DB-BD31-4B8C-83A1-F6EECF244321}">
                <p14:modId xmlns:p14="http://schemas.microsoft.com/office/powerpoint/2010/main" val="1484015044"/>
              </p:ext>
            </p:extLst>
          </p:nvPr>
        </p:nvGraphicFramePr>
        <p:xfrm>
          <a:off x="75046" y="0"/>
          <a:ext cx="12116953" cy="6388454"/>
        </p:xfrm>
        <a:graphic>
          <a:graphicData uri="http://schemas.openxmlformats.org/drawingml/2006/table">
            <a:tbl>
              <a:tblPr firstRow="1" firstCol="1" bandRow="1">
                <a:tableStyleId>{0505E3EF-67EA-436B-97B2-0124C06EBD24}</a:tableStyleId>
              </a:tblPr>
              <a:tblGrid>
                <a:gridCol w="1819411">
                  <a:extLst>
                    <a:ext uri="{9D8B030D-6E8A-4147-A177-3AD203B41FA5}">
                      <a16:colId xmlns:a16="http://schemas.microsoft.com/office/drawing/2014/main" xmlns="" val="199608776"/>
                    </a:ext>
                  </a:extLst>
                </a:gridCol>
                <a:gridCol w="10297542">
                  <a:extLst>
                    <a:ext uri="{9D8B030D-6E8A-4147-A177-3AD203B41FA5}">
                      <a16:colId xmlns:a16="http://schemas.microsoft.com/office/drawing/2014/main" xmlns="" val="4275611794"/>
                    </a:ext>
                  </a:extLst>
                </a:gridCol>
              </a:tblGrid>
              <a:tr h="633911">
                <a:tc>
                  <a:txBody>
                    <a:bodyPr/>
                    <a:lstStyle/>
                    <a:p>
                      <a:pPr marL="0" marR="0" algn="ctr" fontAlgn="base">
                        <a:lnSpc>
                          <a:spcPts val="1575"/>
                        </a:lnSpc>
                        <a:spcBef>
                          <a:spcPts val="0"/>
                        </a:spcBef>
                        <a:spcAft>
                          <a:spcPts val="0"/>
                        </a:spcAft>
                      </a:pPr>
                      <a:r>
                        <a:rPr lang="en-US" sz="2200" kern="0">
                          <a:effectLst/>
                          <a:latin typeface="Times New Roman" panose="02020603050405020304" pitchFamily="18" charset="0"/>
                          <a:cs typeface="Times New Roman" panose="02020603050405020304" pitchFamily="18" charset="0"/>
                        </a:rPr>
                        <a:t>Thời gian</a:t>
                      </a:r>
                      <a:endParaRPr lang="en-US" sz="22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b"/>
                </a:tc>
                <a:tc>
                  <a:txBody>
                    <a:bodyPr/>
                    <a:lstStyle/>
                    <a:p>
                      <a:pPr marL="0" marR="0" algn="ctr" fontAlgn="base">
                        <a:lnSpc>
                          <a:spcPts val="1575"/>
                        </a:lnSpc>
                        <a:spcBef>
                          <a:spcPts val="0"/>
                        </a:spcBef>
                        <a:spcAft>
                          <a:spcPts val="0"/>
                        </a:spcAft>
                      </a:pPr>
                      <a:r>
                        <a:rPr lang="en-US" sz="2200" kern="0">
                          <a:effectLst/>
                          <a:latin typeface="Times New Roman" panose="02020603050405020304" pitchFamily="18" charset="0"/>
                          <a:cs typeface="Times New Roman" panose="02020603050405020304" pitchFamily="18" charset="0"/>
                        </a:rPr>
                        <a:t>Tên/Nội dung</a:t>
                      </a:r>
                      <a:endParaRPr lang="en-US" sz="22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xmlns="" val="1489873846"/>
                  </a:ext>
                </a:extLst>
              </a:tr>
              <a:tr h="633911">
                <a:tc>
                  <a:txBody>
                    <a:bodyPr/>
                    <a:lstStyle/>
                    <a:p>
                      <a:pPr marL="0" marR="0" algn="ctr" fontAlgn="base">
                        <a:lnSpc>
                          <a:spcPts val="1575"/>
                        </a:lnSpc>
                        <a:spcBef>
                          <a:spcPts val="0"/>
                        </a:spcBef>
                        <a:spcAft>
                          <a:spcPts val="0"/>
                        </a:spcAft>
                      </a:pPr>
                      <a:endParaRPr lang="en-US" sz="2200" kern="0">
                        <a:effectLst/>
                        <a:latin typeface="Times New Roman" panose="02020603050405020304" pitchFamily="18" charset="0"/>
                        <a:cs typeface="Times New Roman" panose="02020603050405020304" pitchFamily="18" charset="0"/>
                      </a:endParaRPr>
                    </a:p>
                    <a:p>
                      <a:pPr marL="0" marR="0" algn="ctr" fontAlgn="base">
                        <a:lnSpc>
                          <a:spcPts val="1575"/>
                        </a:lnSpc>
                        <a:spcBef>
                          <a:spcPts val="0"/>
                        </a:spcBef>
                        <a:spcAft>
                          <a:spcPts val="0"/>
                        </a:spcAft>
                      </a:pPr>
                      <a:r>
                        <a:rPr lang="en-US" sz="2200" kern="0">
                          <a:effectLst/>
                          <a:latin typeface="Times New Roman" panose="02020603050405020304" pitchFamily="18" charset="0"/>
                          <a:cs typeface="Times New Roman" panose="02020603050405020304" pitchFamily="18" charset="0"/>
                        </a:rPr>
                        <a:t>1967</a:t>
                      </a:r>
                      <a:endParaRPr lang="en-US" sz="22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fontAlgn="base">
                        <a:lnSpc>
                          <a:spcPct val="114000"/>
                        </a:lnSpc>
                        <a:spcBef>
                          <a:spcPts val="0"/>
                        </a:spcBef>
                        <a:spcAft>
                          <a:spcPts val="0"/>
                        </a:spcAft>
                      </a:pPr>
                      <a:endParaRPr lang="en-US" sz="2200" kern="0">
                        <a:effectLst/>
                        <a:latin typeface="Times New Roman" panose="02020603050405020304" pitchFamily="18" charset="0"/>
                        <a:cs typeface="Times New Roman" panose="02020603050405020304" pitchFamily="18" charset="0"/>
                      </a:endParaRPr>
                    </a:p>
                    <a:p>
                      <a:pPr marL="0" marR="0" algn="just" fontAlgn="base">
                        <a:lnSpc>
                          <a:spcPct val="114000"/>
                        </a:lnSpc>
                        <a:spcBef>
                          <a:spcPts val="0"/>
                        </a:spcBef>
                        <a:spcAft>
                          <a:spcPts val="0"/>
                        </a:spcAft>
                      </a:pPr>
                      <a:r>
                        <a:rPr lang="en-US" sz="2200" kern="0" err="1">
                          <a:effectLst/>
                          <a:latin typeface="Times New Roman" panose="02020603050405020304" pitchFamily="18" charset="0"/>
                          <a:cs typeface="Times New Roman" panose="02020603050405020304" pitchFamily="18" charset="0"/>
                        </a:rPr>
                        <a:t>Tuyên</a:t>
                      </a:r>
                      <a:r>
                        <a:rPr lang="en-US" sz="2200" kern="0">
                          <a:effectLst/>
                          <a:latin typeface="Times New Roman" panose="02020603050405020304" pitchFamily="18" charset="0"/>
                          <a:cs typeface="Times New Roman" panose="02020603050405020304" pitchFamily="18" charset="0"/>
                        </a:rPr>
                        <a:t> bố ASEAN (</a:t>
                      </a:r>
                      <a:r>
                        <a:rPr lang="en-US" sz="2200" kern="0" err="1">
                          <a:effectLst/>
                          <a:latin typeface="Times New Roman" panose="02020603050405020304" pitchFamily="18" charset="0"/>
                          <a:cs typeface="Times New Roman" panose="02020603050405020304" pitchFamily="18" charset="0"/>
                        </a:rPr>
                        <a:t>Tuyên</a:t>
                      </a:r>
                      <a:r>
                        <a:rPr lang="en-US" sz="2200" kern="0">
                          <a:effectLst/>
                          <a:latin typeface="Times New Roman" panose="02020603050405020304" pitchFamily="18" charset="0"/>
                          <a:cs typeface="Times New Roman" panose="02020603050405020304" pitchFamily="18" charset="0"/>
                        </a:rPr>
                        <a:t> bố </a:t>
                      </a:r>
                      <a:r>
                        <a:rPr lang="en-US" sz="2200" kern="0" err="1">
                          <a:effectLst/>
                          <a:latin typeface="Times New Roman" panose="02020603050405020304" pitchFamily="18" charset="0"/>
                          <a:cs typeface="Times New Roman" panose="02020603050405020304" pitchFamily="18" charset="0"/>
                        </a:rPr>
                        <a:t>Băng</a:t>
                      </a: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Cốc</a:t>
                      </a:r>
                      <a:r>
                        <a:rPr lang="en-US" sz="2200" kern="0">
                          <a:effectLst/>
                          <a:latin typeface="Times New Roman" panose="02020603050405020304" pitchFamily="18" charset="0"/>
                          <a:cs typeface="Times New Roman" panose="02020603050405020304" pitchFamily="18" charset="0"/>
                        </a:rPr>
                        <a:t>) ký tại </a:t>
                      </a:r>
                      <a:r>
                        <a:rPr lang="en-US" sz="2200" kern="0" err="1">
                          <a:effectLst/>
                          <a:latin typeface="Times New Roman" panose="02020603050405020304" pitchFamily="18" charset="0"/>
                          <a:cs typeface="Times New Roman" panose="02020603050405020304" pitchFamily="18" charset="0"/>
                        </a:rPr>
                        <a:t>Băng-cốc</a:t>
                      </a:r>
                      <a:r>
                        <a:rPr lang="en-US" sz="2200" kern="0">
                          <a:effectLst/>
                          <a:latin typeface="Times New Roman" panose="02020603050405020304" pitchFamily="18" charset="0"/>
                          <a:cs typeface="Times New Roman" panose="02020603050405020304" pitchFamily="18" charset="0"/>
                        </a:rPr>
                        <a:t>, Thái Lan ngày 08/8/1967.</a:t>
                      </a:r>
                      <a:endParaRPr lang="en-US" sz="22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630523637"/>
                  </a:ext>
                </a:extLst>
              </a:tr>
              <a:tr h="1855724">
                <a:tc>
                  <a:txBody>
                    <a:bodyPr/>
                    <a:lstStyle/>
                    <a:p>
                      <a:pPr marL="0" marR="0" algn="ctr" fontAlgn="base">
                        <a:lnSpc>
                          <a:spcPts val="1575"/>
                        </a:lnSpc>
                        <a:spcBef>
                          <a:spcPts val="0"/>
                        </a:spcBef>
                        <a:spcAft>
                          <a:spcPts val="0"/>
                        </a:spcAft>
                      </a:pPr>
                      <a:endParaRPr lang="en-US" sz="2200" kern="0">
                        <a:effectLst/>
                        <a:latin typeface="Times New Roman" panose="02020603050405020304" pitchFamily="18" charset="0"/>
                        <a:cs typeface="Times New Roman" panose="02020603050405020304" pitchFamily="18" charset="0"/>
                      </a:endParaRPr>
                    </a:p>
                    <a:p>
                      <a:pPr marL="0" marR="0" algn="ctr" fontAlgn="base">
                        <a:lnSpc>
                          <a:spcPts val="1575"/>
                        </a:lnSpc>
                        <a:spcBef>
                          <a:spcPts val="0"/>
                        </a:spcBef>
                        <a:spcAft>
                          <a:spcPts val="0"/>
                        </a:spcAft>
                      </a:pPr>
                      <a:r>
                        <a:rPr lang="en-US" sz="2200" kern="0">
                          <a:effectLst/>
                          <a:latin typeface="Times New Roman" panose="02020603050405020304" pitchFamily="18" charset="0"/>
                          <a:cs typeface="Times New Roman" panose="02020603050405020304" pitchFamily="18" charset="0"/>
                        </a:rPr>
                        <a:t>1976</a:t>
                      </a:r>
                      <a:endParaRPr lang="en-US" sz="22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fontAlgn="base">
                        <a:lnSpc>
                          <a:spcPct val="114000"/>
                        </a:lnSpc>
                        <a:spcBef>
                          <a:spcPts val="0"/>
                        </a:spcBef>
                        <a:spcAft>
                          <a:spcPts val="0"/>
                        </a:spcAft>
                      </a:pPr>
                      <a:endParaRPr lang="en-US" sz="2200" kern="0">
                        <a:effectLst/>
                        <a:latin typeface="Times New Roman" panose="02020603050405020304" pitchFamily="18" charset="0"/>
                        <a:cs typeface="Times New Roman" panose="02020603050405020304" pitchFamily="18" charset="0"/>
                      </a:endParaRPr>
                    </a:p>
                    <a:p>
                      <a:pPr marL="342900" marR="0" indent="-342900" algn="just" fontAlgn="base">
                        <a:lnSpc>
                          <a:spcPct val="114000"/>
                        </a:lnSpc>
                        <a:spcBef>
                          <a:spcPts val="0"/>
                        </a:spcBef>
                        <a:spcAft>
                          <a:spcPts val="0"/>
                        </a:spcAft>
                        <a:buFontTx/>
                        <a:buChar char="-"/>
                      </a:pPr>
                      <a:r>
                        <a:rPr lang="en-US" sz="2200" kern="0" err="1">
                          <a:effectLst/>
                          <a:latin typeface="Times New Roman" panose="02020603050405020304" pitchFamily="18" charset="0"/>
                          <a:cs typeface="Times New Roman" panose="02020603050405020304" pitchFamily="18" charset="0"/>
                        </a:rPr>
                        <a:t>Tuyên</a:t>
                      </a:r>
                      <a:r>
                        <a:rPr lang="en-US" sz="2200" kern="0">
                          <a:effectLst/>
                          <a:latin typeface="Times New Roman" panose="02020603050405020304" pitchFamily="18" charset="0"/>
                          <a:cs typeface="Times New Roman" panose="02020603050405020304" pitchFamily="18" charset="0"/>
                        </a:rPr>
                        <a:t> bố Hòa </a:t>
                      </a:r>
                      <a:r>
                        <a:rPr lang="en-US" sz="2200" kern="0" err="1">
                          <a:effectLst/>
                          <a:latin typeface="Times New Roman" panose="02020603050405020304" pitchFamily="18" charset="0"/>
                          <a:cs typeface="Times New Roman" panose="02020603050405020304" pitchFamily="18" charset="0"/>
                        </a:rPr>
                        <a:t>hợp</a:t>
                      </a:r>
                      <a:r>
                        <a:rPr lang="en-US" sz="2200" kern="0">
                          <a:effectLst/>
                          <a:latin typeface="Times New Roman" panose="02020603050405020304" pitchFamily="18" charset="0"/>
                          <a:cs typeface="Times New Roman" panose="02020603050405020304" pitchFamily="18" charset="0"/>
                        </a:rPr>
                        <a:t> ASEAN được thông qua tại Hội nghị cấp </a:t>
                      </a:r>
                      <a:r>
                        <a:rPr lang="en-US" sz="2200" kern="0" err="1">
                          <a:effectLst/>
                          <a:latin typeface="Times New Roman" panose="02020603050405020304" pitchFamily="18" charset="0"/>
                          <a:cs typeface="Times New Roman" panose="02020603050405020304" pitchFamily="18" charset="0"/>
                        </a:rPr>
                        <a:t>cao</a:t>
                      </a:r>
                      <a:r>
                        <a:rPr lang="en-US" sz="2200" kern="0">
                          <a:effectLst/>
                          <a:latin typeface="Times New Roman" panose="02020603050405020304" pitchFamily="18" charset="0"/>
                          <a:cs typeface="Times New Roman" panose="02020603050405020304" pitchFamily="18" charset="0"/>
                        </a:rPr>
                        <a:t> ASEAN lần thứ </a:t>
                      </a:r>
                      <a:r>
                        <a:rPr lang="en-US" sz="2200" kern="0" err="1">
                          <a:effectLst/>
                          <a:latin typeface="Times New Roman" panose="02020603050405020304" pitchFamily="18" charset="0"/>
                          <a:cs typeface="Times New Roman" panose="02020603050405020304" pitchFamily="18" charset="0"/>
                        </a:rPr>
                        <a:t>nhất</a:t>
                      </a:r>
                      <a:r>
                        <a:rPr lang="en-US" sz="2200" kern="0">
                          <a:effectLst/>
                          <a:latin typeface="Times New Roman" panose="02020603050405020304" pitchFamily="18" charset="0"/>
                          <a:cs typeface="Times New Roman" panose="02020603050405020304" pitchFamily="18" charset="0"/>
                        </a:rPr>
                        <a:t> tại Ba-li, In-</a:t>
                      </a:r>
                      <a:r>
                        <a:rPr lang="en-US" sz="2200" kern="0" err="1">
                          <a:effectLst/>
                          <a:latin typeface="Times New Roman" panose="02020603050405020304" pitchFamily="18" charset="0"/>
                          <a:cs typeface="Times New Roman" panose="02020603050405020304" pitchFamily="18" charset="0"/>
                        </a:rPr>
                        <a:t>đô</a:t>
                      </a:r>
                      <a:r>
                        <a:rPr lang="en-US" sz="2200" kern="0">
                          <a:effectLst/>
                          <a:latin typeface="Times New Roman" panose="02020603050405020304" pitchFamily="18" charset="0"/>
                          <a:cs typeface="Times New Roman" panose="02020603050405020304" pitchFamily="18" charset="0"/>
                        </a:rPr>
                        <a:t>-</a:t>
                      </a:r>
                      <a:r>
                        <a:rPr lang="en-US" sz="2200" kern="0" err="1">
                          <a:effectLst/>
                          <a:latin typeface="Times New Roman" panose="02020603050405020304" pitchFamily="18" charset="0"/>
                          <a:cs typeface="Times New Roman" panose="02020603050405020304" pitchFamily="18" charset="0"/>
                        </a:rPr>
                        <a:t>nê</a:t>
                      </a:r>
                      <a:r>
                        <a:rPr lang="en-US" sz="2200" kern="0">
                          <a:effectLst/>
                          <a:latin typeface="Times New Roman" panose="02020603050405020304" pitchFamily="18" charset="0"/>
                          <a:cs typeface="Times New Roman" panose="02020603050405020304" pitchFamily="18" charset="0"/>
                        </a:rPr>
                        <a:t>-xi-a ngày 24/2/1976.</a:t>
                      </a:r>
                    </a:p>
                    <a:p>
                      <a:pPr marL="0" marR="0" indent="0" algn="just" fontAlgn="base">
                        <a:lnSpc>
                          <a:spcPct val="114000"/>
                        </a:lnSpc>
                        <a:spcBef>
                          <a:spcPts val="0"/>
                        </a:spcBef>
                        <a:spcAft>
                          <a:spcPts val="0"/>
                        </a:spcAft>
                        <a:buFontTx/>
                        <a:buNone/>
                      </a:pPr>
                      <a:endParaRPr lang="en-US" sz="2200" kern="100">
                        <a:effectLst/>
                        <a:latin typeface="Times New Roman" panose="02020603050405020304" pitchFamily="18" charset="0"/>
                        <a:cs typeface="Times New Roman" panose="02020603050405020304" pitchFamily="18" charset="0"/>
                      </a:endParaRPr>
                    </a:p>
                    <a:p>
                      <a:pPr marL="0" marR="0" algn="just" fontAlgn="base">
                        <a:lnSpc>
                          <a:spcPct val="114000"/>
                        </a:lnSpc>
                        <a:spcBef>
                          <a:spcPts val="0"/>
                        </a:spcBef>
                        <a:spcAft>
                          <a:spcPts val="0"/>
                        </a:spcAft>
                      </a:pP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Hiệp</a:t>
                      </a: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ước</a:t>
                      </a: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Thân</a:t>
                      </a:r>
                      <a:r>
                        <a:rPr lang="en-US" sz="2200" kern="0">
                          <a:effectLst/>
                          <a:latin typeface="Times New Roman" panose="02020603050405020304" pitchFamily="18" charset="0"/>
                          <a:cs typeface="Times New Roman" panose="02020603050405020304" pitchFamily="18" charset="0"/>
                        </a:rPr>
                        <a:t> thiện và </a:t>
                      </a:r>
                      <a:r>
                        <a:rPr lang="en-US" sz="2200" kern="0" err="1">
                          <a:effectLst/>
                          <a:latin typeface="Times New Roman" panose="02020603050405020304" pitchFamily="18" charset="0"/>
                          <a:cs typeface="Times New Roman" panose="02020603050405020304" pitchFamily="18" charset="0"/>
                        </a:rPr>
                        <a:t>Hợp</a:t>
                      </a:r>
                      <a:r>
                        <a:rPr lang="en-US" sz="2200" kern="0">
                          <a:effectLst/>
                          <a:latin typeface="Times New Roman" panose="02020603050405020304" pitchFamily="18" charset="0"/>
                          <a:cs typeface="Times New Roman" panose="02020603050405020304" pitchFamily="18" charset="0"/>
                        </a:rPr>
                        <a:t> tác ở </a:t>
                      </a:r>
                      <a:r>
                        <a:rPr lang="en-US" sz="2200" kern="0" err="1">
                          <a:effectLst/>
                          <a:latin typeface="Times New Roman" panose="02020603050405020304" pitchFamily="18" charset="0"/>
                          <a:cs typeface="Times New Roman" panose="02020603050405020304" pitchFamily="18" charset="0"/>
                        </a:rPr>
                        <a:t>Đông</a:t>
                      </a:r>
                      <a:r>
                        <a:rPr lang="en-US" sz="2200" kern="0">
                          <a:effectLst/>
                          <a:latin typeface="Times New Roman" panose="02020603050405020304" pitchFamily="18" charset="0"/>
                          <a:cs typeface="Times New Roman" panose="02020603050405020304" pitchFamily="18" charset="0"/>
                        </a:rPr>
                        <a:t> Nam Á Ký tại Hội nghị </a:t>
                      </a:r>
                      <a:r>
                        <a:rPr lang="en-US" sz="2200" kern="0" err="1">
                          <a:effectLst/>
                          <a:latin typeface="Times New Roman" panose="02020603050405020304" pitchFamily="18" charset="0"/>
                          <a:cs typeface="Times New Roman" panose="02020603050405020304" pitchFamily="18" charset="0"/>
                        </a:rPr>
                        <a:t>Thượng</a:t>
                      </a: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đỉnh</a:t>
                      </a:r>
                      <a:r>
                        <a:rPr lang="en-US" sz="2200" kern="0">
                          <a:effectLst/>
                          <a:latin typeface="Times New Roman" panose="02020603050405020304" pitchFamily="18" charset="0"/>
                          <a:cs typeface="Times New Roman" panose="02020603050405020304" pitchFamily="18" charset="0"/>
                        </a:rPr>
                        <a:t> ASEAN lần thứ </a:t>
                      </a:r>
                      <a:r>
                        <a:rPr lang="en-US" sz="2200" kern="0" err="1">
                          <a:effectLst/>
                          <a:latin typeface="Times New Roman" panose="02020603050405020304" pitchFamily="18" charset="0"/>
                          <a:cs typeface="Times New Roman" panose="02020603050405020304" pitchFamily="18" charset="0"/>
                        </a:rPr>
                        <a:t>nhất</a:t>
                      </a:r>
                      <a:r>
                        <a:rPr lang="en-US" sz="2200" kern="0">
                          <a:effectLst/>
                          <a:latin typeface="Times New Roman" panose="02020603050405020304" pitchFamily="18" charset="0"/>
                          <a:cs typeface="Times New Roman" panose="02020603050405020304" pitchFamily="18" charset="0"/>
                        </a:rPr>
                        <a:t> tại Ba-</a:t>
                      </a:r>
                      <a:r>
                        <a:rPr lang="en-US" sz="2200" kern="0" err="1">
                          <a:effectLst/>
                          <a:latin typeface="Times New Roman" panose="02020603050405020304" pitchFamily="18" charset="0"/>
                          <a:cs typeface="Times New Roman" panose="02020603050405020304" pitchFamily="18" charset="0"/>
                        </a:rPr>
                        <a:t>li,In</a:t>
                      </a:r>
                      <a:r>
                        <a:rPr lang="en-US" sz="2200" kern="0">
                          <a:effectLst/>
                          <a:latin typeface="Times New Roman" panose="02020603050405020304" pitchFamily="18" charset="0"/>
                          <a:cs typeface="Times New Roman" panose="02020603050405020304" pitchFamily="18" charset="0"/>
                        </a:rPr>
                        <a:t>-</a:t>
                      </a:r>
                      <a:r>
                        <a:rPr lang="en-US" sz="2200" kern="0" err="1">
                          <a:effectLst/>
                          <a:latin typeface="Times New Roman" panose="02020603050405020304" pitchFamily="18" charset="0"/>
                          <a:cs typeface="Times New Roman" panose="02020603050405020304" pitchFamily="18" charset="0"/>
                        </a:rPr>
                        <a:t>đô</a:t>
                      </a:r>
                      <a:r>
                        <a:rPr lang="en-US" sz="2200" kern="0">
                          <a:effectLst/>
                          <a:latin typeface="Times New Roman" panose="02020603050405020304" pitchFamily="18" charset="0"/>
                          <a:cs typeface="Times New Roman" panose="02020603050405020304" pitchFamily="18" charset="0"/>
                        </a:rPr>
                        <a:t>-</a:t>
                      </a:r>
                      <a:r>
                        <a:rPr lang="en-US" sz="2200" kern="0" err="1">
                          <a:effectLst/>
                          <a:latin typeface="Times New Roman" panose="02020603050405020304" pitchFamily="18" charset="0"/>
                          <a:cs typeface="Times New Roman" panose="02020603050405020304" pitchFamily="18" charset="0"/>
                        </a:rPr>
                        <a:t>nê</a:t>
                      </a:r>
                      <a:r>
                        <a:rPr lang="en-US" sz="2200" kern="0">
                          <a:effectLst/>
                          <a:latin typeface="Times New Roman" panose="02020603050405020304" pitchFamily="18" charset="0"/>
                          <a:cs typeface="Times New Roman" panose="02020603050405020304" pitchFamily="18" charset="0"/>
                        </a:rPr>
                        <a:t>-xi-a, ngày 24/02/1976</a:t>
                      </a:r>
                      <a:endParaRPr lang="en-US" sz="22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566243418"/>
                  </a:ext>
                </a:extLst>
              </a:tr>
              <a:tr h="939365">
                <a:tc>
                  <a:txBody>
                    <a:bodyPr/>
                    <a:lstStyle/>
                    <a:p>
                      <a:pPr marL="0" marR="0" algn="ctr" fontAlgn="base">
                        <a:lnSpc>
                          <a:spcPts val="1575"/>
                        </a:lnSpc>
                        <a:spcBef>
                          <a:spcPts val="0"/>
                        </a:spcBef>
                        <a:spcAft>
                          <a:spcPts val="0"/>
                        </a:spcAft>
                      </a:pPr>
                      <a:endParaRPr lang="en-US" sz="2200" kern="0">
                        <a:effectLst/>
                        <a:latin typeface="Times New Roman" panose="02020603050405020304" pitchFamily="18" charset="0"/>
                        <a:cs typeface="Times New Roman" panose="02020603050405020304" pitchFamily="18" charset="0"/>
                      </a:endParaRPr>
                    </a:p>
                    <a:p>
                      <a:pPr marL="0" marR="0" algn="ctr" fontAlgn="base">
                        <a:lnSpc>
                          <a:spcPts val="1575"/>
                        </a:lnSpc>
                        <a:spcBef>
                          <a:spcPts val="0"/>
                        </a:spcBef>
                        <a:spcAft>
                          <a:spcPts val="0"/>
                        </a:spcAft>
                      </a:pPr>
                      <a:r>
                        <a:rPr lang="en-US" sz="2200" kern="0">
                          <a:effectLst/>
                          <a:latin typeface="Times New Roman" panose="02020603050405020304" pitchFamily="18" charset="0"/>
                          <a:cs typeface="Times New Roman" panose="02020603050405020304" pitchFamily="18" charset="0"/>
                        </a:rPr>
                        <a:t>1997</a:t>
                      </a:r>
                      <a:endParaRPr lang="en-US" sz="22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fontAlgn="base">
                        <a:lnSpc>
                          <a:spcPct val="114000"/>
                        </a:lnSpc>
                        <a:spcBef>
                          <a:spcPts val="0"/>
                        </a:spcBef>
                        <a:spcAft>
                          <a:spcPts val="0"/>
                        </a:spcAft>
                      </a:pPr>
                      <a:endParaRPr lang="en-US" sz="2200" kern="0">
                        <a:effectLst/>
                        <a:latin typeface="Times New Roman" panose="02020603050405020304" pitchFamily="18" charset="0"/>
                        <a:cs typeface="Times New Roman" panose="02020603050405020304" pitchFamily="18" charset="0"/>
                      </a:endParaRPr>
                    </a:p>
                    <a:p>
                      <a:pPr marL="0" marR="0" algn="just" fontAlgn="base">
                        <a:lnSpc>
                          <a:spcPct val="114000"/>
                        </a:lnSpc>
                        <a:spcBef>
                          <a:spcPts val="0"/>
                        </a:spcBef>
                        <a:spcAft>
                          <a:spcPts val="0"/>
                        </a:spcAft>
                      </a:pPr>
                      <a:r>
                        <a:rPr lang="en-US" sz="2200" kern="0" err="1">
                          <a:effectLst/>
                          <a:latin typeface="Times New Roman" panose="02020603050405020304" pitchFamily="18" charset="0"/>
                          <a:cs typeface="Times New Roman" panose="02020603050405020304" pitchFamily="18" charset="0"/>
                        </a:rPr>
                        <a:t>Tầm</a:t>
                      </a: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nhìn</a:t>
                      </a:r>
                      <a:r>
                        <a:rPr lang="en-US" sz="2200" kern="0">
                          <a:effectLst/>
                          <a:latin typeface="Times New Roman" panose="02020603050405020304" pitchFamily="18" charset="0"/>
                          <a:cs typeface="Times New Roman" panose="02020603050405020304" pitchFamily="18" charset="0"/>
                        </a:rPr>
                        <a:t> ASEAN 2020 được thông qua tại Hội nghị Cấp </a:t>
                      </a:r>
                      <a:r>
                        <a:rPr lang="en-US" sz="2200" kern="0" err="1">
                          <a:effectLst/>
                          <a:latin typeface="Times New Roman" panose="02020603050405020304" pitchFamily="18" charset="0"/>
                          <a:cs typeface="Times New Roman" panose="02020603050405020304" pitchFamily="18" charset="0"/>
                        </a:rPr>
                        <a:t>cao</a:t>
                      </a:r>
                      <a:r>
                        <a:rPr lang="en-US" sz="2200" kern="0">
                          <a:effectLst/>
                          <a:latin typeface="Times New Roman" panose="02020603050405020304" pitchFamily="18" charset="0"/>
                          <a:cs typeface="Times New Roman" panose="02020603050405020304" pitchFamily="18" charset="0"/>
                        </a:rPr>
                        <a:t> ASEAN không </a:t>
                      </a:r>
                      <a:r>
                        <a:rPr lang="en-US" sz="2200" kern="0" err="1">
                          <a:effectLst/>
                          <a:latin typeface="Times New Roman" panose="02020603050405020304" pitchFamily="18" charset="0"/>
                          <a:cs typeface="Times New Roman" panose="02020603050405020304" pitchFamily="18" charset="0"/>
                        </a:rPr>
                        <a:t>chính</a:t>
                      </a: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thức</a:t>
                      </a:r>
                      <a:r>
                        <a:rPr lang="en-US" sz="2200" kern="0">
                          <a:effectLst/>
                          <a:latin typeface="Times New Roman" panose="02020603050405020304" pitchFamily="18" charset="0"/>
                          <a:cs typeface="Times New Roman" panose="02020603050405020304" pitchFamily="18" charset="0"/>
                        </a:rPr>
                        <a:t> lần thứ </a:t>
                      </a:r>
                      <a:r>
                        <a:rPr lang="en-US" sz="2200" kern="0" err="1">
                          <a:effectLst/>
                          <a:latin typeface="Times New Roman" panose="02020603050405020304" pitchFamily="18" charset="0"/>
                          <a:cs typeface="Times New Roman" panose="02020603050405020304" pitchFamily="18" charset="0"/>
                        </a:rPr>
                        <a:t>hai</a:t>
                      </a:r>
                      <a:r>
                        <a:rPr lang="en-US" sz="2200" kern="0">
                          <a:effectLst/>
                          <a:latin typeface="Times New Roman" panose="02020603050405020304" pitchFamily="18" charset="0"/>
                          <a:cs typeface="Times New Roman" panose="02020603050405020304" pitchFamily="18" charset="0"/>
                        </a:rPr>
                        <a:t> tại Ma-</a:t>
                      </a:r>
                      <a:r>
                        <a:rPr lang="en-US" sz="2200" kern="0" err="1">
                          <a:effectLst/>
                          <a:latin typeface="Times New Roman" panose="02020603050405020304" pitchFamily="18" charset="0"/>
                          <a:cs typeface="Times New Roman" panose="02020603050405020304" pitchFamily="18" charset="0"/>
                        </a:rPr>
                        <a:t>lai</a:t>
                      </a:r>
                      <a:r>
                        <a:rPr lang="en-US" sz="2200" kern="0">
                          <a:effectLst/>
                          <a:latin typeface="Times New Roman" panose="02020603050405020304" pitchFamily="18" charset="0"/>
                          <a:cs typeface="Times New Roman" panose="02020603050405020304" pitchFamily="18" charset="0"/>
                        </a:rPr>
                        <a:t>-xi-a </a:t>
                      </a:r>
                      <a:r>
                        <a:rPr lang="en-US" sz="2200" kern="0" err="1">
                          <a:effectLst/>
                          <a:latin typeface="Times New Roman" panose="02020603050405020304" pitchFamily="18" charset="0"/>
                          <a:cs typeface="Times New Roman" panose="02020603050405020304" pitchFamily="18" charset="0"/>
                        </a:rPr>
                        <a:t>tháng</a:t>
                      </a:r>
                      <a:r>
                        <a:rPr lang="en-US" sz="2200" kern="0">
                          <a:effectLst/>
                          <a:latin typeface="Times New Roman" panose="02020603050405020304" pitchFamily="18" charset="0"/>
                          <a:cs typeface="Times New Roman" panose="02020603050405020304" pitchFamily="18" charset="0"/>
                        </a:rPr>
                        <a:t> 12/1997.</a:t>
                      </a:r>
                      <a:endParaRPr lang="en-US" sz="22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477317139"/>
                  </a:ext>
                </a:extLst>
              </a:tr>
              <a:tr h="1550271">
                <a:tc>
                  <a:txBody>
                    <a:bodyPr/>
                    <a:lstStyle/>
                    <a:p>
                      <a:pPr marL="0" marR="0" algn="ctr" fontAlgn="base">
                        <a:lnSpc>
                          <a:spcPts val="1575"/>
                        </a:lnSpc>
                        <a:spcBef>
                          <a:spcPts val="0"/>
                        </a:spcBef>
                        <a:spcAft>
                          <a:spcPts val="0"/>
                        </a:spcAft>
                      </a:pPr>
                      <a:endParaRPr lang="en-US" sz="2200" kern="0">
                        <a:effectLst/>
                        <a:latin typeface="Times New Roman" panose="02020603050405020304" pitchFamily="18" charset="0"/>
                        <a:cs typeface="Times New Roman" panose="02020603050405020304" pitchFamily="18" charset="0"/>
                      </a:endParaRPr>
                    </a:p>
                    <a:p>
                      <a:pPr marL="0" marR="0" algn="ctr" fontAlgn="base">
                        <a:lnSpc>
                          <a:spcPts val="1575"/>
                        </a:lnSpc>
                        <a:spcBef>
                          <a:spcPts val="0"/>
                        </a:spcBef>
                        <a:spcAft>
                          <a:spcPts val="0"/>
                        </a:spcAft>
                      </a:pPr>
                      <a:r>
                        <a:rPr lang="en-US" sz="2200" kern="0">
                          <a:effectLst/>
                          <a:latin typeface="Times New Roman" panose="02020603050405020304" pitchFamily="18" charset="0"/>
                          <a:cs typeface="Times New Roman" panose="02020603050405020304" pitchFamily="18" charset="0"/>
                        </a:rPr>
                        <a:t>2002</a:t>
                      </a:r>
                      <a:endParaRPr lang="en-US" sz="22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fontAlgn="base">
                        <a:lnSpc>
                          <a:spcPct val="114000"/>
                        </a:lnSpc>
                        <a:spcBef>
                          <a:spcPts val="0"/>
                        </a:spcBef>
                        <a:spcAft>
                          <a:spcPts val="0"/>
                        </a:spcAft>
                      </a:pPr>
                      <a:endParaRPr lang="en-US" sz="2200" kern="0">
                        <a:effectLst/>
                        <a:latin typeface="Times New Roman" panose="02020603050405020304" pitchFamily="18" charset="0"/>
                        <a:cs typeface="Times New Roman" panose="02020603050405020304" pitchFamily="18" charset="0"/>
                      </a:endParaRPr>
                    </a:p>
                    <a:p>
                      <a:pPr marL="0" marR="0" algn="just" fontAlgn="base">
                        <a:lnSpc>
                          <a:spcPct val="114000"/>
                        </a:lnSpc>
                        <a:spcBef>
                          <a:spcPts val="0"/>
                        </a:spcBef>
                        <a:spcAft>
                          <a:spcPts val="0"/>
                        </a:spcAft>
                      </a:pPr>
                      <a:r>
                        <a:rPr lang="en-US" sz="2200" kern="0" err="1">
                          <a:effectLst/>
                          <a:latin typeface="Times New Roman" panose="02020603050405020304" pitchFamily="18" charset="0"/>
                          <a:cs typeface="Times New Roman" panose="02020603050405020304" pitchFamily="18" charset="0"/>
                        </a:rPr>
                        <a:t>Tuyên</a:t>
                      </a:r>
                      <a:r>
                        <a:rPr lang="en-US" sz="2200" kern="0">
                          <a:effectLst/>
                          <a:latin typeface="Times New Roman" panose="02020603050405020304" pitchFamily="18" charset="0"/>
                          <a:cs typeface="Times New Roman" panose="02020603050405020304" pitchFamily="18" charset="0"/>
                        </a:rPr>
                        <a:t> bố về </a:t>
                      </a:r>
                      <a:r>
                        <a:rPr lang="en-US" sz="2200" kern="0" err="1">
                          <a:effectLst/>
                          <a:latin typeface="Times New Roman" panose="02020603050405020304" pitchFamily="18" charset="0"/>
                          <a:cs typeface="Times New Roman" panose="02020603050405020304" pitchFamily="18" charset="0"/>
                        </a:rPr>
                        <a:t>Ứng</a:t>
                      </a: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xử</a:t>
                      </a: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của</a:t>
                      </a: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các</a:t>
                      </a:r>
                      <a:r>
                        <a:rPr lang="en-US" sz="2200" kern="0">
                          <a:effectLst/>
                          <a:latin typeface="Times New Roman" panose="02020603050405020304" pitchFamily="18" charset="0"/>
                          <a:cs typeface="Times New Roman" panose="02020603050405020304" pitchFamily="18" charset="0"/>
                        </a:rPr>
                        <a:t> Bên ở </a:t>
                      </a:r>
                      <a:r>
                        <a:rPr lang="en-US" sz="2200" kern="0" err="1">
                          <a:effectLst/>
                          <a:latin typeface="Times New Roman" panose="02020603050405020304" pitchFamily="18" charset="0"/>
                          <a:cs typeface="Times New Roman" panose="02020603050405020304" pitchFamily="18" charset="0"/>
                        </a:rPr>
                        <a:t>Biển</a:t>
                      </a:r>
                      <a:r>
                        <a:rPr lang="en-US" sz="2200" kern="0">
                          <a:effectLst/>
                          <a:latin typeface="Times New Roman" panose="02020603050405020304" pitchFamily="18" charset="0"/>
                          <a:cs typeface="Times New Roman" panose="02020603050405020304" pitchFamily="18" charset="0"/>
                        </a:rPr>
                        <a:t> </a:t>
                      </a:r>
                      <a:r>
                        <a:rPr lang="en-US" sz="2200" kern="0" err="1">
                          <a:effectLst/>
                          <a:latin typeface="Times New Roman" panose="02020603050405020304" pitchFamily="18" charset="0"/>
                          <a:cs typeface="Times New Roman" panose="02020603050405020304" pitchFamily="18" charset="0"/>
                        </a:rPr>
                        <a:t>Đông</a:t>
                      </a:r>
                      <a:r>
                        <a:rPr lang="en-US" sz="2200" kern="0">
                          <a:effectLst/>
                          <a:latin typeface="Times New Roman" panose="02020603050405020304" pitchFamily="18" charset="0"/>
                          <a:cs typeface="Times New Roman" panose="02020603050405020304" pitchFamily="18" charset="0"/>
                        </a:rPr>
                        <a:t> (DOC)</a:t>
                      </a:r>
                      <a:endParaRPr lang="en-US" sz="2200" kern="100">
                        <a:effectLst/>
                        <a:latin typeface="Times New Roman" panose="02020603050405020304" pitchFamily="18" charset="0"/>
                        <a:cs typeface="Times New Roman" panose="02020603050405020304" pitchFamily="18" charset="0"/>
                      </a:endParaRPr>
                    </a:p>
                    <a:p>
                      <a:pPr marL="0" marR="0" algn="just" fontAlgn="base">
                        <a:lnSpc>
                          <a:spcPct val="114000"/>
                        </a:lnSpc>
                        <a:spcBef>
                          <a:spcPts val="0"/>
                        </a:spcBef>
                        <a:spcAft>
                          <a:spcPts val="0"/>
                        </a:spcAft>
                      </a:pPr>
                      <a:r>
                        <a:rPr lang="en-US" sz="2200" kern="0">
                          <a:effectLst/>
                          <a:latin typeface="Times New Roman" panose="02020603050405020304" pitchFamily="18" charset="0"/>
                          <a:cs typeface="Times New Roman" panose="02020603050405020304" pitchFamily="18" charset="0"/>
                        </a:rPr>
                        <a:t>Được </a:t>
                      </a:r>
                      <a:r>
                        <a:rPr lang="en-US" sz="2200" kern="0" err="1">
                          <a:effectLst/>
                          <a:latin typeface="Times New Roman" panose="02020603050405020304" pitchFamily="18" charset="0"/>
                          <a:cs typeface="Times New Roman" panose="02020603050405020304" pitchFamily="18" charset="0"/>
                        </a:rPr>
                        <a:t>các</a:t>
                      </a:r>
                      <a:r>
                        <a:rPr lang="en-US" sz="2200" kern="0">
                          <a:effectLst/>
                          <a:latin typeface="Times New Roman" panose="02020603050405020304" pitchFamily="18" charset="0"/>
                          <a:cs typeface="Times New Roman" panose="02020603050405020304" pitchFamily="18" charset="0"/>
                        </a:rPr>
                        <a:t> nước ASEAN ký </a:t>
                      </a:r>
                      <a:r>
                        <a:rPr lang="en-US" sz="2200" kern="0" err="1">
                          <a:effectLst/>
                          <a:latin typeface="Times New Roman" panose="02020603050405020304" pitchFamily="18" charset="0"/>
                          <a:cs typeface="Times New Roman" panose="02020603050405020304" pitchFamily="18" charset="0"/>
                        </a:rPr>
                        <a:t>với</a:t>
                      </a:r>
                      <a:r>
                        <a:rPr lang="en-US" sz="2200" kern="0">
                          <a:effectLst/>
                          <a:latin typeface="Times New Roman" panose="02020603050405020304" pitchFamily="18" charset="0"/>
                          <a:cs typeface="Times New Roman" panose="02020603050405020304" pitchFamily="18" charset="0"/>
                        </a:rPr>
                        <a:t> Trung Quốc tại Hội nghị Cấp </a:t>
                      </a:r>
                      <a:r>
                        <a:rPr lang="en-US" sz="2200" kern="0" err="1">
                          <a:effectLst/>
                          <a:latin typeface="Times New Roman" panose="02020603050405020304" pitchFamily="18" charset="0"/>
                          <a:cs typeface="Times New Roman" panose="02020603050405020304" pitchFamily="18" charset="0"/>
                        </a:rPr>
                        <a:t>cao</a:t>
                      </a:r>
                      <a:r>
                        <a:rPr lang="en-US" sz="2200" kern="0">
                          <a:effectLst/>
                          <a:latin typeface="Times New Roman" panose="02020603050405020304" pitchFamily="18" charset="0"/>
                          <a:cs typeface="Times New Roman" panose="02020603050405020304" pitchFamily="18" charset="0"/>
                        </a:rPr>
                        <a:t> ASEAN – Trung Quốc lần thứ 6 tại Cam-</a:t>
                      </a:r>
                      <a:r>
                        <a:rPr lang="en-US" sz="2200" kern="0" err="1">
                          <a:effectLst/>
                          <a:latin typeface="Times New Roman" panose="02020603050405020304" pitchFamily="18" charset="0"/>
                          <a:cs typeface="Times New Roman" panose="02020603050405020304" pitchFamily="18" charset="0"/>
                        </a:rPr>
                        <a:t>pu</a:t>
                      </a:r>
                      <a:r>
                        <a:rPr lang="en-US" sz="2200" kern="0">
                          <a:effectLst/>
                          <a:latin typeface="Times New Roman" panose="02020603050405020304" pitchFamily="18" charset="0"/>
                          <a:cs typeface="Times New Roman" panose="02020603050405020304" pitchFamily="18" charset="0"/>
                        </a:rPr>
                        <a:t>-chia ngày 04/11/2002.</a:t>
                      </a:r>
                      <a:endParaRPr lang="en-US" sz="22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396990192"/>
                  </a:ext>
                </a:extLst>
              </a:tr>
            </a:tbl>
          </a:graphicData>
        </a:graphic>
      </p:graphicFrame>
    </p:spTree>
    <p:extLst>
      <p:ext uri="{BB962C8B-B14F-4D97-AF65-F5344CB8AC3E}">
        <p14:creationId xmlns:p14="http://schemas.microsoft.com/office/powerpoint/2010/main" val="819770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48F42-D6FC-A8D4-5602-196A63F16684}"/>
              </a:ext>
            </a:extLst>
          </p:cNvPr>
          <p:cNvSpPr>
            <a:spLocks noGrp="1"/>
          </p:cNvSpPr>
          <p:nvPr>
            <p:ph type="title"/>
          </p:nvPr>
        </p:nvSpPr>
        <p:spPr/>
        <p:txBody>
          <a:bodyPr/>
          <a:lstStyle/>
          <a:p>
            <a:endParaRPr lang="en-US"/>
          </a:p>
        </p:txBody>
      </p:sp>
      <p:graphicFrame>
        <p:nvGraphicFramePr>
          <p:cNvPr id="4" name="Table Placeholder 3">
            <a:extLst>
              <a:ext uri="{FF2B5EF4-FFF2-40B4-BE49-F238E27FC236}">
                <a16:creationId xmlns:a16="http://schemas.microsoft.com/office/drawing/2014/main" xmlns="" id="{93987129-F802-537D-BA99-7175D6598587}"/>
              </a:ext>
            </a:extLst>
          </p:cNvPr>
          <p:cNvGraphicFramePr>
            <a:graphicFrameLocks noGrp="1"/>
          </p:cNvGraphicFramePr>
          <p:nvPr>
            <p:ph type="tbl" sz="quarter" idx="10"/>
            <p:extLst>
              <p:ext uri="{D42A27DB-BD31-4B8C-83A1-F6EECF244321}">
                <p14:modId xmlns:p14="http://schemas.microsoft.com/office/powerpoint/2010/main" val="2302012901"/>
              </p:ext>
            </p:extLst>
          </p:nvPr>
        </p:nvGraphicFramePr>
        <p:xfrm>
          <a:off x="168146" y="838025"/>
          <a:ext cx="11691062" cy="4586351"/>
        </p:xfrm>
        <a:graphic>
          <a:graphicData uri="http://schemas.openxmlformats.org/drawingml/2006/table">
            <a:tbl>
              <a:tblPr firstRow="1" firstCol="1" bandRow="1">
                <a:tableStyleId>{0505E3EF-67EA-436B-97B2-0124C06EBD24}</a:tableStyleId>
              </a:tblPr>
              <a:tblGrid>
                <a:gridCol w="1898549">
                  <a:extLst>
                    <a:ext uri="{9D8B030D-6E8A-4147-A177-3AD203B41FA5}">
                      <a16:colId xmlns:a16="http://schemas.microsoft.com/office/drawing/2014/main" xmlns="" val="2733394309"/>
                    </a:ext>
                  </a:extLst>
                </a:gridCol>
                <a:gridCol w="9792513">
                  <a:extLst>
                    <a:ext uri="{9D8B030D-6E8A-4147-A177-3AD203B41FA5}">
                      <a16:colId xmlns:a16="http://schemas.microsoft.com/office/drawing/2014/main" xmlns="" val="4219813589"/>
                    </a:ext>
                  </a:extLst>
                </a:gridCol>
              </a:tblGrid>
              <a:tr h="142875">
                <a:tc>
                  <a:txBody>
                    <a:bodyPr/>
                    <a:lstStyle/>
                    <a:p>
                      <a:pPr marL="0" marR="0" algn="just" fontAlgn="base">
                        <a:lnSpc>
                          <a:spcPct val="114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2003</a:t>
                      </a:r>
                      <a:endParaRPr lang="en-US" sz="24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fontAlgn="base">
                        <a:lnSpc>
                          <a:spcPct val="114000"/>
                        </a:lnSpc>
                        <a:spcBef>
                          <a:spcPts val="0"/>
                        </a:spcBef>
                        <a:spcAft>
                          <a:spcPts val="0"/>
                        </a:spcAft>
                      </a:pPr>
                      <a:r>
                        <a:rPr lang="en-US" sz="2400" kern="0" err="1">
                          <a:effectLst/>
                          <a:latin typeface="Times New Roman" panose="02020603050405020304" pitchFamily="18" charset="0"/>
                          <a:cs typeface="Times New Roman" panose="02020603050405020304" pitchFamily="18" charset="0"/>
                        </a:rPr>
                        <a:t>Tuyên</a:t>
                      </a:r>
                      <a:r>
                        <a:rPr lang="en-US" sz="2400" kern="0">
                          <a:effectLst/>
                          <a:latin typeface="Times New Roman" panose="02020603050405020304" pitchFamily="18" charset="0"/>
                          <a:cs typeface="Times New Roman" panose="02020603050405020304" pitchFamily="18" charset="0"/>
                        </a:rPr>
                        <a:t> bố Bali II (</a:t>
                      </a:r>
                      <a:r>
                        <a:rPr lang="en-US" sz="2400" kern="0" err="1">
                          <a:effectLst/>
                          <a:latin typeface="Times New Roman" panose="02020603050405020304" pitchFamily="18" charset="0"/>
                          <a:cs typeface="Times New Roman" panose="02020603050405020304" pitchFamily="18" charset="0"/>
                        </a:rPr>
                        <a:t>Tuyên</a:t>
                      </a:r>
                      <a:r>
                        <a:rPr lang="en-US" sz="2400" kern="0">
                          <a:effectLst/>
                          <a:latin typeface="Times New Roman" panose="02020603050405020304" pitchFamily="18" charset="0"/>
                          <a:cs typeface="Times New Roman" panose="02020603050405020304" pitchFamily="18" charset="0"/>
                        </a:rPr>
                        <a:t> bố Hòa </a:t>
                      </a:r>
                      <a:r>
                        <a:rPr lang="en-US" sz="2400" kern="0" err="1">
                          <a:effectLst/>
                          <a:latin typeface="Times New Roman" panose="02020603050405020304" pitchFamily="18" charset="0"/>
                          <a:cs typeface="Times New Roman" panose="02020603050405020304" pitchFamily="18" charset="0"/>
                        </a:rPr>
                        <a:t>hợp</a:t>
                      </a:r>
                      <a:r>
                        <a:rPr lang="en-US" sz="2400" kern="0">
                          <a:effectLst/>
                          <a:latin typeface="Times New Roman" panose="02020603050405020304" pitchFamily="18" charset="0"/>
                          <a:cs typeface="Times New Roman" panose="02020603050405020304" pitchFamily="18" charset="0"/>
                        </a:rPr>
                        <a:t> ASEAN II) được thông qua tại Ba-li, In-</a:t>
                      </a:r>
                      <a:r>
                        <a:rPr lang="en-US" sz="2400" kern="0" err="1">
                          <a:effectLst/>
                          <a:latin typeface="Times New Roman" panose="02020603050405020304" pitchFamily="18" charset="0"/>
                          <a:cs typeface="Times New Roman" panose="02020603050405020304" pitchFamily="18" charset="0"/>
                        </a:rPr>
                        <a:t>đô</a:t>
                      </a:r>
                      <a:r>
                        <a:rPr lang="en-US" sz="2400" kern="0">
                          <a:effectLst/>
                          <a:latin typeface="Times New Roman" panose="02020603050405020304" pitchFamily="18" charset="0"/>
                          <a:cs typeface="Times New Roman" panose="02020603050405020304" pitchFamily="18" charset="0"/>
                        </a:rPr>
                        <a:t>-</a:t>
                      </a:r>
                      <a:r>
                        <a:rPr lang="en-US" sz="2400" kern="0" err="1">
                          <a:effectLst/>
                          <a:latin typeface="Times New Roman" panose="02020603050405020304" pitchFamily="18" charset="0"/>
                          <a:cs typeface="Times New Roman" panose="02020603050405020304" pitchFamily="18" charset="0"/>
                        </a:rPr>
                        <a:t>nê</a:t>
                      </a:r>
                      <a:r>
                        <a:rPr lang="en-US" sz="2400" kern="0">
                          <a:effectLst/>
                          <a:latin typeface="Times New Roman" panose="02020603050405020304" pitchFamily="18" charset="0"/>
                          <a:cs typeface="Times New Roman" panose="02020603050405020304" pitchFamily="18" charset="0"/>
                        </a:rPr>
                        <a:t>-xi-a </a:t>
                      </a:r>
                      <a:r>
                        <a:rPr lang="en-US" sz="2400" kern="0" err="1">
                          <a:effectLst/>
                          <a:latin typeface="Times New Roman" panose="02020603050405020304" pitchFamily="18" charset="0"/>
                          <a:cs typeface="Times New Roman" panose="02020603050405020304" pitchFamily="18" charset="0"/>
                        </a:rPr>
                        <a:t>tháng</a:t>
                      </a:r>
                      <a:r>
                        <a:rPr lang="en-US" sz="2400" kern="0">
                          <a:effectLst/>
                          <a:latin typeface="Times New Roman" panose="02020603050405020304" pitchFamily="18" charset="0"/>
                          <a:cs typeface="Times New Roman" panose="02020603050405020304" pitchFamily="18" charset="0"/>
                        </a:rPr>
                        <a:t> 10/2003: </a:t>
                      </a:r>
                      <a:r>
                        <a:rPr lang="en-US" sz="2400" b="0" kern="0">
                          <a:effectLst/>
                          <a:latin typeface="Times New Roman" panose="02020603050405020304" pitchFamily="18" charset="0"/>
                          <a:cs typeface="Times New Roman" panose="02020603050405020304" pitchFamily="18" charset="0"/>
                        </a:rPr>
                        <a:t>đặt nền </a:t>
                      </a:r>
                      <a:r>
                        <a:rPr lang="en-US" sz="2400" b="0" kern="0" err="1">
                          <a:effectLst/>
                          <a:latin typeface="Times New Roman" panose="02020603050405020304" pitchFamily="18" charset="0"/>
                          <a:cs typeface="Times New Roman" panose="02020603050405020304" pitchFamily="18" charset="0"/>
                        </a:rPr>
                        <a:t>móng</a:t>
                      </a:r>
                      <a:r>
                        <a:rPr lang="en-US" sz="2400" b="0" kern="0">
                          <a:effectLst/>
                          <a:latin typeface="Times New Roman" panose="02020603050405020304" pitchFamily="18" charset="0"/>
                          <a:cs typeface="Times New Roman" panose="02020603050405020304" pitchFamily="18" charset="0"/>
                        </a:rPr>
                        <a:t> hình thành Cộng </a:t>
                      </a:r>
                      <a:r>
                        <a:rPr lang="en-US" sz="2400" b="0" kern="0" err="1">
                          <a:effectLst/>
                          <a:latin typeface="Times New Roman" panose="02020603050405020304" pitchFamily="18" charset="0"/>
                          <a:cs typeface="Times New Roman" panose="02020603050405020304" pitchFamily="18" charset="0"/>
                        </a:rPr>
                        <a:t>đồng</a:t>
                      </a:r>
                      <a:r>
                        <a:rPr lang="en-US" sz="2400" b="0" kern="0">
                          <a:effectLst/>
                          <a:latin typeface="Times New Roman" panose="02020603050405020304" pitchFamily="18" charset="0"/>
                          <a:cs typeface="Times New Roman" panose="02020603050405020304" pitchFamily="18" charset="0"/>
                        </a:rPr>
                        <a:t> An ninh, CĐ </a:t>
                      </a:r>
                      <a:r>
                        <a:rPr lang="en-US" sz="2400" b="0" kern="0" err="1">
                          <a:effectLst/>
                          <a:latin typeface="Times New Roman" panose="02020603050405020304" pitchFamily="18" charset="0"/>
                          <a:cs typeface="Times New Roman" panose="02020603050405020304" pitchFamily="18" charset="0"/>
                        </a:rPr>
                        <a:t>Kinh</a:t>
                      </a:r>
                      <a:r>
                        <a:rPr lang="en-US" sz="2400" b="0" kern="0">
                          <a:effectLst/>
                          <a:latin typeface="Times New Roman" panose="02020603050405020304" pitchFamily="18" charset="0"/>
                          <a:cs typeface="Times New Roman" panose="02020603050405020304" pitchFamily="18" charset="0"/>
                        </a:rPr>
                        <a:t> tế, CĐ </a:t>
                      </a:r>
                      <a:r>
                        <a:rPr lang="en-US" sz="2400" b="0" kern="0" err="1">
                          <a:effectLst/>
                          <a:latin typeface="Times New Roman" panose="02020603050405020304" pitchFamily="18" charset="0"/>
                          <a:cs typeface="Times New Roman" panose="02020603050405020304" pitchFamily="18" charset="0"/>
                        </a:rPr>
                        <a:t>văn</a:t>
                      </a:r>
                      <a:r>
                        <a:rPr lang="en-US" sz="2400" b="0" kern="0">
                          <a:effectLst/>
                          <a:latin typeface="Times New Roman" panose="02020603050405020304" pitchFamily="18" charset="0"/>
                          <a:cs typeface="Times New Roman" panose="02020603050405020304" pitchFamily="18" charset="0"/>
                        </a:rPr>
                        <a:t> </a:t>
                      </a:r>
                      <a:r>
                        <a:rPr lang="en-US" sz="2400" b="0" kern="0" err="1">
                          <a:effectLst/>
                          <a:latin typeface="Times New Roman" panose="02020603050405020304" pitchFamily="18" charset="0"/>
                          <a:cs typeface="Times New Roman" panose="02020603050405020304" pitchFamily="18" charset="0"/>
                        </a:rPr>
                        <a:t>hóa</a:t>
                      </a:r>
                      <a:r>
                        <a:rPr lang="en-US" sz="2400" b="0" kern="0">
                          <a:effectLst/>
                          <a:latin typeface="Times New Roman" panose="02020603050405020304" pitchFamily="18" charset="0"/>
                          <a:cs typeface="Times New Roman" panose="02020603050405020304" pitchFamily="18" charset="0"/>
                        </a:rPr>
                        <a:t> </a:t>
                      </a:r>
                      <a:r>
                        <a:rPr lang="en-US" sz="2400" b="0" kern="0" err="1">
                          <a:effectLst/>
                          <a:latin typeface="Times New Roman" panose="02020603050405020304" pitchFamily="18" charset="0"/>
                          <a:cs typeface="Times New Roman" panose="02020603050405020304" pitchFamily="18" charset="0"/>
                        </a:rPr>
                        <a:t>xã</a:t>
                      </a:r>
                      <a:r>
                        <a:rPr lang="en-US" sz="2400" b="0" kern="0">
                          <a:effectLst/>
                          <a:latin typeface="Times New Roman" panose="02020603050405020304" pitchFamily="18" charset="0"/>
                          <a:cs typeface="Times New Roman" panose="02020603050405020304" pitchFamily="18" charset="0"/>
                        </a:rPr>
                        <a:t> hội</a:t>
                      </a:r>
                      <a:endParaRPr lang="en-US" sz="2400" b="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89966685"/>
                  </a:ext>
                </a:extLst>
              </a:tr>
              <a:tr h="142875">
                <a:tc>
                  <a:txBody>
                    <a:bodyPr/>
                    <a:lstStyle/>
                    <a:p>
                      <a:pPr marL="0" marR="0" algn="just" fontAlgn="base">
                        <a:lnSpc>
                          <a:spcPct val="114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2007</a:t>
                      </a:r>
                      <a:endParaRPr lang="en-US" sz="24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fontAlgn="base">
                        <a:lnSpc>
                          <a:spcPct val="114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Hiến chương của Hiệp hội các Quốc gia Đông Nam Á được thông qua tại Hội nghị Cấp cao ASEAN 13 tại Xinh-ga-po năm 2007 và chính thức có hiệu lực ngày 15/12/2008.</a:t>
                      </a:r>
                      <a:endParaRPr lang="en-US" sz="2400" kern="100">
                        <a:effectLst/>
                        <a:latin typeface="Times New Roman" panose="02020603050405020304" pitchFamily="18" charset="0"/>
                        <a:cs typeface="Times New Roman" panose="02020603050405020304" pitchFamily="18" charset="0"/>
                      </a:endParaRPr>
                    </a:p>
                    <a:p>
                      <a:pPr marL="0" marR="0" algn="just" fontAlgn="base">
                        <a:lnSpc>
                          <a:spcPct val="114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Hội nghị cấp cao ASEAN lần thứ 13: Mục tiêu hinhg thành Cộng đồng ASEAN năm 2015</a:t>
                      </a:r>
                      <a:endParaRPr lang="en-US" sz="24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505467522"/>
                  </a:ext>
                </a:extLst>
              </a:tr>
              <a:tr h="142875">
                <a:tc>
                  <a:txBody>
                    <a:bodyPr/>
                    <a:lstStyle/>
                    <a:p>
                      <a:pPr marL="0" marR="0" algn="just" fontAlgn="base">
                        <a:lnSpc>
                          <a:spcPct val="114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2009</a:t>
                      </a:r>
                      <a:endParaRPr lang="en-US" sz="24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fontAlgn="base">
                        <a:lnSpc>
                          <a:spcPct val="114000"/>
                        </a:lnSpc>
                        <a:spcBef>
                          <a:spcPts val="0"/>
                        </a:spcBef>
                        <a:spcAft>
                          <a:spcPts val="0"/>
                        </a:spcAft>
                      </a:pPr>
                      <a:r>
                        <a:rPr lang="en-US" sz="2400" kern="0" err="1">
                          <a:effectLst/>
                          <a:latin typeface="Times New Roman" panose="02020603050405020304" pitchFamily="18" charset="0"/>
                          <a:cs typeface="Times New Roman" panose="02020603050405020304" pitchFamily="18" charset="0"/>
                        </a:rPr>
                        <a:t>Tuyên</a:t>
                      </a:r>
                      <a:r>
                        <a:rPr lang="en-US" sz="2400" kern="0">
                          <a:effectLst/>
                          <a:latin typeface="Times New Roman" panose="02020603050405020304" pitchFamily="18" charset="0"/>
                          <a:cs typeface="Times New Roman" panose="02020603050405020304" pitchFamily="18" charset="0"/>
                        </a:rPr>
                        <a:t> bố Cha-am </a:t>
                      </a:r>
                      <a:r>
                        <a:rPr lang="en-US" sz="2400" kern="0" err="1">
                          <a:effectLst/>
                          <a:latin typeface="Times New Roman" panose="02020603050405020304" pitchFamily="18" charset="0"/>
                          <a:cs typeface="Times New Roman" panose="02020603050405020304" pitchFamily="18" charset="0"/>
                        </a:rPr>
                        <a:t>Hủa</a:t>
                      </a:r>
                      <a:r>
                        <a:rPr lang="en-US" sz="2400" kern="0">
                          <a:effectLst/>
                          <a:latin typeface="Times New Roman" panose="02020603050405020304" pitchFamily="18" charset="0"/>
                          <a:cs typeface="Times New Roman" panose="02020603050405020304" pitchFamily="18" charset="0"/>
                        </a:rPr>
                        <a:t> </a:t>
                      </a:r>
                      <a:r>
                        <a:rPr lang="en-US" sz="2400" kern="0" err="1">
                          <a:effectLst/>
                          <a:latin typeface="Times New Roman" panose="02020603050405020304" pitchFamily="18" charset="0"/>
                          <a:cs typeface="Times New Roman" panose="02020603050405020304" pitchFamily="18" charset="0"/>
                        </a:rPr>
                        <a:t>Hỉn</a:t>
                      </a:r>
                      <a:r>
                        <a:rPr lang="en-US" sz="2400" kern="0">
                          <a:effectLst/>
                          <a:latin typeface="Times New Roman" panose="02020603050405020304" pitchFamily="18" charset="0"/>
                          <a:cs typeface="Times New Roman" panose="02020603050405020304" pitchFamily="18" charset="0"/>
                        </a:rPr>
                        <a:t> về </a:t>
                      </a:r>
                      <a:r>
                        <a:rPr lang="en-US" sz="2400" kern="0" err="1">
                          <a:effectLst/>
                          <a:latin typeface="Times New Roman" panose="02020603050405020304" pitchFamily="18" charset="0"/>
                          <a:cs typeface="Times New Roman" panose="02020603050405020304" pitchFamily="18" charset="0"/>
                        </a:rPr>
                        <a:t>Lộ</a:t>
                      </a:r>
                      <a:r>
                        <a:rPr lang="en-US" sz="2400" kern="0">
                          <a:effectLst/>
                          <a:latin typeface="Times New Roman" panose="02020603050405020304" pitchFamily="18" charset="0"/>
                          <a:cs typeface="Times New Roman" panose="02020603050405020304" pitchFamily="18" charset="0"/>
                        </a:rPr>
                        <a:t> trình Xây dựng Cộng </a:t>
                      </a:r>
                      <a:r>
                        <a:rPr lang="en-US" sz="2400" kern="0" err="1">
                          <a:effectLst/>
                          <a:latin typeface="Times New Roman" panose="02020603050405020304" pitchFamily="18" charset="0"/>
                          <a:cs typeface="Times New Roman" panose="02020603050405020304" pitchFamily="18" charset="0"/>
                        </a:rPr>
                        <a:t>đồng</a:t>
                      </a:r>
                      <a:r>
                        <a:rPr lang="en-US" sz="2400" kern="0">
                          <a:effectLst/>
                          <a:latin typeface="Times New Roman" panose="02020603050405020304" pitchFamily="18" charset="0"/>
                          <a:cs typeface="Times New Roman" panose="02020603050405020304" pitchFamily="18" charset="0"/>
                        </a:rPr>
                        <a:t> ASEAN (2009-2015) được thông qua tại Hội nghị Cấp </a:t>
                      </a:r>
                      <a:r>
                        <a:rPr lang="en-US" sz="2400" kern="0" err="1">
                          <a:effectLst/>
                          <a:latin typeface="Times New Roman" panose="02020603050405020304" pitchFamily="18" charset="0"/>
                          <a:cs typeface="Times New Roman" panose="02020603050405020304" pitchFamily="18" charset="0"/>
                        </a:rPr>
                        <a:t>cao</a:t>
                      </a:r>
                      <a:r>
                        <a:rPr lang="en-US" sz="2400" kern="0">
                          <a:effectLst/>
                          <a:latin typeface="Times New Roman" panose="02020603050405020304" pitchFamily="18" charset="0"/>
                          <a:cs typeface="Times New Roman" panose="02020603050405020304" pitchFamily="18" charset="0"/>
                        </a:rPr>
                        <a:t> ASEAN 14 tại Thái Lan </a:t>
                      </a:r>
                      <a:r>
                        <a:rPr lang="en-US" sz="2400" kern="0" err="1">
                          <a:effectLst/>
                          <a:latin typeface="Times New Roman" panose="02020603050405020304" pitchFamily="18" charset="0"/>
                          <a:cs typeface="Times New Roman" panose="02020603050405020304" pitchFamily="18" charset="0"/>
                        </a:rPr>
                        <a:t>tháng</a:t>
                      </a:r>
                      <a:r>
                        <a:rPr lang="en-US" sz="2400" kern="0">
                          <a:effectLst/>
                          <a:latin typeface="Times New Roman" panose="02020603050405020304" pitchFamily="18" charset="0"/>
                          <a:cs typeface="Times New Roman" panose="02020603050405020304" pitchFamily="18" charset="0"/>
                        </a:rPr>
                        <a:t> 6/2009.</a:t>
                      </a:r>
                      <a:endParaRPr lang="en-US" sz="24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068430994"/>
                  </a:ext>
                </a:extLst>
              </a:tr>
            </a:tbl>
          </a:graphicData>
        </a:graphic>
      </p:graphicFrame>
    </p:spTree>
    <p:extLst>
      <p:ext uri="{BB962C8B-B14F-4D97-AF65-F5344CB8AC3E}">
        <p14:creationId xmlns:p14="http://schemas.microsoft.com/office/powerpoint/2010/main" val="392528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hám phá vẻ đẹp dịu dàng của các bức hình nền">
            <a:extLst>
              <a:ext uri="{FF2B5EF4-FFF2-40B4-BE49-F238E27FC236}">
                <a16:creationId xmlns:a16="http://schemas.microsoft.com/office/drawing/2014/main" xmlns="" id="{7EB6A2BC-91D1-1AC5-5E8B-5754FA812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92530" cy="8458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75FDD96A-0FB5-A95E-5F08-24DF65D1DE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C158A22-677E-3E23-B575-05140991AC92}"/>
              </a:ext>
            </a:extLst>
          </p:cNvPr>
          <p:cNvSpPr>
            <a:spLocks noGrp="1"/>
          </p:cNvSpPr>
          <p:nvPr>
            <p:ph sz="quarter" idx="15"/>
          </p:nvPr>
        </p:nvSpPr>
        <p:spPr/>
        <p:txBody>
          <a:bodyPr/>
          <a:lstStyle/>
          <a:p>
            <a:endParaRPr lang="en-US"/>
          </a:p>
        </p:txBody>
      </p:sp>
      <p:sp>
        <p:nvSpPr>
          <p:cNvPr id="4" name="Picture Placeholder 3">
            <a:extLst>
              <a:ext uri="{FF2B5EF4-FFF2-40B4-BE49-F238E27FC236}">
                <a16:creationId xmlns:a16="http://schemas.microsoft.com/office/drawing/2014/main" xmlns="" id="{B3D31BB9-25C7-C1C7-2BCC-D6330F2F3240}"/>
              </a:ext>
            </a:extLst>
          </p:cNvPr>
          <p:cNvSpPr>
            <a:spLocks noGrp="1"/>
          </p:cNvSpPr>
          <p:nvPr>
            <p:ph type="pic" sz="quarter" idx="14"/>
          </p:nvPr>
        </p:nvSpPr>
        <p:spPr>
          <a:xfrm>
            <a:off x="317241" y="430521"/>
            <a:ext cx="11344451" cy="6019264"/>
          </a:xfrm>
        </p:spPr>
        <p:txBody>
          <a:bodyPr>
            <a:noAutofit/>
          </a:bodyPr>
          <a:lstStyle/>
          <a:p>
            <a:pPr marL="0" marR="0" indent="180340" algn="just">
              <a:lnSpc>
                <a:spcPct val="115000"/>
              </a:lnSpc>
              <a:spcBef>
                <a:spcPts val="600"/>
              </a:spcBef>
              <a:spcAft>
                <a:spcPts val="600"/>
              </a:spcAft>
            </a:pPr>
            <a:r>
              <a:rPr lang="fi-FI" sz="2800">
                <a:effectLst/>
                <a:latin typeface="Times New Roman" panose="02020603050405020304" pitchFamily="18" charset="0"/>
                <a:ea typeface="Times New Roman" panose="02020603050405020304" pitchFamily="18" charset="0"/>
                <a:cs typeface="Times New Roman" panose="02020603050405020304" pitchFamily="18" charset="0"/>
              </a:rPr>
              <a:t>Lá cờ ASEAN biểu trưng cho một cộng đồng ASEAN ổn định, hoà bình, thống nhất và năng động.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180340" algn="just">
              <a:lnSpc>
                <a:spcPct val="115000"/>
              </a:lnSpc>
              <a:spcBef>
                <a:spcPts val="600"/>
              </a:spcBef>
              <a:spcAft>
                <a:spcPts val="600"/>
              </a:spcAft>
            </a:pPr>
            <a:r>
              <a:rPr lang="fi-FI" sz="2800">
                <a:effectLst/>
                <a:latin typeface="Times New Roman" panose="02020603050405020304" pitchFamily="18" charset="0"/>
                <a:ea typeface="Times New Roman" panose="02020603050405020304" pitchFamily="18" charset="0"/>
                <a:cs typeface="Times New Roman" panose="02020603050405020304" pitchFamily="18" charset="0"/>
              </a:rPr>
              <a:t>Bốn màu: xanh da trời, đỏ, trắng, vàng trên lá cờ ASEAN thể hiện bốn màu chủ đạo trên quốc kì của các nước thành viên ASEAN. </a:t>
            </a:r>
          </a:p>
          <a:p>
            <a:pPr marL="0" marR="0" indent="180340" algn="just">
              <a:lnSpc>
                <a:spcPct val="115000"/>
              </a:lnSpc>
              <a:spcBef>
                <a:spcPts val="600"/>
              </a:spcBef>
              <a:spcAft>
                <a:spcPts val="600"/>
              </a:spcAft>
            </a:pPr>
            <a:r>
              <a:rPr lang="fi-FI" sz="2800">
                <a:effectLst/>
                <a:latin typeface="Times New Roman" panose="02020603050405020304" pitchFamily="18" charset="0"/>
                <a:ea typeface="Times New Roman" panose="02020603050405020304" pitchFamily="18" charset="0"/>
                <a:cs typeface="Times New Roman" panose="02020603050405020304" pitchFamily="18" charset="0"/>
              </a:rPr>
              <a:t>Màu xanh da trời biểu hiện cho hoà bình và ổn định; màu đỏ thể hiện sự năng động và lòng dũng cảm; màu trắng cho thấy sự thuần khiết và màu vàng là biểu trưng cho sự thịnh vượng. Vòng tròn màu đỏ viền trắng thể hiện sự thống nhất của Cộng đồng ASEAN.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180340" algn="just">
              <a:lnSpc>
                <a:spcPct val="115000"/>
              </a:lnSpc>
              <a:spcBef>
                <a:spcPts val="600"/>
              </a:spcBef>
              <a:spcAft>
                <a:spcPts val="600"/>
              </a:spcAft>
            </a:pPr>
            <a:r>
              <a:rPr lang="fi-FI" sz="2800">
                <a:effectLst/>
                <a:latin typeface="Times New Roman" panose="02020603050405020304" pitchFamily="18" charset="0"/>
                <a:ea typeface="Times New Roman" panose="02020603050405020304" pitchFamily="18" charset="0"/>
                <a:cs typeface="Times New Roman" panose="02020603050405020304" pitchFamily="18" charset="0"/>
              </a:rPr>
              <a:t>Hình ảnh bó lúa tượng trưng cho ước mơ của các thành viên sáng lập ASEAN về một ASEAN bao gồm tất cả các nước ở Đông Nam Á, gắn bó với nhau trong tình hữu nghị và đoàn kết. </a:t>
            </a:r>
          </a:p>
          <a:p>
            <a:pPr marL="0" marR="0" indent="180340" algn="just">
              <a:lnSpc>
                <a:spcPct val="115000"/>
              </a:lnSpc>
              <a:spcBef>
                <a:spcPts val="600"/>
              </a:spcBef>
              <a:spcAft>
                <a:spcPts val="600"/>
              </a:spcAft>
            </a:pP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a:p>
        </p:txBody>
      </p:sp>
    </p:spTree>
    <p:extLst>
      <p:ext uri="{BB962C8B-B14F-4D97-AF65-F5344CB8AC3E}">
        <p14:creationId xmlns:p14="http://schemas.microsoft.com/office/powerpoint/2010/main" val="389401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D4AD7E-DCB7-3142-2D70-BC019CE257DF}"/>
              </a:ext>
            </a:extLst>
          </p:cNvPr>
          <p:cNvSpPr>
            <a:spLocks noGrp="1"/>
          </p:cNvSpPr>
          <p:nvPr>
            <p:ph type="title"/>
          </p:nvPr>
        </p:nvSpPr>
        <p:spPr/>
        <p:txBody>
          <a:bodyPr/>
          <a:lstStyle/>
          <a:p>
            <a:endParaRPr lang="en-US"/>
          </a:p>
        </p:txBody>
      </p:sp>
      <p:graphicFrame>
        <p:nvGraphicFramePr>
          <p:cNvPr id="4" name="Table Placeholder 3">
            <a:extLst>
              <a:ext uri="{FF2B5EF4-FFF2-40B4-BE49-F238E27FC236}">
                <a16:creationId xmlns:a16="http://schemas.microsoft.com/office/drawing/2014/main" xmlns="" id="{E4DB82BE-BED0-C7BE-A517-18D4F6D8096D}"/>
              </a:ext>
            </a:extLst>
          </p:cNvPr>
          <p:cNvGraphicFramePr>
            <a:graphicFrameLocks noGrp="1"/>
          </p:cNvGraphicFramePr>
          <p:nvPr>
            <p:ph type="tbl" sz="quarter" idx="10"/>
            <p:extLst>
              <p:ext uri="{D42A27DB-BD31-4B8C-83A1-F6EECF244321}">
                <p14:modId xmlns:p14="http://schemas.microsoft.com/office/powerpoint/2010/main" val="571512638"/>
              </p:ext>
            </p:extLst>
          </p:nvPr>
        </p:nvGraphicFramePr>
        <p:xfrm>
          <a:off x="180839" y="643813"/>
          <a:ext cx="11821691" cy="4389120"/>
        </p:xfrm>
        <a:graphic>
          <a:graphicData uri="http://schemas.openxmlformats.org/drawingml/2006/table">
            <a:tbl>
              <a:tblPr firstRow="1" firstCol="1" bandRow="1">
                <a:tableStyleId>{0505E3EF-67EA-436B-97B2-0124C06EBD24}</a:tableStyleId>
              </a:tblPr>
              <a:tblGrid>
                <a:gridCol w="1919762">
                  <a:extLst>
                    <a:ext uri="{9D8B030D-6E8A-4147-A177-3AD203B41FA5}">
                      <a16:colId xmlns:a16="http://schemas.microsoft.com/office/drawing/2014/main" xmlns="" val="2001041275"/>
                    </a:ext>
                  </a:extLst>
                </a:gridCol>
                <a:gridCol w="9901929">
                  <a:extLst>
                    <a:ext uri="{9D8B030D-6E8A-4147-A177-3AD203B41FA5}">
                      <a16:colId xmlns:a16="http://schemas.microsoft.com/office/drawing/2014/main" xmlns="" val="3953736331"/>
                    </a:ext>
                  </a:extLst>
                </a:gridCol>
              </a:tblGrid>
              <a:tr h="142875">
                <a:tc>
                  <a:txBody>
                    <a:bodyPr/>
                    <a:lstStyle/>
                    <a:p>
                      <a:pPr marL="0" marR="0" algn="just" fontAlgn="base">
                        <a:lnSpc>
                          <a:spcPct val="200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2015</a:t>
                      </a:r>
                      <a:endParaRPr lang="en-US" sz="24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fontAlgn="base">
                        <a:lnSpc>
                          <a:spcPct val="200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Tuyên bố Kua-la Lăm-pơ về ASEAN 2025: Cùng Vững vàng Tiến bước được ký tại Hội nghị Cấp cao ASEAN lần thứ 27 tại Ma-lai-xi-a, tháng 11/2015, chính thức hình thành Cộng đồng ASEAN và thông qua Tầm nhìn Cộng đồng ASEAN 2025.</a:t>
                      </a:r>
                      <a:endParaRPr lang="en-US" sz="24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4254201267"/>
                  </a:ext>
                </a:extLst>
              </a:tr>
              <a:tr h="142875">
                <a:tc>
                  <a:txBody>
                    <a:bodyPr/>
                    <a:lstStyle/>
                    <a:p>
                      <a:pPr marL="0" marR="0" algn="just" fontAlgn="base">
                        <a:lnSpc>
                          <a:spcPct val="200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2020</a:t>
                      </a:r>
                      <a:endParaRPr lang="en-US" sz="24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fontAlgn="base">
                        <a:lnSpc>
                          <a:spcPct val="200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Hội nghị cấp </a:t>
                      </a:r>
                      <a:r>
                        <a:rPr lang="en-US" sz="2400" kern="0" err="1">
                          <a:effectLst/>
                          <a:latin typeface="Times New Roman" panose="02020603050405020304" pitchFamily="18" charset="0"/>
                          <a:cs typeface="Times New Roman" panose="02020603050405020304" pitchFamily="18" charset="0"/>
                        </a:rPr>
                        <a:t>cao</a:t>
                      </a:r>
                      <a:r>
                        <a:rPr lang="en-US" sz="2400" kern="0">
                          <a:effectLst/>
                          <a:latin typeface="Times New Roman" panose="02020603050405020304" pitchFamily="18" charset="0"/>
                          <a:cs typeface="Times New Roman" panose="02020603050405020304" pitchFamily="18" charset="0"/>
                        </a:rPr>
                        <a:t> ASEAN lần thứ 37 (Hà Nội): thông qua </a:t>
                      </a:r>
                      <a:r>
                        <a:rPr lang="en-US" sz="2400" kern="0" err="1">
                          <a:effectLst/>
                          <a:latin typeface="Times New Roman" panose="02020603050405020304" pitchFamily="18" charset="0"/>
                          <a:cs typeface="Times New Roman" panose="02020603050405020304" pitchFamily="18" charset="0"/>
                        </a:rPr>
                        <a:t>Tuyên</a:t>
                      </a:r>
                      <a:r>
                        <a:rPr lang="en-US" sz="2400" kern="0">
                          <a:effectLst/>
                          <a:latin typeface="Times New Roman" panose="02020603050405020304" pitchFamily="18" charset="0"/>
                          <a:cs typeface="Times New Roman" panose="02020603050405020304" pitchFamily="18" charset="0"/>
                        </a:rPr>
                        <a:t> bố Hà Nội về </a:t>
                      </a:r>
                      <a:r>
                        <a:rPr lang="en-US" sz="2400" kern="0" err="1">
                          <a:effectLst/>
                          <a:latin typeface="Times New Roman" panose="02020603050405020304" pitchFamily="18" charset="0"/>
                          <a:cs typeface="Times New Roman" panose="02020603050405020304" pitchFamily="18" charset="0"/>
                        </a:rPr>
                        <a:t>tầm</a:t>
                      </a:r>
                      <a:r>
                        <a:rPr lang="en-US" sz="2400" kern="0">
                          <a:effectLst/>
                          <a:latin typeface="Times New Roman" panose="02020603050405020304" pitchFamily="18" charset="0"/>
                          <a:cs typeface="Times New Roman" panose="02020603050405020304" pitchFamily="18" charset="0"/>
                        </a:rPr>
                        <a:t> </a:t>
                      </a:r>
                      <a:r>
                        <a:rPr lang="en-US" sz="2400" kern="0" err="1">
                          <a:effectLst/>
                          <a:latin typeface="Times New Roman" panose="02020603050405020304" pitchFamily="18" charset="0"/>
                          <a:cs typeface="Times New Roman" panose="02020603050405020304" pitchFamily="18" charset="0"/>
                        </a:rPr>
                        <a:t>nhìn</a:t>
                      </a:r>
                      <a:r>
                        <a:rPr lang="en-US" sz="2400" kern="0">
                          <a:effectLst/>
                          <a:latin typeface="Times New Roman" panose="02020603050405020304" pitchFamily="18" charset="0"/>
                          <a:cs typeface="Times New Roman" panose="02020603050405020304" pitchFamily="18" charset="0"/>
                        </a:rPr>
                        <a:t> Cộng </a:t>
                      </a:r>
                      <a:r>
                        <a:rPr lang="en-US" sz="2400" kern="0" err="1">
                          <a:effectLst/>
                          <a:latin typeface="Times New Roman" panose="02020603050405020304" pitchFamily="18" charset="0"/>
                          <a:cs typeface="Times New Roman" panose="02020603050405020304" pitchFamily="18" charset="0"/>
                        </a:rPr>
                        <a:t>đồng</a:t>
                      </a:r>
                      <a:r>
                        <a:rPr lang="en-US" sz="2400" kern="0">
                          <a:effectLst/>
                          <a:latin typeface="Times New Roman" panose="02020603050405020304" pitchFamily="18" charset="0"/>
                          <a:cs typeface="Times New Roman" panose="02020603050405020304" pitchFamily="18" charset="0"/>
                        </a:rPr>
                        <a:t> ASEAN </a:t>
                      </a:r>
                      <a:r>
                        <a:rPr lang="en-US" sz="2400" kern="0" err="1">
                          <a:effectLst/>
                          <a:latin typeface="Times New Roman" panose="02020603050405020304" pitchFamily="18" charset="0"/>
                          <a:cs typeface="Times New Roman" panose="02020603050405020304" pitchFamily="18" charset="0"/>
                        </a:rPr>
                        <a:t>sau</a:t>
                      </a:r>
                      <a:r>
                        <a:rPr lang="en-US" sz="2400" kern="0">
                          <a:effectLst/>
                          <a:latin typeface="Times New Roman" panose="02020603050405020304" pitchFamily="18" charset="0"/>
                          <a:cs typeface="Times New Roman" panose="02020603050405020304" pitchFamily="18" charset="0"/>
                        </a:rPr>
                        <a:t> năm 2025</a:t>
                      </a:r>
                      <a:endParaRPr lang="en-US" sz="240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3672778474"/>
                  </a:ext>
                </a:extLst>
              </a:tr>
            </a:tbl>
          </a:graphicData>
        </a:graphic>
      </p:graphicFrame>
    </p:spTree>
    <p:extLst>
      <p:ext uri="{BB962C8B-B14F-4D97-AF65-F5344CB8AC3E}">
        <p14:creationId xmlns:p14="http://schemas.microsoft.com/office/powerpoint/2010/main" val="2495996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B16E9532-6DC7-411D-A09F-8413A5B95FFE}"/>
              </a:ext>
            </a:extLst>
          </p:cNvPr>
          <p:cNvSpPr>
            <a:spLocks noGrp="1"/>
          </p:cNvSpPr>
          <p:nvPr>
            <p:ph type="title"/>
          </p:nvPr>
        </p:nvSpPr>
        <p:spPr>
          <a:xfrm>
            <a:off x="192054" y="314626"/>
            <a:ext cx="5903945" cy="1700786"/>
          </a:xfrm>
        </p:spPr>
        <p:txBody>
          <a:bodyPr anchor="ctr">
            <a:noAutofit/>
          </a:bodyPr>
          <a:lstStyle/>
          <a:p>
            <a:pPr marL="0" marR="0" algn="just" fontAlgn="base">
              <a:lnSpc>
                <a:spcPct val="115000"/>
              </a:lnSpc>
              <a:spcBef>
                <a:spcPts val="0"/>
              </a:spcBef>
              <a:spcAft>
                <a:spcPts val="0"/>
              </a:spcAft>
            </a:pPr>
            <a:r>
              <a:rPr lang="vi-VN" sz="3200" b="1">
                <a:solidFill>
                  <a:srgbClr val="FF0000"/>
                </a:solidFill>
                <a:effectLst/>
                <a:latin typeface="Times New Roman" panose="02020603050405020304" pitchFamily="18" charset="0"/>
                <a:ea typeface="Times New Roman" panose="02020603050405020304" pitchFamily="18" charset="0"/>
              </a:rPr>
              <a:t>1. Ý TƯỞNG, MỤC TIÊU VÀ KẾ HOẠCH XÂY DỰNG CỘNG ĐỒNG ASEAN</a:t>
            </a:r>
            <a:endParaRPr lang="en-US" sz="3200">
              <a:solidFill>
                <a:srgbClr val="FF0000"/>
              </a:solidFill>
              <a:effectLst/>
              <a:latin typeface="Times New Roman" panose="02020603050405020304" pitchFamily="18" charset="0"/>
              <a:ea typeface="Times New Roman" panose="02020603050405020304" pitchFamily="18" charset="0"/>
            </a:endParaRPr>
          </a:p>
        </p:txBody>
      </p:sp>
      <p:pic>
        <p:nvPicPr>
          <p:cNvPr id="9" name="Picture Placeholder 8" descr="Angle view of a man skiing on a mountain slope">
            <a:extLst>
              <a:ext uri="{FF2B5EF4-FFF2-40B4-BE49-F238E27FC236}">
                <a16:creationId xmlns:a16="http://schemas.microsoft.com/office/drawing/2014/main" xmlns="" id="{3157C130-A151-49C9-841C-4727F37F3314}"/>
              </a:ext>
            </a:extLst>
          </p:cNvPr>
          <p:cNvPicPr>
            <a:picLocks noGrp="1" noChangeAspect="1"/>
          </p:cNvPicPr>
          <p:nvPr>
            <p:ph type="pic" sz="quarter" idx="13"/>
          </p:nvPr>
        </p:nvPicPr>
        <p:blipFill>
          <a:blip r:embed="rId3"/>
          <a:srcRect l="22206" r="22206"/>
          <a:stretch/>
        </p:blipFill>
        <p:spPr/>
      </p:pic>
      <p:sp>
        <p:nvSpPr>
          <p:cNvPr id="3" name="TextBox 2">
            <a:extLst>
              <a:ext uri="{FF2B5EF4-FFF2-40B4-BE49-F238E27FC236}">
                <a16:creationId xmlns:a16="http://schemas.microsoft.com/office/drawing/2014/main" xmlns="" id="{38407F94-9F60-D58A-1399-50FFE7E181E2}"/>
              </a:ext>
            </a:extLst>
          </p:cNvPr>
          <p:cNvSpPr txBox="1"/>
          <p:nvPr/>
        </p:nvSpPr>
        <p:spPr>
          <a:xfrm>
            <a:off x="95249" y="2684498"/>
            <a:ext cx="6097554" cy="1077218"/>
          </a:xfrm>
          <a:prstGeom prst="rect">
            <a:avLst/>
          </a:prstGeom>
          <a:noFill/>
        </p:spPr>
        <p:txBody>
          <a:bodyPr wrap="square">
            <a:spAutoFit/>
          </a:bodyPr>
          <a:lstStyle/>
          <a:p>
            <a:pPr algn="just"/>
            <a:r>
              <a:rPr lang="en-US" sz="3200" b="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a. </a:t>
            </a:r>
            <a:r>
              <a:rPr lang="vi-VN" sz="3200" b="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Ý tưởng xây dựng cộng đồng ASEAN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1730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xmlns="" id="{2C602EC3-0115-4FB6-BAA7-BCA17E611651}"/>
              </a:ext>
            </a:extLst>
          </p:cNvPr>
          <p:cNvSpPr>
            <a:spLocks noGrp="1"/>
          </p:cNvSpPr>
          <p:nvPr>
            <p:ph type="subTitle" idx="1"/>
          </p:nvPr>
        </p:nvSpPr>
        <p:spPr>
          <a:xfrm>
            <a:off x="6018633" y="2052321"/>
            <a:ext cx="6096000" cy="2489200"/>
          </a:xfrm>
        </p:spPr>
        <p:txBody>
          <a:bodyPr anchor="t">
            <a:noAutofit/>
          </a:bodyPr>
          <a:lstStyle/>
          <a:p>
            <a:pPr marL="342900" indent="-342900">
              <a:buAutoNum type="arabicPeriod"/>
            </a:pPr>
            <a:r>
              <a:rPr lang="vi-VN" sz="3200" dirty="0"/>
              <a:t>Vẽ trục thời gian về “Ý tưởng xây dựng Cộng đồng ASEAN”. </a:t>
            </a:r>
            <a:endParaRPr lang="en-US" sz="3200" dirty="0"/>
          </a:p>
        </p:txBody>
      </p:sp>
      <p:pic>
        <p:nvPicPr>
          <p:cNvPr id="9" name="Picture Placeholder 8" descr="Aerial view of two persons skiing">
            <a:extLst>
              <a:ext uri="{FF2B5EF4-FFF2-40B4-BE49-F238E27FC236}">
                <a16:creationId xmlns:a16="http://schemas.microsoft.com/office/drawing/2014/main" xmlns="" id="{3157C130-A151-49C9-841C-4727F37F3314}"/>
              </a:ext>
            </a:extLst>
          </p:cNvPr>
          <p:cNvPicPr>
            <a:picLocks noGrp="1" noChangeAspect="1"/>
          </p:cNvPicPr>
          <p:nvPr>
            <p:ph type="pic" sz="quarter" idx="13"/>
          </p:nvPr>
        </p:nvPicPr>
        <p:blipFill rotWithShape="1">
          <a:blip r:embed="rId3"/>
          <a:srcRect l="21670" r="21670"/>
          <a:stretch/>
        </p:blipFill>
        <p:spPr>
          <a:xfrm>
            <a:off x="541336" y="1865000"/>
            <a:ext cx="5371784" cy="3997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itle 6">
            <a:extLst>
              <a:ext uri="{FF2B5EF4-FFF2-40B4-BE49-F238E27FC236}">
                <a16:creationId xmlns:a16="http://schemas.microsoft.com/office/drawing/2014/main" xmlns="" id="{B16E9532-6DC7-411D-A09F-8413A5B95FFE}"/>
              </a:ext>
            </a:extLst>
          </p:cNvPr>
          <p:cNvSpPr>
            <a:spLocks noGrp="1"/>
          </p:cNvSpPr>
          <p:nvPr>
            <p:ph type="title"/>
          </p:nvPr>
        </p:nvSpPr>
        <p:spPr>
          <a:xfrm>
            <a:off x="646849" y="3037921"/>
            <a:ext cx="5160757" cy="1274999"/>
          </a:xfrm>
        </p:spPr>
        <p:txBody>
          <a:bodyPr>
            <a:normAutofit/>
          </a:bodyPr>
          <a:lstStyle/>
          <a:p>
            <a:r>
              <a:rPr lang="en-US" b="1" err="1">
                <a:solidFill>
                  <a:srgbClr val="FF0000"/>
                </a:solidFill>
              </a:rPr>
              <a:t>Cá</a:t>
            </a:r>
            <a:r>
              <a:rPr lang="en-US" b="1">
                <a:solidFill>
                  <a:srgbClr val="FF0000"/>
                </a:solidFill>
              </a:rPr>
              <a:t> </a:t>
            </a:r>
            <a:r>
              <a:rPr lang="en-US" b="1" err="1">
                <a:solidFill>
                  <a:srgbClr val="FF0000"/>
                </a:solidFill>
              </a:rPr>
              <a:t>nhân</a:t>
            </a:r>
            <a:endParaRPr lang="en-US" b="1">
              <a:solidFill>
                <a:srgbClr val="FF0000"/>
              </a:solidFill>
            </a:endParaRPr>
          </a:p>
        </p:txBody>
      </p:sp>
    </p:spTree>
    <p:extLst>
      <p:ext uri="{BB962C8B-B14F-4D97-AF65-F5344CB8AC3E}">
        <p14:creationId xmlns:p14="http://schemas.microsoft.com/office/powerpoint/2010/main" val="1634421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5B5ED35E-DC8C-2B77-B8A0-A9370272B565}"/>
              </a:ext>
            </a:extLst>
          </p:cNvPr>
          <p:cNvGrpSpPr/>
          <p:nvPr/>
        </p:nvGrpSpPr>
        <p:grpSpPr>
          <a:xfrm>
            <a:off x="155513" y="0"/>
            <a:ext cx="5940487" cy="6782764"/>
            <a:chOff x="5785167" y="1706563"/>
            <a:chExt cx="1953895" cy="3328035"/>
          </a:xfrm>
        </p:grpSpPr>
        <p:sp>
          <p:nvSpPr>
            <p:cNvPr id="5" name="Arrow: Right 4">
              <a:extLst>
                <a:ext uri="{FF2B5EF4-FFF2-40B4-BE49-F238E27FC236}">
                  <a16:creationId xmlns:a16="http://schemas.microsoft.com/office/drawing/2014/main" xmlns="" id="{2B6E1AB5-9613-F05F-C609-B3116A84447A}"/>
                </a:ext>
              </a:extLst>
            </p:cNvPr>
            <p:cNvSpPr/>
            <p:nvPr/>
          </p:nvSpPr>
          <p:spPr>
            <a:xfrm rot="16200000">
              <a:off x="4452937" y="3038793"/>
              <a:ext cx="3217545" cy="5530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6" name="Straight Connector 5">
              <a:extLst>
                <a:ext uri="{FF2B5EF4-FFF2-40B4-BE49-F238E27FC236}">
                  <a16:creationId xmlns:a16="http://schemas.microsoft.com/office/drawing/2014/main" xmlns="" id="{7D1EFDC2-ECDF-C6F5-61C0-262FE5E40A8F}"/>
                </a:ext>
              </a:extLst>
            </p:cNvPr>
            <p:cNvCxnSpPr>
              <a:cxnSpLocks/>
            </p:cNvCxnSpPr>
            <p:nvPr/>
          </p:nvCxnSpPr>
          <p:spPr>
            <a:xfrm flipV="1">
              <a:off x="6081712" y="2023428"/>
              <a:ext cx="812800" cy="635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sp>
          <p:nvSpPr>
            <p:cNvPr id="7" name="Rectangle: Rounded Corners 6">
              <a:extLst>
                <a:ext uri="{FF2B5EF4-FFF2-40B4-BE49-F238E27FC236}">
                  <a16:creationId xmlns:a16="http://schemas.microsoft.com/office/drawing/2014/main" xmlns="" id="{746F52B1-B899-2ECA-73A2-5AFD79E4DEEC}"/>
                </a:ext>
              </a:extLst>
            </p:cNvPr>
            <p:cNvSpPr/>
            <p:nvPr/>
          </p:nvSpPr>
          <p:spPr>
            <a:xfrm>
              <a:off x="6682422" y="4490403"/>
              <a:ext cx="1006475" cy="544195"/>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algn="ctr">
                <a:spcBef>
                  <a:spcPts val="600"/>
                </a:spcBef>
                <a:spcAft>
                  <a:spcPts val="600"/>
                </a:spcAft>
              </a:pPr>
              <a:r>
                <a:rPr lang="vi-VN" sz="3200" kern="1200">
                  <a:solidFill>
                    <a:srgbClr val="000000"/>
                  </a:solidFill>
                  <a:effectLst/>
                  <a:latin typeface="Myriad Pro"/>
                  <a:ea typeface="Times New Roman" panose="02020603050405020304" pitchFamily="18" charset="0"/>
                  <a:cs typeface="Arial" panose="020B0604020202020204" pitchFamily="34" charset="0"/>
                </a:rPr>
                <a:t>1967  </a:t>
              </a:r>
              <a:endParaRPr lang="en-US" sz="3200">
                <a:effectLst/>
                <a:latin typeface="Times New Roman" panose="02020603050405020304" pitchFamily="18" charset="0"/>
                <a:ea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4257F009-B75E-B687-D7FE-8AC85E32667F}"/>
                </a:ext>
              </a:extLst>
            </p:cNvPr>
            <p:cNvCxnSpPr>
              <a:cxnSpLocks/>
            </p:cNvCxnSpPr>
            <p:nvPr/>
          </p:nvCxnSpPr>
          <p:spPr>
            <a:xfrm>
              <a:off x="6186487" y="2833053"/>
              <a:ext cx="688975" cy="381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xmlns="" id="{AA67FCF3-9FE8-65E5-6094-F5EBBA7A79F7}"/>
                </a:ext>
              </a:extLst>
            </p:cNvPr>
            <p:cNvCxnSpPr>
              <a:cxnSpLocks/>
            </p:cNvCxnSpPr>
            <p:nvPr/>
          </p:nvCxnSpPr>
          <p:spPr>
            <a:xfrm flipV="1">
              <a:off x="6034722" y="3800158"/>
              <a:ext cx="812800" cy="6350"/>
            </a:xfrm>
            <a:prstGeom prst="line">
              <a:avLst/>
            </a:prstGeom>
            <a:noFill/>
            <a:ln w="19050" cap="flat" cmpd="sng" algn="ctr">
              <a:solidFill>
                <a:schemeClr val="tx1"/>
              </a:solidFill>
              <a:prstDash val="solid"/>
              <a:miter lim="800000"/>
            </a:ln>
            <a:effectLst/>
          </p:spPr>
        </p:cxnSp>
        <p:cxnSp>
          <p:nvCxnSpPr>
            <p:cNvPr id="10" name="Straight Connector 9">
              <a:extLst>
                <a:ext uri="{FF2B5EF4-FFF2-40B4-BE49-F238E27FC236}">
                  <a16:creationId xmlns:a16="http://schemas.microsoft.com/office/drawing/2014/main" xmlns="" id="{5788CD9A-1C01-EE92-E150-8848FB06AE60}"/>
                </a:ext>
              </a:extLst>
            </p:cNvPr>
            <p:cNvCxnSpPr>
              <a:cxnSpLocks/>
            </p:cNvCxnSpPr>
            <p:nvPr/>
          </p:nvCxnSpPr>
          <p:spPr>
            <a:xfrm flipV="1">
              <a:off x="6074092" y="4712018"/>
              <a:ext cx="593090" cy="13335"/>
            </a:xfrm>
            <a:prstGeom prst="line">
              <a:avLst/>
            </a:prstGeom>
            <a:noFill/>
            <a:ln w="19050" cap="flat" cmpd="sng" algn="ctr">
              <a:solidFill>
                <a:schemeClr val="tx1"/>
              </a:solidFill>
              <a:prstDash val="solid"/>
              <a:miter lim="800000"/>
            </a:ln>
            <a:effectLst/>
          </p:spPr>
        </p:cxnSp>
        <p:sp>
          <p:nvSpPr>
            <p:cNvPr id="11" name="Rectangle: Rounded Corners 10">
              <a:extLst>
                <a:ext uri="{FF2B5EF4-FFF2-40B4-BE49-F238E27FC236}">
                  <a16:creationId xmlns:a16="http://schemas.microsoft.com/office/drawing/2014/main" xmlns="" id="{7896C0DB-7A3F-4E40-AB0F-2EE2022A150B}"/>
                </a:ext>
              </a:extLst>
            </p:cNvPr>
            <p:cNvSpPr/>
            <p:nvPr/>
          </p:nvSpPr>
          <p:spPr>
            <a:xfrm>
              <a:off x="6646862" y="2605723"/>
              <a:ext cx="1070610" cy="482600"/>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r>
                <a:rPr lang="vi-VN" sz="3200" kern="1200">
                  <a:solidFill>
                    <a:srgbClr val="000000"/>
                  </a:solidFill>
                  <a:effectLst/>
                  <a:latin typeface="Myriad Pro"/>
                  <a:ea typeface="Times New Roman" panose="02020603050405020304" pitchFamily="18" charset="0"/>
                  <a:cs typeface="Arial" panose="020B0604020202020204" pitchFamily="34" charset="0"/>
                </a:rPr>
                <a:t>10</a:t>
              </a:r>
              <a:r>
                <a:rPr lang="en-GB" sz="3200" kern="1200">
                  <a:solidFill>
                    <a:srgbClr val="000000"/>
                  </a:solidFill>
                  <a:effectLst/>
                  <a:latin typeface="Myriad Pro"/>
                  <a:ea typeface="Times New Roman" panose="02020603050405020304" pitchFamily="18" charset="0"/>
                  <a:cs typeface="Arial" panose="020B0604020202020204" pitchFamily="34" charset="0"/>
                </a:rPr>
                <a:t> – </a:t>
              </a:r>
              <a:r>
                <a:rPr lang="vi-VN" sz="3200" kern="1200">
                  <a:solidFill>
                    <a:srgbClr val="000000"/>
                  </a:solidFill>
                  <a:effectLst/>
                  <a:latin typeface="Myriad Pro"/>
                  <a:ea typeface="Times New Roman" panose="02020603050405020304" pitchFamily="18" charset="0"/>
                  <a:cs typeface="Arial" panose="020B0604020202020204" pitchFamily="34" charset="0"/>
                </a:rPr>
                <a:t>2003</a:t>
              </a:r>
              <a:endParaRPr lang="en-US" sz="3200">
                <a:effectLst/>
                <a:latin typeface="Times New Roman" panose="02020603050405020304" pitchFamily="18" charset="0"/>
                <a:ea typeface="Times New Roman" panose="02020603050405020304" pitchFamily="18" charset="0"/>
              </a:endParaRPr>
            </a:p>
          </p:txBody>
        </p:sp>
        <p:sp>
          <p:nvSpPr>
            <p:cNvPr id="12" name="Rectangle: Rounded Corners 11">
              <a:extLst>
                <a:ext uri="{FF2B5EF4-FFF2-40B4-BE49-F238E27FC236}">
                  <a16:creationId xmlns:a16="http://schemas.microsoft.com/office/drawing/2014/main" xmlns="" id="{FEBE6FD0-3C89-9CCB-1ED7-ACBD7F6A42B6}"/>
                </a:ext>
              </a:extLst>
            </p:cNvPr>
            <p:cNvSpPr/>
            <p:nvPr/>
          </p:nvSpPr>
          <p:spPr>
            <a:xfrm>
              <a:off x="6641147" y="1823403"/>
              <a:ext cx="1097915" cy="480060"/>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r>
                <a:rPr lang="vi-VN" sz="3200" kern="1200">
                  <a:solidFill>
                    <a:srgbClr val="000000"/>
                  </a:solidFill>
                  <a:effectLst/>
                  <a:latin typeface="Myriad Pro"/>
                  <a:ea typeface="Times New Roman" panose="02020603050405020304" pitchFamily="18" charset="0"/>
                  <a:cs typeface="Arial" panose="020B0604020202020204" pitchFamily="34" charset="0"/>
                </a:rPr>
                <a:t>01</a:t>
              </a:r>
              <a:r>
                <a:rPr lang="en-GB" sz="3200" kern="1200">
                  <a:solidFill>
                    <a:srgbClr val="000000"/>
                  </a:solidFill>
                  <a:effectLst/>
                  <a:latin typeface="Myriad Pro"/>
                  <a:ea typeface="Times New Roman" panose="02020603050405020304" pitchFamily="18" charset="0"/>
                  <a:cs typeface="Arial" panose="020B0604020202020204" pitchFamily="34" charset="0"/>
                </a:rPr>
                <a:t> – </a:t>
              </a:r>
              <a:r>
                <a:rPr lang="vi-VN" sz="3200" kern="1200">
                  <a:solidFill>
                    <a:srgbClr val="000000"/>
                  </a:solidFill>
                  <a:effectLst/>
                  <a:latin typeface="Myriad Pro"/>
                  <a:ea typeface="Times New Roman" panose="02020603050405020304" pitchFamily="18" charset="0"/>
                  <a:cs typeface="Arial" panose="020B0604020202020204" pitchFamily="34" charset="0"/>
                </a:rPr>
                <a:t>2007  </a:t>
              </a:r>
              <a:endParaRPr lang="en-US" sz="3200">
                <a:effectLst/>
                <a:latin typeface="Times New Roman" panose="02020603050405020304" pitchFamily="18" charset="0"/>
                <a:ea typeface="Times New Roman" panose="02020603050405020304" pitchFamily="18" charset="0"/>
              </a:endParaRPr>
            </a:p>
          </p:txBody>
        </p:sp>
        <p:sp>
          <p:nvSpPr>
            <p:cNvPr id="13" name="Rectangle: Rounded Corners 12">
              <a:extLst>
                <a:ext uri="{FF2B5EF4-FFF2-40B4-BE49-F238E27FC236}">
                  <a16:creationId xmlns:a16="http://schemas.microsoft.com/office/drawing/2014/main" xmlns="" id="{A5EB095B-567E-5C2A-8864-7AE0F86F8E33}"/>
                </a:ext>
              </a:extLst>
            </p:cNvPr>
            <p:cNvSpPr/>
            <p:nvPr/>
          </p:nvSpPr>
          <p:spPr>
            <a:xfrm>
              <a:off x="6610667" y="3499168"/>
              <a:ext cx="1078230" cy="513080"/>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algn="ctr">
                <a:spcBef>
                  <a:spcPts val="600"/>
                </a:spcBef>
                <a:spcAft>
                  <a:spcPts val="600"/>
                </a:spcAft>
              </a:pPr>
              <a:r>
                <a:rPr lang="vi-VN" sz="3200" kern="1200">
                  <a:solidFill>
                    <a:srgbClr val="000000"/>
                  </a:solidFill>
                  <a:effectLst/>
                  <a:latin typeface="Myriad Pro"/>
                  <a:ea typeface="Times New Roman" panose="02020603050405020304" pitchFamily="18" charset="0"/>
                  <a:cs typeface="Arial" panose="020B0604020202020204" pitchFamily="34" charset="0"/>
                </a:rPr>
                <a:t>12</a:t>
              </a:r>
              <a:r>
                <a:rPr lang="en-GB" sz="3200" kern="1200">
                  <a:solidFill>
                    <a:srgbClr val="000000"/>
                  </a:solidFill>
                  <a:effectLst/>
                  <a:latin typeface="Myriad Pro"/>
                  <a:ea typeface="Times New Roman" panose="02020603050405020304" pitchFamily="18" charset="0"/>
                  <a:cs typeface="Arial" panose="020B0604020202020204" pitchFamily="34" charset="0"/>
                </a:rPr>
                <a:t> – </a:t>
              </a:r>
              <a:r>
                <a:rPr lang="vi-VN" sz="3200" kern="1200">
                  <a:solidFill>
                    <a:srgbClr val="000000"/>
                  </a:solidFill>
                  <a:effectLst/>
                  <a:latin typeface="Myriad Pro"/>
                  <a:ea typeface="Times New Roman" panose="02020603050405020304" pitchFamily="18" charset="0"/>
                  <a:cs typeface="Arial" panose="020B0604020202020204" pitchFamily="34" charset="0"/>
                </a:rPr>
                <a:t>1997 </a:t>
              </a:r>
              <a:endParaRPr lang="en-US" sz="3200">
                <a:effectLst/>
                <a:latin typeface="Times New Roman" panose="02020603050405020304" pitchFamily="18" charset="0"/>
                <a:ea typeface="Times New Roman" panose="02020603050405020304" pitchFamily="18" charset="0"/>
              </a:endParaRPr>
            </a:p>
          </p:txBody>
        </p:sp>
      </p:grpSp>
      <p:sp>
        <p:nvSpPr>
          <p:cNvPr id="17" name="Rectangle: Rounded Corners 11">
            <a:extLst>
              <a:ext uri="{FF2B5EF4-FFF2-40B4-BE49-F238E27FC236}">
                <a16:creationId xmlns:a16="http://schemas.microsoft.com/office/drawing/2014/main" xmlns="" id="{FEBE6FD0-3C89-9CCB-1ED7-ACBD7F6A42B6}"/>
              </a:ext>
            </a:extLst>
          </p:cNvPr>
          <p:cNvSpPr/>
          <p:nvPr/>
        </p:nvSpPr>
        <p:spPr>
          <a:xfrm>
            <a:off x="6555783" y="264736"/>
            <a:ext cx="5636217" cy="978395"/>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endParaRPr lang="en-US" sz="3200" dirty="0">
              <a:effectLst/>
              <a:latin typeface="Times New Roman" panose="02020603050405020304" pitchFamily="18" charset="0"/>
              <a:ea typeface="Times New Roman" panose="02020603050405020304" pitchFamily="18" charset="0"/>
            </a:endParaRPr>
          </a:p>
        </p:txBody>
      </p:sp>
      <p:sp>
        <p:nvSpPr>
          <p:cNvPr id="19" name="Rectangle: Rounded Corners 11">
            <a:extLst>
              <a:ext uri="{FF2B5EF4-FFF2-40B4-BE49-F238E27FC236}">
                <a16:creationId xmlns:a16="http://schemas.microsoft.com/office/drawing/2014/main" xmlns="" id="{FEBE6FD0-3C89-9CCB-1ED7-ACBD7F6A42B6}"/>
              </a:ext>
            </a:extLst>
          </p:cNvPr>
          <p:cNvSpPr/>
          <p:nvPr/>
        </p:nvSpPr>
        <p:spPr>
          <a:xfrm>
            <a:off x="6555780" y="1928944"/>
            <a:ext cx="5636217" cy="978395"/>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endParaRPr lang="en-US" sz="3200" dirty="0">
              <a:effectLst/>
              <a:latin typeface="Times New Roman" panose="02020603050405020304" pitchFamily="18" charset="0"/>
              <a:ea typeface="Times New Roman" panose="02020603050405020304" pitchFamily="18" charset="0"/>
            </a:endParaRPr>
          </a:p>
        </p:txBody>
      </p:sp>
      <p:sp>
        <p:nvSpPr>
          <p:cNvPr id="20" name="Rectangle: Rounded Corners 11">
            <a:extLst>
              <a:ext uri="{FF2B5EF4-FFF2-40B4-BE49-F238E27FC236}">
                <a16:creationId xmlns:a16="http://schemas.microsoft.com/office/drawing/2014/main" xmlns="" id="{FEBE6FD0-3C89-9CCB-1ED7-ACBD7F6A42B6}"/>
              </a:ext>
            </a:extLst>
          </p:cNvPr>
          <p:cNvSpPr/>
          <p:nvPr/>
        </p:nvSpPr>
        <p:spPr>
          <a:xfrm>
            <a:off x="6555781" y="3790634"/>
            <a:ext cx="5636217" cy="978395"/>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endParaRPr lang="en-US" sz="3200" dirty="0">
              <a:effectLst/>
              <a:latin typeface="Times New Roman" panose="02020603050405020304" pitchFamily="18" charset="0"/>
              <a:ea typeface="Times New Roman" panose="02020603050405020304" pitchFamily="18" charset="0"/>
            </a:endParaRPr>
          </a:p>
        </p:txBody>
      </p:sp>
      <p:sp>
        <p:nvSpPr>
          <p:cNvPr id="21" name="Rectangle: Rounded Corners 11">
            <a:extLst>
              <a:ext uri="{FF2B5EF4-FFF2-40B4-BE49-F238E27FC236}">
                <a16:creationId xmlns:a16="http://schemas.microsoft.com/office/drawing/2014/main" xmlns="" id="{FEBE6FD0-3C89-9CCB-1ED7-ACBD7F6A42B6}"/>
              </a:ext>
            </a:extLst>
          </p:cNvPr>
          <p:cNvSpPr/>
          <p:nvPr/>
        </p:nvSpPr>
        <p:spPr>
          <a:xfrm>
            <a:off x="6555782" y="5739012"/>
            <a:ext cx="5636217" cy="978395"/>
          </a:xfrm>
          <a:prstGeom prst="roundRect">
            <a:avLst>
              <a:gd name="adj" fmla="val 50000"/>
            </a:avLst>
          </a:prstGeom>
          <a:solidFill>
            <a:schemeClr val="bg1"/>
          </a:solidFill>
          <a:ln w="19050" cap="flat" cmpd="sng" algn="ctr">
            <a:solidFill>
              <a:schemeClr val="tx1"/>
            </a:solidFill>
            <a:prstDash val="solid"/>
            <a:miter lim="800000"/>
          </a:ln>
          <a:effectLst/>
        </p:spPr>
        <p:txBody>
          <a:bodyPr wrap="square" rtlCol="0" anchor="ctr">
            <a:noAutofit/>
          </a:bodyPr>
          <a:lstStyle/>
          <a:p>
            <a:pPr marL="0" marR="0" algn="ctr">
              <a:spcBef>
                <a:spcPts val="600"/>
              </a:spcBef>
              <a:spcAft>
                <a:spcPts val="600"/>
              </a:spcAft>
            </a:pPr>
            <a:endParaRPr lang="en-US" sz="3200" dirty="0">
              <a:effectLst/>
              <a:latin typeface="Times New Roman" panose="02020603050405020304" pitchFamily="18" charset="0"/>
              <a:ea typeface="Times New Roman" panose="02020603050405020304" pitchFamily="18" charset="0"/>
            </a:endParaRPr>
          </a:p>
        </p:txBody>
      </p:sp>
      <p:cxnSp>
        <p:nvCxnSpPr>
          <p:cNvPr id="3" name="Straight Connector 2"/>
          <p:cNvCxnSpPr>
            <a:stCxn id="12" idx="3"/>
            <a:endCxn id="17" idx="1"/>
          </p:cNvCxnSpPr>
          <p:nvPr/>
        </p:nvCxnSpPr>
        <p:spPr>
          <a:xfrm>
            <a:off x="6096000" y="734423"/>
            <a:ext cx="459783" cy="12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63178" y="2411934"/>
            <a:ext cx="459783" cy="12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3" idx="3"/>
          </p:cNvCxnSpPr>
          <p:nvPr/>
        </p:nvCxnSpPr>
        <p:spPr>
          <a:xfrm>
            <a:off x="5943482" y="4213352"/>
            <a:ext cx="599767" cy="14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18508" y="6228209"/>
            <a:ext cx="459783" cy="124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15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8FA621C-4B59-073E-69A7-FBAF7B8957E0}"/>
              </a:ext>
            </a:extLst>
          </p:cNvPr>
          <p:cNvPicPr>
            <a:picLocks noChangeAspect="1"/>
          </p:cNvPicPr>
          <p:nvPr/>
        </p:nvPicPr>
        <p:blipFill>
          <a:blip r:embed="rId3"/>
          <a:stretch>
            <a:fillRect/>
          </a:stretch>
        </p:blipFill>
        <p:spPr>
          <a:xfrm>
            <a:off x="477624" y="18942"/>
            <a:ext cx="11236751" cy="6839058"/>
          </a:xfrm>
          <a:prstGeom prst="rect">
            <a:avLst/>
          </a:prstGeom>
        </p:spPr>
      </p:pic>
    </p:spTree>
    <p:extLst>
      <p:ext uri="{BB962C8B-B14F-4D97-AF65-F5344CB8AC3E}">
        <p14:creationId xmlns:p14="http://schemas.microsoft.com/office/powerpoint/2010/main" val="1944867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B16E9532-6DC7-411D-A09F-8413A5B95FFE}"/>
              </a:ext>
            </a:extLst>
          </p:cNvPr>
          <p:cNvSpPr>
            <a:spLocks noGrp="1"/>
          </p:cNvSpPr>
          <p:nvPr>
            <p:ph type="title"/>
          </p:nvPr>
        </p:nvSpPr>
        <p:spPr>
          <a:xfrm>
            <a:off x="192054" y="314626"/>
            <a:ext cx="5903945" cy="1700786"/>
          </a:xfrm>
        </p:spPr>
        <p:txBody>
          <a:bodyPr anchor="ctr">
            <a:noAutofit/>
          </a:bodyPr>
          <a:lstStyle/>
          <a:p>
            <a:pPr marL="0" marR="0" algn="just" fontAlgn="base">
              <a:lnSpc>
                <a:spcPct val="115000"/>
              </a:lnSpc>
              <a:spcBef>
                <a:spcPts val="0"/>
              </a:spcBef>
              <a:spcAft>
                <a:spcPts val="0"/>
              </a:spcAft>
            </a:pPr>
            <a:r>
              <a:rPr lang="vi-VN" sz="3200" b="1">
                <a:solidFill>
                  <a:srgbClr val="FF0000"/>
                </a:solidFill>
                <a:effectLst/>
                <a:latin typeface="Times New Roman" panose="02020603050405020304" pitchFamily="18" charset="0"/>
                <a:ea typeface="Times New Roman" panose="02020603050405020304" pitchFamily="18" charset="0"/>
              </a:rPr>
              <a:t>1. Ý TƯỞNG, MỤC TIÊU VÀ KẾ HOẠCH XÂY DỰNG CỘNG ĐỒNG ASEAN</a:t>
            </a:r>
            <a:endParaRPr lang="en-US" sz="3200">
              <a:solidFill>
                <a:srgbClr val="FF0000"/>
              </a:solidFill>
              <a:effectLst/>
              <a:latin typeface="Times New Roman" panose="02020603050405020304" pitchFamily="18" charset="0"/>
              <a:ea typeface="Times New Roman" panose="02020603050405020304" pitchFamily="18" charset="0"/>
            </a:endParaRPr>
          </a:p>
        </p:txBody>
      </p:sp>
      <p:pic>
        <p:nvPicPr>
          <p:cNvPr id="9" name="Picture Placeholder 8" descr="Angle view of a man skiing on a mountain slope">
            <a:extLst>
              <a:ext uri="{FF2B5EF4-FFF2-40B4-BE49-F238E27FC236}">
                <a16:creationId xmlns:a16="http://schemas.microsoft.com/office/drawing/2014/main" xmlns="" id="{3157C130-A151-49C9-841C-4727F37F3314}"/>
              </a:ext>
            </a:extLst>
          </p:cNvPr>
          <p:cNvPicPr>
            <a:picLocks noGrp="1" noChangeAspect="1"/>
          </p:cNvPicPr>
          <p:nvPr>
            <p:ph type="pic" sz="quarter" idx="13"/>
          </p:nvPr>
        </p:nvPicPr>
        <p:blipFill>
          <a:blip r:embed="rId3"/>
          <a:srcRect l="22206" r="22206"/>
          <a:stretch/>
        </p:blipFill>
        <p:spPr/>
      </p:pic>
      <p:sp>
        <p:nvSpPr>
          <p:cNvPr id="3" name="TextBox 2">
            <a:extLst>
              <a:ext uri="{FF2B5EF4-FFF2-40B4-BE49-F238E27FC236}">
                <a16:creationId xmlns:a16="http://schemas.microsoft.com/office/drawing/2014/main" xmlns="" id="{38407F94-9F60-D58A-1399-50FFE7E181E2}"/>
              </a:ext>
            </a:extLst>
          </p:cNvPr>
          <p:cNvSpPr txBox="1"/>
          <p:nvPr/>
        </p:nvSpPr>
        <p:spPr>
          <a:xfrm>
            <a:off x="95249" y="2684498"/>
            <a:ext cx="6097554" cy="1077218"/>
          </a:xfrm>
          <a:prstGeom prst="rect">
            <a:avLst/>
          </a:prstGeom>
          <a:noFill/>
        </p:spPr>
        <p:txBody>
          <a:bodyPr wrap="square">
            <a:spAutoFit/>
          </a:bodyPr>
          <a:lstStyle/>
          <a:p>
            <a:pPr algn="just"/>
            <a:r>
              <a:rPr lang="en-US" sz="3200" b="1">
                <a:solidFill>
                  <a:srgbClr val="2E74B5"/>
                </a:solidFill>
                <a:latin typeface="Times New Roman" panose="02020603050405020304" pitchFamily="18" charset="0"/>
                <a:ea typeface="DengXian" panose="02010600030101010101" pitchFamily="2" charset="-122"/>
                <a:cs typeface="Times New Roman" panose="02020603050405020304" pitchFamily="18" charset="0"/>
              </a:rPr>
              <a:t>b</a:t>
            </a:r>
            <a:r>
              <a:rPr lang="en-US" sz="3200" b="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 Mục </a:t>
            </a:r>
            <a:r>
              <a:rPr lang="en-US" sz="3200" b="1" err="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tiêu</a:t>
            </a:r>
            <a:r>
              <a:rPr lang="en-US" sz="3200" b="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b="1" err="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của</a:t>
            </a:r>
            <a:r>
              <a:rPr lang="en-US" sz="3200" b="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 Cộng </a:t>
            </a:r>
            <a:r>
              <a:rPr lang="en-US" sz="3200" b="1" err="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đồng</a:t>
            </a:r>
            <a:r>
              <a:rPr lang="en-US" sz="3200" b="1">
                <a:solidFill>
                  <a:srgbClr val="2E74B5"/>
                </a:solidFill>
                <a:effectLst/>
                <a:latin typeface="Times New Roman" panose="02020603050405020304" pitchFamily="18" charset="0"/>
                <a:ea typeface="DengXian" panose="02010600030101010101" pitchFamily="2" charset="-122"/>
                <a:cs typeface="Times New Roman" panose="02020603050405020304" pitchFamily="18" charset="0"/>
              </a:rPr>
              <a:t> ASEAN</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9082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AE25C0-66E9-4E74-9814-75E5D2A6CAB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8FEDA63D-DE73-4ED5-BDF0-D3D9FD35E1ED}">
  <ds:schemaRefs>
    <ds:schemaRef ds:uri="http://schemas.microsoft.com/sharepoint/v3/contenttype/forms"/>
  </ds:schemaRefs>
</ds:datastoreItem>
</file>

<file path=customXml/itemProps3.xml><?xml version="1.0" encoding="utf-8"?>
<ds:datastoreItem xmlns:ds="http://schemas.openxmlformats.org/officeDocument/2006/customXml" ds:itemID="{B8954E08-A2C8-44D4-BABF-5531D0DF1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{466FAF4A-0245-4285-8782-1E0DEA9A2FA9}tf11158769_win32</Template>
  <TotalTime>1860</TotalTime>
  <Words>1912</Words>
  <Application>Microsoft Office PowerPoint</Application>
  <PresentationFormat>Widescreen</PresentationFormat>
  <Paragraphs>206</Paragraphs>
  <Slides>40</Slides>
  <Notes>24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Avenir Next LT Pro</vt:lpstr>
      <vt:lpstr>Calibri</vt:lpstr>
      <vt:lpstr>DengXian</vt:lpstr>
      <vt:lpstr>Goudy Old Style</vt:lpstr>
      <vt:lpstr>Myriad Pro</vt:lpstr>
      <vt:lpstr>Times New Roman</vt:lpstr>
      <vt:lpstr>Wingdings</vt:lpstr>
      <vt:lpstr>FrostyVTI</vt:lpstr>
      <vt:lpstr>Bài 5 CỘNG ĐỒNG ASEAN: TỪ Ý TƯỞNG ĐẾN HIỆN THỰC</vt:lpstr>
      <vt:lpstr>Nội dung</vt:lpstr>
      <vt:lpstr>Ý nghĩa lá cờ ASEAN?</vt:lpstr>
      <vt:lpstr>PowerPoint Presentation</vt:lpstr>
      <vt:lpstr>1. Ý TƯỞNG, MỤC TIÊU VÀ KẾ HOẠCH XÂY DỰNG CỘNG ĐỒNG ASEAN</vt:lpstr>
      <vt:lpstr>Cá nhân</vt:lpstr>
      <vt:lpstr>PowerPoint Presentation</vt:lpstr>
      <vt:lpstr>PowerPoint Presentation</vt:lpstr>
      <vt:lpstr>1. Ý TƯỞNG, MỤC TIÊU VÀ KẾ HOẠCH XÂY DỰNG CỘNG ĐỒNG ASEAN</vt:lpstr>
      <vt:lpstr>Cá nhân</vt:lpstr>
      <vt:lpstr>PowerPoint Presentation</vt:lpstr>
      <vt:lpstr>PowerPoint Presentation</vt:lpstr>
      <vt:lpstr>1. Ý TƯỞNG, MỤC TIÊU VÀ KẾ HOẠCH XÂY DỰNG CỘNG ĐỒNG ASEAN</vt:lpstr>
      <vt:lpstr>Cá nhân</vt:lpstr>
      <vt:lpstr>PowerPoint Presentation</vt:lpstr>
      <vt:lpstr>Effective delivery techniques   </vt:lpstr>
      <vt:lpstr>Navigating Q&amp;A sessions  </vt:lpstr>
      <vt:lpstr>2. BA TRỤ CỘT CỦA CỘNG ĐỒNG ASEAN </vt:lpstr>
      <vt:lpstr>a. Cộng đồng Chính trị - An ninh ASEAN (APSC)</vt:lpstr>
      <vt:lpstr>PowerPoint Presentation</vt:lpstr>
      <vt:lpstr>PowerPoint Presentation</vt:lpstr>
      <vt:lpstr>b. Cộng đồng Kinh tế ASEAN</vt:lpstr>
      <vt:lpstr>PowerPoint Presentation</vt:lpstr>
      <vt:lpstr>PowerPoint Presentation</vt:lpstr>
      <vt:lpstr>PowerPoint Presentation</vt:lpstr>
      <vt:lpstr>c. Cộng đồng Văn hoá –  Xã hội ASEAN (ASCC)</vt:lpstr>
      <vt:lpstr>PowerPoint Presentation</vt:lpstr>
      <vt:lpstr>PowerPoint Presentation</vt:lpstr>
      <vt:lpstr>3. CỘNG ĐỒNG ASEAN SAU NĂM 2015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Cơ hội và thách thức của Việt Nam trong Cộng đồng ASEAN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 CỘNG ĐỒNG ASEAN: TỪ Ý TƯỞNG ĐẾN HIỆN THỰC</dc:title>
  <dc:creator>quang chi</dc:creator>
  <cp:lastModifiedBy>Admin</cp:lastModifiedBy>
  <cp:revision>26</cp:revision>
  <dcterms:created xsi:type="dcterms:W3CDTF">2024-08-05T02:42:52Z</dcterms:created>
  <dcterms:modified xsi:type="dcterms:W3CDTF">2025-03-17T08:31:46Z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