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310" r:id="rId5"/>
    <p:sldId id="311" r:id="rId6"/>
    <p:sldId id="312" r:id="rId7"/>
    <p:sldId id="313" r:id="rId8"/>
    <p:sldId id="261" r:id="rId9"/>
    <p:sldId id="268" r:id="rId10"/>
    <p:sldId id="298" r:id="rId11"/>
    <p:sldId id="299" r:id="rId12"/>
    <p:sldId id="314" r:id="rId13"/>
    <p:sldId id="315" r:id="rId14"/>
    <p:sldId id="317" r:id="rId15"/>
    <p:sldId id="300" r:id="rId16"/>
    <p:sldId id="316" r:id="rId17"/>
    <p:sldId id="318" r:id="rId18"/>
    <p:sldId id="319" r:id="rId19"/>
    <p:sldId id="320" r:id="rId20"/>
    <p:sldId id="325" r:id="rId21"/>
    <p:sldId id="321" r:id="rId22"/>
    <p:sldId id="322" r:id="rId23"/>
    <p:sldId id="323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B4D73-58DA-BAF4-0866-A62C8C9BE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4FF6B6-EFF5-B96E-15F0-4F41EA92D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A7C9C-97E3-EEC2-738C-C43B3874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150510-2100-C265-6D26-649E897E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86B81-BB3A-233C-54CE-AC461143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60A3D-6298-EC68-EDC1-EDAE1E5A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8F0E33-331B-728B-8EC4-E387A3911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24718E-FA1B-B35C-E83A-B8391000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99C3F9-A75E-D0DD-61C1-510BC41E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750A3-3276-F915-A470-018274EA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8EDD12-5EC6-AE99-ACDB-F8D5102A7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3406EB-098D-6C66-B5E6-DB4BA3A4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D73797-D7C4-A37E-1331-C28E78E3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C1F7E-5E65-B158-8244-260A841F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333A73-ED80-47EF-8D51-CC52D0B2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E724D-5CCE-90AD-DD82-51F5DCC4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4E0AF-A8D8-72BA-6AA2-6B9DF002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D8D6E-D28A-DD4F-72AF-3CB86867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BE336D-F40F-1108-58DF-B27DBCF8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495087-7050-FC60-4778-A1F3B6D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6A19F-04CE-6AAD-6FAD-F7E38061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4BE905-23B7-1CE6-DF90-C6E029C64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67E579-907D-046D-607D-3BFA9C29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EFF9B9-0CE7-9E0A-E657-62D7BFA1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444CF3-FAC6-4F3F-122C-FDD372E2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93649-AB29-2587-EA3C-07FC5A997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3C85C-F8FE-F97A-F4A7-C1C20FFBC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43BB21-9749-F981-02C0-C97D0CFF1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7D165-D68D-C1D2-910D-CA8938C0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F654AC-A10A-4FDE-56AC-EA129BB4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22D0CC-06EC-D232-8D09-9DA1F98F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6E640-9DA6-2515-6224-3BA83134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FBBD74-AEFA-0DDF-8F97-6E671245A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45AABE-BA00-A82E-3760-AC7BEF744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F622A6-C3D1-F535-3630-A18E59EC9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82CC08-9332-5CEC-3FC0-7B38C1EEB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3493AB-AB33-9419-6ECE-05B73E2C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2D74AB-7402-7457-10C8-2AD730F7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4A63B7-1294-6A1A-7866-15A235E5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0C998A-7418-8D19-A089-E39FBDB1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57168C-55EF-9D77-7671-7C4838CB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94BA42-DDFF-A3D6-6BC6-C02F88DF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ACC51-1FC4-9B19-49B7-5AB6D973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DC2F9B-BA64-0D62-B418-55B7E9C1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EBE89E-EA03-6E8C-0DDD-D8F1E88F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5EAAB-46B0-3EB4-4AB7-F34DBCA9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D8DCF-87F6-6883-1DFF-2A4F35F7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17791D-7F49-63EB-852E-85E19F5B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1553B6-4B23-AF14-B727-0A2DF9F45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28626F-9A30-7B59-0C35-1EA5892C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C3563A-402D-55AB-229C-8D194BFE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933EE0-373D-BFA1-BF8E-CE4A1CE4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1346-8493-E8C2-0518-F4F4F874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25C423D-5647-C75D-31B3-2B815CDAA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B866F7-ED90-CC29-2C49-91E2750A6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844B7F-C596-976B-E6B1-62C48C21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27A5E3-050B-63D7-5ED8-6E856F85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2BFC4D-5973-54EA-B1B6-1D0F136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FA662B-513A-E0D1-9EAB-5E758165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2CB6EF-2E96-7550-9F55-638F11929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6B9983-1AA6-0303-D819-B7B7AF44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4EEB-6CE0-4169-A755-1EA1A4C2F40D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D4D89-F1F2-B8E5-F27A-69F81E8F1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ABD6E-8062-A0F2-B0B2-25B33A5D0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BC58-9186-4867-958D-D8E106E11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KQ0Ca0t5l0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Xuc7SUvFjI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About ASEAN - ASEAN Main Portal">
            <a:extLst>
              <a:ext uri="{FF2B5EF4-FFF2-40B4-BE49-F238E27FC236}">
                <a16:creationId xmlns:a16="http://schemas.microsoft.com/office/drawing/2014/main" xmlns="" id="{4B8E3E9A-AEE5-D191-D686-F7DC5574A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r="-1" b="7969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 r="-1" b="12924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02074"/>
            <a:ext cx="10069287" cy="215349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CHỦ ĐỀ 2: ASEAN NHỮNG CHẶNG ĐƯỜNG LỊCH SỬ</a:t>
            </a:r>
          </a:p>
          <a:p>
            <a:r>
              <a:rPr lang="en-US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BÀI 4: SỰ RA ĐỜI VÀ PHÁT TRIỂN CỦA HIỆP HỘI CÁC QUỐC GIA ĐÔNG NAM Á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DD3E4E84-E019-D646-6709-7B0542607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E2C8CA5-FE9D-CF12-C6B1-538F6522B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19484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0139">
                  <a:extLst>
                    <a:ext uri="{9D8B030D-6E8A-4147-A177-3AD203B41FA5}">
                      <a16:colId xmlns:a16="http://schemas.microsoft.com/office/drawing/2014/main" xmlns="" val="2590696788"/>
                    </a:ext>
                  </a:extLst>
                </a:gridCol>
                <a:gridCol w="7141861">
                  <a:extLst>
                    <a:ext uri="{9D8B030D-6E8A-4147-A177-3AD203B41FA5}">
                      <a16:colId xmlns:a16="http://schemas.microsoft.com/office/drawing/2014/main" xmlns="" val="2095937393"/>
                    </a:ext>
                  </a:extLst>
                </a:gridCol>
              </a:tblGrid>
              <a:tr h="6984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What? Tên gọi tổ chức là gì?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ASEAN (Hiệp hội các quốc gia Đông Nam Á).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0807329"/>
                  </a:ext>
                </a:extLst>
              </a:tr>
              <a:tr h="8476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kern="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Where? Tổ chức được thành lập tại đâu?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 Cốc (Thái Lan).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9331410"/>
                  </a:ext>
                </a:extLst>
              </a:tr>
              <a:tr h="10581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When? Tổ chức được thành lập trong thời gian nào?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08 – 8 – 1967.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8694838"/>
                  </a:ext>
                </a:extLst>
              </a:tr>
              <a:tr h="10581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Who? Những nước nào tham gia </a:t>
                      </a:r>
                      <a:br>
                        <a:rPr lang="en-GB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 lập?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</a:t>
                      </a:r>
                      <a:r>
                        <a:rPr lang="en-GB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GB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GB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-xi-a, Ma-</a:t>
                      </a:r>
                      <a:r>
                        <a:rPr lang="en-GB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GB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-xi-a, Phi-</a:t>
                      </a:r>
                      <a:r>
                        <a:rPr lang="en-GB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GB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-pin, Xin-ga-po </a:t>
                      </a:r>
                      <a:r>
                        <a:rPr lang="en-GB" sz="24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Thái Lan.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0435089"/>
                  </a:ext>
                </a:extLst>
              </a:tr>
              <a:tr h="21374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Why? Tại sao tổ chức được thành lập?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Nhu cầu hợp tác khu vực và thế giới.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Tránh sự can thiệp của các cường quốc từ bên ngoài.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Thúc đẩy hợp tác, tương trợ lẫn nhau.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4432051"/>
                  </a:ext>
                </a:extLst>
              </a:tr>
              <a:tr h="10581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How? Tổ chức hoạt động như thế nào?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lập trên cơ sở Tuyên bố ASEAN (còn gọi là Tuyên bố Băng Cốc).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0365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2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202135" y="-1"/>
            <a:ext cx="11759710" cy="619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Quá trình hình thành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giành được độc lập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nước đã nh</a:t>
            </a:r>
            <a:r>
              <a:rPr lang="en-US" sz="36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thấy phải cùng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tác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nhau để cùng phát triển.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Đồng thời họ cũng muốn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 chế sự ảnh hưởng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các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 quốc bên ngoài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Trên thế giới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nhiều tổ chức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 tác kinh tế phát triển và có nhiều thành tựu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 vũ các nước Đông Nam Á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cách liên kết với nhau.</a:t>
            </a:r>
          </a:p>
        </p:txBody>
      </p:sp>
    </p:spTree>
    <p:extLst>
      <p:ext uri="{BB962C8B-B14F-4D97-AF65-F5344CB8AC3E}">
        <p14:creationId xmlns:p14="http://schemas.microsoft.com/office/powerpoint/2010/main" val="40994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202135" y="-1"/>
            <a:ext cx="11759710" cy="619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Quá trình hình thành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Hiệp ước Hữu nghị và Kinh tế Đông Nam Á (SEAFET, năm 1959), Hiệp hội Đông Nam Á (ASA, năm 1961) và Tổ chức MAPHILINDO (năm 1963). Tuy nhiên, tất cả đều không thành công bởi nhiều nguyên nhân khác nhau.</a:t>
            </a:r>
          </a:p>
        </p:txBody>
      </p:sp>
    </p:spTree>
    <p:extLst>
      <p:ext uri="{BB962C8B-B14F-4D97-AF65-F5344CB8AC3E}">
        <p14:creationId xmlns:p14="http://schemas.microsoft.com/office/powerpoint/2010/main" val="10745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202135" y="-1"/>
            <a:ext cx="11759710" cy="619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Quá trình hình thành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Ngày 8-8-1967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Hiệp hội các quốc gia Đông Nam Á (viết tắt là ASEAN) được thành lập tại Băng Cốc (Thái Lan) với sự tham gia của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nước: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Lan, Malaixia, Xingapo, Philippin và Inđônêxia.</a:t>
            </a:r>
          </a:p>
        </p:txBody>
      </p:sp>
    </p:spTree>
    <p:extLst>
      <p:ext uri="{BB962C8B-B14F-4D97-AF65-F5344CB8AC3E}">
        <p14:creationId xmlns:p14="http://schemas.microsoft.com/office/powerpoint/2010/main" val="37352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71044-B6F3-D342-9EB0-2E563CF7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óm tắt nhanh lịch sử hình thành của ASEAN !!! Vai trò của ASEAN hiện nay là gì ?">
            <a:hlinkClick r:id="" action="ppaction://media"/>
            <a:extLst>
              <a:ext uri="{FF2B5EF4-FFF2-40B4-BE49-F238E27FC236}">
                <a16:creationId xmlns:a16="http://schemas.microsoft.com/office/drawing/2014/main" xmlns="" id="{9FAF68FB-567E-739A-DCDF-6EE98ED355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603" y="248740"/>
            <a:ext cx="11256793" cy="63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8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thành lập của ASEAN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11621675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 đẩy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sự phát triển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 tế – xã hội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các nước thành viên.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 dựng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 vực có nền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 bình, ổn định.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 đẩy hợp tác 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cực và giúp đỡ lẫn nhau trong các lĩnh vực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 tế, văn hóa, khoa học kỹ thuật và hành chính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8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thành lập của ASEAN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11621675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hấn đấu để Đông Nam Á trở thành khu vực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 bình, tự do, thịnh vượng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ASEAN trở thành tổ chức bao gồm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 cả các quốc gia Đông Nam Á</a:t>
            </a: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4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Hành trình phát triển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Từ ASEAN 5 (1967) đến ASEAN 10 (1999).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11621675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Năm 1984 ASEAN kết nạp thêm Bru-nây Da-ru-xa-lam làm thành viên thứ 6.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Ngày 28/7/1995 Việt Nam trở thành thành viên thứ 7 của Hiệp hội.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Ngày 23/7/1997 kết nạp Lào và Mi-an-ma.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Ngày 30/4/1999, Căm-pu-chia trở thành thành viên thứ 10 của ASEAN</a:t>
            </a:r>
            <a:r>
              <a:rPr lang="en-US" sz="320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vi-VN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6C768-E81D-4D1D-7F4C-37B9F743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Khoảnh khắc và sự kiện. Ngày 28/7/1995: Việt Nam chính thức gia nhập ASEAN - VNEWS">
            <a:hlinkClick r:id="" action="ppaction://media"/>
            <a:extLst>
              <a:ext uri="{FF2B5EF4-FFF2-40B4-BE49-F238E27FC236}">
                <a16:creationId xmlns:a16="http://schemas.microsoft.com/office/drawing/2014/main" xmlns="" id="{F373D2D3-D673-5B73-307B-E2C26ACF2B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513" y="248751"/>
            <a:ext cx="11320397" cy="63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Hành trình phát triển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phát triển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11621675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- 1967-1976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ASEAN tập trung phát triển </a:t>
            </a: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cấu tổ chức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hoàn thiện </a:t>
            </a: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 tắc hoạt động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chú trọng hợp tác giữa các thành viên trong tổ chức; </a:t>
            </a:r>
            <a:endParaRPr lang="en-US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 11-1971, ra </a:t>
            </a: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 bố về Khu vực Hoà bình, Tự do và Trung lập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(ZOPFAN).</a:t>
            </a:r>
            <a:endParaRPr lang="en-US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+ 2-1976: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Bali 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kí kết (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 bố về sự Hoà hợp ASEAN I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tạo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  <a:endParaRPr lang="vi-VN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81" y="1938389"/>
            <a:ext cx="6672044" cy="9916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 lịch sử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345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xmlns="" id="{02B449A5-E5A3-440C-A063-D879859D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850"/>
            <a:ext cx="9982200" cy="6223000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xmlns="" id="{C3C8398A-AEF2-4DD3-94F3-F34B6A85E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6278563"/>
            <a:ext cx="7543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HỘI NGHỊ BA-LI 2/1976 ( INDONEXIA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Hành trình phát triển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phát triển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BF6CED-AA04-1FC6-80B0-D0EC5E9430B8}"/>
              </a:ext>
            </a:extLst>
          </p:cNvPr>
          <p:cNvSpPr txBox="1"/>
          <p:nvPr/>
        </p:nvSpPr>
        <p:spPr>
          <a:xfrm>
            <a:off x="345232" y="1852041"/>
            <a:ext cx="110754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Tôn trọng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quyền, toàn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can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công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sử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lực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quyết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hòa bình.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 phát triển có hiệu quả trong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hội.</a:t>
            </a:r>
          </a:p>
        </p:txBody>
      </p:sp>
    </p:spTree>
    <p:extLst>
      <p:ext uri="{BB962C8B-B14F-4D97-AF65-F5344CB8AC3E}">
        <p14:creationId xmlns:p14="http://schemas.microsoft.com/office/powerpoint/2010/main" val="184444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Hành trình phát triển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phát triển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11621675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- 1976-1999: </a:t>
            </a:r>
            <a:endParaRPr lang="en-US" sz="3200" b="1" i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Hiệp ước Thân thiện và Hợp tác ở Đông Nam Á (TAC);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 ASEAN 5 thành ASEAN 10.</a:t>
            </a:r>
          </a:p>
        </p:txBody>
      </p:sp>
    </p:spTree>
    <p:extLst>
      <p:ext uri="{BB962C8B-B14F-4D97-AF65-F5344CB8AC3E}">
        <p14:creationId xmlns:p14="http://schemas.microsoft.com/office/powerpoint/2010/main" val="37835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Hành trình phát triển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phát triển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11621675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- 1999-2015: </a:t>
            </a:r>
            <a:endParaRPr lang="en-US" sz="3200" b="1" i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ASEAN chú trọng củng cố sự đoàn kết trong tổ chức, đóng vai trò trung tâm trong quá trình liên kết khu vực Đông Á. </a:t>
            </a:r>
            <a:endParaRPr lang="en-US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thông qua </a:t>
            </a: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 chương ASEAN (2007),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ASEAN thông qua lộ trình xây dựng Cộng đồng ASEAN.</a:t>
            </a:r>
          </a:p>
        </p:txBody>
      </p:sp>
    </p:spTree>
    <p:extLst>
      <p:ext uri="{BB962C8B-B14F-4D97-AF65-F5344CB8AC3E}">
        <p14:creationId xmlns:p14="http://schemas.microsoft.com/office/powerpoint/2010/main" val="25312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Hành trình phát triển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phát triển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15859" y="1166517"/>
            <a:ext cx="11621675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- 2015-nay: </a:t>
            </a:r>
            <a:endParaRPr lang="en-US" sz="3200" b="1" i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2015, Cộng đồng ASEAN được thành lập; </a:t>
            </a:r>
            <a:endParaRPr lang="en-US" sz="3200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ASEAN chủ động mở rộng quan hệ hợp tác với các chủ thể bên ngoài.</a:t>
            </a:r>
          </a:p>
        </p:txBody>
      </p:sp>
    </p:spTree>
    <p:extLst>
      <p:ext uri="{BB962C8B-B14F-4D97-AF65-F5344CB8AC3E}">
        <p14:creationId xmlns:p14="http://schemas.microsoft.com/office/powerpoint/2010/main" val="1580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83" y="2041575"/>
            <a:ext cx="10262532" cy="991663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Quốc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danh là “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sở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Khởi động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AFF07EE-E320-812D-22C4-FA240F17221D}"/>
              </a:ext>
            </a:extLst>
          </p:cNvPr>
          <p:cNvSpPr txBox="1">
            <a:spLocks/>
          </p:cNvSpPr>
          <p:nvPr/>
        </p:nvSpPr>
        <p:spPr>
          <a:xfrm>
            <a:off x="8258570" y="2945561"/>
            <a:ext cx="2689870" cy="99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Indonesia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ndonesia travel guide: Everything to know before you go | The Independent">
            <a:extLst>
              <a:ext uri="{FF2B5EF4-FFF2-40B4-BE49-F238E27FC236}">
                <a16:creationId xmlns:a16="http://schemas.microsoft.com/office/drawing/2014/main" xmlns="" id="{38632ADF-A0E4-8607-4B1C-1C764DC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0" y="3912439"/>
            <a:ext cx="3974128" cy="26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donesia country profile - BBC News">
            <a:extLst>
              <a:ext uri="{FF2B5EF4-FFF2-40B4-BE49-F238E27FC236}">
                <a16:creationId xmlns:a16="http://schemas.microsoft.com/office/drawing/2014/main" xmlns="" id="{EC3E48CE-804E-3854-CDA5-32FC9B2F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3937224"/>
            <a:ext cx="4168169" cy="23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83" y="2041575"/>
            <a:ext cx="10262532" cy="991663"/>
          </a:xfrm>
        </p:spPr>
        <p:txBody>
          <a:bodyPr>
            <a:normAutofit fontScale="77500" lnSpcReduction="20000"/>
          </a:bodyPr>
          <a:lstStyle/>
          <a:p>
            <a:r>
              <a:rPr lang="vi-VN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Cuối năm 1520, nhà thám hiể</a:t>
            </a:r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Bồ Đào Nha Ma-gien-lăng đã đặt chân đến đất nước nào ở khu vực Đông Nam Á?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Khởi động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AFF07EE-E320-812D-22C4-FA240F17221D}"/>
              </a:ext>
            </a:extLst>
          </p:cNvPr>
          <p:cNvSpPr txBox="1">
            <a:spLocks/>
          </p:cNvSpPr>
          <p:nvPr/>
        </p:nvSpPr>
        <p:spPr>
          <a:xfrm>
            <a:off x="8258570" y="2945561"/>
            <a:ext cx="2689870" cy="99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hilippines country profile - BBC News">
            <a:extLst>
              <a:ext uri="{FF2B5EF4-FFF2-40B4-BE49-F238E27FC236}">
                <a16:creationId xmlns:a16="http://schemas.microsoft.com/office/drawing/2014/main" xmlns="" id="{32BE9986-660B-015D-9D4B-17E79472B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83" y="4099157"/>
            <a:ext cx="4374503" cy="24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ọn bộ kinh nghiệm du lịch Philippines siêu chi tiết">
            <a:extLst>
              <a:ext uri="{FF2B5EF4-FFF2-40B4-BE49-F238E27FC236}">
                <a16:creationId xmlns:a16="http://schemas.microsoft.com/office/drawing/2014/main" xmlns="" id="{CB824AFF-0C83-8B91-F3E7-1680C97A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04" y="3699018"/>
            <a:ext cx="3810001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83" y="2041575"/>
            <a:ext cx="10262532" cy="991663"/>
          </a:xfrm>
        </p:spPr>
        <p:txBody>
          <a:bodyPr>
            <a:normAutofit/>
          </a:bodyPr>
          <a:lstStyle/>
          <a:p>
            <a:r>
              <a:rPr lang="vi-VN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 nào có tượng Phật vàng lớn nhất thế giới?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Khởi động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AFF07EE-E320-812D-22C4-FA240F17221D}"/>
              </a:ext>
            </a:extLst>
          </p:cNvPr>
          <p:cNvSpPr txBox="1">
            <a:spLocks/>
          </p:cNvSpPr>
          <p:nvPr/>
        </p:nvSpPr>
        <p:spPr>
          <a:xfrm>
            <a:off x="8258570" y="2945561"/>
            <a:ext cx="2689870" cy="99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Thailand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inh nghiệm du lịch Chùa Phật Vàng độc đáo tại Thái Lan - BestPrice">
            <a:extLst>
              <a:ext uri="{FF2B5EF4-FFF2-40B4-BE49-F238E27FC236}">
                <a16:creationId xmlns:a16="http://schemas.microsoft.com/office/drawing/2014/main" xmlns="" id="{3F759582-99A2-226E-0DA3-5C95BF04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60" y="3148797"/>
            <a:ext cx="4481804" cy="33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83" y="2041575"/>
            <a:ext cx="10262532" cy="991663"/>
          </a:xfrm>
        </p:spPr>
        <p:txBody>
          <a:bodyPr>
            <a:normAutofit fontScale="92500" lnSpcReduction="20000"/>
          </a:bodyPr>
          <a:lstStyle/>
          <a:p>
            <a:r>
              <a:rPr lang="vi-VN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Tòa tháp đôi cao nhất thế giới – tháp đôi Pê-trô-nát thuộc nước nào?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Khởi động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AFF07EE-E320-812D-22C4-FA240F17221D}"/>
              </a:ext>
            </a:extLst>
          </p:cNvPr>
          <p:cNvSpPr txBox="1">
            <a:spLocks/>
          </p:cNvSpPr>
          <p:nvPr/>
        </p:nvSpPr>
        <p:spPr>
          <a:xfrm>
            <a:off x="8258570" y="2945561"/>
            <a:ext cx="2689870" cy="99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Malaysia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hiêm ngưỡng vẻ đẹp kiêu hãnh và lộng lẫy của tháp đôi Petronas ở Malaysia">
            <a:extLst>
              <a:ext uri="{FF2B5EF4-FFF2-40B4-BE49-F238E27FC236}">
                <a16:creationId xmlns:a16="http://schemas.microsoft.com/office/drawing/2014/main" xmlns="" id="{62BC859F-0183-B142-6F24-57B65830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3156338"/>
            <a:ext cx="5092376" cy="339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83" y="2041575"/>
            <a:ext cx="10262532" cy="991663"/>
          </a:xfrm>
        </p:spPr>
        <p:txBody>
          <a:bodyPr>
            <a:normAutofit fontScale="92500" lnSpcReduction="20000"/>
          </a:bodyPr>
          <a:lstStyle/>
          <a:p>
            <a:r>
              <a:rPr lang="vi-VN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 nào được xem là một trong 4 con rồng nổi trội nhất ở chấu Á?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220E4-4363-90D6-5032-86CEE0652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11" y="384132"/>
            <a:ext cx="4012734" cy="9916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Khởi động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AFF07EE-E320-812D-22C4-FA240F17221D}"/>
              </a:ext>
            </a:extLst>
          </p:cNvPr>
          <p:cNvSpPr txBox="1">
            <a:spLocks/>
          </p:cNvSpPr>
          <p:nvPr/>
        </p:nvSpPr>
        <p:spPr>
          <a:xfrm>
            <a:off x="8258570" y="2945561"/>
            <a:ext cx="2689870" cy="99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Singapore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AIRMONT SINGAPORE - Đánh giá Khách sạn &amp; So sánh giá - Tripadvisor">
            <a:extLst>
              <a:ext uri="{FF2B5EF4-FFF2-40B4-BE49-F238E27FC236}">
                <a16:creationId xmlns:a16="http://schemas.microsoft.com/office/drawing/2014/main" xmlns="" id="{84CE132B-E1B4-A31D-4169-BD2520A67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1" y="3178406"/>
            <a:ext cx="4811097" cy="32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1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5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44" y="1005328"/>
            <a:ext cx="11585710" cy="4537056"/>
          </a:xfrm>
        </p:spPr>
        <p:txBody>
          <a:bodyPr>
            <a:no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ASEAN là tên viết tắt của Association of South East Asian Nations (Hiệp hội các quốc gia Đông Nam Á) do 5 nước trong khu vực là Thái Lan, In-đô-nê-xi-a, Ma-lai-xi-a, Xin-ga-po và Phi-líp-pin sáng lập 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3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PT Presentation Templates And Google Slides, 58% OFF">
            <a:extLst>
              <a:ext uri="{FF2B5EF4-FFF2-40B4-BE49-F238E27FC236}">
                <a16:creationId xmlns:a16="http://schemas.microsoft.com/office/drawing/2014/main" xmlns="" id="{F0D0597A-3484-C66C-0B70-E3C59E9F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227A2-C7DB-6F21-11C9-7CEE4129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4" y="258829"/>
            <a:ext cx="11697050" cy="9916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hình thành và mục đích thành lập của ASEAN</a:t>
            </a:r>
          </a:p>
          <a:p>
            <a:pPr algn="just"/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hình thành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9843DD0B-526C-BA11-AA70-6F57728C874D}"/>
              </a:ext>
            </a:extLst>
          </p:cNvPr>
          <p:cNvSpPr txBox="1">
            <a:spLocks/>
          </p:cNvSpPr>
          <p:nvPr/>
        </p:nvSpPr>
        <p:spPr>
          <a:xfrm>
            <a:off x="339754" y="1509321"/>
            <a:ext cx="11512492" cy="5089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What? Tên gọi tổ chức là gì?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Where? Tổ chức được thành lập tại đâu?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When? Tổ chức được thành lập trong thời gian nào?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Who? Những nước nào tham gia sáng lập?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Why? Tại sao tổ chức được thành lập?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3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How? Tổ chức hoạt động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3763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1158</Words>
  <Application>Microsoft Office PowerPoint</Application>
  <PresentationFormat>Widescreen</PresentationFormat>
  <Paragraphs>92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Khởi động</vt:lpstr>
      <vt:lpstr>Khởi động</vt:lpstr>
      <vt:lpstr>Khởi động</vt:lpstr>
      <vt:lpstr>Khởi động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 chi</dc:creator>
  <cp:lastModifiedBy>Admin</cp:lastModifiedBy>
  <cp:revision>36</cp:revision>
  <dcterms:created xsi:type="dcterms:W3CDTF">2024-06-16T01:34:42Z</dcterms:created>
  <dcterms:modified xsi:type="dcterms:W3CDTF">2025-03-17T08:30:42Z</dcterms:modified>
</cp:coreProperties>
</file>