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422" r:id="rId2"/>
    <p:sldId id="2007577625" r:id="rId3"/>
    <p:sldId id="2007577607" r:id="rId4"/>
    <p:sldId id="2007577591" r:id="rId5"/>
    <p:sldId id="11089506" r:id="rId6"/>
    <p:sldId id="257" r:id="rId7"/>
    <p:sldId id="2007577611" r:id="rId8"/>
    <p:sldId id="2007577621" r:id="rId9"/>
    <p:sldId id="2007577615" r:id="rId10"/>
    <p:sldId id="2007577617" r:id="rId11"/>
    <p:sldId id="2007577619" r:id="rId12"/>
    <p:sldId id="258" r:id="rId13"/>
    <p:sldId id="259" r:id="rId14"/>
    <p:sldId id="260" r:id="rId15"/>
    <p:sldId id="2007577623" r:id="rId16"/>
    <p:sldId id="2007577581" r:id="rId17"/>
    <p:sldId id="2007577578" r:id="rId18"/>
    <p:sldId id="2007577627" r:id="rId19"/>
    <p:sldId id="2007577629" r:id="rId20"/>
    <p:sldId id="471" r:id="rId21"/>
    <p:sldId id="2007577596" r:id="rId22"/>
    <p:sldId id="2007577597" r:id="rId23"/>
    <p:sldId id="562" r:id="rId24"/>
    <p:sldId id="2007577630" r:id="rId25"/>
    <p:sldId id="2007577631" r:id="rId26"/>
    <p:sldId id="2007577632" r:id="rId27"/>
    <p:sldId id="2007577633" r:id="rId28"/>
    <p:sldId id="2007577635" r:id="rId29"/>
    <p:sldId id="2007577587" r:id="rId30"/>
    <p:sldId id="2007577604" r:id="rId31"/>
    <p:sldId id="275" r:id="rId3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61BF1-E9AB-4C69-AD6B-D2BC71E26E8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E64C5-D981-4C46-9F65-44A573DC9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11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8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" Target="slide5.xml"/><Relationship Id="rId7" Type="http://schemas.openxmlformats.org/officeDocument/2006/relationships/image" Target="../media/image17.png"/><Relationship Id="rId12" Type="http://schemas.openxmlformats.org/officeDocument/2006/relationships/slide" Target="slide1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13.xml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24.gif"/><Relationship Id="rId7" Type="http://schemas.openxmlformats.org/officeDocument/2006/relationships/slide" Target="slide6.xml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29.gif"/><Relationship Id="rId5" Type="http://schemas.openxmlformats.org/officeDocument/2006/relationships/image" Target="../media/image16.png"/><Relationship Id="rId10" Type="http://schemas.openxmlformats.org/officeDocument/2006/relationships/image" Target="../media/image28.gif"/><Relationship Id="rId4" Type="http://schemas.openxmlformats.org/officeDocument/2006/relationships/image" Target="../media/image15.png"/><Relationship Id="rId9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24.gif"/><Relationship Id="rId7" Type="http://schemas.openxmlformats.org/officeDocument/2006/relationships/slide" Target="slide6.xml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29.gif"/><Relationship Id="rId5" Type="http://schemas.openxmlformats.org/officeDocument/2006/relationships/image" Target="../media/image18.png"/><Relationship Id="rId10" Type="http://schemas.openxmlformats.org/officeDocument/2006/relationships/image" Target="../media/image28.gif"/><Relationship Id="rId4" Type="http://schemas.openxmlformats.org/officeDocument/2006/relationships/image" Target="../media/image17.png"/><Relationship Id="rId9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24.gif"/><Relationship Id="rId7" Type="http://schemas.openxmlformats.org/officeDocument/2006/relationships/slide" Target="slide6.xml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29.gif"/><Relationship Id="rId5" Type="http://schemas.openxmlformats.org/officeDocument/2006/relationships/image" Target="../media/image20.png"/><Relationship Id="rId10" Type="http://schemas.openxmlformats.org/officeDocument/2006/relationships/image" Target="../media/image28.gif"/><Relationship Id="rId4" Type="http://schemas.openxmlformats.org/officeDocument/2006/relationships/image" Target="../media/image19.png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24.gif"/><Relationship Id="rId7" Type="http://schemas.openxmlformats.org/officeDocument/2006/relationships/slide" Target="slide6.xml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29.gif"/><Relationship Id="rId5" Type="http://schemas.openxmlformats.org/officeDocument/2006/relationships/image" Target="../media/image22.png"/><Relationship Id="rId10" Type="http://schemas.openxmlformats.org/officeDocument/2006/relationships/image" Target="../media/image28.gif"/><Relationship Id="rId4" Type="http://schemas.openxmlformats.org/officeDocument/2006/relationships/image" Target="../media/image21.png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4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5715" y="788497"/>
            <a:ext cx="6783328" cy="26495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hào mừng quý thầy cô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39" b="1" i="1" spc="47" dirty="0" err="1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39" b="1" i="1" spc="47" dirty="0" err="1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39" b="1" i="1" spc="47" dirty="0" err="1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39" b="1" i="1" spc="47" dirty="0" err="1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39" b="1" i="1" spc="47" dirty="0" err="1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39" b="1" i="1" spc="47" dirty="0" err="1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39" b="1" i="1" spc="47" dirty="0" err="1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539" b="1" i="1" spc="47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00" name="Picture 1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578" cy="11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7421" y="-112093"/>
            <a:ext cx="1196579" cy="11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161235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67" y="725660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67" y="248342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16" y="643222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16" y="248342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48" y="3178484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62" y="2750747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24" y="3143824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24" y="2700290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9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TAY </a:t>
            </a:r>
            <a:endParaRPr lang="en-US" sz="1350" dirty="0"/>
          </a:p>
          <a:p>
            <a:pPr algn="ctr"/>
            <a:r>
              <a:rPr lang="en-US" sz="13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472588"/>
            <a:ext cx="7217228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/>
          </a:p>
          <a:p>
            <a:pPr algn="ctr"/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972041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</a:t>
            </a:r>
            <a:endParaRPr lang="en-US" sz="2400" dirty="0"/>
          </a:p>
          <a:p>
            <a:pPr algn="ctr"/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35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dirty="0"/>
          </a:p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6521" y="361811"/>
            <a:ext cx="7217228" cy="6775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/>
          </a:p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424500"/>
            <a:ext cx="7906869" cy="13406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Văn bản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“Và tôi vẫn muốn mẹ…”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trích từ tác phẩm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nhân chứng cuối cùng – </a:t>
            </a:r>
            <a:r>
              <a:rPr lang="vi-VN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Solo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giọng trẻ em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của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Xvét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-la-na A-lếch-xi-ê-vích. </a:t>
            </a:r>
            <a:endParaRPr lang="en-US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35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dirty="0"/>
          </a:p>
          <a:p>
            <a:pPr algn="ctr" defTabSz="685800">
              <a:defRPr/>
            </a:pP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66738" y="753572"/>
            <a:ext cx="7217228" cy="63718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/>
          </a:p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57551" y="1924432"/>
            <a:ext cx="6738852" cy="6626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 kể: ngôi thứ nhất</a:t>
            </a:r>
            <a:endParaRPr lang="en-US" sz="2400" dirty="0"/>
          </a:p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35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135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135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dirty="0"/>
          </a:p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73043" y="636721"/>
            <a:ext cx="7217228" cy="92603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4. Nhan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/>
          </a:p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56341" y="1869853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 khát khao có mẹ của nhân vật tôi.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C5378-815F-68A0-4FFE-E3ED12BA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5">
            <a:extLst>
              <a:ext uri="{FF2B5EF4-FFF2-40B4-BE49-F238E27FC236}">
                <a16:creationId xmlns:a16="http://schemas.microsoft.com/office/drawing/2014/main" id="{9F1C7F3B-8299-A736-50F6-82485C26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819396" y="3501483"/>
            <a:ext cx="1324602" cy="16420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C85A99-9B78-645E-116F-F6C9C9FFAA22}"/>
              </a:ext>
            </a:extLst>
          </p:cNvPr>
          <p:cNvSpPr/>
          <p:nvPr/>
        </p:nvSpPr>
        <p:spPr>
          <a:xfrm>
            <a:off x="149469" y="131885"/>
            <a:ext cx="8845062" cy="485335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525C4D4-F6A5-D4E9-B384-038EAB6A8AE7}"/>
              </a:ext>
            </a:extLst>
          </p:cNvPr>
          <p:cNvSpPr/>
          <p:nvPr/>
        </p:nvSpPr>
        <p:spPr>
          <a:xfrm>
            <a:off x="2384316" y="269074"/>
            <a:ext cx="3657600" cy="63370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vi-VN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Tác phẩm</a:t>
            </a:r>
            <a:endParaRPr lang="Arial" altLang="Arial" sz="3200" b="1" dirty="0">
              <a:solidFill>
                <a:srgbClr val="941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Minh Khai Book Store - NHỮNG NHÂN CHỨNG CUỐI CÙNG - SOLO CHO GIỌNG TRẺ EM">
            <a:extLst>
              <a:ext uri="{FF2B5EF4-FFF2-40B4-BE49-F238E27FC236}">
                <a16:creationId xmlns:a16="http://schemas.microsoft.com/office/drawing/2014/main" id="{5DCA966A-E967-3703-70EC-98BB650F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1" y="633374"/>
            <a:ext cx="2069624" cy="3742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3844D2-3285-7D0B-6810-5EA37CBE80CC}"/>
              </a:ext>
            </a:extLst>
          </p:cNvPr>
          <p:cNvSpPr txBox="1"/>
          <p:nvPr/>
        </p:nvSpPr>
        <p:spPr>
          <a:xfrm>
            <a:off x="2384316" y="633374"/>
            <a:ext cx="629173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 Thể loại:</a:t>
            </a:r>
            <a:endParaRPr lang="en-VN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Truyện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</a:t>
            </a:r>
            <a:r>
              <a:rPr lang="vi-V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</a:t>
            </a:r>
            <a:endParaRPr lang="en-V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 Xuất xứ:</a:t>
            </a:r>
            <a:endParaRPr lang="en-VN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V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Văn bản </a:t>
            </a:r>
            <a:r>
              <a:rPr lang="en-VN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“Và tôi vẫn muốn mẹ…”</a:t>
            </a:r>
            <a:r>
              <a:rPr lang="en-V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rút từ cuốn </a:t>
            </a:r>
            <a:r>
              <a:rPr lang="en-VN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nhân chứng cuối cùng – Solo cho giọng trẻ em</a:t>
            </a:r>
            <a:r>
              <a:rPr lang="en-V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của Xvét-la-na A-lếch-xi-ê-vích.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algn="just" rtl="0" eaLnBrk="1" latinLnBrk="0" hangingPunct="1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28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</a:t>
            </a:r>
            <a:r>
              <a:rPr lang="vi-VN" sz="28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ngôi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endParaRPr lang="en-US" sz="2800" kern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algn="just" rtl="0" eaLnBrk="1" latinLnBrk="0" hangingPunct="1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d. Ý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algn="just" rtl="0" eaLnBrk="1" latinLnBrk="0" hangingPunct="1"/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Niềm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khao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khát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mẹ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endParaRPr lang="en-US" sz="2800" kern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algn="just" rtl="0" eaLnBrk="1" latinLnBrk="0" hangingPunct="1"/>
            <a:endParaRPr lang="en-US" sz="2800" dirty="0">
              <a:effectLst/>
            </a:endParaRPr>
          </a:p>
          <a:p>
            <a:pPr algn="just"/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7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ath"/>
          <p:cNvSpPr/>
          <p:nvPr/>
        </p:nvSpPr>
        <p:spPr>
          <a:xfrm>
            <a:off x="0" y="0"/>
            <a:ext cx="4816599" cy="5143500"/>
          </a:xfrm>
          <a:custGeom>
            <a:avLst/>
            <a:gdLst/>
            <a:ahLst/>
            <a:cxnLst/>
            <a:rect l="0" t="0" r="0" b="0"/>
            <a:pathLst>
              <a:path w="7585" h="8100">
                <a:moveTo>
                  <a:pt x="6122" y="0"/>
                </a:moveTo>
                <a:lnTo>
                  <a:pt x="3385" y="0"/>
                </a:lnTo>
                <a:lnTo>
                  <a:pt x="3351" y="40"/>
                </a:lnTo>
                <a:lnTo>
                  <a:pt x="3302" y="120"/>
                </a:lnTo>
                <a:lnTo>
                  <a:pt x="3258" y="180"/>
                </a:lnTo>
                <a:lnTo>
                  <a:pt x="3217" y="240"/>
                </a:lnTo>
                <a:lnTo>
                  <a:pt x="3180" y="320"/>
                </a:lnTo>
                <a:lnTo>
                  <a:pt x="3146" y="380"/>
                </a:lnTo>
                <a:lnTo>
                  <a:pt x="3115" y="460"/>
                </a:lnTo>
                <a:lnTo>
                  <a:pt x="3086" y="540"/>
                </a:lnTo>
                <a:lnTo>
                  <a:pt x="3061" y="620"/>
                </a:lnTo>
                <a:lnTo>
                  <a:pt x="3038" y="680"/>
                </a:lnTo>
                <a:lnTo>
                  <a:pt x="3018" y="760"/>
                </a:lnTo>
                <a:lnTo>
                  <a:pt x="3000" y="840"/>
                </a:lnTo>
                <a:lnTo>
                  <a:pt x="2984" y="920"/>
                </a:lnTo>
                <a:lnTo>
                  <a:pt x="2970" y="1000"/>
                </a:lnTo>
                <a:lnTo>
                  <a:pt x="2958" y="1080"/>
                </a:lnTo>
                <a:lnTo>
                  <a:pt x="2948" y="1160"/>
                </a:lnTo>
                <a:lnTo>
                  <a:pt x="2938" y="1240"/>
                </a:lnTo>
                <a:lnTo>
                  <a:pt x="2930" y="1320"/>
                </a:lnTo>
                <a:lnTo>
                  <a:pt x="2921" y="1400"/>
                </a:lnTo>
                <a:lnTo>
                  <a:pt x="2905" y="1560"/>
                </a:lnTo>
                <a:lnTo>
                  <a:pt x="2897" y="1640"/>
                </a:lnTo>
                <a:lnTo>
                  <a:pt x="2888" y="1720"/>
                </a:lnTo>
                <a:lnTo>
                  <a:pt x="2878" y="1800"/>
                </a:lnTo>
                <a:lnTo>
                  <a:pt x="2867" y="1880"/>
                </a:lnTo>
                <a:lnTo>
                  <a:pt x="2855" y="1960"/>
                </a:lnTo>
                <a:lnTo>
                  <a:pt x="2842" y="2040"/>
                </a:lnTo>
                <a:lnTo>
                  <a:pt x="2826" y="2120"/>
                </a:lnTo>
                <a:lnTo>
                  <a:pt x="2808" y="2200"/>
                </a:lnTo>
                <a:lnTo>
                  <a:pt x="2789" y="2260"/>
                </a:lnTo>
                <a:lnTo>
                  <a:pt x="2766" y="2340"/>
                </a:lnTo>
                <a:lnTo>
                  <a:pt x="2741" y="2420"/>
                </a:lnTo>
                <a:lnTo>
                  <a:pt x="2714" y="2500"/>
                </a:lnTo>
                <a:lnTo>
                  <a:pt x="2684" y="2560"/>
                </a:lnTo>
                <a:lnTo>
                  <a:pt x="2652" y="2640"/>
                </a:lnTo>
                <a:lnTo>
                  <a:pt x="2618" y="2700"/>
                </a:lnTo>
                <a:lnTo>
                  <a:pt x="2581" y="2780"/>
                </a:lnTo>
                <a:lnTo>
                  <a:pt x="2543" y="2840"/>
                </a:lnTo>
                <a:lnTo>
                  <a:pt x="2502" y="2900"/>
                </a:lnTo>
                <a:lnTo>
                  <a:pt x="2459" y="2980"/>
                </a:lnTo>
                <a:lnTo>
                  <a:pt x="2415" y="3040"/>
                </a:lnTo>
                <a:lnTo>
                  <a:pt x="2368" y="3100"/>
                </a:lnTo>
                <a:lnTo>
                  <a:pt x="2319" y="3160"/>
                </a:lnTo>
                <a:lnTo>
                  <a:pt x="2268" y="3220"/>
                </a:lnTo>
                <a:lnTo>
                  <a:pt x="2215" y="3280"/>
                </a:lnTo>
                <a:lnTo>
                  <a:pt x="2160" y="3340"/>
                </a:lnTo>
                <a:lnTo>
                  <a:pt x="2104" y="3400"/>
                </a:lnTo>
                <a:lnTo>
                  <a:pt x="2046" y="3440"/>
                </a:lnTo>
                <a:lnTo>
                  <a:pt x="1985" y="3500"/>
                </a:lnTo>
                <a:lnTo>
                  <a:pt x="1923" y="3540"/>
                </a:lnTo>
                <a:lnTo>
                  <a:pt x="1860" y="3600"/>
                </a:lnTo>
                <a:lnTo>
                  <a:pt x="1796" y="3640"/>
                </a:lnTo>
                <a:lnTo>
                  <a:pt x="1730" y="3680"/>
                </a:lnTo>
                <a:lnTo>
                  <a:pt x="1596" y="3760"/>
                </a:lnTo>
                <a:lnTo>
                  <a:pt x="1253" y="3960"/>
                </a:lnTo>
                <a:lnTo>
                  <a:pt x="1184" y="3980"/>
                </a:lnTo>
                <a:lnTo>
                  <a:pt x="982" y="4100"/>
                </a:lnTo>
                <a:lnTo>
                  <a:pt x="916" y="4160"/>
                </a:lnTo>
                <a:lnTo>
                  <a:pt x="852" y="4200"/>
                </a:lnTo>
                <a:lnTo>
                  <a:pt x="789" y="4240"/>
                </a:lnTo>
                <a:lnTo>
                  <a:pt x="730" y="4280"/>
                </a:lnTo>
                <a:lnTo>
                  <a:pt x="673" y="4340"/>
                </a:lnTo>
                <a:lnTo>
                  <a:pt x="619" y="4380"/>
                </a:lnTo>
                <a:lnTo>
                  <a:pt x="567" y="4440"/>
                </a:lnTo>
                <a:lnTo>
                  <a:pt x="516" y="4480"/>
                </a:lnTo>
                <a:lnTo>
                  <a:pt x="468" y="4540"/>
                </a:lnTo>
                <a:lnTo>
                  <a:pt x="421" y="4580"/>
                </a:lnTo>
                <a:lnTo>
                  <a:pt x="377" y="4640"/>
                </a:lnTo>
                <a:lnTo>
                  <a:pt x="335" y="4700"/>
                </a:lnTo>
                <a:lnTo>
                  <a:pt x="295" y="4760"/>
                </a:lnTo>
                <a:lnTo>
                  <a:pt x="256" y="4820"/>
                </a:lnTo>
                <a:lnTo>
                  <a:pt x="220" y="4880"/>
                </a:lnTo>
                <a:lnTo>
                  <a:pt x="186" y="4940"/>
                </a:lnTo>
                <a:lnTo>
                  <a:pt x="154" y="5000"/>
                </a:lnTo>
                <a:lnTo>
                  <a:pt x="124" y="5060"/>
                </a:lnTo>
                <a:lnTo>
                  <a:pt x="96" y="5120"/>
                </a:lnTo>
                <a:lnTo>
                  <a:pt x="70" y="5180"/>
                </a:lnTo>
                <a:lnTo>
                  <a:pt x="46" y="5240"/>
                </a:lnTo>
                <a:lnTo>
                  <a:pt x="24" y="5300"/>
                </a:lnTo>
                <a:lnTo>
                  <a:pt x="4" y="5360"/>
                </a:lnTo>
                <a:lnTo>
                  <a:pt x="0" y="5380"/>
                </a:lnTo>
                <a:lnTo>
                  <a:pt x="0" y="6600"/>
                </a:lnTo>
                <a:lnTo>
                  <a:pt x="7" y="6620"/>
                </a:lnTo>
                <a:lnTo>
                  <a:pt x="28" y="6680"/>
                </a:lnTo>
                <a:lnTo>
                  <a:pt x="50" y="6760"/>
                </a:lnTo>
                <a:lnTo>
                  <a:pt x="74" y="6820"/>
                </a:lnTo>
                <a:lnTo>
                  <a:pt x="101" y="6880"/>
                </a:lnTo>
                <a:lnTo>
                  <a:pt x="129" y="6940"/>
                </a:lnTo>
                <a:lnTo>
                  <a:pt x="159" y="7000"/>
                </a:lnTo>
                <a:lnTo>
                  <a:pt x="192" y="7060"/>
                </a:lnTo>
                <a:lnTo>
                  <a:pt x="226" y="7120"/>
                </a:lnTo>
                <a:lnTo>
                  <a:pt x="262" y="7180"/>
                </a:lnTo>
                <a:lnTo>
                  <a:pt x="301" y="7240"/>
                </a:lnTo>
                <a:lnTo>
                  <a:pt x="341" y="7300"/>
                </a:lnTo>
                <a:lnTo>
                  <a:pt x="383" y="7360"/>
                </a:lnTo>
                <a:lnTo>
                  <a:pt x="428" y="7400"/>
                </a:lnTo>
                <a:lnTo>
                  <a:pt x="474" y="7460"/>
                </a:lnTo>
                <a:lnTo>
                  <a:pt x="522" y="7520"/>
                </a:lnTo>
                <a:lnTo>
                  <a:pt x="572" y="7560"/>
                </a:lnTo>
                <a:lnTo>
                  <a:pt x="625" y="7620"/>
                </a:lnTo>
                <a:lnTo>
                  <a:pt x="679" y="7660"/>
                </a:lnTo>
                <a:lnTo>
                  <a:pt x="735" y="7720"/>
                </a:lnTo>
                <a:lnTo>
                  <a:pt x="794" y="7760"/>
                </a:lnTo>
                <a:lnTo>
                  <a:pt x="854" y="7800"/>
                </a:lnTo>
                <a:lnTo>
                  <a:pt x="922" y="7860"/>
                </a:lnTo>
                <a:lnTo>
                  <a:pt x="991" y="7900"/>
                </a:lnTo>
                <a:lnTo>
                  <a:pt x="1062" y="7940"/>
                </a:lnTo>
                <a:lnTo>
                  <a:pt x="1134" y="7980"/>
                </a:lnTo>
                <a:lnTo>
                  <a:pt x="1282" y="8060"/>
                </a:lnTo>
                <a:lnTo>
                  <a:pt x="1358" y="8080"/>
                </a:lnTo>
                <a:lnTo>
                  <a:pt x="1425" y="8100"/>
                </a:lnTo>
                <a:lnTo>
                  <a:pt x="3570" y="8100"/>
                </a:lnTo>
                <a:lnTo>
                  <a:pt x="3719" y="8060"/>
                </a:lnTo>
                <a:lnTo>
                  <a:pt x="3792" y="8020"/>
                </a:lnTo>
                <a:lnTo>
                  <a:pt x="3865" y="8000"/>
                </a:lnTo>
                <a:lnTo>
                  <a:pt x="3937" y="7960"/>
                </a:lnTo>
                <a:lnTo>
                  <a:pt x="4009" y="7940"/>
                </a:lnTo>
                <a:lnTo>
                  <a:pt x="4081" y="7900"/>
                </a:lnTo>
                <a:lnTo>
                  <a:pt x="4152" y="7880"/>
                </a:lnTo>
                <a:lnTo>
                  <a:pt x="4431" y="7720"/>
                </a:lnTo>
                <a:lnTo>
                  <a:pt x="4500" y="7700"/>
                </a:lnTo>
                <a:lnTo>
                  <a:pt x="4702" y="7580"/>
                </a:lnTo>
                <a:lnTo>
                  <a:pt x="4770" y="7520"/>
                </a:lnTo>
                <a:lnTo>
                  <a:pt x="4973" y="7400"/>
                </a:lnTo>
                <a:lnTo>
                  <a:pt x="5039" y="7360"/>
                </a:lnTo>
                <a:lnTo>
                  <a:pt x="5105" y="7300"/>
                </a:lnTo>
                <a:lnTo>
                  <a:pt x="5235" y="7220"/>
                </a:lnTo>
                <a:lnTo>
                  <a:pt x="5299" y="7160"/>
                </a:lnTo>
                <a:lnTo>
                  <a:pt x="5362" y="7120"/>
                </a:lnTo>
                <a:lnTo>
                  <a:pt x="5425" y="7060"/>
                </a:lnTo>
                <a:lnTo>
                  <a:pt x="5487" y="7020"/>
                </a:lnTo>
                <a:lnTo>
                  <a:pt x="5610" y="6900"/>
                </a:lnTo>
                <a:lnTo>
                  <a:pt x="5670" y="6860"/>
                </a:lnTo>
                <a:lnTo>
                  <a:pt x="5730" y="6800"/>
                </a:lnTo>
                <a:lnTo>
                  <a:pt x="5789" y="6740"/>
                </a:lnTo>
                <a:lnTo>
                  <a:pt x="5847" y="6700"/>
                </a:lnTo>
                <a:lnTo>
                  <a:pt x="5905" y="6640"/>
                </a:lnTo>
                <a:lnTo>
                  <a:pt x="5962" y="6580"/>
                </a:lnTo>
                <a:lnTo>
                  <a:pt x="6019" y="6520"/>
                </a:lnTo>
                <a:lnTo>
                  <a:pt x="6075" y="6480"/>
                </a:lnTo>
                <a:lnTo>
                  <a:pt x="6130" y="6420"/>
                </a:lnTo>
                <a:lnTo>
                  <a:pt x="6184" y="6360"/>
                </a:lnTo>
                <a:lnTo>
                  <a:pt x="6238" y="6300"/>
                </a:lnTo>
                <a:lnTo>
                  <a:pt x="6291" y="6240"/>
                </a:lnTo>
                <a:lnTo>
                  <a:pt x="6343" y="6180"/>
                </a:lnTo>
                <a:lnTo>
                  <a:pt x="6395" y="6120"/>
                </a:lnTo>
                <a:lnTo>
                  <a:pt x="6446" y="6060"/>
                </a:lnTo>
                <a:lnTo>
                  <a:pt x="6496" y="6000"/>
                </a:lnTo>
                <a:lnTo>
                  <a:pt x="6546" y="5920"/>
                </a:lnTo>
                <a:lnTo>
                  <a:pt x="6594" y="5860"/>
                </a:lnTo>
                <a:lnTo>
                  <a:pt x="6642" y="5800"/>
                </a:lnTo>
                <a:lnTo>
                  <a:pt x="6690" y="5740"/>
                </a:lnTo>
                <a:lnTo>
                  <a:pt x="6736" y="5680"/>
                </a:lnTo>
                <a:lnTo>
                  <a:pt x="6782" y="5600"/>
                </a:lnTo>
                <a:lnTo>
                  <a:pt x="6827" y="5540"/>
                </a:lnTo>
                <a:lnTo>
                  <a:pt x="6871" y="5480"/>
                </a:lnTo>
                <a:lnTo>
                  <a:pt x="6915" y="5400"/>
                </a:lnTo>
                <a:lnTo>
                  <a:pt x="6957" y="5340"/>
                </a:lnTo>
                <a:lnTo>
                  <a:pt x="6998" y="5260"/>
                </a:lnTo>
                <a:lnTo>
                  <a:pt x="7039" y="5200"/>
                </a:lnTo>
                <a:lnTo>
                  <a:pt x="7078" y="5140"/>
                </a:lnTo>
                <a:lnTo>
                  <a:pt x="7117" y="5060"/>
                </a:lnTo>
                <a:lnTo>
                  <a:pt x="7154" y="5000"/>
                </a:lnTo>
                <a:lnTo>
                  <a:pt x="7190" y="4920"/>
                </a:lnTo>
                <a:lnTo>
                  <a:pt x="7226" y="4840"/>
                </a:lnTo>
                <a:lnTo>
                  <a:pt x="7260" y="4780"/>
                </a:lnTo>
                <a:lnTo>
                  <a:pt x="7292" y="4700"/>
                </a:lnTo>
                <a:lnTo>
                  <a:pt x="7323" y="4640"/>
                </a:lnTo>
                <a:lnTo>
                  <a:pt x="7353" y="4560"/>
                </a:lnTo>
                <a:lnTo>
                  <a:pt x="7382" y="4480"/>
                </a:lnTo>
                <a:lnTo>
                  <a:pt x="7408" y="4420"/>
                </a:lnTo>
                <a:lnTo>
                  <a:pt x="7433" y="4340"/>
                </a:lnTo>
                <a:lnTo>
                  <a:pt x="7457" y="4260"/>
                </a:lnTo>
                <a:lnTo>
                  <a:pt x="7479" y="4180"/>
                </a:lnTo>
                <a:lnTo>
                  <a:pt x="7499" y="4100"/>
                </a:lnTo>
                <a:lnTo>
                  <a:pt x="7513" y="4040"/>
                </a:lnTo>
                <a:lnTo>
                  <a:pt x="7526" y="3980"/>
                </a:lnTo>
                <a:lnTo>
                  <a:pt x="7538" y="3920"/>
                </a:lnTo>
                <a:lnTo>
                  <a:pt x="7549" y="3860"/>
                </a:lnTo>
                <a:lnTo>
                  <a:pt x="7558" y="3780"/>
                </a:lnTo>
                <a:lnTo>
                  <a:pt x="7566" y="3720"/>
                </a:lnTo>
                <a:lnTo>
                  <a:pt x="7572" y="3660"/>
                </a:lnTo>
                <a:lnTo>
                  <a:pt x="7577" y="3580"/>
                </a:lnTo>
                <a:lnTo>
                  <a:pt x="7581" y="3520"/>
                </a:lnTo>
                <a:lnTo>
                  <a:pt x="7584" y="3440"/>
                </a:lnTo>
                <a:lnTo>
                  <a:pt x="7585" y="3380"/>
                </a:lnTo>
                <a:lnTo>
                  <a:pt x="7585" y="3300"/>
                </a:lnTo>
                <a:lnTo>
                  <a:pt x="7583" y="3220"/>
                </a:lnTo>
                <a:lnTo>
                  <a:pt x="7581" y="3160"/>
                </a:lnTo>
                <a:lnTo>
                  <a:pt x="7577" y="3080"/>
                </a:lnTo>
                <a:lnTo>
                  <a:pt x="7571" y="3020"/>
                </a:lnTo>
                <a:lnTo>
                  <a:pt x="7565" y="2940"/>
                </a:lnTo>
                <a:lnTo>
                  <a:pt x="7557" y="2860"/>
                </a:lnTo>
                <a:lnTo>
                  <a:pt x="7548" y="2800"/>
                </a:lnTo>
                <a:lnTo>
                  <a:pt x="7538" y="2720"/>
                </a:lnTo>
                <a:lnTo>
                  <a:pt x="7527" y="2640"/>
                </a:lnTo>
                <a:lnTo>
                  <a:pt x="7514" y="2560"/>
                </a:lnTo>
                <a:lnTo>
                  <a:pt x="7500" y="2500"/>
                </a:lnTo>
                <a:lnTo>
                  <a:pt x="7485" y="2420"/>
                </a:lnTo>
                <a:lnTo>
                  <a:pt x="7469" y="2340"/>
                </a:lnTo>
                <a:lnTo>
                  <a:pt x="7451" y="2260"/>
                </a:lnTo>
                <a:lnTo>
                  <a:pt x="7432" y="2200"/>
                </a:lnTo>
                <a:lnTo>
                  <a:pt x="7413" y="2120"/>
                </a:lnTo>
                <a:lnTo>
                  <a:pt x="7391" y="2040"/>
                </a:lnTo>
                <a:lnTo>
                  <a:pt x="7369" y="1980"/>
                </a:lnTo>
                <a:lnTo>
                  <a:pt x="7346" y="1900"/>
                </a:lnTo>
                <a:lnTo>
                  <a:pt x="7321" y="1820"/>
                </a:lnTo>
                <a:lnTo>
                  <a:pt x="7296" y="1760"/>
                </a:lnTo>
                <a:lnTo>
                  <a:pt x="7269" y="1680"/>
                </a:lnTo>
                <a:lnTo>
                  <a:pt x="7241" y="1600"/>
                </a:lnTo>
                <a:lnTo>
                  <a:pt x="7212" y="1540"/>
                </a:lnTo>
                <a:lnTo>
                  <a:pt x="7182" y="1460"/>
                </a:lnTo>
                <a:lnTo>
                  <a:pt x="7151" y="1400"/>
                </a:lnTo>
                <a:lnTo>
                  <a:pt x="7118" y="1320"/>
                </a:lnTo>
                <a:lnTo>
                  <a:pt x="7085" y="1260"/>
                </a:lnTo>
                <a:lnTo>
                  <a:pt x="7050" y="1180"/>
                </a:lnTo>
                <a:lnTo>
                  <a:pt x="7015" y="1120"/>
                </a:lnTo>
                <a:lnTo>
                  <a:pt x="6978" y="1060"/>
                </a:lnTo>
                <a:lnTo>
                  <a:pt x="6940" y="980"/>
                </a:lnTo>
                <a:lnTo>
                  <a:pt x="6901" y="920"/>
                </a:lnTo>
                <a:lnTo>
                  <a:pt x="6861" y="860"/>
                </a:lnTo>
                <a:lnTo>
                  <a:pt x="6821" y="800"/>
                </a:lnTo>
                <a:lnTo>
                  <a:pt x="6779" y="720"/>
                </a:lnTo>
                <a:lnTo>
                  <a:pt x="6736" y="660"/>
                </a:lnTo>
                <a:lnTo>
                  <a:pt x="6692" y="600"/>
                </a:lnTo>
                <a:lnTo>
                  <a:pt x="6647" y="540"/>
                </a:lnTo>
                <a:lnTo>
                  <a:pt x="6601" y="480"/>
                </a:lnTo>
                <a:lnTo>
                  <a:pt x="6554" y="440"/>
                </a:lnTo>
                <a:lnTo>
                  <a:pt x="6506" y="380"/>
                </a:lnTo>
                <a:lnTo>
                  <a:pt x="6457" y="320"/>
                </a:lnTo>
                <a:lnTo>
                  <a:pt x="6407" y="260"/>
                </a:lnTo>
                <a:lnTo>
                  <a:pt x="6356" y="220"/>
                </a:lnTo>
                <a:lnTo>
                  <a:pt x="6304" y="160"/>
                </a:lnTo>
                <a:lnTo>
                  <a:pt x="6251" y="120"/>
                </a:lnTo>
                <a:lnTo>
                  <a:pt x="6197" y="80"/>
                </a:lnTo>
                <a:lnTo>
                  <a:pt x="6143" y="20"/>
                </a:lnTo>
                <a:lnTo>
                  <a:pt x="6122" y="0"/>
                </a:lnTo>
                <a:close/>
              </a:path>
            </a:pathLst>
          </a:custGeom>
          <a:solidFill>
            <a:srgbClr val="FFCFC0">
              <a:alpha val="23137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79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72910" y="1281528"/>
            <a:ext cx="3244624" cy="2970397"/>
          </a:xfrm>
          <a:prstGeom prst="rect">
            <a:avLst/>
          </a:prstGeom>
        </p:spPr>
      </p:pic>
      <p:sp>
        <p:nvSpPr>
          <p:cNvPr id="80" name="path"/>
          <p:cNvSpPr/>
          <p:nvPr/>
        </p:nvSpPr>
        <p:spPr>
          <a:xfrm>
            <a:off x="6525921" y="774953"/>
            <a:ext cx="2618079" cy="4368545"/>
          </a:xfrm>
          <a:custGeom>
            <a:avLst/>
            <a:gdLst/>
            <a:ahLst/>
            <a:cxnLst/>
            <a:rect l="0" t="0" r="0" b="0"/>
            <a:pathLst>
              <a:path w="4122" h="6879">
                <a:moveTo>
                  <a:pt x="4122" y="0"/>
                </a:moveTo>
                <a:lnTo>
                  <a:pt x="4057" y="19"/>
                </a:lnTo>
                <a:lnTo>
                  <a:pt x="3984" y="43"/>
                </a:lnTo>
                <a:lnTo>
                  <a:pt x="3911" y="69"/>
                </a:lnTo>
                <a:lnTo>
                  <a:pt x="3839" y="96"/>
                </a:lnTo>
                <a:lnTo>
                  <a:pt x="3767" y="125"/>
                </a:lnTo>
                <a:lnTo>
                  <a:pt x="3697" y="155"/>
                </a:lnTo>
                <a:lnTo>
                  <a:pt x="3628" y="187"/>
                </a:lnTo>
                <a:lnTo>
                  <a:pt x="3559" y="221"/>
                </a:lnTo>
                <a:lnTo>
                  <a:pt x="3492" y="255"/>
                </a:lnTo>
                <a:lnTo>
                  <a:pt x="3425" y="292"/>
                </a:lnTo>
                <a:lnTo>
                  <a:pt x="3359" y="329"/>
                </a:lnTo>
                <a:lnTo>
                  <a:pt x="3295" y="368"/>
                </a:lnTo>
                <a:lnTo>
                  <a:pt x="3231" y="409"/>
                </a:lnTo>
                <a:lnTo>
                  <a:pt x="3168" y="450"/>
                </a:lnTo>
                <a:lnTo>
                  <a:pt x="3106" y="493"/>
                </a:lnTo>
                <a:lnTo>
                  <a:pt x="3045" y="538"/>
                </a:lnTo>
                <a:lnTo>
                  <a:pt x="2985" y="583"/>
                </a:lnTo>
                <a:lnTo>
                  <a:pt x="2926" y="630"/>
                </a:lnTo>
                <a:lnTo>
                  <a:pt x="2868" y="678"/>
                </a:lnTo>
                <a:lnTo>
                  <a:pt x="2811" y="727"/>
                </a:lnTo>
                <a:lnTo>
                  <a:pt x="2755" y="777"/>
                </a:lnTo>
                <a:lnTo>
                  <a:pt x="2700" y="828"/>
                </a:lnTo>
                <a:lnTo>
                  <a:pt x="2646" y="880"/>
                </a:lnTo>
                <a:lnTo>
                  <a:pt x="2593" y="933"/>
                </a:lnTo>
                <a:lnTo>
                  <a:pt x="2541" y="988"/>
                </a:lnTo>
                <a:lnTo>
                  <a:pt x="2489" y="1043"/>
                </a:lnTo>
                <a:lnTo>
                  <a:pt x="2439" y="1099"/>
                </a:lnTo>
                <a:lnTo>
                  <a:pt x="2390" y="1157"/>
                </a:lnTo>
                <a:lnTo>
                  <a:pt x="2342" y="1215"/>
                </a:lnTo>
                <a:lnTo>
                  <a:pt x="2295" y="1274"/>
                </a:lnTo>
                <a:lnTo>
                  <a:pt x="2250" y="1334"/>
                </a:lnTo>
                <a:lnTo>
                  <a:pt x="2205" y="1394"/>
                </a:lnTo>
                <a:lnTo>
                  <a:pt x="2161" y="1456"/>
                </a:lnTo>
                <a:lnTo>
                  <a:pt x="2118" y="1518"/>
                </a:lnTo>
                <a:lnTo>
                  <a:pt x="2077" y="1581"/>
                </a:lnTo>
                <a:lnTo>
                  <a:pt x="2036" y="1645"/>
                </a:lnTo>
                <a:lnTo>
                  <a:pt x="1996" y="1709"/>
                </a:lnTo>
                <a:lnTo>
                  <a:pt x="1958" y="1774"/>
                </a:lnTo>
                <a:lnTo>
                  <a:pt x="1921" y="1840"/>
                </a:lnTo>
                <a:lnTo>
                  <a:pt x="1884" y="1906"/>
                </a:lnTo>
                <a:lnTo>
                  <a:pt x="1849" y="1973"/>
                </a:lnTo>
                <a:lnTo>
                  <a:pt x="1815" y="2040"/>
                </a:lnTo>
                <a:lnTo>
                  <a:pt x="1782" y="2108"/>
                </a:lnTo>
                <a:lnTo>
                  <a:pt x="1751" y="2177"/>
                </a:lnTo>
                <a:lnTo>
                  <a:pt x="1720" y="2246"/>
                </a:lnTo>
                <a:lnTo>
                  <a:pt x="1691" y="2315"/>
                </a:lnTo>
                <a:lnTo>
                  <a:pt x="1662" y="2385"/>
                </a:lnTo>
                <a:lnTo>
                  <a:pt x="1635" y="2455"/>
                </a:lnTo>
                <a:lnTo>
                  <a:pt x="1609" y="2525"/>
                </a:lnTo>
                <a:lnTo>
                  <a:pt x="1584" y="2596"/>
                </a:lnTo>
                <a:lnTo>
                  <a:pt x="1560" y="2667"/>
                </a:lnTo>
                <a:lnTo>
                  <a:pt x="1538" y="2739"/>
                </a:lnTo>
                <a:lnTo>
                  <a:pt x="1516" y="2810"/>
                </a:lnTo>
                <a:lnTo>
                  <a:pt x="1496" y="2882"/>
                </a:lnTo>
                <a:lnTo>
                  <a:pt x="1477" y="2954"/>
                </a:lnTo>
                <a:lnTo>
                  <a:pt x="1459" y="3026"/>
                </a:lnTo>
                <a:lnTo>
                  <a:pt x="1443" y="3099"/>
                </a:lnTo>
                <a:lnTo>
                  <a:pt x="1428" y="3167"/>
                </a:lnTo>
                <a:lnTo>
                  <a:pt x="1414" y="3236"/>
                </a:lnTo>
                <a:lnTo>
                  <a:pt x="1402" y="3304"/>
                </a:lnTo>
                <a:lnTo>
                  <a:pt x="1391" y="3372"/>
                </a:lnTo>
                <a:lnTo>
                  <a:pt x="1380" y="3441"/>
                </a:lnTo>
                <a:lnTo>
                  <a:pt x="1371" y="3509"/>
                </a:lnTo>
                <a:lnTo>
                  <a:pt x="1363" y="3578"/>
                </a:lnTo>
                <a:lnTo>
                  <a:pt x="1356" y="3646"/>
                </a:lnTo>
                <a:lnTo>
                  <a:pt x="1350" y="3714"/>
                </a:lnTo>
                <a:lnTo>
                  <a:pt x="1346" y="3783"/>
                </a:lnTo>
                <a:lnTo>
                  <a:pt x="1342" y="3851"/>
                </a:lnTo>
                <a:lnTo>
                  <a:pt x="1340" y="3919"/>
                </a:lnTo>
                <a:lnTo>
                  <a:pt x="1338" y="3986"/>
                </a:lnTo>
                <a:lnTo>
                  <a:pt x="1338" y="4054"/>
                </a:lnTo>
                <a:lnTo>
                  <a:pt x="1339" y="4121"/>
                </a:lnTo>
                <a:lnTo>
                  <a:pt x="1341" y="4188"/>
                </a:lnTo>
                <a:lnTo>
                  <a:pt x="1344" y="4255"/>
                </a:lnTo>
                <a:lnTo>
                  <a:pt x="1349" y="4321"/>
                </a:lnTo>
                <a:lnTo>
                  <a:pt x="1354" y="4388"/>
                </a:lnTo>
                <a:lnTo>
                  <a:pt x="1361" y="4453"/>
                </a:lnTo>
                <a:lnTo>
                  <a:pt x="1369" y="4519"/>
                </a:lnTo>
                <a:lnTo>
                  <a:pt x="1378" y="4584"/>
                </a:lnTo>
                <a:lnTo>
                  <a:pt x="1388" y="4649"/>
                </a:lnTo>
                <a:lnTo>
                  <a:pt x="1400" y="4713"/>
                </a:lnTo>
                <a:lnTo>
                  <a:pt x="1412" y="4777"/>
                </a:lnTo>
                <a:lnTo>
                  <a:pt x="1426" y="4840"/>
                </a:lnTo>
                <a:lnTo>
                  <a:pt x="1441" y="4903"/>
                </a:lnTo>
                <a:lnTo>
                  <a:pt x="1457" y="4965"/>
                </a:lnTo>
                <a:lnTo>
                  <a:pt x="1475" y="5027"/>
                </a:lnTo>
                <a:lnTo>
                  <a:pt x="1493" y="5088"/>
                </a:lnTo>
                <a:lnTo>
                  <a:pt x="1497" y="5100"/>
                </a:lnTo>
                <a:lnTo>
                  <a:pt x="1444" y="5118"/>
                </a:lnTo>
                <a:lnTo>
                  <a:pt x="1358" y="5148"/>
                </a:lnTo>
                <a:lnTo>
                  <a:pt x="1273" y="5180"/>
                </a:lnTo>
                <a:lnTo>
                  <a:pt x="1189" y="5213"/>
                </a:lnTo>
                <a:lnTo>
                  <a:pt x="1106" y="5246"/>
                </a:lnTo>
                <a:lnTo>
                  <a:pt x="1024" y="5281"/>
                </a:lnTo>
                <a:lnTo>
                  <a:pt x="945" y="5316"/>
                </a:lnTo>
                <a:lnTo>
                  <a:pt x="867" y="5352"/>
                </a:lnTo>
                <a:lnTo>
                  <a:pt x="792" y="5388"/>
                </a:lnTo>
                <a:lnTo>
                  <a:pt x="720" y="5425"/>
                </a:lnTo>
                <a:lnTo>
                  <a:pt x="650" y="5462"/>
                </a:lnTo>
                <a:lnTo>
                  <a:pt x="584" y="5499"/>
                </a:lnTo>
                <a:lnTo>
                  <a:pt x="521" y="5537"/>
                </a:lnTo>
                <a:lnTo>
                  <a:pt x="462" y="5575"/>
                </a:lnTo>
                <a:lnTo>
                  <a:pt x="408" y="5612"/>
                </a:lnTo>
                <a:lnTo>
                  <a:pt x="357" y="5650"/>
                </a:lnTo>
                <a:lnTo>
                  <a:pt x="270" y="5724"/>
                </a:lnTo>
                <a:lnTo>
                  <a:pt x="185" y="5820"/>
                </a:lnTo>
                <a:lnTo>
                  <a:pt x="142" y="5883"/>
                </a:lnTo>
                <a:lnTo>
                  <a:pt x="104" y="5949"/>
                </a:lnTo>
                <a:lnTo>
                  <a:pt x="73" y="6017"/>
                </a:lnTo>
                <a:lnTo>
                  <a:pt x="47" y="6089"/>
                </a:lnTo>
                <a:lnTo>
                  <a:pt x="27" y="6162"/>
                </a:lnTo>
                <a:lnTo>
                  <a:pt x="13" y="6237"/>
                </a:lnTo>
                <a:lnTo>
                  <a:pt x="4" y="6313"/>
                </a:lnTo>
                <a:lnTo>
                  <a:pt x="0" y="6390"/>
                </a:lnTo>
                <a:lnTo>
                  <a:pt x="0" y="6468"/>
                </a:lnTo>
                <a:lnTo>
                  <a:pt x="6" y="6546"/>
                </a:lnTo>
                <a:lnTo>
                  <a:pt x="17" y="6623"/>
                </a:lnTo>
                <a:lnTo>
                  <a:pt x="32" y="6700"/>
                </a:lnTo>
                <a:lnTo>
                  <a:pt x="52" y="6775"/>
                </a:lnTo>
                <a:lnTo>
                  <a:pt x="76" y="6849"/>
                </a:lnTo>
                <a:lnTo>
                  <a:pt x="88" y="6879"/>
                </a:lnTo>
                <a:lnTo>
                  <a:pt x="3628" y="6879"/>
                </a:lnTo>
                <a:lnTo>
                  <a:pt x="4122" y="6879"/>
                </a:lnTo>
                <a:lnTo>
                  <a:pt x="4122" y="6058"/>
                </a:lnTo>
                <a:lnTo>
                  <a:pt x="4122" y="0"/>
                </a:lnTo>
                <a:close/>
              </a:path>
            </a:pathLst>
          </a:custGeom>
          <a:solidFill>
            <a:srgbClr val="FFCFC0">
              <a:alpha val="23137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2" name="textbox 82"/>
          <p:cNvSpPr/>
          <p:nvPr/>
        </p:nvSpPr>
        <p:spPr>
          <a:xfrm>
            <a:off x="5546213" y="1590269"/>
            <a:ext cx="617195" cy="81882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1081142" algn="ctr" rtl="0" eaLnBrk="0">
              <a:lnSpc>
                <a:spcPts val="5204"/>
              </a:lnSpc>
              <a:tabLst/>
            </a:pPr>
            <a:endParaRPr lang="Arial" altLang="Arial" sz="150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DEEE1A8-0E5D-2848-AC83-A22D7705F9C5}"/>
              </a:ext>
            </a:extLst>
          </p:cNvPr>
          <p:cNvSpPr/>
          <p:nvPr/>
        </p:nvSpPr>
        <p:spPr>
          <a:xfrm>
            <a:off x="658527" y="659860"/>
            <a:ext cx="7117080" cy="64652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en-US" altLang="Arial" sz="4000" b="1" dirty="0"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vi-VN" altLang="Arial" sz="4000" b="1" dirty="0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Arial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altLang="Arial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altLang="Arial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vi-VN" altLang="Arial" sz="4000" b="1" dirty="0">
                <a:latin typeface="Calibri" panose="020F0502020204030204" pitchFamily="34" charset="0"/>
                <a:cs typeface="Calibri" panose="020F0502020204030204" pitchFamily="34" charset="0"/>
              </a:rPr>
              <a:t> VĂN BẢN</a:t>
            </a:r>
            <a:endParaRPr lang="Arial" altLang="Arial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2">
            <a:extLst>
              <a:ext uri="{FF2B5EF4-FFF2-40B4-BE49-F238E27FC236}">
                <a16:creationId xmlns:a16="http://schemas.microsoft.com/office/drawing/2014/main" id="{4DBF681A-0C46-7A47-A76C-94DC404B7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472487" y="3787696"/>
            <a:ext cx="3671512" cy="1355803"/>
          </a:xfrm>
          <a:prstGeom prst="rect">
            <a:avLst/>
          </a:prstGeom>
        </p:spPr>
      </p:pic>
      <p:pic>
        <p:nvPicPr>
          <p:cNvPr id="11" name="picture 92">
            <a:extLst>
              <a:ext uri="{FF2B5EF4-FFF2-40B4-BE49-F238E27FC236}">
                <a16:creationId xmlns:a16="http://schemas.microsoft.com/office/drawing/2014/main" id="{BF38507B-24F4-0346-AF16-8863823EA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449143" y="-10581"/>
            <a:ext cx="3671512" cy="135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2">
            <a:extLst>
              <a:ext uri="{FF2B5EF4-FFF2-40B4-BE49-F238E27FC236}">
                <a16:creationId xmlns:a16="http://schemas.microsoft.com/office/drawing/2014/main" id="{D69DD0CB-BEA6-1649-9A52-35EF10C2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750851" y="4259766"/>
            <a:ext cx="2393148" cy="883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01D71D-7007-DB47-9C2F-31CA0B2F84FE}"/>
              </a:ext>
            </a:extLst>
          </p:cNvPr>
          <p:cNvSpPr/>
          <p:nvPr/>
        </p:nvSpPr>
        <p:spPr>
          <a:xfrm>
            <a:off x="67456" y="59961"/>
            <a:ext cx="9016583" cy="502357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E53B792-BD4A-754B-89FB-C7F5F03CE1A5}"/>
              </a:ext>
            </a:extLst>
          </p:cNvPr>
          <p:cNvSpPr/>
          <p:nvPr/>
        </p:nvSpPr>
        <p:spPr>
          <a:xfrm>
            <a:off x="1332478" y="107132"/>
            <a:ext cx="5999357" cy="4400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vi-VN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VĂN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Arial" altLang="Arial" sz="2800" b="1" dirty="0">
              <a:solidFill>
                <a:srgbClr val="941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A8C64-F092-E841-1A1A-F352B874585E}"/>
              </a:ext>
            </a:extLst>
          </p:cNvPr>
          <p:cNvSpPr txBox="1"/>
          <p:nvPr/>
        </p:nvSpPr>
        <p:spPr>
          <a:xfrm>
            <a:off x="277318" y="340743"/>
            <a:ext cx="537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28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sự kiện chính trong văn bản</a:t>
            </a:r>
            <a:endParaRPr lang="en-US" sz="28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17B232D-B317-D5D2-291A-273C43111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377530"/>
              </p:ext>
            </p:extLst>
          </p:nvPr>
        </p:nvGraphicFramePr>
        <p:xfrm>
          <a:off x="149470" y="925830"/>
          <a:ext cx="8822143" cy="4023360"/>
        </p:xfrm>
        <a:graphic>
          <a:graphicData uri="http://schemas.openxmlformats.org/drawingml/2006/table">
            <a:tbl>
              <a:tblPr firstRow="1" firstCol="1" bandRow="1"/>
              <a:tblGrid>
                <a:gridCol w="997408">
                  <a:extLst>
                    <a:ext uri="{9D8B030D-6E8A-4147-A177-3AD203B41FA5}">
                      <a16:colId xmlns:a16="http://schemas.microsoft.com/office/drawing/2014/main" val="4022936522"/>
                    </a:ext>
                  </a:extLst>
                </a:gridCol>
                <a:gridCol w="758930">
                  <a:extLst>
                    <a:ext uri="{9D8B030D-6E8A-4147-A177-3AD203B41FA5}">
                      <a16:colId xmlns:a16="http://schemas.microsoft.com/office/drawing/2014/main" val="1760764215"/>
                    </a:ext>
                  </a:extLst>
                </a:gridCol>
                <a:gridCol w="7065805">
                  <a:extLst>
                    <a:ext uri="{9D8B030D-6E8A-4147-A177-3AD203B41FA5}">
                      <a16:colId xmlns:a16="http://schemas.microsoft.com/office/drawing/2014/main" val="598609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B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601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trốn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lả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0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927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nhìn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thấy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lính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thương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la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đau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đớn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. 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310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1941, "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ở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Gô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–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rô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-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sa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bom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xít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chóc</a:t>
                      </a:r>
                      <a:endParaRPr lang="en-US" sz="20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973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d.Ở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giết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chở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gào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nguôi</a:t>
                      </a:r>
                      <a:endParaRPr lang="en-US" sz="20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291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mãi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51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67159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6ACA10C-6403-3F90-2D70-76EBF07B46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63" y="107132"/>
            <a:ext cx="1830852" cy="7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5930-7DCD-95BD-FD4E-12F9A6DC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2">
            <a:extLst>
              <a:ext uri="{FF2B5EF4-FFF2-40B4-BE49-F238E27FC236}">
                <a16:creationId xmlns:a16="http://schemas.microsoft.com/office/drawing/2014/main" id="{60285B33-77F4-FB99-A52F-A328CEF1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750851" y="4259766"/>
            <a:ext cx="2393148" cy="883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D93E7E-7549-580E-6471-1F7D46B533D2}"/>
              </a:ext>
            </a:extLst>
          </p:cNvPr>
          <p:cNvSpPr/>
          <p:nvPr/>
        </p:nvSpPr>
        <p:spPr>
          <a:xfrm>
            <a:off x="67456" y="59961"/>
            <a:ext cx="8927075" cy="50292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382FBEF-4E7B-16D9-4DC5-575A67A0B03F}"/>
              </a:ext>
            </a:extLst>
          </p:cNvPr>
          <p:cNvSpPr/>
          <p:nvPr/>
        </p:nvSpPr>
        <p:spPr>
          <a:xfrm>
            <a:off x="1332478" y="107132"/>
            <a:ext cx="5999357" cy="4400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vi-VN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altLang="Arial" sz="28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VĂN </a:t>
            </a:r>
            <a:r>
              <a:rPr lang="en-US" altLang="Arial" sz="28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Arial" altLang="Arial" sz="2800" b="1" dirty="0">
              <a:solidFill>
                <a:srgbClr val="941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743F7-EA23-46BC-8FC8-DF63BF9FE239}"/>
              </a:ext>
            </a:extLst>
          </p:cNvPr>
          <p:cNvSpPr txBox="1"/>
          <p:nvPr/>
        </p:nvSpPr>
        <p:spPr>
          <a:xfrm>
            <a:off x="277318" y="340743"/>
            <a:ext cx="537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28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sự kiện chính trong văn bản</a:t>
            </a:r>
            <a:endParaRPr lang="en-US" sz="28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531F38A-6D0C-99DC-267E-7D6112F64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418996"/>
              </p:ext>
            </p:extLst>
          </p:nvPr>
        </p:nvGraphicFramePr>
        <p:xfrm>
          <a:off x="149470" y="925830"/>
          <a:ext cx="8754687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989782">
                  <a:extLst>
                    <a:ext uri="{9D8B030D-6E8A-4147-A177-3AD203B41FA5}">
                      <a16:colId xmlns:a16="http://schemas.microsoft.com/office/drawing/2014/main" val="4022936522"/>
                    </a:ext>
                  </a:extLst>
                </a:gridCol>
                <a:gridCol w="753127">
                  <a:extLst>
                    <a:ext uri="{9D8B030D-6E8A-4147-A177-3AD203B41FA5}">
                      <a16:colId xmlns:a16="http://schemas.microsoft.com/office/drawing/2014/main" val="1760764215"/>
                    </a:ext>
                  </a:extLst>
                </a:gridCol>
                <a:gridCol w="7011778">
                  <a:extLst>
                    <a:ext uri="{9D8B030D-6E8A-4147-A177-3AD203B41FA5}">
                      <a16:colId xmlns:a16="http://schemas.microsoft.com/office/drawing/2014/main" val="598609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B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601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trốn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lả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1" u="sng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927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đường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nhìn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thấy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lính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thương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rên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la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đớn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310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1941, "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ở </a:t>
                      </a:r>
                      <a:r>
                        <a:rPr lang="en-US" sz="2000" b="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Gô</a:t>
                      </a:r>
                      <a:r>
                        <a:rPr lang="en-US" sz="2000" b="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en-US" sz="2000" b="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rô</a:t>
                      </a:r>
                      <a:r>
                        <a:rPr lang="en-US" sz="2000" b="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- </a:t>
                      </a:r>
                      <a:r>
                        <a:rPr lang="en-US" sz="2000" b="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</a:t>
                      </a:r>
                      <a:r>
                        <a:rPr lang="en-US" sz="2000" b="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-</a:t>
                      </a:r>
                      <a:r>
                        <a:rPr lang="en-US" sz="2000" b="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bom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xít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chóc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973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rtl="0" eaLnBrk="1" latinLnBrk="0" hangingPunct="1"/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mãi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51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1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291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rtl="0" eaLnBrk="1" latinLnBrk="0" hangingPunct="1"/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e.Ở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giết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chở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đạc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thậm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gào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20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nguôi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 dirty="0">
                        <a:effectLst/>
                      </a:endParaRPr>
                    </a:p>
                    <a:p>
                      <a:pPr marL="0" marR="0"/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671598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C6856D-0893-DDDF-FA01-502C2BE10870}"/>
              </a:ext>
            </a:extLst>
          </p:cNvPr>
          <p:cNvCxnSpPr>
            <a:cxnSpLocks/>
          </p:cNvCxnSpPr>
          <p:nvPr/>
        </p:nvCxnSpPr>
        <p:spPr>
          <a:xfrm>
            <a:off x="539646" y="1536491"/>
            <a:ext cx="1716373" cy="17735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11992C-969F-57ED-83BE-0AE540D01702}"/>
              </a:ext>
            </a:extLst>
          </p:cNvPr>
          <p:cNvCxnSpPr/>
          <p:nvPr/>
        </p:nvCxnSpPr>
        <p:spPr>
          <a:xfrm flipV="1">
            <a:off x="742013" y="2423252"/>
            <a:ext cx="1364105" cy="9934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A35575-111E-9454-2EF9-131973B1EA4B}"/>
              </a:ext>
            </a:extLst>
          </p:cNvPr>
          <p:cNvCxnSpPr>
            <a:cxnSpLocks/>
          </p:cNvCxnSpPr>
          <p:nvPr/>
        </p:nvCxnSpPr>
        <p:spPr>
          <a:xfrm>
            <a:off x="539646" y="3320062"/>
            <a:ext cx="2038663" cy="98276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60A8CE-0E26-C04D-741E-56CFAF63D323}"/>
              </a:ext>
            </a:extLst>
          </p:cNvPr>
          <p:cNvCxnSpPr>
            <a:cxnSpLocks/>
          </p:cNvCxnSpPr>
          <p:nvPr/>
        </p:nvCxnSpPr>
        <p:spPr>
          <a:xfrm flipV="1">
            <a:off x="742013" y="1701384"/>
            <a:ext cx="1364105" cy="21702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230BAB-A82E-945E-1B9E-D41408C1C72F}"/>
              </a:ext>
            </a:extLst>
          </p:cNvPr>
          <p:cNvCxnSpPr>
            <a:cxnSpLocks/>
          </p:cNvCxnSpPr>
          <p:nvPr/>
        </p:nvCxnSpPr>
        <p:spPr>
          <a:xfrm flipV="1">
            <a:off x="786983" y="3811445"/>
            <a:ext cx="1386591" cy="76843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0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D3FC9-AF74-CE05-E2DD-255A3034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2">
            <a:extLst>
              <a:ext uri="{FF2B5EF4-FFF2-40B4-BE49-F238E27FC236}">
                <a16:creationId xmlns:a16="http://schemas.microsoft.com/office/drawing/2014/main" id="{D092B3D0-B6EA-E4C5-9F93-68B364C3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750851" y="4259766"/>
            <a:ext cx="2393148" cy="883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503F48-3FAB-7BF3-B291-BB8B1FC1AD37}"/>
              </a:ext>
            </a:extLst>
          </p:cNvPr>
          <p:cNvSpPr/>
          <p:nvPr/>
        </p:nvSpPr>
        <p:spPr>
          <a:xfrm>
            <a:off x="67456" y="59961"/>
            <a:ext cx="9016583" cy="508353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25DE1C1-F6B6-17EF-38CD-379427FC8FB0}"/>
              </a:ext>
            </a:extLst>
          </p:cNvPr>
          <p:cNvSpPr/>
          <p:nvPr/>
        </p:nvSpPr>
        <p:spPr>
          <a:xfrm>
            <a:off x="1332478" y="107132"/>
            <a:ext cx="5999357" cy="4400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en-US" altLang="Arial" sz="24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vi-VN" altLang="Arial" sz="24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Arial" sz="24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Arial" sz="24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Arial" sz="24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altLang="Arial" sz="24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24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altLang="Arial" sz="24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VĂN </a:t>
            </a:r>
            <a:r>
              <a:rPr lang="en-US" altLang="Arial" sz="24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Arial" altLang="Arial" sz="2400" b="1" dirty="0">
              <a:solidFill>
                <a:srgbClr val="941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2A425-F473-729F-722D-E886199ECA2A}"/>
              </a:ext>
            </a:extLst>
          </p:cNvPr>
          <p:cNvSpPr txBox="1"/>
          <p:nvPr/>
        </p:nvSpPr>
        <p:spPr>
          <a:xfrm>
            <a:off x="277318" y="299162"/>
            <a:ext cx="537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24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sự kiện chính trong văn bản</a:t>
            </a:r>
            <a:endParaRPr lang="en-US" sz="2400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278D4B0B-C4E3-2C25-7540-139AD50B927D}"/>
              </a:ext>
            </a:extLst>
          </p:cNvPr>
          <p:cNvSpPr txBox="1"/>
          <p:nvPr/>
        </p:nvSpPr>
        <p:spPr>
          <a:xfrm>
            <a:off x="134911" y="697483"/>
            <a:ext cx="8851690" cy="8002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1941, "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ở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Gô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rô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-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-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bom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xít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chóc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93F67-0E6A-C8E3-EF13-CD86C6F839BB}"/>
              </a:ext>
            </a:extLst>
          </p:cNvPr>
          <p:cNvSpPr/>
          <p:nvPr/>
        </p:nvSpPr>
        <p:spPr>
          <a:xfrm>
            <a:off x="134911" y="1623745"/>
            <a:ext cx="8851690" cy="8002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thấy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rên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đớn</a:t>
            </a:r>
            <a:endParaRPr lang="vi-VN" sz="2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93F67-0E6A-C8E3-EF13-CD86C6F839BB}"/>
              </a:ext>
            </a:extLst>
          </p:cNvPr>
          <p:cNvSpPr/>
          <p:nvPr/>
        </p:nvSpPr>
        <p:spPr>
          <a:xfrm>
            <a:off x="134910" y="2550007"/>
            <a:ext cx="8851690" cy="11387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 rtl="0" eaLnBrk="1" latinLnBrk="0" hangingPunct="1"/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gào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khóc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200" dirty="0">
              <a:effectLst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78D4B0B-C4E3-2C25-7540-139AD50B927D}"/>
              </a:ext>
            </a:extLst>
          </p:cNvPr>
          <p:cNvSpPr txBox="1"/>
          <p:nvPr/>
        </p:nvSpPr>
        <p:spPr>
          <a:xfrm>
            <a:off x="134910" y="4585226"/>
            <a:ext cx="8851690" cy="492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2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578C7A-960F-4568-2F04-9426B3951D07}"/>
              </a:ext>
            </a:extLst>
          </p:cNvPr>
          <p:cNvSpPr/>
          <p:nvPr/>
        </p:nvSpPr>
        <p:spPr>
          <a:xfrm>
            <a:off x="146155" y="3741305"/>
            <a:ext cx="8851690" cy="80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cưu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200" b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vi-VN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33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GDD\Desktop\hinh-nen-pp-de-thuong-nhat_114705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77" y="558210"/>
            <a:ext cx="5924993" cy="17782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11485" y="928606"/>
            <a:ext cx="4893651" cy="830676"/>
          </a:xfrm>
          <a:prstGeom prst="rect">
            <a:avLst/>
          </a:prstGeom>
          <a:noFill/>
        </p:spPr>
        <p:txBody>
          <a:bodyPr wrap="square" lIns="91122" tIns="45561" rIns="91122" bIns="45561" rtlCol="0">
            <a:spAutoFit/>
          </a:bodyPr>
          <a:lstStyle/>
          <a:p>
            <a:pPr algn="ctr" defTabSz="683080"/>
            <a:r>
              <a:rPr lang="en-US" altLang="zh-CN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A.KHỞI</a:t>
            </a:r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ĐỘNG</a:t>
            </a:r>
            <a:endParaRPr lang="zh-CN" altLang="en-US" sz="4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460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60828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622462-B046-F8EA-B88B-AB57E9288AF9}"/>
              </a:ext>
            </a:extLst>
          </p:cNvPr>
          <p:cNvSpPr txBox="1"/>
          <p:nvPr/>
        </p:nvSpPr>
        <p:spPr>
          <a:xfrm>
            <a:off x="4684426" y="764498"/>
            <a:ext cx="2825646" cy="29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3DE1D-A4CA-E772-14AC-4C90F1B3C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36" y="0"/>
            <a:ext cx="64244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2">
            <a:extLst>
              <a:ext uri="{FF2B5EF4-FFF2-40B4-BE49-F238E27FC236}">
                <a16:creationId xmlns:a16="http://schemas.microsoft.com/office/drawing/2014/main" id="{D69DD0CB-BEA6-1649-9A52-35EF10C2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750851" y="4259766"/>
            <a:ext cx="2393148" cy="883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01D71D-7007-DB47-9C2F-31CA0B2F84FE}"/>
              </a:ext>
            </a:extLst>
          </p:cNvPr>
          <p:cNvSpPr/>
          <p:nvPr/>
        </p:nvSpPr>
        <p:spPr>
          <a:xfrm>
            <a:off x="82446" y="52467"/>
            <a:ext cx="8979108" cy="503669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E53B792-BD4A-754B-89FB-C7F5F03CE1A5}"/>
              </a:ext>
            </a:extLst>
          </p:cNvPr>
          <p:cNvSpPr/>
          <p:nvPr/>
        </p:nvSpPr>
        <p:spPr>
          <a:xfrm>
            <a:off x="358870" y="91973"/>
            <a:ext cx="7750808" cy="63370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(phi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altLang="Arial" sz="3200" b="1" dirty="0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3200" b="1" dirty="0" err="1">
                <a:solidFill>
                  <a:srgbClr val="941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endParaRPr lang="Arial" altLang="Arial" sz="3200" b="1" dirty="0">
              <a:solidFill>
                <a:srgbClr val="941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680C3-CB41-D142-BBAB-31DBF1AC3616}"/>
              </a:ext>
            </a:extLst>
          </p:cNvPr>
          <p:cNvSpPr txBox="1"/>
          <p:nvPr/>
        </p:nvSpPr>
        <p:spPr>
          <a:xfrm>
            <a:off x="2064448" y="494846"/>
            <a:ext cx="6929650" cy="46166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tố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74613-630B-0C47-800E-172E2F847D3F}"/>
              </a:ext>
            </a:extLst>
          </p:cNvPr>
          <p:cNvSpPr txBox="1"/>
          <p:nvPr/>
        </p:nvSpPr>
        <p:spPr>
          <a:xfrm>
            <a:off x="2064448" y="1837267"/>
            <a:ext cx="6929650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1941).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VN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23680C3-CB41-D142-BBAB-31DBF1AC3616}"/>
              </a:ext>
            </a:extLst>
          </p:cNvPr>
          <p:cNvSpPr txBox="1"/>
          <p:nvPr/>
        </p:nvSpPr>
        <p:spPr>
          <a:xfrm>
            <a:off x="2064448" y="1008369"/>
            <a:ext cx="692965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Din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51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33E89-A542-3F9D-9339-A61D3D541AA7}"/>
              </a:ext>
            </a:extLst>
          </p:cNvPr>
          <p:cNvSpPr txBox="1"/>
          <p:nvPr/>
        </p:nvSpPr>
        <p:spPr>
          <a:xfrm>
            <a:off x="2660754" y="1346923"/>
            <a:ext cx="3822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200" dirty="0"/>
          </a:p>
        </p:txBody>
      </p:sp>
      <p:pic>
        <p:nvPicPr>
          <p:cNvPr id="9" name="Picture 8" descr="Cả thế giới chết lặng trước những hình ảnh đau thương của trẻ em Syria">
            <a:extLst>
              <a:ext uri="{FF2B5EF4-FFF2-40B4-BE49-F238E27FC236}">
                <a16:creationId xmlns:a16="http://schemas.microsoft.com/office/drawing/2014/main" id="{2AAE18FE-4A1A-C84C-ADC3-72777840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2" y="494846"/>
            <a:ext cx="1776336" cy="216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3A5A7A8E-AFCD-3A4A-B8B0-38AECAC0A311}"/>
              </a:ext>
            </a:extLst>
          </p:cNvPr>
          <p:cNvSpPr txBox="1"/>
          <p:nvPr/>
        </p:nvSpPr>
        <p:spPr>
          <a:xfrm>
            <a:off x="2064448" y="3304134"/>
            <a:ext cx="692965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Địa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diễn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rất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cụ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trại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hè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đội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viên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Gô-rô-đi-sa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 Min –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xcơ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–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đô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– vi – a; </a:t>
            </a:r>
            <a:endParaRPr lang="en-VN" sz="22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A5A7A8E-AFCD-3A4A-B8B0-38AECAC0A311}"/>
              </a:ext>
            </a:extLst>
          </p:cNvPr>
          <p:cNvSpPr txBox="1"/>
          <p:nvPr/>
        </p:nvSpPr>
        <p:spPr>
          <a:xfrm>
            <a:off x="2064448" y="4220965"/>
            <a:ext cx="692965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/>
            <a:r>
              <a:rPr lang="en-US" sz="2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4455A-3E8D-2ED3-0344-E854C1AC71CF}"/>
              </a:ext>
            </a:extLst>
          </p:cNvPr>
          <p:cNvSpPr txBox="1"/>
          <p:nvPr/>
        </p:nvSpPr>
        <p:spPr>
          <a:xfrm>
            <a:off x="149903" y="3132944"/>
            <a:ext cx="1811716" cy="1686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29D8BB-4410-853A-C267-C3C2C5D37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" y="2740723"/>
            <a:ext cx="1982002" cy="23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3" grpId="0" animBg="1"/>
      <p:bldP spid="7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2">
            <a:extLst>
              <a:ext uri="{FF2B5EF4-FFF2-40B4-BE49-F238E27FC236}">
                <a16:creationId xmlns:a16="http://schemas.microsoft.com/office/drawing/2014/main" id="{D69DD0CB-BEA6-1649-9A52-35EF10C2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750851" y="4259766"/>
            <a:ext cx="2393148" cy="883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01D71D-7007-DB47-9C2F-31CA0B2F84FE}"/>
              </a:ext>
            </a:extLst>
          </p:cNvPr>
          <p:cNvSpPr/>
          <p:nvPr/>
        </p:nvSpPr>
        <p:spPr>
          <a:xfrm>
            <a:off x="67456" y="52467"/>
            <a:ext cx="8927075" cy="50385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74613-630B-0C47-800E-172E2F847D3F}"/>
              </a:ext>
            </a:extLst>
          </p:cNvPr>
          <p:cNvSpPr txBox="1"/>
          <p:nvPr/>
        </p:nvSpPr>
        <p:spPr>
          <a:xfrm>
            <a:off x="4530993" y="931629"/>
            <a:ext cx="4290718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VN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lo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85AE73-74CB-6E53-9B42-FBE1A6FC7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402" y="112425"/>
            <a:ext cx="4345667" cy="48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3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GDD\Desktop\anh-cau-hoi-cuc-don-gian_040906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2" y="707469"/>
            <a:ext cx="4636524" cy="31521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文本框 3"/>
          <p:cNvSpPr txBox="1"/>
          <p:nvPr/>
        </p:nvSpPr>
        <p:spPr>
          <a:xfrm>
            <a:off x="1206194" y="1262571"/>
            <a:ext cx="4065582" cy="2175274"/>
          </a:xfrm>
          <a:prstGeom prst="rect">
            <a:avLst/>
          </a:prstGeom>
          <a:noFill/>
        </p:spPr>
        <p:txBody>
          <a:bodyPr wrap="square" lIns="91122" tIns="45561" rIns="91122" bIns="45561" rtlCol="0">
            <a:spAutoFit/>
          </a:bodyPr>
          <a:lstStyle/>
          <a:p>
            <a:pPr algn="ctr" defTabSz="683080">
              <a:lnSpc>
                <a:spcPct val="150000"/>
              </a:lnSpc>
            </a:pPr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III. </a:t>
            </a:r>
            <a:r>
              <a:rPr lang="en-US" altLang="zh-CN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endParaRPr lang="zh-CN" altLang="en-US" sz="4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37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5FA489-2884-6B4C-ACA2-6575A0E8656E}"/>
              </a:ext>
            </a:extLst>
          </p:cNvPr>
          <p:cNvSpPr/>
          <p:nvPr/>
        </p:nvSpPr>
        <p:spPr>
          <a:xfrm>
            <a:off x="86193" y="102120"/>
            <a:ext cx="8971613" cy="493925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n-US" sz="2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B5F1E-6F33-7BC0-0947-DFFC63713528}"/>
              </a:ext>
            </a:extLst>
          </p:cNvPr>
          <p:cNvSpPr txBox="1"/>
          <p:nvPr/>
        </p:nvSpPr>
        <p:spPr>
          <a:xfrm>
            <a:off x="269823" y="157397"/>
            <a:ext cx="8491927" cy="426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pt-BR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1.</a:t>
            </a:r>
            <a:r>
              <a:rPr lang="pt-BR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Truyện kí là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pt-BR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 thể loại chủ yếu bằng hư cấu không có thật</a:t>
            </a:r>
            <a:endParaRPr lang="en-US" sz="2800" dirty="0">
              <a:effectLst/>
            </a:endParaRPr>
          </a:p>
          <a:p>
            <a:pPr marL="0" algn="just" rtl="0" eaLnBrk="1" latinLnBrk="0" hangingPunct="1"/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pt-BR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Gothic Light" panose="020B0300000000000000" pitchFamily="34" charset="-128"/>
                <a:cs typeface="+mn-cs"/>
              </a:rPr>
              <a:t>L</a:t>
            </a:r>
            <a:r>
              <a:rPr lang="pt-BR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 thể loại tự sự cỡ nhỏ, ở đó, sự ngắn gọn được nhìn nhận là một đặc trưng nổi bật.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pt-BR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 tiểu loại kí có tính tự do cao, có bố cục linh hoạt...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pt-BR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 dạng truyện kể về</a:t>
            </a:r>
            <a:r>
              <a:rPr lang="pt-BR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người thật việc thật</a:t>
            </a:r>
            <a:endParaRPr lang="en-US" sz="2800" dirty="0">
              <a:effectLst/>
            </a:endParaRP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D0278A-99AB-3F4D-EA3A-C659C030DD99}"/>
              </a:ext>
            </a:extLst>
          </p:cNvPr>
          <p:cNvSpPr/>
          <p:nvPr/>
        </p:nvSpPr>
        <p:spPr>
          <a:xfrm>
            <a:off x="23021" y="3314299"/>
            <a:ext cx="718457" cy="718457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252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5FA489-2884-6B4C-ACA2-6575A0E8656E}"/>
              </a:ext>
            </a:extLst>
          </p:cNvPr>
          <p:cNvSpPr/>
          <p:nvPr/>
        </p:nvSpPr>
        <p:spPr>
          <a:xfrm>
            <a:off x="86193" y="102120"/>
            <a:ext cx="8971613" cy="493925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n-US" sz="2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9F5F6-05EB-D8E4-05F9-A5FEC7C8DA62}"/>
              </a:ext>
            </a:extLst>
          </p:cNvPr>
          <p:cNvSpPr txBox="1"/>
          <p:nvPr/>
        </p:nvSpPr>
        <p:spPr>
          <a:xfrm>
            <a:off x="284812" y="319102"/>
            <a:ext cx="8574374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…”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Văn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Thông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Chi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lang="en-US" sz="2800" dirty="0">
              <a:effectLst/>
            </a:endParaRP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1947D9-8777-399A-E252-967E0A76F54B}"/>
              </a:ext>
            </a:extLst>
          </p:cNvPr>
          <p:cNvSpPr/>
          <p:nvPr/>
        </p:nvSpPr>
        <p:spPr>
          <a:xfrm>
            <a:off x="172922" y="1131757"/>
            <a:ext cx="718457" cy="674959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305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5FA489-2884-6B4C-ACA2-6575A0E8656E}"/>
              </a:ext>
            </a:extLst>
          </p:cNvPr>
          <p:cNvSpPr/>
          <p:nvPr/>
        </p:nvSpPr>
        <p:spPr>
          <a:xfrm>
            <a:off x="86193" y="102120"/>
            <a:ext cx="8971613" cy="493925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n-US" sz="2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D0DDA-12B0-23BF-E86D-EA2B6F5070CF}"/>
              </a:ext>
            </a:extLst>
          </p:cNvPr>
          <p:cNvSpPr txBox="1"/>
          <p:nvPr/>
        </p:nvSpPr>
        <p:spPr>
          <a:xfrm>
            <a:off x="86192" y="322289"/>
            <a:ext cx="8825459" cy="398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lnSpc>
                <a:spcPct val="107000"/>
              </a:lnSpc>
              <a:spcAft>
                <a:spcPts val="600"/>
              </a:spcAft>
            </a:pP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</a:endParaRPr>
          </a:p>
          <a:p>
            <a:pPr marL="457200" indent="-457200" algn="just" rtl="0" eaLnBrk="1" latinLnBrk="0" hangingPunct="1">
              <a:lnSpc>
                <a:spcPct val="107000"/>
              </a:lnSpc>
              <a:spcAft>
                <a:spcPts val="600"/>
              </a:spcAft>
            </a:pP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107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effectLst/>
            </a:endParaRPr>
          </a:p>
          <a:p>
            <a:pPr marL="0" algn="just" rtl="0" eaLnBrk="1" latinLnBrk="0" hangingPunct="1">
              <a:lnSpc>
                <a:spcPct val="107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</a:endParaRPr>
          </a:p>
          <a:p>
            <a:pPr marL="0" algn="l" rtl="0" eaLnBrk="1" latinLnBrk="0" hangingPunct="1">
              <a:lnSpc>
                <a:spcPct val="107000"/>
              </a:lnSpc>
              <a:spcAft>
                <a:spcPts val="6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>
              <a:effectLst/>
            </a:endParaRP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243C1C-4E2B-2CE3-18C0-B9BF1FD0E5A6}"/>
              </a:ext>
            </a:extLst>
          </p:cNvPr>
          <p:cNvSpPr/>
          <p:nvPr/>
        </p:nvSpPr>
        <p:spPr>
          <a:xfrm>
            <a:off x="0" y="3312826"/>
            <a:ext cx="718457" cy="682455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475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5FA489-2884-6B4C-ACA2-6575A0E8656E}"/>
              </a:ext>
            </a:extLst>
          </p:cNvPr>
          <p:cNvSpPr/>
          <p:nvPr/>
        </p:nvSpPr>
        <p:spPr>
          <a:xfrm>
            <a:off x="86193" y="102120"/>
            <a:ext cx="8971613" cy="493925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n-US" sz="2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BA55A-A2C0-0B81-1518-2241B3FBB6FC}"/>
              </a:ext>
            </a:extLst>
          </p:cNvPr>
          <p:cNvSpPr txBox="1"/>
          <p:nvPr/>
        </p:nvSpPr>
        <p:spPr>
          <a:xfrm>
            <a:off x="419725" y="317604"/>
            <a:ext cx="8304550" cy="144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Thông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</a:endParaRPr>
          </a:p>
          <a:p>
            <a:pPr algn="just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93A54-36C8-B622-0B4B-FE58BE36E081}"/>
              </a:ext>
            </a:extLst>
          </p:cNvPr>
          <p:cNvSpPr txBox="1"/>
          <p:nvPr/>
        </p:nvSpPr>
        <p:spPr>
          <a:xfrm>
            <a:off x="419725" y="1461541"/>
            <a:ext cx="844695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marR="0" indent="-90170" algn="just"/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1125" marR="0" indent="-90170" algn="just"/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1125" marR="0" indent="-90170" algn="just"/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phán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1125" marR="0" indent="-90170" algn="just"/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7BC7F8-C134-7244-9B45-CF2812D3BF4A}"/>
              </a:ext>
            </a:extLst>
          </p:cNvPr>
          <p:cNvSpPr/>
          <p:nvPr/>
        </p:nvSpPr>
        <p:spPr>
          <a:xfrm>
            <a:off x="330318" y="2386653"/>
            <a:ext cx="718457" cy="718457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901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04673-6BE1-A22D-0946-B08825BD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C1BBB-B3DE-8F48-D33E-B025854D65E6}"/>
              </a:ext>
            </a:extLst>
          </p:cNvPr>
          <p:cNvSpPr/>
          <p:nvPr/>
        </p:nvSpPr>
        <p:spPr>
          <a:xfrm>
            <a:off x="83661" y="102120"/>
            <a:ext cx="8971613" cy="493925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49C3B-A2E1-D011-08BD-16E3B2BDE582}"/>
              </a:ext>
            </a:extLst>
          </p:cNvPr>
          <p:cNvSpPr txBox="1"/>
          <p:nvPr/>
        </p:nvSpPr>
        <p:spPr>
          <a:xfrm>
            <a:off x="553414" y="490926"/>
            <a:ext cx="8032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vi-VN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giả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chứng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trực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tiếp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trải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qua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FD3B9-2FD9-BA6F-AADC-114B9633C262}"/>
              </a:ext>
            </a:extLst>
          </p:cNvPr>
          <p:cNvSpPr txBox="1"/>
          <p:nvPr/>
        </p:nvSpPr>
        <p:spPr>
          <a:xfrm>
            <a:off x="374755" y="2203555"/>
            <a:ext cx="860435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chứng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trực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tiếp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trải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qua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ath"/>
          <p:cNvSpPr/>
          <p:nvPr/>
        </p:nvSpPr>
        <p:spPr>
          <a:xfrm>
            <a:off x="-43813" y="52466"/>
            <a:ext cx="4816599" cy="5143500"/>
          </a:xfrm>
          <a:custGeom>
            <a:avLst/>
            <a:gdLst/>
            <a:ahLst/>
            <a:cxnLst/>
            <a:rect l="0" t="0" r="0" b="0"/>
            <a:pathLst>
              <a:path w="7585" h="8100">
                <a:moveTo>
                  <a:pt x="6122" y="0"/>
                </a:moveTo>
                <a:lnTo>
                  <a:pt x="3385" y="0"/>
                </a:lnTo>
                <a:lnTo>
                  <a:pt x="3351" y="40"/>
                </a:lnTo>
                <a:lnTo>
                  <a:pt x="3302" y="120"/>
                </a:lnTo>
                <a:lnTo>
                  <a:pt x="3258" y="180"/>
                </a:lnTo>
                <a:lnTo>
                  <a:pt x="3217" y="240"/>
                </a:lnTo>
                <a:lnTo>
                  <a:pt x="3180" y="320"/>
                </a:lnTo>
                <a:lnTo>
                  <a:pt x="3146" y="380"/>
                </a:lnTo>
                <a:lnTo>
                  <a:pt x="3115" y="460"/>
                </a:lnTo>
                <a:lnTo>
                  <a:pt x="3086" y="540"/>
                </a:lnTo>
                <a:lnTo>
                  <a:pt x="3061" y="620"/>
                </a:lnTo>
                <a:lnTo>
                  <a:pt x="3038" y="680"/>
                </a:lnTo>
                <a:lnTo>
                  <a:pt x="3018" y="760"/>
                </a:lnTo>
                <a:lnTo>
                  <a:pt x="3000" y="840"/>
                </a:lnTo>
                <a:lnTo>
                  <a:pt x="2984" y="920"/>
                </a:lnTo>
                <a:lnTo>
                  <a:pt x="2970" y="1000"/>
                </a:lnTo>
                <a:lnTo>
                  <a:pt x="2958" y="1080"/>
                </a:lnTo>
                <a:lnTo>
                  <a:pt x="2948" y="1160"/>
                </a:lnTo>
                <a:lnTo>
                  <a:pt x="2938" y="1240"/>
                </a:lnTo>
                <a:lnTo>
                  <a:pt x="2930" y="1320"/>
                </a:lnTo>
                <a:lnTo>
                  <a:pt x="2921" y="1400"/>
                </a:lnTo>
                <a:lnTo>
                  <a:pt x="2905" y="1560"/>
                </a:lnTo>
                <a:lnTo>
                  <a:pt x="2897" y="1640"/>
                </a:lnTo>
                <a:lnTo>
                  <a:pt x="2888" y="1720"/>
                </a:lnTo>
                <a:lnTo>
                  <a:pt x="2878" y="1800"/>
                </a:lnTo>
                <a:lnTo>
                  <a:pt x="2867" y="1880"/>
                </a:lnTo>
                <a:lnTo>
                  <a:pt x="2855" y="1960"/>
                </a:lnTo>
                <a:lnTo>
                  <a:pt x="2842" y="2040"/>
                </a:lnTo>
                <a:lnTo>
                  <a:pt x="2826" y="2120"/>
                </a:lnTo>
                <a:lnTo>
                  <a:pt x="2808" y="2200"/>
                </a:lnTo>
                <a:lnTo>
                  <a:pt x="2789" y="2260"/>
                </a:lnTo>
                <a:lnTo>
                  <a:pt x="2766" y="2340"/>
                </a:lnTo>
                <a:lnTo>
                  <a:pt x="2741" y="2420"/>
                </a:lnTo>
                <a:lnTo>
                  <a:pt x="2714" y="2500"/>
                </a:lnTo>
                <a:lnTo>
                  <a:pt x="2684" y="2560"/>
                </a:lnTo>
                <a:lnTo>
                  <a:pt x="2652" y="2640"/>
                </a:lnTo>
                <a:lnTo>
                  <a:pt x="2618" y="2700"/>
                </a:lnTo>
                <a:lnTo>
                  <a:pt x="2581" y="2780"/>
                </a:lnTo>
                <a:lnTo>
                  <a:pt x="2543" y="2840"/>
                </a:lnTo>
                <a:lnTo>
                  <a:pt x="2502" y="2900"/>
                </a:lnTo>
                <a:lnTo>
                  <a:pt x="2459" y="2980"/>
                </a:lnTo>
                <a:lnTo>
                  <a:pt x="2415" y="3040"/>
                </a:lnTo>
                <a:lnTo>
                  <a:pt x="2368" y="3100"/>
                </a:lnTo>
                <a:lnTo>
                  <a:pt x="2319" y="3160"/>
                </a:lnTo>
                <a:lnTo>
                  <a:pt x="2268" y="3220"/>
                </a:lnTo>
                <a:lnTo>
                  <a:pt x="2215" y="3280"/>
                </a:lnTo>
                <a:lnTo>
                  <a:pt x="2160" y="3340"/>
                </a:lnTo>
                <a:lnTo>
                  <a:pt x="2104" y="3400"/>
                </a:lnTo>
                <a:lnTo>
                  <a:pt x="2046" y="3440"/>
                </a:lnTo>
                <a:lnTo>
                  <a:pt x="1985" y="3500"/>
                </a:lnTo>
                <a:lnTo>
                  <a:pt x="1923" y="3540"/>
                </a:lnTo>
                <a:lnTo>
                  <a:pt x="1860" y="3600"/>
                </a:lnTo>
                <a:lnTo>
                  <a:pt x="1796" y="3640"/>
                </a:lnTo>
                <a:lnTo>
                  <a:pt x="1730" y="3680"/>
                </a:lnTo>
                <a:lnTo>
                  <a:pt x="1596" y="3760"/>
                </a:lnTo>
                <a:lnTo>
                  <a:pt x="1253" y="3960"/>
                </a:lnTo>
                <a:lnTo>
                  <a:pt x="1184" y="3980"/>
                </a:lnTo>
                <a:lnTo>
                  <a:pt x="982" y="4100"/>
                </a:lnTo>
                <a:lnTo>
                  <a:pt x="916" y="4160"/>
                </a:lnTo>
                <a:lnTo>
                  <a:pt x="852" y="4200"/>
                </a:lnTo>
                <a:lnTo>
                  <a:pt x="789" y="4240"/>
                </a:lnTo>
                <a:lnTo>
                  <a:pt x="730" y="4280"/>
                </a:lnTo>
                <a:lnTo>
                  <a:pt x="673" y="4340"/>
                </a:lnTo>
                <a:lnTo>
                  <a:pt x="619" y="4380"/>
                </a:lnTo>
                <a:lnTo>
                  <a:pt x="567" y="4440"/>
                </a:lnTo>
                <a:lnTo>
                  <a:pt x="516" y="4480"/>
                </a:lnTo>
                <a:lnTo>
                  <a:pt x="468" y="4540"/>
                </a:lnTo>
                <a:lnTo>
                  <a:pt x="421" y="4580"/>
                </a:lnTo>
                <a:lnTo>
                  <a:pt x="377" y="4640"/>
                </a:lnTo>
                <a:lnTo>
                  <a:pt x="335" y="4700"/>
                </a:lnTo>
                <a:lnTo>
                  <a:pt x="295" y="4760"/>
                </a:lnTo>
                <a:lnTo>
                  <a:pt x="256" y="4820"/>
                </a:lnTo>
                <a:lnTo>
                  <a:pt x="220" y="4880"/>
                </a:lnTo>
                <a:lnTo>
                  <a:pt x="186" y="4940"/>
                </a:lnTo>
                <a:lnTo>
                  <a:pt x="154" y="5000"/>
                </a:lnTo>
                <a:lnTo>
                  <a:pt x="124" y="5060"/>
                </a:lnTo>
                <a:lnTo>
                  <a:pt x="96" y="5120"/>
                </a:lnTo>
                <a:lnTo>
                  <a:pt x="70" y="5180"/>
                </a:lnTo>
                <a:lnTo>
                  <a:pt x="46" y="5240"/>
                </a:lnTo>
                <a:lnTo>
                  <a:pt x="24" y="5300"/>
                </a:lnTo>
                <a:lnTo>
                  <a:pt x="4" y="5360"/>
                </a:lnTo>
                <a:lnTo>
                  <a:pt x="0" y="5380"/>
                </a:lnTo>
                <a:lnTo>
                  <a:pt x="0" y="6600"/>
                </a:lnTo>
                <a:lnTo>
                  <a:pt x="7" y="6620"/>
                </a:lnTo>
                <a:lnTo>
                  <a:pt x="28" y="6680"/>
                </a:lnTo>
                <a:lnTo>
                  <a:pt x="50" y="6760"/>
                </a:lnTo>
                <a:lnTo>
                  <a:pt x="74" y="6820"/>
                </a:lnTo>
                <a:lnTo>
                  <a:pt x="101" y="6880"/>
                </a:lnTo>
                <a:lnTo>
                  <a:pt x="129" y="6940"/>
                </a:lnTo>
                <a:lnTo>
                  <a:pt x="159" y="7000"/>
                </a:lnTo>
                <a:lnTo>
                  <a:pt x="192" y="7060"/>
                </a:lnTo>
                <a:lnTo>
                  <a:pt x="226" y="7120"/>
                </a:lnTo>
                <a:lnTo>
                  <a:pt x="262" y="7180"/>
                </a:lnTo>
                <a:lnTo>
                  <a:pt x="301" y="7240"/>
                </a:lnTo>
                <a:lnTo>
                  <a:pt x="341" y="7300"/>
                </a:lnTo>
                <a:lnTo>
                  <a:pt x="383" y="7360"/>
                </a:lnTo>
                <a:lnTo>
                  <a:pt x="428" y="7400"/>
                </a:lnTo>
                <a:lnTo>
                  <a:pt x="474" y="7460"/>
                </a:lnTo>
                <a:lnTo>
                  <a:pt x="522" y="7520"/>
                </a:lnTo>
                <a:lnTo>
                  <a:pt x="572" y="7560"/>
                </a:lnTo>
                <a:lnTo>
                  <a:pt x="625" y="7620"/>
                </a:lnTo>
                <a:lnTo>
                  <a:pt x="679" y="7660"/>
                </a:lnTo>
                <a:lnTo>
                  <a:pt x="735" y="7720"/>
                </a:lnTo>
                <a:lnTo>
                  <a:pt x="794" y="7760"/>
                </a:lnTo>
                <a:lnTo>
                  <a:pt x="854" y="7800"/>
                </a:lnTo>
                <a:lnTo>
                  <a:pt x="922" y="7860"/>
                </a:lnTo>
                <a:lnTo>
                  <a:pt x="991" y="7900"/>
                </a:lnTo>
                <a:lnTo>
                  <a:pt x="1062" y="7940"/>
                </a:lnTo>
                <a:lnTo>
                  <a:pt x="1134" y="7980"/>
                </a:lnTo>
                <a:lnTo>
                  <a:pt x="1282" y="8060"/>
                </a:lnTo>
                <a:lnTo>
                  <a:pt x="1358" y="8080"/>
                </a:lnTo>
                <a:lnTo>
                  <a:pt x="1425" y="8100"/>
                </a:lnTo>
                <a:lnTo>
                  <a:pt x="3570" y="8100"/>
                </a:lnTo>
                <a:lnTo>
                  <a:pt x="3719" y="8060"/>
                </a:lnTo>
                <a:lnTo>
                  <a:pt x="3792" y="8020"/>
                </a:lnTo>
                <a:lnTo>
                  <a:pt x="3865" y="8000"/>
                </a:lnTo>
                <a:lnTo>
                  <a:pt x="3937" y="7960"/>
                </a:lnTo>
                <a:lnTo>
                  <a:pt x="4009" y="7940"/>
                </a:lnTo>
                <a:lnTo>
                  <a:pt x="4081" y="7900"/>
                </a:lnTo>
                <a:lnTo>
                  <a:pt x="4152" y="7880"/>
                </a:lnTo>
                <a:lnTo>
                  <a:pt x="4431" y="7720"/>
                </a:lnTo>
                <a:lnTo>
                  <a:pt x="4500" y="7700"/>
                </a:lnTo>
                <a:lnTo>
                  <a:pt x="4702" y="7580"/>
                </a:lnTo>
                <a:lnTo>
                  <a:pt x="4770" y="7520"/>
                </a:lnTo>
                <a:lnTo>
                  <a:pt x="4973" y="7400"/>
                </a:lnTo>
                <a:lnTo>
                  <a:pt x="5039" y="7360"/>
                </a:lnTo>
                <a:lnTo>
                  <a:pt x="5105" y="7300"/>
                </a:lnTo>
                <a:lnTo>
                  <a:pt x="5235" y="7220"/>
                </a:lnTo>
                <a:lnTo>
                  <a:pt x="5299" y="7160"/>
                </a:lnTo>
                <a:lnTo>
                  <a:pt x="5362" y="7120"/>
                </a:lnTo>
                <a:lnTo>
                  <a:pt x="5425" y="7060"/>
                </a:lnTo>
                <a:lnTo>
                  <a:pt x="5487" y="7020"/>
                </a:lnTo>
                <a:lnTo>
                  <a:pt x="5610" y="6900"/>
                </a:lnTo>
                <a:lnTo>
                  <a:pt x="5670" y="6860"/>
                </a:lnTo>
                <a:lnTo>
                  <a:pt x="5730" y="6800"/>
                </a:lnTo>
                <a:lnTo>
                  <a:pt x="5789" y="6740"/>
                </a:lnTo>
                <a:lnTo>
                  <a:pt x="5847" y="6700"/>
                </a:lnTo>
                <a:lnTo>
                  <a:pt x="5905" y="6640"/>
                </a:lnTo>
                <a:lnTo>
                  <a:pt x="5962" y="6580"/>
                </a:lnTo>
                <a:lnTo>
                  <a:pt x="6019" y="6520"/>
                </a:lnTo>
                <a:lnTo>
                  <a:pt x="6075" y="6480"/>
                </a:lnTo>
                <a:lnTo>
                  <a:pt x="6130" y="6420"/>
                </a:lnTo>
                <a:lnTo>
                  <a:pt x="6184" y="6360"/>
                </a:lnTo>
                <a:lnTo>
                  <a:pt x="6238" y="6300"/>
                </a:lnTo>
                <a:lnTo>
                  <a:pt x="6291" y="6240"/>
                </a:lnTo>
                <a:lnTo>
                  <a:pt x="6343" y="6180"/>
                </a:lnTo>
                <a:lnTo>
                  <a:pt x="6395" y="6120"/>
                </a:lnTo>
                <a:lnTo>
                  <a:pt x="6446" y="6060"/>
                </a:lnTo>
                <a:lnTo>
                  <a:pt x="6496" y="6000"/>
                </a:lnTo>
                <a:lnTo>
                  <a:pt x="6546" y="5920"/>
                </a:lnTo>
                <a:lnTo>
                  <a:pt x="6594" y="5860"/>
                </a:lnTo>
                <a:lnTo>
                  <a:pt x="6642" y="5800"/>
                </a:lnTo>
                <a:lnTo>
                  <a:pt x="6690" y="5740"/>
                </a:lnTo>
                <a:lnTo>
                  <a:pt x="6736" y="5680"/>
                </a:lnTo>
                <a:lnTo>
                  <a:pt x="6782" y="5600"/>
                </a:lnTo>
                <a:lnTo>
                  <a:pt x="6827" y="5540"/>
                </a:lnTo>
                <a:lnTo>
                  <a:pt x="6871" y="5480"/>
                </a:lnTo>
                <a:lnTo>
                  <a:pt x="6915" y="5400"/>
                </a:lnTo>
                <a:lnTo>
                  <a:pt x="6957" y="5340"/>
                </a:lnTo>
                <a:lnTo>
                  <a:pt x="6998" y="5260"/>
                </a:lnTo>
                <a:lnTo>
                  <a:pt x="7039" y="5200"/>
                </a:lnTo>
                <a:lnTo>
                  <a:pt x="7078" y="5140"/>
                </a:lnTo>
                <a:lnTo>
                  <a:pt x="7117" y="5060"/>
                </a:lnTo>
                <a:lnTo>
                  <a:pt x="7154" y="5000"/>
                </a:lnTo>
                <a:lnTo>
                  <a:pt x="7190" y="4920"/>
                </a:lnTo>
                <a:lnTo>
                  <a:pt x="7226" y="4840"/>
                </a:lnTo>
                <a:lnTo>
                  <a:pt x="7260" y="4780"/>
                </a:lnTo>
                <a:lnTo>
                  <a:pt x="7292" y="4700"/>
                </a:lnTo>
                <a:lnTo>
                  <a:pt x="7323" y="4640"/>
                </a:lnTo>
                <a:lnTo>
                  <a:pt x="7353" y="4560"/>
                </a:lnTo>
                <a:lnTo>
                  <a:pt x="7382" y="4480"/>
                </a:lnTo>
                <a:lnTo>
                  <a:pt x="7408" y="4420"/>
                </a:lnTo>
                <a:lnTo>
                  <a:pt x="7433" y="4340"/>
                </a:lnTo>
                <a:lnTo>
                  <a:pt x="7457" y="4260"/>
                </a:lnTo>
                <a:lnTo>
                  <a:pt x="7479" y="4180"/>
                </a:lnTo>
                <a:lnTo>
                  <a:pt x="7499" y="4100"/>
                </a:lnTo>
                <a:lnTo>
                  <a:pt x="7513" y="4040"/>
                </a:lnTo>
                <a:lnTo>
                  <a:pt x="7526" y="3980"/>
                </a:lnTo>
                <a:lnTo>
                  <a:pt x="7538" y="3920"/>
                </a:lnTo>
                <a:lnTo>
                  <a:pt x="7549" y="3860"/>
                </a:lnTo>
                <a:lnTo>
                  <a:pt x="7558" y="3780"/>
                </a:lnTo>
                <a:lnTo>
                  <a:pt x="7566" y="3720"/>
                </a:lnTo>
                <a:lnTo>
                  <a:pt x="7572" y="3660"/>
                </a:lnTo>
                <a:lnTo>
                  <a:pt x="7577" y="3580"/>
                </a:lnTo>
                <a:lnTo>
                  <a:pt x="7581" y="3520"/>
                </a:lnTo>
                <a:lnTo>
                  <a:pt x="7584" y="3440"/>
                </a:lnTo>
                <a:lnTo>
                  <a:pt x="7585" y="3380"/>
                </a:lnTo>
                <a:lnTo>
                  <a:pt x="7585" y="3300"/>
                </a:lnTo>
                <a:lnTo>
                  <a:pt x="7583" y="3220"/>
                </a:lnTo>
                <a:lnTo>
                  <a:pt x="7581" y="3160"/>
                </a:lnTo>
                <a:lnTo>
                  <a:pt x="7577" y="3080"/>
                </a:lnTo>
                <a:lnTo>
                  <a:pt x="7571" y="3020"/>
                </a:lnTo>
                <a:lnTo>
                  <a:pt x="7565" y="2940"/>
                </a:lnTo>
                <a:lnTo>
                  <a:pt x="7557" y="2860"/>
                </a:lnTo>
                <a:lnTo>
                  <a:pt x="7548" y="2800"/>
                </a:lnTo>
                <a:lnTo>
                  <a:pt x="7538" y="2720"/>
                </a:lnTo>
                <a:lnTo>
                  <a:pt x="7527" y="2640"/>
                </a:lnTo>
                <a:lnTo>
                  <a:pt x="7514" y="2560"/>
                </a:lnTo>
                <a:lnTo>
                  <a:pt x="7500" y="2500"/>
                </a:lnTo>
                <a:lnTo>
                  <a:pt x="7485" y="2420"/>
                </a:lnTo>
                <a:lnTo>
                  <a:pt x="7469" y="2340"/>
                </a:lnTo>
                <a:lnTo>
                  <a:pt x="7451" y="2260"/>
                </a:lnTo>
                <a:lnTo>
                  <a:pt x="7432" y="2200"/>
                </a:lnTo>
                <a:lnTo>
                  <a:pt x="7413" y="2120"/>
                </a:lnTo>
                <a:lnTo>
                  <a:pt x="7391" y="2040"/>
                </a:lnTo>
                <a:lnTo>
                  <a:pt x="7369" y="1980"/>
                </a:lnTo>
                <a:lnTo>
                  <a:pt x="7346" y="1900"/>
                </a:lnTo>
                <a:lnTo>
                  <a:pt x="7321" y="1820"/>
                </a:lnTo>
                <a:lnTo>
                  <a:pt x="7296" y="1760"/>
                </a:lnTo>
                <a:lnTo>
                  <a:pt x="7269" y="1680"/>
                </a:lnTo>
                <a:lnTo>
                  <a:pt x="7241" y="1600"/>
                </a:lnTo>
                <a:lnTo>
                  <a:pt x="7212" y="1540"/>
                </a:lnTo>
                <a:lnTo>
                  <a:pt x="7182" y="1460"/>
                </a:lnTo>
                <a:lnTo>
                  <a:pt x="7151" y="1400"/>
                </a:lnTo>
                <a:lnTo>
                  <a:pt x="7118" y="1320"/>
                </a:lnTo>
                <a:lnTo>
                  <a:pt x="7085" y="1260"/>
                </a:lnTo>
                <a:lnTo>
                  <a:pt x="7050" y="1180"/>
                </a:lnTo>
                <a:lnTo>
                  <a:pt x="7015" y="1120"/>
                </a:lnTo>
                <a:lnTo>
                  <a:pt x="6978" y="1060"/>
                </a:lnTo>
                <a:lnTo>
                  <a:pt x="6940" y="980"/>
                </a:lnTo>
                <a:lnTo>
                  <a:pt x="6901" y="920"/>
                </a:lnTo>
                <a:lnTo>
                  <a:pt x="6861" y="860"/>
                </a:lnTo>
                <a:lnTo>
                  <a:pt x="6821" y="800"/>
                </a:lnTo>
                <a:lnTo>
                  <a:pt x="6779" y="720"/>
                </a:lnTo>
                <a:lnTo>
                  <a:pt x="6736" y="660"/>
                </a:lnTo>
                <a:lnTo>
                  <a:pt x="6692" y="600"/>
                </a:lnTo>
                <a:lnTo>
                  <a:pt x="6647" y="540"/>
                </a:lnTo>
                <a:lnTo>
                  <a:pt x="6601" y="480"/>
                </a:lnTo>
                <a:lnTo>
                  <a:pt x="6554" y="440"/>
                </a:lnTo>
                <a:lnTo>
                  <a:pt x="6506" y="380"/>
                </a:lnTo>
                <a:lnTo>
                  <a:pt x="6457" y="320"/>
                </a:lnTo>
                <a:lnTo>
                  <a:pt x="6407" y="260"/>
                </a:lnTo>
                <a:lnTo>
                  <a:pt x="6356" y="220"/>
                </a:lnTo>
                <a:lnTo>
                  <a:pt x="6304" y="160"/>
                </a:lnTo>
                <a:lnTo>
                  <a:pt x="6251" y="120"/>
                </a:lnTo>
                <a:lnTo>
                  <a:pt x="6197" y="80"/>
                </a:lnTo>
                <a:lnTo>
                  <a:pt x="6143" y="20"/>
                </a:lnTo>
                <a:lnTo>
                  <a:pt x="6122" y="0"/>
                </a:lnTo>
                <a:close/>
              </a:path>
            </a:pathLst>
          </a:custGeom>
          <a:solidFill>
            <a:srgbClr val="FFCFC0">
              <a:alpha val="23137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79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258055" y="923894"/>
            <a:ext cx="3244624" cy="2970397"/>
          </a:xfrm>
          <a:prstGeom prst="rect">
            <a:avLst/>
          </a:prstGeom>
        </p:spPr>
      </p:pic>
      <p:sp>
        <p:nvSpPr>
          <p:cNvPr id="80" name="path"/>
          <p:cNvSpPr/>
          <p:nvPr/>
        </p:nvSpPr>
        <p:spPr>
          <a:xfrm>
            <a:off x="6525921" y="774953"/>
            <a:ext cx="2618079" cy="4368545"/>
          </a:xfrm>
          <a:custGeom>
            <a:avLst/>
            <a:gdLst/>
            <a:ahLst/>
            <a:cxnLst/>
            <a:rect l="0" t="0" r="0" b="0"/>
            <a:pathLst>
              <a:path w="4122" h="6879">
                <a:moveTo>
                  <a:pt x="4122" y="0"/>
                </a:moveTo>
                <a:lnTo>
                  <a:pt x="4057" y="19"/>
                </a:lnTo>
                <a:lnTo>
                  <a:pt x="3984" y="43"/>
                </a:lnTo>
                <a:lnTo>
                  <a:pt x="3911" y="69"/>
                </a:lnTo>
                <a:lnTo>
                  <a:pt x="3839" y="96"/>
                </a:lnTo>
                <a:lnTo>
                  <a:pt x="3767" y="125"/>
                </a:lnTo>
                <a:lnTo>
                  <a:pt x="3697" y="155"/>
                </a:lnTo>
                <a:lnTo>
                  <a:pt x="3628" y="187"/>
                </a:lnTo>
                <a:lnTo>
                  <a:pt x="3559" y="221"/>
                </a:lnTo>
                <a:lnTo>
                  <a:pt x="3492" y="255"/>
                </a:lnTo>
                <a:lnTo>
                  <a:pt x="3425" y="292"/>
                </a:lnTo>
                <a:lnTo>
                  <a:pt x="3359" y="329"/>
                </a:lnTo>
                <a:lnTo>
                  <a:pt x="3295" y="368"/>
                </a:lnTo>
                <a:lnTo>
                  <a:pt x="3231" y="409"/>
                </a:lnTo>
                <a:lnTo>
                  <a:pt x="3168" y="450"/>
                </a:lnTo>
                <a:lnTo>
                  <a:pt x="3106" y="493"/>
                </a:lnTo>
                <a:lnTo>
                  <a:pt x="3045" y="538"/>
                </a:lnTo>
                <a:lnTo>
                  <a:pt x="2985" y="583"/>
                </a:lnTo>
                <a:lnTo>
                  <a:pt x="2926" y="630"/>
                </a:lnTo>
                <a:lnTo>
                  <a:pt x="2868" y="678"/>
                </a:lnTo>
                <a:lnTo>
                  <a:pt x="2811" y="727"/>
                </a:lnTo>
                <a:lnTo>
                  <a:pt x="2755" y="777"/>
                </a:lnTo>
                <a:lnTo>
                  <a:pt x="2700" y="828"/>
                </a:lnTo>
                <a:lnTo>
                  <a:pt x="2646" y="880"/>
                </a:lnTo>
                <a:lnTo>
                  <a:pt x="2593" y="933"/>
                </a:lnTo>
                <a:lnTo>
                  <a:pt x="2541" y="988"/>
                </a:lnTo>
                <a:lnTo>
                  <a:pt x="2489" y="1043"/>
                </a:lnTo>
                <a:lnTo>
                  <a:pt x="2439" y="1099"/>
                </a:lnTo>
                <a:lnTo>
                  <a:pt x="2390" y="1157"/>
                </a:lnTo>
                <a:lnTo>
                  <a:pt x="2342" y="1215"/>
                </a:lnTo>
                <a:lnTo>
                  <a:pt x="2295" y="1274"/>
                </a:lnTo>
                <a:lnTo>
                  <a:pt x="2250" y="1334"/>
                </a:lnTo>
                <a:lnTo>
                  <a:pt x="2205" y="1394"/>
                </a:lnTo>
                <a:lnTo>
                  <a:pt x="2161" y="1456"/>
                </a:lnTo>
                <a:lnTo>
                  <a:pt x="2118" y="1518"/>
                </a:lnTo>
                <a:lnTo>
                  <a:pt x="2077" y="1581"/>
                </a:lnTo>
                <a:lnTo>
                  <a:pt x="2036" y="1645"/>
                </a:lnTo>
                <a:lnTo>
                  <a:pt x="1996" y="1709"/>
                </a:lnTo>
                <a:lnTo>
                  <a:pt x="1958" y="1774"/>
                </a:lnTo>
                <a:lnTo>
                  <a:pt x="1921" y="1840"/>
                </a:lnTo>
                <a:lnTo>
                  <a:pt x="1884" y="1906"/>
                </a:lnTo>
                <a:lnTo>
                  <a:pt x="1849" y="1973"/>
                </a:lnTo>
                <a:lnTo>
                  <a:pt x="1815" y="2040"/>
                </a:lnTo>
                <a:lnTo>
                  <a:pt x="1782" y="2108"/>
                </a:lnTo>
                <a:lnTo>
                  <a:pt x="1751" y="2177"/>
                </a:lnTo>
                <a:lnTo>
                  <a:pt x="1720" y="2246"/>
                </a:lnTo>
                <a:lnTo>
                  <a:pt x="1691" y="2315"/>
                </a:lnTo>
                <a:lnTo>
                  <a:pt x="1662" y="2385"/>
                </a:lnTo>
                <a:lnTo>
                  <a:pt x="1635" y="2455"/>
                </a:lnTo>
                <a:lnTo>
                  <a:pt x="1609" y="2525"/>
                </a:lnTo>
                <a:lnTo>
                  <a:pt x="1584" y="2596"/>
                </a:lnTo>
                <a:lnTo>
                  <a:pt x="1560" y="2667"/>
                </a:lnTo>
                <a:lnTo>
                  <a:pt x="1538" y="2739"/>
                </a:lnTo>
                <a:lnTo>
                  <a:pt x="1516" y="2810"/>
                </a:lnTo>
                <a:lnTo>
                  <a:pt x="1496" y="2882"/>
                </a:lnTo>
                <a:lnTo>
                  <a:pt x="1477" y="2954"/>
                </a:lnTo>
                <a:lnTo>
                  <a:pt x="1459" y="3026"/>
                </a:lnTo>
                <a:lnTo>
                  <a:pt x="1443" y="3099"/>
                </a:lnTo>
                <a:lnTo>
                  <a:pt x="1428" y="3167"/>
                </a:lnTo>
                <a:lnTo>
                  <a:pt x="1414" y="3236"/>
                </a:lnTo>
                <a:lnTo>
                  <a:pt x="1402" y="3304"/>
                </a:lnTo>
                <a:lnTo>
                  <a:pt x="1391" y="3372"/>
                </a:lnTo>
                <a:lnTo>
                  <a:pt x="1380" y="3441"/>
                </a:lnTo>
                <a:lnTo>
                  <a:pt x="1371" y="3509"/>
                </a:lnTo>
                <a:lnTo>
                  <a:pt x="1363" y="3578"/>
                </a:lnTo>
                <a:lnTo>
                  <a:pt x="1356" y="3646"/>
                </a:lnTo>
                <a:lnTo>
                  <a:pt x="1350" y="3714"/>
                </a:lnTo>
                <a:lnTo>
                  <a:pt x="1346" y="3783"/>
                </a:lnTo>
                <a:lnTo>
                  <a:pt x="1342" y="3851"/>
                </a:lnTo>
                <a:lnTo>
                  <a:pt x="1340" y="3919"/>
                </a:lnTo>
                <a:lnTo>
                  <a:pt x="1338" y="3986"/>
                </a:lnTo>
                <a:lnTo>
                  <a:pt x="1338" y="4054"/>
                </a:lnTo>
                <a:lnTo>
                  <a:pt x="1339" y="4121"/>
                </a:lnTo>
                <a:lnTo>
                  <a:pt x="1341" y="4188"/>
                </a:lnTo>
                <a:lnTo>
                  <a:pt x="1344" y="4255"/>
                </a:lnTo>
                <a:lnTo>
                  <a:pt x="1349" y="4321"/>
                </a:lnTo>
                <a:lnTo>
                  <a:pt x="1354" y="4388"/>
                </a:lnTo>
                <a:lnTo>
                  <a:pt x="1361" y="4453"/>
                </a:lnTo>
                <a:lnTo>
                  <a:pt x="1369" y="4519"/>
                </a:lnTo>
                <a:lnTo>
                  <a:pt x="1378" y="4584"/>
                </a:lnTo>
                <a:lnTo>
                  <a:pt x="1388" y="4649"/>
                </a:lnTo>
                <a:lnTo>
                  <a:pt x="1400" y="4713"/>
                </a:lnTo>
                <a:lnTo>
                  <a:pt x="1412" y="4777"/>
                </a:lnTo>
                <a:lnTo>
                  <a:pt x="1426" y="4840"/>
                </a:lnTo>
                <a:lnTo>
                  <a:pt x="1441" y="4903"/>
                </a:lnTo>
                <a:lnTo>
                  <a:pt x="1457" y="4965"/>
                </a:lnTo>
                <a:lnTo>
                  <a:pt x="1475" y="5027"/>
                </a:lnTo>
                <a:lnTo>
                  <a:pt x="1493" y="5088"/>
                </a:lnTo>
                <a:lnTo>
                  <a:pt x="1497" y="5100"/>
                </a:lnTo>
                <a:lnTo>
                  <a:pt x="1444" y="5118"/>
                </a:lnTo>
                <a:lnTo>
                  <a:pt x="1358" y="5148"/>
                </a:lnTo>
                <a:lnTo>
                  <a:pt x="1273" y="5180"/>
                </a:lnTo>
                <a:lnTo>
                  <a:pt x="1189" y="5213"/>
                </a:lnTo>
                <a:lnTo>
                  <a:pt x="1106" y="5246"/>
                </a:lnTo>
                <a:lnTo>
                  <a:pt x="1024" y="5281"/>
                </a:lnTo>
                <a:lnTo>
                  <a:pt x="945" y="5316"/>
                </a:lnTo>
                <a:lnTo>
                  <a:pt x="867" y="5352"/>
                </a:lnTo>
                <a:lnTo>
                  <a:pt x="792" y="5388"/>
                </a:lnTo>
                <a:lnTo>
                  <a:pt x="720" y="5425"/>
                </a:lnTo>
                <a:lnTo>
                  <a:pt x="650" y="5462"/>
                </a:lnTo>
                <a:lnTo>
                  <a:pt x="584" y="5499"/>
                </a:lnTo>
                <a:lnTo>
                  <a:pt x="521" y="5537"/>
                </a:lnTo>
                <a:lnTo>
                  <a:pt x="462" y="5575"/>
                </a:lnTo>
                <a:lnTo>
                  <a:pt x="408" y="5612"/>
                </a:lnTo>
                <a:lnTo>
                  <a:pt x="357" y="5650"/>
                </a:lnTo>
                <a:lnTo>
                  <a:pt x="270" y="5724"/>
                </a:lnTo>
                <a:lnTo>
                  <a:pt x="185" y="5820"/>
                </a:lnTo>
                <a:lnTo>
                  <a:pt x="142" y="5883"/>
                </a:lnTo>
                <a:lnTo>
                  <a:pt x="104" y="5949"/>
                </a:lnTo>
                <a:lnTo>
                  <a:pt x="73" y="6017"/>
                </a:lnTo>
                <a:lnTo>
                  <a:pt x="47" y="6089"/>
                </a:lnTo>
                <a:lnTo>
                  <a:pt x="27" y="6162"/>
                </a:lnTo>
                <a:lnTo>
                  <a:pt x="13" y="6237"/>
                </a:lnTo>
                <a:lnTo>
                  <a:pt x="4" y="6313"/>
                </a:lnTo>
                <a:lnTo>
                  <a:pt x="0" y="6390"/>
                </a:lnTo>
                <a:lnTo>
                  <a:pt x="0" y="6468"/>
                </a:lnTo>
                <a:lnTo>
                  <a:pt x="6" y="6546"/>
                </a:lnTo>
                <a:lnTo>
                  <a:pt x="17" y="6623"/>
                </a:lnTo>
                <a:lnTo>
                  <a:pt x="32" y="6700"/>
                </a:lnTo>
                <a:lnTo>
                  <a:pt x="52" y="6775"/>
                </a:lnTo>
                <a:lnTo>
                  <a:pt x="76" y="6849"/>
                </a:lnTo>
                <a:lnTo>
                  <a:pt x="88" y="6879"/>
                </a:lnTo>
                <a:lnTo>
                  <a:pt x="3628" y="6879"/>
                </a:lnTo>
                <a:lnTo>
                  <a:pt x="4122" y="6879"/>
                </a:lnTo>
                <a:lnTo>
                  <a:pt x="4122" y="6058"/>
                </a:lnTo>
                <a:lnTo>
                  <a:pt x="4122" y="0"/>
                </a:lnTo>
                <a:close/>
              </a:path>
            </a:pathLst>
          </a:custGeom>
          <a:solidFill>
            <a:srgbClr val="FFCFC0">
              <a:alpha val="23137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2" name="textbox 82"/>
          <p:cNvSpPr/>
          <p:nvPr/>
        </p:nvSpPr>
        <p:spPr>
          <a:xfrm>
            <a:off x="5546213" y="1590269"/>
            <a:ext cx="617195" cy="81882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1081142" algn="ctr" rtl="0" eaLnBrk="0">
              <a:lnSpc>
                <a:spcPts val="5204"/>
              </a:lnSpc>
              <a:tabLst/>
            </a:pPr>
            <a:endParaRPr lang="Arial" altLang="Arial" sz="1500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FDFAC22-AF86-E448-8166-24FD33353784}"/>
              </a:ext>
            </a:extLst>
          </p:cNvPr>
          <p:cNvSpPr/>
          <p:nvPr/>
        </p:nvSpPr>
        <p:spPr>
          <a:xfrm>
            <a:off x="2123557" y="307111"/>
            <a:ext cx="4961743" cy="104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/>
          <a:lstStyle/>
          <a:p>
            <a:pPr algn="ctr" rtl="0" eaLnBrk="0">
              <a:tabLst/>
            </a:pPr>
            <a:r>
              <a:rPr lang="vi-VN" altLang="Arial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n-US" altLang="Arial" sz="6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Arial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Arial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ial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Arial" sz="60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Arial" altLang="Arial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2">
            <a:extLst>
              <a:ext uri="{FF2B5EF4-FFF2-40B4-BE49-F238E27FC236}">
                <a16:creationId xmlns:a16="http://schemas.microsoft.com/office/drawing/2014/main" id="{4DBF681A-0C46-7A47-A76C-94DC404B7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449143" y="3690645"/>
            <a:ext cx="3671512" cy="1355803"/>
          </a:xfrm>
          <a:prstGeom prst="rect">
            <a:avLst/>
          </a:prstGeom>
        </p:spPr>
      </p:pic>
      <p:pic>
        <p:nvPicPr>
          <p:cNvPr id="11" name="picture 92">
            <a:extLst>
              <a:ext uri="{FF2B5EF4-FFF2-40B4-BE49-F238E27FC236}">
                <a16:creationId xmlns:a16="http://schemas.microsoft.com/office/drawing/2014/main" id="{BF38507B-24F4-0346-AF16-8863823EA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449143" y="-10581"/>
            <a:ext cx="3671512" cy="1355803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0DC3603E-1D77-4B4F-8484-4B6B0603EBC2}"/>
              </a:ext>
            </a:extLst>
          </p:cNvPr>
          <p:cNvSpPr/>
          <p:nvPr/>
        </p:nvSpPr>
        <p:spPr>
          <a:xfrm>
            <a:off x="3065102" y="1599867"/>
            <a:ext cx="5844860" cy="242498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/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nội dung của văn bản, em hãy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– 7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8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0AE3-1087-15BD-20A6-D507A999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ẻ em mồ côi, lạc cha mẹ sống ra sao giữa chiến sự Gaza- - VTV24 (1)">
            <a:hlinkClick r:id="" action="ppaction://media"/>
            <a:extLst>
              <a:ext uri="{FF2B5EF4-FFF2-40B4-BE49-F238E27FC236}">
                <a16:creationId xmlns:a16="http://schemas.microsoft.com/office/drawing/2014/main" id="{92E4ADE6-13F6-6729-13E7-2A48C12D0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396" y="0"/>
            <a:ext cx="90090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2">
            <a:extLst>
              <a:ext uri="{FF2B5EF4-FFF2-40B4-BE49-F238E27FC236}">
                <a16:creationId xmlns:a16="http://schemas.microsoft.com/office/drawing/2014/main" id="{D69DD0CB-BEA6-1649-9A52-35EF10C2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864469" y="3932446"/>
            <a:ext cx="3279530" cy="12110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01D71D-7007-DB47-9C2F-31CA0B2F84FE}"/>
              </a:ext>
            </a:extLst>
          </p:cNvPr>
          <p:cNvSpPr/>
          <p:nvPr/>
        </p:nvSpPr>
        <p:spPr>
          <a:xfrm>
            <a:off x="149469" y="131885"/>
            <a:ext cx="8845062" cy="485335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C3603E-1D77-4B4F-8484-4B6B0603EBC2}"/>
              </a:ext>
            </a:extLst>
          </p:cNvPr>
          <p:cNvSpPr/>
          <p:nvPr/>
        </p:nvSpPr>
        <p:spPr>
          <a:xfrm>
            <a:off x="381080" y="1056807"/>
            <a:ext cx="8350690" cy="3425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HƯỚNG DẪN VỀ NHÀ: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Ôn tập lại kiến thức đã học.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Soạn bài “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)”:</a:t>
            </a:r>
          </a:p>
          <a:p>
            <a:pPr algn="just" eaLnBrk="0">
              <a:lnSpc>
                <a:spcPct val="150000"/>
              </a:lnSpc>
              <a:buSzPts val="2300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/>
          </a:p>
          <a:p>
            <a:pPr marL="512064" indent="-512064" algn="just" eaLnBrk="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/>
          </a:p>
          <a:p>
            <a:pPr marL="512064" indent="-512064" algn="just" eaLnBrk="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/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2AA0C-0FAD-1367-73CF-6D337D4C5224}"/>
              </a:ext>
            </a:extLst>
          </p:cNvPr>
          <p:cNvSpPr txBox="1"/>
          <p:nvPr/>
        </p:nvSpPr>
        <p:spPr>
          <a:xfrm>
            <a:off x="10088380" y="17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98DF4-2D03-7503-A993-C109F0979992}"/>
              </a:ext>
            </a:extLst>
          </p:cNvPr>
          <p:cNvSpPr txBox="1"/>
          <p:nvPr/>
        </p:nvSpPr>
        <p:spPr>
          <a:xfrm>
            <a:off x="2593298" y="230462"/>
            <a:ext cx="338359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algn="ctr" rtl="0" eaLnBrk="1" latinLnBrk="0" hangingPunct="1"/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5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3999" cy="5143498"/>
          </a:xfrm>
          <a:prstGeom prst="rect">
            <a:avLst/>
          </a:prstGeom>
        </p:spPr>
      </p:pic>
      <p:sp>
        <p:nvSpPr>
          <p:cNvPr id="138" name="textbox 138"/>
          <p:cNvSpPr/>
          <p:nvPr/>
        </p:nvSpPr>
        <p:spPr>
          <a:xfrm>
            <a:off x="287725" y="1020660"/>
            <a:ext cx="8159231" cy="310217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12700" algn="ctr" rtl="0" eaLnBrk="0">
              <a:lnSpc>
                <a:spcPts val="8307"/>
              </a:lnSpc>
              <a:tabLst/>
            </a:pP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CẢM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ƠN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QUÝ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THẦY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CÔ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VÀ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CÁC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EM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ĐÃ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LẮNG</a:t>
            </a:r>
            <a:r>
              <a:rPr lang="en-US" sz="6000" b="1" i="1" spc="-30" dirty="0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NGHE, THEO </a:t>
            </a:r>
            <a:r>
              <a:rPr lang="en-US" sz="6000" b="1" i="1" spc="-30" dirty="0" err="1">
                <a:solidFill>
                  <a:srgbClr val="843838">
                    <a:alpha val="100000"/>
                  </a:srgb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DÕI</a:t>
            </a:r>
            <a:endParaRPr lang="en-US" altLang="Arial" sz="6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h">
            <a:extLst>
              <a:ext uri="{FF2B5EF4-FFF2-40B4-BE49-F238E27FC236}">
                <a16:creationId xmlns:a16="http://schemas.microsoft.com/office/drawing/2014/main" id="{C5C55DB7-0DA2-A24D-8DFB-472D7CDEB318}"/>
              </a:ext>
            </a:extLst>
          </p:cNvPr>
          <p:cNvSpPr/>
          <p:nvPr/>
        </p:nvSpPr>
        <p:spPr>
          <a:xfrm>
            <a:off x="0" y="0"/>
            <a:ext cx="8445153" cy="5143500"/>
          </a:xfrm>
          <a:custGeom>
            <a:avLst/>
            <a:gdLst/>
            <a:ahLst/>
            <a:cxnLst/>
            <a:rect l="0" t="0" r="0" b="0"/>
            <a:pathLst>
              <a:path w="13299" h="8100">
                <a:moveTo>
                  <a:pt x="3040" y="660"/>
                </a:moveTo>
                <a:lnTo>
                  <a:pt x="1697" y="660"/>
                </a:lnTo>
                <a:lnTo>
                  <a:pt x="1491" y="720"/>
                </a:lnTo>
                <a:lnTo>
                  <a:pt x="1423" y="720"/>
                </a:lnTo>
                <a:lnTo>
                  <a:pt x="1224" y="780"/>
                </a:lnTo>
                <a:lnTo>
                  <a:pt x="1159" y="820"/>
                </a:lnTo>
                <a:lnTo>
                  <a:pt x="967" y="880"/>
                </a:lnTo>
                <a:lnTo>
                  <a:pt x="905" y="920"/>
                </a:lnTo>
                <a:lnTo>
                  <a:pt x="843" y="940"/>
                </a:lnTo>
                <a:lnTo>
                  <a:pt x="782" y="980"/>
                </a:lnTo>
                <a:lnTo>
                  <a:pt x="722" y="1000"/>
                </a:lnTo>
                <a:lnTo>
                  <a:pt x="604" y="1080"/>
                </a:lnTo>
                <a:lnTo>
                  <a:pt x="545" y="1100"/>
                </a:lnTo>
                <a:lnTo>
                  <a:pt x="432" y="1180"/>
                </a:lnTo>
                <a:lnTo>
                  <a:pt x="376" y="1220"/>
                </a:lnTo>
                <a:lnTo>
                  <a:pt x="321" y="1260"/>
                </a:lnTo>
                <a:lnTo>
                  <a:pt x="267" y="1300"/>
                </a:lnTo>
                <a:lnTo>
                  <a:pt x="214" y="1340"/>
                </a:lnTo>
                <a:lnTo>
                  <a:pt x="161" y="1380"/>
                </a:lnTo>
                <a:lnTo>
                  <a:pt x="110" y="1420"/>
                </a:lnTo>
                <a:lnTo>
                  <a:pt x="59" y="1460"/>
                </a:lnTo>
                <a:lnTo>
                  <a:pt x="10" y="1520"/>
                </a:lnTo>
                <a:lnTo>
                  <a:pt x="0" y="1520"/>
                </a:lnTo>
                <a:lnTo>
                  <a:pt x="0" y="6740"/>
                </a:lnTo>
                <a:lnTo>
                  <a:pt x="15" y="6760"/>
                </a:lnTo>
                <a:lnTo>
                  <a:pt x="69" y="6820"/>
                </a:lnTo>
                <a:lnTo>
                  <a:pt x="124" y="6880"/>
                </a:lnTo>
                <a:lnTo>
                  <a:pt x="181" y="6940"/>
                </a:lnTo>
                <a:lnTo>
                  <a:pt x="237" y="6980"/>
                </a:lnTo>
                <a:lnTo>
                  <a:pt x="295" y="7040"/>
                </a:lnTo>
                <a:lnTo>
                  <a:pt x="354" y="7080"/>
                </a:lnTo>
                <a:lnTo>
                  <a:pt x="413" y="7140"/>
                </a:lnTo>
                <a:lnTo>
                  <a:pt x="473" y="7200"/>
                </a:lnTo>
                <a:lnTo>
                  <a:pt x="596" y="7280"/>
                </a:lnTo>
                <a:lnTo>
                  <a:pt x="658" y="7340"/>
                </a:lnTo>
                <a:lnTo>
                  <a:pt x="785" y="7420"/>
                </a:lnTo>
                <a:lnTo>
                  <a:pt x="849" y="7480"/>
                </a:lnTo>
                <a:lnTo>
                  <a:pt x="914" y="7520"/>
                </a:lnTo>
                <a:lnTo>
                  <a:pt x="1188" y="7680"/>
                </a:lnTo>
                <a:lnTo>
                  <a:pt x="1541" y="7880"/>
                </a:lnTo>
                <a:lnTo>
                  <a:pt x="1613" y="7900"/>
                </a:lnTo>
                <a:lnTo>
                  <a:pt x="1759" y="7980"/>
                </a:lnTo>
                <a:lnTo>
                  <a:pt x="1832" y="8000"/>
                </a:lnTo>
                <a:lnTo>
                  <a:pt x="1906" y="8040"/>
                </a:lnTo>
                <a:lnTo>
                  <a:pt x="1980" y="8060"/>
                </a:lnTo>
                <a:lnTo>
                  <a:pt x="2055" y="8100"/>
                </a:lnTo>
                <a:lnTo>
                  <a:pt x="8919" y="8100"/>
                </a:lnTo>
                <a:lnTo>
                  <a:pt x="8994" y="8060"/>
                </a:lnTo>
                <a:lnTo>
                  <a:pt x="9146" y="8020"/>
                </a:lnTo>
                <a:lnTo>
                  <a:pt x="9221" y="7980"/>
                </a:lnTo>
                <a:lnTo>
                  <a:pt x="9296" y="7960"/>
                </a:lnTo>
                <a:lnTo>
                  <a:pt x="9370" y="7920"/>
                </a:lnTo>
                <a:lnTo>
                  <a:pt x="9445" y="7900"/>
                </a:lnTo>
                <a:lnTo>
                  <a:pt x="9519" y="7860"/>
                </a:lnTo>
                <a:lnTo>
                  <a:pt x="9592" y="7840"/>
                </a:lnTo>
                <a:lnTo>
                  <a:pt x="9739" y="7760"/>
                </a:lnTo>
                <a:lnTo>
                  <a:pt x="9811" y="7740"/>
                </a:lnTo>
                <a:lnTo>
                  <a:pt x="10167" y="7540"/>
                </a:lnTo>
                <a:lnTo>
                  <a:pt x="10442" y="7380"/>
                </a:lnTo>
                <a:lnTo>
                  <a:pt x="10576" y="7300"/>
                </a:lnTo>
                <a:lnTo>
                  <a:pt x="10642" y="7240"/>
                </a:lnTo>
                <a:lnTo>
                  <a:pt x="10772" y="7160"/>
                </a:lnTo>
                <a:lnTo>
                  <a:pt x="10972" y="7000"/>
                </a:lnTo>
                <a:lnTo>
                  <a:pt x="11071" y="6920"/>
                </a:lnTo>
                <a:lnTo>
                  <a:pt x="11120" y="6860"/>
                </a:lnTo>
                <a:lnTo>
                  <a:pt x="11217" y="6780"/>
                </a:lnTo>
                <a:lnTo>
                  <a:pt x="11265" y="6720"/>
                </a:lnTo>
                <a:lnTo>
                  <a:pt x="11360" y="6640"/>
                </a:lnTo>
                <a:lnTo>
                  <a:pt x="11454" y="6520"/>
                </a:lnTo>
                <a:lnTo>
                  <a:pt x="11500" y="6480"/>
                </a:lnTo>
                <a:lnTo>
                  <a:pt x="11546" y="6420"/>
                </a:lnTo>
                <a:lnTo>
                  <a:pt x="11591" y="6380"/>
                </a:lnTo>
                <a:lnTo>
                  <a:pt x="11636" y="6320"/>
                </a:lnTo>
                <a:lnTo>
                  <a:pt x="11681" y="6260"/>
                </a:lnTo>
                <a:lnTo>
                  <a:pt x="11725" y="6200"/>
                </a:lnTo>
                <a:lnTo>
                  <a:pt x="11769" y="6160"/>
                </a:lnTo>
                <a:lnTo>
                  <a:pt x="11812" y="6100"/>
                </a:lnTo>
                <a:lnTo>
                  <a:pt x="11855" y="6040"/>
                </a:lnTo>
                <a:lnTo>
                  <a:pt x="11898" y="5980"/>
                </a:lnTo>
                <a:lnTo>
                  <a:pt x="11940" y="5920"/>
                </a:lnTo>
                <a:lnTo>
                  <a:pt x="11981" y="5860"/>
                </a:lnTo>
                <a:lnTo>
                  <a:pt x="12023" y="5800"/>
                </a:lnTo>
                <a:lnTo>
                  <a:pt x="12063" y="5740"/>
                </a:lnTo>
                <a:lnTo>
                  <a:pt x="12103" y="5680"/>
                </a:lnTo>
                <a:lnTo>
                  <a:pt x="12143" y="5620"/>
                </a:lnTo>
                <a:lnTo>
                  <a:pt x="12182" y="5560"/>
                </a:lnTo>
                <a:lnTo>
                  <a:pt x="12221" y="5480"/>
                </a:lnTo>
                <a:lnTo>
                  <a:pt x="12259" y="5420"/>
                </a:lnTo>
                <a:lnTo>
                  <a:pt x="12296" y="5360"/>
                </a:lnTo>
                <a:lnTo>
                  <a:pt x="12333" y="5300"/>
                </a:lnTo>
                <a:lnTo>
                  <a:pt x="12370" y="5220"/>
                </a:lnTo>
                <a:lnTo>
                  <a:pt x="12405" y="5160"/>
                </a:lnTo>
                <a:lnTo>
                  <a:pt x="12441" y="5100"/>
                </a:lnTo>
                <a:lnTo>
                  <a:pt x="12476" y="5020"/>
                </a:lnTo>
                <a:lnTo>
                  <a:pt x="12510" y="4960"/>
                </a:lnTo>
                <a:lnTo>
                  <a:pt x="12543" y="4900"/>
                </a:lnTo>
                <a:lnTo>
                  <a:pt x="12576" y="4820"/>
                </a:lnTo>
                <a:lnTo>
                  <a:pt x="12608" y="4760"/>
                </a:lnTo>
                <a:lnTo>
                  <a:pt x="12640" y="4680"/>
                </a:lnTo>
                <a:lnTo>
                  <a:pt x="12671" y="4620"/>
                </a:lnTo>
                <a:lnTo>
                  <a:pt x="12702" y="4540"/>
                </a:lnTo>
                <a:lnTo>
                  <a:pt x="12731" y="4480"/>
                </a:lnTo>
                <a:lnTo>
                  <a:pt x="12761" y="4400"/>
                </a:lnTo>
                <a:lnTo>
                  <a:pt x="12789" y="4340"/>
                </a:lnTo>
                <a:lnTo>
                  <a:pt x="12817" y="4260"/>
                </a:lnTo>
                <a:lnTo>
                  <a:pt x="12844" y="4200"/>
                </a:lnTo>
                <a:lnTo>
                  <a:pt x="12870" y="4120"/>
                </a:lnTo>
                <a:lnTo>
                  <a:pt x="12896" y="4040"/>
                </a:lnTo>
                <a:lnTo>
                  <a:pt x="12921" y="3980"/>
                </a:lnTo>
                <a:lnTo>
                  <a:pt x="12945" y="3900"/>
                </a:lnTo>
                <a:lnTo>
                  <a:pt x="12969" y="3820"/>
                </a:lnTo>
                <a:lnTo>
                  <a:pt x="12992" y="3760"/>
                </a:lnTo>
                <a:lnTo>
                  <a:pt x="13014" y="3680"/>
                </a:lnTo>
                <a:lnTo>
                  <a:pt x="13035" y="3600"/>
                </a:lnTo>
                <a:lnTo>
                  <a:pt x="13056" y="3540"/>
                </a:lnTo>
                <a:lnTo>
                  <a:pt x="13075" y="3460"/>
                </a:lnTo>
                <a:lnTo>
                  <a:pt x="13094" y="3380"/>
                </a:lnTo>
                <a:lnTo>
                  <a:pt x="13113" y="3320"/>
                </a:lnTo>
                <a:lnTo>
                  <a:pt x="13130" y="3240"/>
                </a:lnTo>
                <a:lnTo>
                  <a:pt x="13147" y="3160"/>
                </a:lnTo>
                <a:lnTo>
                  <a:pt x="13163" y="3100"/>
                </a:lnTo>
                <a:lnTo>
                  <a:pt x="13178" y="3020"/>
                </a:lnTo>
                <a:lnTo>
                  <a:pt x="13192" y="2940"/>
                </a:lnTo>
                <a:lnTo>
                  <a:pt x="13205" y="2860"/>
                </a:lnTo>
                <a:lnTo>
                  <a:pt x="13218" y="2800"/>
                </a:lnTo>
                <a:lnTo>
                  <a:pt x="13229" y="2720"/>
                </a:lnTo>
                <a:lnTo>
                  <a:pt x="13240" y="2640"/>
                </a:lnTo>
                <a:lnTo>
                  <a:pt x="13250" y="2560"/>
                </a:lnTo>
                <a:lnTo>
                  <a:pt x="13259" y="2500"/>
                </a:lnTo>
                <a:lnTo>
                  <a:pt x="13267" y="2420"/>
                </a:lnTo>
                <a:lnTo>
                  <a:pt x="13274" y="2340"/>
                </a:lnTo>
                <a:lnTo>
                  <a:pt x="13281" y="2280"/>
                </a:lnTo>
                <a:lnTo>
                  <a:pt x="13286" y="2200"/>
                </a:lnTo>
                <a:lnTo>
                  <a:pt x="13290" y="2120"/>
                </a:lnTo>
                <a:lnTo>
                  <a:pt x="13294" y="2060"/>
                </a:lnTo>
                <a:lnTo>
                  <a:pt x="13297" y="1980"/>
                </a:lnTo>
                <a:lnTo>
                  <a:pt x="13298" y="1900"/>
                </a:lnTo>
                <a:lnTo>
                  <a:pt x="13299" y="1840"/>
                </a:lnTo>
                <a:lnTo>
                  <a:pt x="13299" y="1760"/>
                </a:lnTo>
                <a:lnTo>
                  <a:pt x="13297" y="1680"/>
                </a:lnTo>
                <a:lnTo>
                  <a:pt x="13295" y="1620"/>
                </a:lnTo>
                <a:lnTo>
                  <a:pt x="13292" y="1540"/>
                </a:lnTo>
                <a:lnTo>
                  <a:pt x="13288" y="1460"/>
                </a:lnTo>
                <a:lnTo>
                  <a:pt x="13282" y="1400"/>
                </a:lnTo>
                <a:lnTo>
                  <a:pt x="13276" y="1320"/>
                </a:lnTo>
                <a:lnTo>
                  <a:pt x="13269" y="1260"/>
                </a:lnTo>
                <a:lnTo>
                  <a:pt x="13261" y="1180"/>
                </a:lnTo>
                <a:lnTo>
                  <a:pt x="13251" y="1120"/>
                </a:lnTo>
                <a:lnTo>
                  <a:pt x="13241" y="1040"/>
                </a:lnTo>
                <a:lnTo>
                  <a:pt x="13229" y="980"/>
                </a:lnTo>
                <a:lnTo>
                  <a:pt x="13217" y="900"/>
                </a:lnTo>
                <a:lnTo>
                  <a:pt x="4442" y="900"/>
                </a:lnTo>
                <a:lnTo>
                  <a:pt x="4363" y="880"/>
                </a:lnTo>
                <a:lnTo>
                  <a:pt x="4207" y="880"/>
                </a:lnTo>
                <a:lnTo>
                  <a:pt x="4051" y="840"/>
                </a:lnTo>
                <a:lnTo>
                  <a:pt x="3973" y="840"/>
                </a:lnTo>
                <a:lnTo>
                  <a:pt x="3895" y="820"/>
                </a:lnTo>
                <a:lnTo>
                  <a:pt x="3817" y="820"/>
                </a:lnTo>
                <a:lnTo>
                  <a:pt x="3584" y="760"/>
                </a:lnTo>
                <a:lnTo>
                  <a:pt x="3429" y="740"/>
                </a:lnTo>
                <a:lnTo>
                  <a:pt x="3274" y="700"/>
                </a:lnTo>
                <a:lnTo>
                  <a:pt x="3196" y="700"/>
                </a:lnTo>
                <a:lnTo>
                  <a:pt x="3040" y="660"/>
                </a:lnTo>
                <a:close/>
              </a:path>
              <a:path w="13299" h="8100">
                <a:moveTo>
                  <a:pt x="12939" y="0"/>
                </a:moveTo>
                <a:lnTo>
                  <a:pt x="7160" y="0"/>
                </a:lnTo>
                <a:lnTo>
                  <a:pt x="7149" y="20"/>
                </a:lnTo>
                <a:lnTo>
                  <a:pt x="7087" y="60"/>
                </a:lnTo>
                <a:lnTo>
                  <a:pt x="7024" y="120"/>
                </a:lnTo>
                <a:lnTo>
                  <a:pt x="6960" y="160"/>
                </a:lnTo>
                <a:lnTo>
                  <a:pt x="6895" y="220"/>
                </a:lnTo>
                <a:lnTo>
                  <a:pt x="6763" y="300"/>
                </a:lnTo>
                <a:lnTo>
                  <a:pt x="6629" y="380"/>
                </a:lnTo>
                <a:lnTo>
                  <a:pt x="6421" y="500"/>
                </a:lnTo>
                <a:lnTo>
                  <a:pt x="6351" y="520"/>
                </a:lnTo>
                <a:lnTo>
                  <a:pt x="6208" y="600"/>
                </a:lnTo>
                <a:lnTo>
                  <a:pt x="6136" y="620"/>
                </a:lnTo>
                <a:lnTo>
                  <a:pt x="6063" y="660"/>
                </a:lnTo>
                <a:lnTo>
                  <a:pt x="5766" y="740"/>
                </a:lnTo>
                <a:lnTo>
                  <a:pt x="5691" y="780"/>
                </a:lnTo>
                <a:lnTo>
                  <a:pt x="5615" y="780"/>
                </a:lnTo>
                <a:lnTo>
                  <a:pt x="5308" y="860"/>
                </a:lnTo>
                <a:lnTo>
                  <a:pt x="5230" y="860"/>
                </a:lnTo>
                <a:lnTo>
                  <a:pt x="5152" y="880"/>
                </a:lnTo>
                <a:lnTo>
                  <a:pt x="4995" y="880"/>
                </a:lnTo>
                <a:lnTo>
                  <a:pt x="4917" y="900"/>
                </a:lnTo>
                <a:lnTo>
                  <a:pt x="13217" y="900"/>
                </a:lnTo>
                <a:lnTo>
                  <a:pt x="13203" y="840"/>
                </a:lnTo>
                <a:lnTo>
                  <a:pt x="13188" y="760"/>
                </a:lnTo>
                <a:lnTo>
                  <a:pt x="13172" y="700"/>
                </a:lnTo>
                <a:lnTo>
                  <a:pt x="13156" y="620"/>
                </a:lnTo>
                <a:lnTo>
                  <a:pt x="13137" y="560"/>
                </a:lnTo>
                <a:lnTo>
                  <a:pt x="13118" y="500"/>
                </a:lnTo>
                <a:lnTo>
                  <a:pt x="13098" y="420"/>
                </a:lnTo>
                <a:lnTo>
                  <a:pt x="13077" y="360"/>
                </a:lnTo>
                <a:lnTo>
                  <a:pt x="13054" y="300"/>
                </a:lnTo>
                <a:lnTo>
                  <a:pt x="13030" y="220"/>
                </a:lnTo>
                <a:lnTo>
                  <a:pt x="13005" y="160"/>
                </a:lnTo>
                <a:lnTo>
                  <a:pt x="12979" y="100"/>
                </a:lnTo>
                <a:lnTo>
                  <a:pt x="12952" y="40"/>
                </a:lnTo>
                <a:lnTo>
                  <a:pt x="12939" y="0"/>
                </a:lnTo>
                <a:close/>
              </a:path>
            </a:pathLst>
          </a:custGeom>
          <a:solidFill>
            <a:srgbClr val="FFCFC0">
              <a:alpha val="29803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2391C-F018-3546-A326-7F06A2EF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47" y="1668499"/>
            <a:ext cx="3805353" cy="380535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CF5AA9E-AF4A-5B41-BF21-C8B37152CC6E}"/>
              </a:ext>
            </a:extLst>
          </p:cNvPr>
          <p:cNvSpPr/>
          <p:nvPr/>
        </p:nvSpPr>
        <p:spPr>
          <a:xfrm>
            <a:off x="488639" y="1204331"/>
            <a:ext cx="4828479" cy="200722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Video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điều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xem </a:t>
            </a:r>
            <a:r>
              <a:rPr lang="en-US" sz="320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xong</a:t>
            </a:r>
            <a:r>
              <a:rPr lang="en-US" sz="32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video</a:t>
            </a:r>
            <a:r>
              <a:rPr lang="en-US" sz="32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4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Mẹ tự hào vì con là một người bình thường - Thiện Nguyện Từ T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238" y="134911"/>
            <a:ext cx="3373914" cy="5008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47C529-2988-F84F-DC6B-695FCE59E5EE}"/>
              </a:ext>
            </a:extLst>
          </p:cNvPr>
          <p:cNvSpPr txBox="1"/>
          <p:nvPr/>
        </p:nvSpPr>
        <p:spPr>
          <a:xfrm>
            <a:off x="1588958" y="1179317"/>
            <a:ext cx="7285219" cy="278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...”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2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Solo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i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2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b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Xvét</a:t>
            </a:r>
            <a:r>
              <a:rPr lang="en-US" sz="32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-la-</a:t>
            </a:r>
            <a:r>
              <a:rPr lang="en-US" sz="3200" b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3200" b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32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-xi-ê- </a:t>
            </a:r>
            <a:r>
              <a:rPr lang="en-US" sz="3200" b="1" kern="1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vích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th"/>
          <p:cNvSpPr/>
          <p:nvPr/>
        </p:nvSpPr>
        <p:spPr>
          <a:xfrm>
            <a:off x="0" y="-1"/>
            <a:ext cx="8445153" cy="5143500"/>
          </a:xfrm>
          <a:custGeom>
            <a:avLst/>
            <a:gdLst/>
            <a:ahLst/>
            <a:cxnLst/>
            <a:rect l="0" t="0" r="0" b="0"/>
            <a:pathLst>
              <a:path w="13299" h="8100">
                <a:moveTo>
                  <a:pt x="3040" y="660"/>
                </a:moveTo>
                <a:lnTo>
                  <a:pt x="1697" y="660"/>
                </a:lnTo>
                <a:lnTo>
                  <a:pt x="1491" y="720"/>
                </a:lnTo>
                <a:lnTo>
                  <a:pt x="1423" y="720"/>
                </a:lnTo>
                <a:lnTo>
                  <a:pt x="1224" y="780"/>
                </a:lnTo>
                <a:lnTo>
                  <a:pt x="1159" y="820"/>
                </a:lnTo>
                <a:lnTo>
                  <a:pt x="967" y="880"/>
                </a:lnTo>
                <a:lnTo>
                  <a:pt x="905" y="920"/>
                </a:lnTo>
                <a:lnTo>
                  <a:pt x="843" y="940"/>
                </a:lnTo>
                <a:lnTo>
                  <a:pt x="782" y="980"/>
                </a:lnTo>
                <a:lnTo>
                  <a:pt x="722" y="1000"/>
                </a:lnTo>
                <a:lnTo>
                  <a:pt x="604" y="1080"/>
                </a:lnTo>
                <a:lnTo>
                  <a:pt x="545" y="1100"/>
                </a:lnTo>
                <a:lnTo>
                  <a:pt x="432" y="1180"/>
                </a:lnTo>
                <a:lnTo>
                  <a:pt x="376" y="1220"/>
                </a:lnTo>
                <a:lnTo>
                  <a:pt x="321" y="1260"/>
                </a:lnTo>
                <a:lnTo>
                  <a:pt x="267" y="1300"/>
                </a:lnTo>
                <a:lnTo>
                  <a:pt x="214" y="1340"/>
                </a:lnTo>
                <a:lnTo>
                  <a:pt x="161" y="1380"/>
                </a:lnTo>
                <a:lnTo>
                  <a:pt x="110" y="1420"/>
                </a:lnTo>
                <a:lnTo>
                  <a:pt x="59" y="1460"/>
                </a:lnTo>
                <a:lnTo>
                  <a:pt x="10" y="1520"/>
                </a:lnTo>
                <a:lnTo>
                  <a:pt x="0" y="1520"/>
                </a:lnTo>
                <a:lnTo>
                  <a:pt x="0" y="6740"/>
                </a:lnTo>
                <a:lnTo>
                  <a:pt x="15" y="6760"/>
                </a:lnTo>
                <a:lnTo>
                  <a:pt x="69" y="6820"/>
                </a:lnTo>
                <a:lnTo>
                  <a:pt x="124" y="6880"/>
                </a:lnTo>
                <a:lnTo>
                  <a:pt x="181" y="6940"/>
                </a:lnTo>
                <a:lnTo>
                  <a:pt x="237" y="6980"/>
                </a:lnTo>
                <a:lnTo>
                  <a:pt x="295" y="7040"/>
                </a:lnTo>
                <a:lnTo>
                  <a:pt x="354" y="7080"/>
                </a:lnTo>
                <a:lnTo>
                  <a:pt x="413" y="7140"/>
                </a:lnTo>
                <a:lnTo>
                  <a:pt x="473" y="7200"/>
                </a:lnTo>
                <a:lnTo>
                  <a:pt x="596" y="7280"/>
                </a:lnTo>
                <a:lnTo>
                  <a:pt x="658" y="7340"/>
                </a:lnTo>
                <a:lnTo>
                  <a:pt x="785" y="7420"/>
                </a:lnTo>
                <a:lnTo>
                  <a:pt x="849" y="7480"/>
                </a:lnTo>
                <a:lnTo>
                  <a:pt x="914" y="7520"/>
                </a:lnTo>
                <a:lnTo>
                  <a:pt x="1188" y="7680"/>
                </a:lnTo>
                <a:lnTo>
                  <a:pt x="1541" y="7880"/>
                </a:lnTo>
                <a:lnTo>
                  <a:pt x="1613" y="7900"/>
                </a:lnTo>
                <a:lnTo>
                  <a:pt x="1759" y="7980"/>
                </a:lnTo>
                <a:lnTo>
                  <a:pt x="1832" y="8000"/>
                </a:lnTo>
                <a:lnTo>
                  <a:pt x="1906" y="8040"/>
                </a:lnTo>
                <a:lnTo>
                  <a:pt x="1980" y="8060"/>
                </a:lnTo>
                <a:lnTo>
                  <a:pt x="2055" y="8100"/>
                </a:lnTo>
                <a:lnTo>
                  <a:pt x="8919" y="8100"/>
                </a:lnTo>
                <a:lnTo>
                  <a:pt x="8994" y="8060"/>
                </a:lnTo>
                <a:lnTo>
                  <a:pt x="9146" y="8020"/>
                </a:lnTo>
                <a:lnTo>
                  <a:pt x="9221" y="7980"/>
                </a:lnTo>
                <a:lnTo>
                  <a:pt x="9296" y="7960"/>
                </a:lnTo>
                <a:lnTo>
                  <a:pt x="9370" y="7920"/>
                </a:lnTo>
                <a:lnTo>
                  <a:pt x="9445" y="7900"/>
                </a:lnTo>
                <a:lnTo>
                  <a:pt x="9519" y="7860"/>
                </a:lnTo>
                <a:lnTo>
                  <a:pt x="9592" y="7840"/>
                </a:lnTo>
                <a:lnTo>
                  <a:pt x="9739" y="7760"/>
                </a:lnTo>
                <a:lnTo>
                  <a:pt x="9811" y="7740"/>
                </a:lnTo>
                <a:lnTo>
                  <a:pt x="10167" y="7540"/>
                </a:lnTo>
                <a:lnTo>
                  <a:pt x="10442" y="7380"/>
                </a:lnTo>
                <a:lnTo>
                  <a:pt x="10576" y="7300"/>
                </a:lnTo>
                <a:lnTo>
                  <a:pt x="10642" y="7240"/>
                </a:lnTo>
                <a:lnTo>
                  <a:pt x="10772" y="7160"/>
                </a:lnTo>
                <a:lnTo>
                  <a:pt x="10972" y="7000"/>
                </a:lnTo>
                <a:lnTo>
                  <a:pt x="11071" y="6920"/>
                </a:lnTo>
                <a:lnTo>
                  <a:pt x="11120" y="6860"/>
                </a:lnTo>
                <a:lnTo>
                  <a:pt x="11217" y="6780"/>
                </a:lnTo>
                <a:lnTo>
                  <a:pt x="11265" y="6720"/>
                </a:lnTo>
                <a:lnTo>
                  <a:pt x="11360" y="6640"/>
                </a:lnTo>
                <a:lnTo>
                  <a:pt x="11454" y="6520"/>
                </a:lnTo>
                <a:lnTo>
                  <a:pt x="11500" y="6480"/>
                </a:lnTo>
                <a:lnTo>
                  <a:pt x="11546" y="6420"/>
                </a:lnTo>
                <a:lnTo>
                  <a:pt x="11591" y="6380"/>
                </a:lnTo>
                <a:lnTo>
                  <a:pt x="11636" y="6320"/>
                </a:lnTo>
                <a:lnTo>
                  <a:pt x="11681" y="6260"/>
                </a:lnTo>
                <a:lnTo>
                  <a:pt x="11725" y="6200"/>
                </a:lnTo>
                <a:lnTo>
                  <a:pt x="11769" y="6160"/>
                </a:lnTo>
                <a:lnTo>
                  <a:pt x="11812" y="6100"/>
                </a:lnTo>
                <a:lnTo>
                  <a:pt x="11855" y="6040"/>
                </a:lnTo>
                <a:lnTo>
                  <a:pt x="11898" y="5980"/>
                </a:lnTo>
                <a:lnTo>
                  <a:pt x="11940" y="5920"/>
                </a:lnTo>
                <a:lnTo>
                  <a:pt x="11981" y="5860"/>
                </a:lnTo>
                <a:lnTo>
                  <a:pt x="12023" y="5800"/>
                </a:lnTo>
                <a:lnTo>
                  <a:pt x="12063" y="5740"/>
                </a:lnTo>
                <a:lnTo>
                  <a:pt x="12103" y="5680"/>
                </a:lnTo>
                <a:lnTo>
                  <a:pt x="12143" y="5620"/>
                </a:lnTo>
                <a:lnTo>
                  <a:pt x="12182" y="5560"/>
                </a:lnTo>
                <a:lnTo>
                  <a:pt x="12221" y="5480"/>
                </a:lnTo>
                <a:lnTo>
                  <a:pt x="12259" y="5420"/>
                </a:lnTo>
                <a:lnTo>
                  <a:pt x="12296" y="5360"/>
                </a:lnTo>
                <a:lnTo>
                  <a:pt x="12333" y="5300"/>
                </a:lnTo>
                <a:lnTo>
                  <a:pt x="12370" y="5220"/>
                </a:lnTo>
                <a:lnTo>
                  <a:pt x="12405" y="5160"/>
                </a:lnTo>
                <a:lnTo>
                  <a:pt x="12441" y="5100"/>
                </a:lnTo>
                <a:lnTo>
                  <a:pt x="12476" y="5020"/>
                </a:lnTo>
                <a:lnTo>
                  <a:pt x="12510" y="4960"/>
                </a:lnTo>
                <a:lnTo>
                  <a:pt x="12543" y="4900"/>
                </a:lnTo>
                <a:lnTo>
                  <a:pt x="12576" y="4820"/>
                </a:lnTo>
                <a:lnTo>
                  <a:pt x="12608" y="4760"/>
                </a:lnTo>
                <a:lnTo>
                  <a:pt x="12640" y="4680"/>
                </a:lnTo>
                <a:lnTo>
                  <a:pt x="12671" y="4620"/>
                </a:lnTo>
                <a:lnTo>
                  <a:pt x="12702" y="4540"/>
                </a:lnTo>
                <a:lnTo>
                  <a:pt x="12731" y="4480"/>
                </a:lnTo>
                <a:lnTo>
                  <a:pt x="12761" y="4400"/>
                </a:lnTo>
                <a:lnTo>
                  <a:pt x="12789" y="4340"/>
                </a:lnTo>
                <a:lnTo>
                  <a:pt x="12817" y="4260"/>
                </a:lnTo>
                <a:lnTo>
                  <a:pt x="12844" y="4200"/>
                </a:lnTo>
                <a:lnTo>
                  <a:pt x="12870" y="4120"/>
                </a:lnTo>
                <a:lnTo>
                  <a:pt x="12896" y="4040"/>
                </a:lnTo>
                <a:lnTo>
                  <a:pt x="12921" y="3980"/>
                </a:lnTo>
                <a:lnTo>
                  <a:pt x="12945" y="3900"/>
                </a:lnTo>
                <a:lnTo>
                  <a:pt x="12969" y="3820"/>
                </a:lnTo>
                <a:lnTo>
                  <a:pt x="12992" y="3760"/>
                </a:lnTo>
                <a:lnTo>
                  <a:pt x="13014" y="3680"/>
                </a:lnTo>
                <a:lnTo>
                  <a:pt x="13035" y="3600"/>
                </a:lnTo>
                <a:lnTo>
                  <a:pt x="13056" y="3540"/>
                </a:lnTo>
                <a:lnTo>
                  <a:pt x="13075" y="3460"/>
                </a:lnTo>
                <a:lnTo>
                  <a:pt x="13094" y="3380"/>
                </a:lnTo>
                <a:lnTo>
                  <a:pt x="13113" y="3320"/>
                </a:lnTo>
                <a:lnTo>
                  <a:pt x="13130" y="3240"/>
                </a:lnTo>
                <a:lnTo>
                  <a:pt x="13147" y="3160"/>
                </a:lnTo>
                <a:lnTo>
                  <a:pt x="13163" y="3100"/>
                </a:lnTo>
                <a:lnTo>
                  <a:pt x="13178" y="3020"/>
                </a:lnTo>
                <a:lnTo>
                  <a:pt x="13192" y="2940"/>
                </a:lnTo>
                <a:lnTo>
                  <a:pt x="13205" y="2860"/>
                </a:lnTo>
                <a:lnTo>
                  <a:pt x="13218" y="2800"/>
                </a:lnTo>
                <a:lnTo>
                  <a:pt x="13229" y="2720"/>
                </a:lnTo>
                <a:lnTo>
                  <a:pt x="13240" y="2640"/>
                </a:lnTo>
                <a:lnTo>
                  <a:pt x="13250" y="2560"/>
                </a:lnTo>
                <a:lnTo>
                  <a:pt x="13259" y="2500"/>
                </a:lnTo>
                <a:lnTo>
                  <a:pt x="13267" y="2420"/>
                </a:lnTo>
                <a:lnTo>
                  <a:pt x="13274" y="2340"/>
                </a:lnTo>
                <a:lnTo>
                  <a:pt x="13281" y="2280"/>
                </a:lnTo>
                <a:lnTo>
                  <a:pt x="13286" y="2200"/>
                </a:lnTo>
                <a:lnTo>
                  <a:pt x="13290" y="2120"/>
                </a:lnTo>
                <a:lnTo>
                  <a:pt x="13294" y="2060"/>
                </a:lnTo>
                <a:lnTo>
                  <a:pt x="13297" y="1980"/>
                </a:lnTo>
                <a:lnTo>
                  <a:pt x="13298" y="1900"/>
                </a:lnTo>
                <a:lnTo>
                  <a:pt x="13299" y="1840"/>
                </a:lnTo>
                <a:lnTo>
                  <a:pt x="13299" y="1760"/>
                </a:lnTo>
                <a:lnTo>
                  <a:pt x="13297" y="1680"/>
                </a:lnTo>
                <a:lnTo>
                  <a:pt x="13295" y="1620"/>
                </a:lnTo>
                <a:lnTo>
                  <a:pt x="13292" y="1540"/>
                </a:lnTo>
                <a:lnTo>
                  <a:pt x="13288" y="1460"/>
                </a:lnTo>
                <a:lnTo>
                  <a:pt x="13282" y="1400"/>
                </a:lnTo>
                <a:lnTo>
                  <a:pt x="13276" y="1320"/>
                </a:lnTo>
                <a:lnTo>
                  <a:pt x="13269" y="1260"/>
                </a:lnTo>
                <a:lnTo>
                  <a:pt x="13261" y="1180"/>
                </a:lnTo>
                <a:lnTo>
                  <a:pt x="13251" y="1120"/>
                </a:lnTo>
                <a:lnTo>
                  <a:pt x="13241" y="1040"/>
                </a:lnTo>
                <a:lnTo>
                  <a:pt x="13229" y="980"/>
                </a:lnTo>
                <a:lnTo>
                  <a:pt x="13217" y="900"/>
                </a:lnTo>
                <a:lnTo>
                  <a:pt x="4442" y="900"/>
                </a:lnTo>
                <a:lnTo>
                  <a:pt x="4363" y="880"/>
                </a:lnTo>
                <a:lnTo>
                  <a:pt x="4207" y="880"/>
                </a:lnTo>
                <a:lnTo>
                  <a:pt x="4051" y="840"/>
                </a:lnTo>
                <a:lnTo>
                  <a:pt x="3973" y="840"/>
                </a:lnTo>
                <a:lnTo>
                  <a:pt x="3895" y="820"/>
                </a:lnTo>
                <a:lnTo>
                  <a:pt x="3817" y="820"/>
                </a:lnTo>
                <a:lnTo>
                  <a:pt x="3584" y="760"/>
                </a:lnTo>
                <a:lnTo>
                  <a:pt x="3429" y="740"/>
                </a:lnTo>
                <a:lnTo>
                  <a:pt x="3274" y="700"/>
                </a:lnTo>
                <a:lnTo>
                  <a:pt x="3196" y="700"/>
                </a:lnTo>
                <a:lnTo>
                  <a:pt x="3040" y="660"/>
                </a:lnTo>
                <a:close/>
              </a:path>
              <a:path w="13299" h="8100">
                <a:moveTo>
                  <a:pt x="12939" y="0"/>
                </a:moveTo>
                <a:lnTo>
                  <a:pt x="7160" y="0"/>
                </a:lnTo>
                <a:lnTo>
                  <a:pt x="7149" y="20"/>
                </a:lnTo>
                <a:lnTo>
                  <a:pt x="7087" y="60"/>
                </a:lnTo>
                <a:lnTo>
                  <a:pt x="7024" y="120"/>
                </a:lnTo>
                <a:lnTo>
                  <a:pt x="6960" y="160"/>
                </a:lnTo>
                <a:lnTo>
                  <a:pt x="6895" y="220"/>
                </a:lnTo>
                <a:lnTo>
                  <a:pt x="6763" y="300"/>
                </a:lnTo>
                <a:lnTo>
                  <a:pt x="6629" y="380"/>
                </a:lnTo>
                <a:lnTo>
                  <a:pt x="6421" y="500"/>
                </a:lnTo>
                <a:lnTo>
                  <a:pt x="6351" y="520"/>
                </a:lnTo>
                <a:lnTo>
                  <a:pt x="6208" y="600"/>
                </a:lnTo>
                <a:lnTo>
                  <a:pt x="6136" y="620"/>
                </a:lnTo>
                <a:lnTo>
                  <a:pt x="6063" y="660"/>
                </a:lnTo>
                <a:lnTo>
                  <a:pt x="5766" y="740"/>
                </a:lnTo>
                <a:lnTo>
                  <a:pt x="5691" y="780"/>
                </a:lnTo>
                <a:lnTo>
                  <a:pt x="5615" y="780"/>
                </a:lnTo>
                <a:lnTo>
                  <a:pt x="5308" y="860"/>
                </a:lnTo>
                <a:lnTo>
                  <a:pt x="5230" y="860"/>
                </a:lnTo>
                <a:lnTo>
                  <a:pt x="5152" y="880"/>
                </a:lnTo>
                <a:lnTo>
                  <a:pt x="4995" y="880"/>
                </a:lnTo>
                <a:lnTo>
                  <a:pt x="4917" y="900"/>
                </a:lnTo>
                <a:lnTo>
                  <a:pt x="13217" y="900"/>
                </a:lnTo>
                <a:lnTo>
                  <a:pt x="13203" y="840"/>
                </a:lnTo>
                <a:lnTo>
                  <a:pt x="13188" y="760"/>
                </a:lnTo>
                <a:lnTo>
                  <a:pt x="13172" y="700"/>
                </a:lnTo>
                <a:lnTo>
                  <a:pt x="13156" y="620"/>
                </a:lnTo>
                <a:lnTo>
                  <a:pt x="13137" y="560"/>
                </a:lnTo>
                <a:lnTo>
                  <a:pt x="13118" y="500"/>
                </a:lnTo>
                <a:lnTo>
                  <a:pt x="13098" y="420"/>
                </a:lnTo>
                <a:lnTo>
                  <a:pt x="13077" y="360"/>
                </a:lnTo>
                <a:lnTo>
                  <a:pt x="13054" y="300"/>
                </a:lnTo>
                <a:lnTo>
                  <a:pt x="13030" y="220"/>
                </a:lnTo>
                <a:lnTo>
                  <a:pt x="13005" y="160"/>
                </a:lnTo>
                <a:lnTo>
                  <a:pt x="12979" y="100"/>
                </a:lnTo>
                <a:lnTo>
                  <a:pt x="12952" y="40"/>
                </a:lnTo>
                <a:lnTo>
                  <a:pt x="12939" y="0"/>
                </a:lnTo>
                <a:close/>
              </a:path>
            </a:pathLst>
          </a:custGeom>
          <a:solidFill>
            <a:srgbClr val="FFCFC0">
              <a:alpha val="29803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553880" y="2"/>
            <a:ext cx="5590120" cy="5143498"/>
          </a:xfrm>
          <a:prstGeom prst="rect">
            <a:avLst/>
          </a:prstGeom>
        </p:spPr>
      </p:pic>
      <p:sp>
        <p:nvSpPr>
          <p:cNvPr id="9" name="path"/>
          <p:cNvSpPr/>
          <p:nvPr/>
        </p:nvSpPr>
        <p:spPr>
          <a:xfrm>
            <a:off x="1122283" y="381000"/>
            <a:ext cx="759206" cy="38100"/>
          </a:xfrm>
          <a:custGeom>
            <a:avLst/>
            <a:gdLst/>
            <a:ahLst/>
            <a:cxnLst/>
            <a:rect l="0" t="0" r="0" b="0"/>
            <a:pathLst>
              <a:path w="1195" h="60">
                <a:moveTo>
                  <a:pt x="1117" y="40"/>
                </a:moveTo>
                <a:lnTo>
                  <a:pt x="70" y="40"/>
                </a:lnTo>
                <a:lnTo>
                  <a:pt x="0" y="60"/>
                </a:lnTo>
                <a:lnTo>
                  <a:pt x="1195" y="60"/>
                </a:lnTo>
                <a:lnTo>
                  <a:pt x="1117" y="40"/>
                </a:lnTo>
                <a:close/>
              </a:path>
              <a:path w="1195" h="60">
                <a:moveTo>
                  <a:pt x="961" y="20"/>
                </a:moveTo>
                <a:lnTo>
                  <a:pt x="212" y="20"/>
                </a:lnTo>
                <a:lnTo>
                  <a:pt x="141" y="40"/>
                </a:lnTo>
                <a:lnTo>
                  <a:pt x="1039" y="40"/>
                </a:lnTo>
                <a:lnTo>
                  <a:pt x="961" y="20"/>
                </a:lnTo>
                <a:close/>
              </a:path>
              <a:path w="1195" h="60">
                <a:moveTo>
                  <a:pt x="651" y="0"/>
                </a:moveTo>
                <a:lnTo>
                  <a:pt x="430" y="0"/>
                </a:lnTo>
                <a:lnTo>
                  <a:pt x="357" y="20"/>
                </a:lnTo>
                <a:lnTo>
                  <a:pt x="726" y="20"/>
                </a:lnTo>
                <a:lnTo>
                  <a:pt x="651" y="0"/>
                </a:lnTo>
                <a:close/>
              </a:path>
            </a:pathLst>
          </a:custGeom>
          <a:solidFill>
            <a:srgbClr val="FFCFC0">
              <a:alpha val="29803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0A1B0D3-B7DE-044D-B102-2AFD1DBB3A66}"/>
              </a:ext>
            </a:extLst>
          </p:cNvPr>
          <p:cNvSpPr/>
          <p:nvPr/>
        </p:nvSpPr>
        <p:spPr>
          <a:xfrm>
            <a:off x="2800493" y="-378837"/>
            <a:ext cx="2844166" cy="89599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endParaRPr lang="vi-VN" altLang="Arial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eaLnBrk="0">
              <a:lnSpc>
                <a:spcPct val="83341"/>
              </a:lnSpc>
              <a:tabLst/>
            </a:pPr>
            <a:r>
              <a:rPr lang="vi-VN" altLang="Arial" sz="3200" b="1" dirty="0">
                <a:latin typeface="Calibri" panose="020F0502020204030204" pitchFamily="34" charset="0"/>
                <a:cs typeface="Calibri" panose="020F0502020204030204" pitchFamily="34" charset="0"/>
              </a:rPr>
              <a:t>NỘI DUNG</a:t>
            </a:r>
            <a:endParaRPr lang="Arial" altLang="Arial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0E598597-2487-F043-93BD-3291A1C52443}"/>
              </a:ext>
            </a:extLst>
          </p:cNvPr>
          <p:cNvSpPr/>
          <p:nvPr/>
        </p:nvSpPr>
        <p:spPr>
          <a:xfrm>
            <a:off x="525146" y="419100"/>
            <a:ext cx="8445153" cy="476687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just" rtl="0" eaLnBrk="0">
              <a:lnSpc>
                <a:spcPct val="150000"/>
              </a:lnSpc>
              <a:tabLst/>
            </a:pPr>
            <a:r>
              <a:rPr lang="vi-VN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pPr algn="just" rtl="0" eaLnBrk="0">
              <a:lnSpc>
                <a:spcPct val="150000"/>
              </a:lnSpc>
              <a:tabLst/>
            </a:pPr>
            <a:r>
              <a:rPr lang="vi-VN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endParaRPr lang="en-US" altLang="Arial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rtl="0" eaLnBrk="0">
              <a:lnSpc>
                <a:spcPct val="150000"/>
              </a:lnSpc>
              <a:buAutoNum type="arabicPeriod"/>
              <a:tabLst/>
            </a:pP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Arial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rtl="0" eaLnBrk="0">
              <a:lnSpc>
                <a:spcPct val="150000"/>
              </a:lnSpc>
              <a:buAutoNum type="arabicPeriod"/>
              <a:tabLst/>
            </a:pP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(phi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Arial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rtl="0" eaLnBrk="0">
              <a:lnSpc>
                <a:spcPct val="150000"/>
              </a:lnSpc>
              <a:buAutoNum type="arabicPeriod"/>
              <a:tabLst/>
            </a:pP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Arial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rtl="0" eaLnBrk="0">
              <a:lnSpc>
                <a:spcPct val="150000"/>
              </a:lnSpc>
              <a:buAutoNum type="arabicPeriod"/>
              <a:tabLst/>
            </a:pP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altLang="Arial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rtl="0" eaLnBrk="0">
              <a:lnSpc>
                <a:spcPct val="150000"/>
              </a:lnSpc>
              <a:buAutoNum type="arabicPeriod"/>
              <a:tabLst/>
            </a:pP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Aria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altLang="Arial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 eaLnBrk="0">
              <a:lnSpc>
                <a:spcPct val="150000"/>
              </a:lnSpc>
              <a:tabLst/>
            </a:pPr>
            <a:r>
              <a:rPr lang="vi-VN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altLang="Arial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 eaLnBrk="0">
              <a:lnSpc>
                <a:spcPct val="150000"/>
              </a:lnSpc>
              <a:tabLst/>
            </a:pPr>
            <a:r>
              <a:rPr lang="vi-VN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Arial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Arial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30C3-AD86-230D-5FEB-E1A5C3B25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5">
            <a:extLst>
              <a:ext uri="{FF2B5EF4-FFF2-40B4-BE49-F238E27FC236}">
                <a16:creationId xmlns:a16="http://schemas.microsoft.com/office/drawing/2014/main" id="{C4CAFBBD-1536-3493-EF39-23BB647C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945332" y="3657600"/>
            <a:ext cx="1198665" cy="1485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03D05D-EDCC-3DB9-20E2-DF235C5CFEA0}"/>
              </a:ext>
            </a:extLst>
          </p:cNvPr>
          <p:cNvSpPr/>
          <p:nvPr/>
        </p:nvSpPr>
        <p:spPr>
          <a:xfrm>
            <a:off x="59961" y="82446"/>
            <a:ext cx="8934570" cy="495089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E566C-3BA8-9A71-9F66-6E39FDD1F577}"/>
              </a:ext>
            </a:extLst>
          </p:cNvPr>
          <p:cNvSpPr txBox="1"/>
          <p:nvPr/>
        </p:nvSpPr>
        <p:spPr>
          <a:xfrm>
            <a:off x="2962475" y="466924"/>
            <a:ext cx="599257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Cuộc</a:t>
            </a:r>
            <a:r>
              <a: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đời</a:t>
            </a:r>
            <a:endParaRPr lang="en-US" sz="2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Xvétlana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A-lếch-xi-ê-vích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…………..</a:t>
            </a:r>
            <a:endParaRPr lang="en-V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 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 nhà báo,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……….      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Bê-la-rút (Belarus</a:t>
            </a:r>
            <a:r>
              <a:rPr lang="en-V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nghiệp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</a:t>
            </a:r>
            <a:r>
              <a:rPr lang="en-VN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ược trao giải Nô-ben Văn học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……………</a:t>
            </a:r>
          </a:p>
          <a:p>
            <a:pPr algn="just"/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phẩm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buSzPts val="2800"/>
            </a:pPr>
            <a:r>
              <a:rPr lang="en-US" sz="2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…………………………………………………….(1983)</a:t>
            </a:r>
          </a:p>
          <a:p>
            <a:pPr algn="just">
              <a:buSzPts val="2800"/>
            </a:pPr>
            <a:endParaRPr lang="en-US" sz="2600" dirty="0"/>
          </a:p>
          <a:p>
            <a:pPr marL="457200" indent="-457200" algn="just"/>
            <a:r>
              <a:rPr lang="en-US" sz="2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…………………………………………………..(1985)..</a:t>
            </a:r>
            <a:endParaRPr lang="en-US" sz="2600" dirty="0"/>
          </a:p>
          <a:p>
            <a:pPr algn="just"/>
            <a:endParaRPr lang="en-VN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Và tôi vẫn muốn mẹ - Tác giả tác phẩm (mới 2023) | Ngữ văn lớp 11 Kết nối tri thức">
            <a:extLst>
              <a:ext uri="{FF2B5EF4-FFF2-40B4-BE49-F238E27FC236}">
                <a16:creationId xmlns:a16="http://schemas.microsoft.com/office/drawing/2014/main" id="{8B51310F-6FB4-743D-FB02-41AABD6D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" y="712033"/>
            <a:ext cx="2616033" cy="300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9C4D0ED-DBA6-9175-FA74-839562FA8315}"/>
              </a:ext>
            </a:extLst>
          </p:cNvPr>
          <p:cNvSpPr/>
          <p:nvPr/>
        </p:nvSpPr>
        <p:spPr>
          <a:xfrm>
            <a:off x="2814580" y="206036"/>
            <a:ext cx="3657600" cy="63370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vi-VN" altLang="Arial" sz="28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  <a:endParaRPr lang="Arial" altLang="Arial" sz="2800" b="1" dirty="0">
              <a:solidFill>
                <a:srgbClr val="94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01F25-D3CB-1F53-527F-E2E8F713EBB9}"/>
              </a:ext>
            </a:extLst>
          </p:cNvPr>
          <p:cNvSpPr txBox="1"/>
          <p:nvPr/>
        </p:nvSpPr>
        <p:spPr>
          <a:xfrm>
            <a:off x="59961" y="6972"/>
            <a:ext cx="302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7074B-E9F4-FED0-5538-83EDD8A09415}"/>
              </a:ext>
            </a:extLst>
          </p:cNvPr>
          <p:cNvSpPr txBox="1"/>
          <p:nvPr/>
        </p:nvSpPr>
        <p:spPr>
          <a:xfrm>
            <a:off x="6970970" y="839742"/>
            <a:ext cx="10268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1948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A552B-2AFD-8552-5EB7-1AD28611A4CE}"/>
              </a:ext>
            </a:extLst>
          </p:cNvPr>
          <p:cNvSpPr txBox="1"/>
          <p:nvPr/>
        </p:nvSpPr>
        <p:spPr>
          <a:xfrm>
            <a:off x="5187865" y="1222704"/>
            <a:ext cx="145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FFFF00"/>
                </a:highlight>
              </a:rPr>
              <a:t>nhà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  <a:r>
              <a:rPr lang="en-US" sz="2400" dirty="0" err="1">
                <a:highlight>
                  <a:srgbClr val="FFFF00"/>
                </a:highlight>
              </a:rPr>
              <a:t>văn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731BB-9A3D-7936-5426-59439E03FEB5}"/>
              </a:ext>
            </a:extLst>
          </p:cNvPr>
          <p:cNvSpPr txBox="1"/>
          <p:nvPr/>
        </p:nvSpPr>
        <p:spPr>
          <a:xfrm>
            <a:off x="7441592" y="2061048"/>
            <a:ext cx="149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kern="120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 </a:t>
            </a:r>
            <a:endParaRPr lang="en-US" sz="2400" dirty="0">
              <a:highlight>
                <a:srgbClr val="00FFFF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3EEED-403F-F27D-7D18-7264B3392011}"/>
              </a:ext>
            </a:extLst>
          </p:cNvPr>
          <p:cNvSpPr txBox="1"/>
          <p:nvPr/>
        </p:nvSpPr>
        <p:spPr>
          <a:xfrm>
            <a:off x="3245370" y="2741355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b="1" i="1" kern="120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1F295-E1E9-AD92-5C78-EA64FEF8967B}"/>
              </a:ext>
            </a:extLst>
          </p:cNvPr>
          <p:cNvSpPr txBox="1"/>
          <p:nvPr/>
        </p:nvSpPr>
        <p:spPr>
          <a:xfrm>
            <a:off x="3389511" y="3495165"/>
            <a:ext cx="4068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kern="1200" dirty="0" err="1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kern="12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kern="12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i="1" kern="12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i="1" kern="12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i="1" kern="12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85105-2E0E-AF01-8648-28041D5D8271}"/>
              </a:ext>
            </a:extLst>
          </p:cNvPr>
          <p:cNvSpPr txBox="1"/>
          <p:nvPr/>
        </p:nvSpPr>
        <p:spPr>
          <a:xfrm>
            <a:off x="188948" y="3927466"/>
            <a:ext cx="8632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Xvét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-la-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-xi-ê-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vích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ta”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A8BCA6-9CB9-CF5A-EBE4-3B4449BA2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6" y="2663677"/>
            <a:ext cx="2057400" cy="9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  <p:bldP spid="4" grpId="0" animBg="1"/>
      <p:bldP spid="6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9ADC7-D646-9768-1DAA-FB5E26F80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5">
            <a:extLst>
              <a:ext uri="{FF2B5EF4-FFF2-40B4-BE49-F238E27FC236}">
                <a16:creationId xmlns:a16="http://schemas.microsoft.com/office/drawing/2014/main" id="{143234CB-221A-9973-B664-929910042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945332" y="3657600"/>
            <a:ext cx="1198665" cy="1485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C77338-9C0D-20E9-28D8-7393DAF99395}"/>
              </a:ext>
            </a:extLst>
          </p:cNvPr>
          <p:cNvSpPr/>
          <p:nvPr/>
        </p:nvSpPr>
        <p:spPr>
          <a:xfrm>
            <a:off x="59961" y="82446"/>
            <a:ext cx="8934570" cy="495089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Và tôi vẫn muốn mẹ - Tác giả tác phẩm (mới 2023) | Ngữ văn lớp 11 Kết nối tri thức">
            <a:extLst>
              <a:ext uri="{FF2B5EF4-FFF2-40B4-BE49-F238E27FC236}">
                <a16:creationId xmlns:a16="http://schemas.microsoft.com/office/drawing/2014/main" id="{D3B76174-F373-D0E2-B09F-EE9B1B2F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" y="110155"/>
            <a:ext cx="4239651" cy="4923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2BD7F70-6F9E-57BD-2F8C-6CFC49315076}"/>
              </a:ext>
            </a:extLst>
          </p:cNvPr>
          <p:cNvSpPr/>
          <p:nvPr/>
        </p:nvSpPr>
        <p:spPr>
          <a:xfrm>
            <a:off x="4389120" y="1236317"/>
            <a:ext cx="3657600" cy="63370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r>
              <a:rPr lang="en-US" altLang="Arial" sz="28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Arial" sz="28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Tác </a:t>
            </a:r>
            <a:r>
              <a:rPr lang="en-US" altLang="Arial" sz="2800" b="1" dirty="0" err="1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Arial" altLang="Arial" sz="2800" b="1" dirty="0">
              <a:solidFill>
                <a:srgbClr val="94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DCEA5-E394-F851-EDEC-6633DF860ECF}"/>
              </a:ext>
            </a:extLst>
          </p:cNvPr>
          <p:cNvSpPr txBox="1"/>
          <p:nvPr/>
        </p:nvSpPr>
        <p:spPr>
          <a:xfrm>
            <a:off x="4864840" y="128768"/>
            <a:ext cx="302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7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0" y="0"/>
            <a:ext cx="9144000" cy="523906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590" y="304299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27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27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401482" y="3693565"/>
            <a:ext cx="339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7373</TotalTime>
  <Words>1731</Words>
  <Application>Microsoft Office PowerPoint</Application>
  <PresentationFormat>On-screen Show (16:9)</PresentationFormat>
  <Paragraphs>178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modified xsi:type="dcterms:W3CDTF">2025-03-03T06:06:38Z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E94486CC-9CD1-11EB-B3E1-52540006F7B4}" pid="2" name="CRO">
    <vt:lpwstr>wqlLaW5nc29mdCBQREYgdG8gV1BTIDc1</vt:lpwstr>
  </property>
  <property fmtid="{E94486CC-9CD1-11EB-B3E1-52540006F7B4}" pid="3" name="Created">
    <vt:filetime>2022-04-11T14:45:12Z</vt:filetime>
  </property>
</Properties>
</file>