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62"/>
  </p:notesMasterIdLst>
  <p:sldIdLst>
    <p:sldId id="406" r:id="rId3"/>
    <p:sldId id="407" r:id="rId4"/>
    <p:sldId id="374" r:id="rId5"/>
    <p:sldId id="386" r:id="rId6"/>
    <p:sldId id="380" r:id="rId7"/>
    <p:sldId id="408" r:id="rId8"/>
    <p:sldId id="389" r:id="rId9"/>
    <p:sldId id="409" r:id="rId10"/>
    <p:sldId id="411" r:id="rId11"/>
    <p:sldId id="412" r:id="rId12"/>
    <p:sldId id="413" r:id="rId13"/>
    <p:sldId id="612" r:id="rId14"/>
    <p:sldId id="394" r:id="rId15"/>
    <p:sldId id="400" r:id="rId16"/>
    <p:sldId id="594" r:id="rId17"/>
    <p:sldId id="597" r:id="rId18"/>
    <p:sldId id="598" r:id="rId19"/>
    <p:sldId id="599" r:id="rId20"/>
    <p:sldId id="600" r:id="rId21"/>
    <p:sldId id="613" r:id="rId22"/>
    <p:sldId id="632" r:id="rId23"/>
    <p:sldId id="614" r:id="rId24"/>
    <p:sldId id="615" r:id="rId25"/>
    <p:sldId id="617" r:id="rId26"/>
    <p:sldId id="634" r:id="rId27"/>
    <p:sldId id="635" r:id="rId28"/>
    <p:sldId id="618" r:id="rId29"/>
    <p:sldId id="620" r:id="rId30"/>
    <p:sldId id="637" r:id="rId31"/>
    <p:sldId id="636" r:id="rId32"/>
    <p:sldId id="641" r:id="rId33"/>
    <p:sldId id="642" r:id="rId34"/>
    <p:sldId id="625" r:id="rId35"/>
    <p:sldId id="623" r:id="rId36"/>
    <p:sldId id="624" r:id="rId37"/>
    <p:sldId id="622" r:id="rId38"/>
    <p:sldId id="626" r:id="rId39"/>
    <p:sldId id="627" r:id="rId40"/>
    <p:sldId id="640" r:id="rId41"/>
    <p:sldId id="639" r:id="rId42"/>
    <p:sldId id="643" r:id="rId43"/>
    <p:sldId id="631" r:id="rId44"/>
    <p:sldId id="628" r:id="rId45"/>
    <p:sldId id="629" r:id="rId46"/>
    <p:sldId id="630" r:id="rId47"/>
    <p:sldId id="282" r:id="rId48"/>
    <p:sldId id="284" r:id="rId49"/>
    <p:sldId id="332" r:id="rId50"/>
    <p:sldId id="333" r:id="rId51"/>
    <p:sldId id="334" r:id="rId52"/>
    <p:sldId id="582" r:id="rId53"/>
    <p:sldId id="585" r:id="rId54"/>
    <p:sldId id="586" r:id="rId55"/>
    <p:sldId id="587" r:id="rId56"/>
    <p:sldId id="588" r:id="rId57"/>
    <p:sldId id="589" r:id="rId58"/>
    <p:sldId id="590" r:id="rId59"/>
    <p:sldId id="591" r:id="rId60"/>
    <p:sldId id="59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FF4EEE-C61F-4037-A567-A8B480809FD9}">
          <p14:sldIdLst>
            <p14:sldId id="406"/>
            <p14:sldId id="407"/>
            <p14:sldId id="374"/>
            <p14:sldId id="386"/>
            <p14:sldId id="380"/>
            <p14:sldId id="408"/>
            <p14:sldId id="389"/>
            <p14:sldId id="409"/>
            <p14:sldId id="411"/>
            <p14:sldId id="412"/>
            <p14:sldId id="413"/>
            <p14:sldId id="612"/>
            <p14:sldId id="394"/>
            <p14:sldId id="400"/>
            <p14:sldId id="594"/>
            <p14:sldId id="597"/>
            <p14:sldId id="598"/>
            <p14:sldId id="599"/>
            <p14:sldId id="600"/>
            <p14:sldId id="613"/>
            <p14:sldId id="632"/>
            <p14:sldId id="614"/>
            <p14:sldId id="615"/>
            <p14:sldId id="617"/>
            <p14:sldId id="634"/>
            <p14:sldId id="635"/>
            <p14:sldId id="618"/>
            <p14:sldId id="620"/>
            <p14:sldId id="637"/>
            <p14:sldId id="636"/>
            <p14:sldId id="641"/>
            <p14:sldId id="642"/>
            <p14:sldId id="625"/>
            <p14:sldId id="623"/>
            <p14:sldId id="624"/>
            <p14:sldId id="622"/>
            <p14:sldId id="626"/>
            <p14:sldId id="627"/>
            <p14:sldId id="640"/>
            <p14:sldId id="639"/>
            <p14:sldId id="643"/>
            <p14:sldId id="631"/>
            <p14:sldId id="628"/>
            <p14:sldId id="629"/>
            <p14:sldId id="630"/>
            <p14:sldId id="282"/>
            <p14:sldId id="284"/>
            <p14:sldId id="332"/>
            <p14:sldId id="333"/>
            <p14:sldId id="334"/>
            <p14:sldId id="582"/>
            <p14:sldId id="585"/>
            <p14:sldId id="586"/>
            <p14:sldId id="587"/>
            <p14:sldId id="588"/>
            <p14:sldId id="589"/>
            <p14:sldId id="590"/>
            <p14:sldId id="591"/>
            <p14:sldId id="5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6668"/>
    <a:srgbClr val="214572"/>
    <a:srgbClr val="FFFFFF"/>
    <a:srgbClr val="FFF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BFAF8F-3126-45CD-869C-948A7EA44418}" v="1658" dt="2023-06-12T01:58:22.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660"/>
  </p:normalViewPr>
  <p:slideViewPr>
    <p:cSldViewPr snapToGrid="0">
      <p:cViewPr varScale="1">
        <p:scale>
          <a:sx n="59" d="100"/>
          <a:sy n="59" d="100"/>
        </p:scale>
        <p:origin x="7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Huỳnh Như - B2110135" userId="a26d63db-f0a5-4263-bbb2-3b16bed55751" providerId="ADAL" clId="{BCBFAF8F-3126-45CD-869C-948A7EA44418}"/>
    <pc:docChg chg="undo redo custSel addSld delSld modSld sldOrd addSection delSection modSection">
      <pc:chgData name="Trần Huỳnh Như - B2110135" userId="a26d63db-f0a5-4263-bbb2-3b16bed55751" providerId="ADAL" clId="{BCBFAF8F-3126-45CD-869C-948A7EA44418}" dt="2023-06-12T01:58:58.310" v="3430" actId="14100"/>
      <pc:docMkLst>
        <pc:docMk/>
      </pc:docMkLst>
      <pc:sldChg chg="modTransition">
        <pc:chgData name="Trần Huỳnh Như - B2110135" userId="a26d63db-f0a5-4263-bbb2-3b16bed55751" providerId="ADAL" clId="{BCBFAF8F-3126-45CD-869C-948A7EA44418}" dt="2023-06-11T11:19:43.569" v="2340"/>
        <pc:sldMkLst>
          <pc:docMk/>
          <pc:sldMk cId="3687121073" sldId="386"/>
        </pc:sldMkLst>
      </pc:sldChg>
      <pc:sldChg chg="modSp mod modAnim">
        <pc:chgData name="Trần Huỳnh Như - B2110135" userId="a26d63db-f0a5-4263-bbb2-3b16bed55751" providerId="ADAL" clId="{BCBFAF8F-3126-45CD-869C-948A7EA44418}" dt="2023-06-11T11:23:30.903" v="2357"/>
        <pc:sldMkLst>
          <pc:docMk/>
          <pc:sldMk cId="2213198816" sldId="389"/>
        </pc:sldMkLst>
        <pc:spChg chg="mod">
          <ac:chgData name="Trần Huỳnh Như - B2110135" userId="a26d63db-f0a5-4263-bbb2-3b16bed55751" providerId="ADAL" clId="{BCBFAF8F-3126-45CD-869C-948A7EA44418}" dt="2023-06-11T11:20:34.876" v="2341" actId="1076"/>
          <ac:spMkLst>
            <pc:docMk/>
            <pc:sldMk cId="2213198816" sldId="389"/>
            <ac:spMk id="7" creationId="{E3230CA0-2E5C-9CBC-5307-5830FEF86E0B}"/>
          </ac:spMkLst>
        </pc:spChg>
        <pc:picChg chg="mod">
          <ac:chgData name="Trần Huỳnh Như - B2110135" userId="a26d63db-f0a5-4263-bbb2-3b16bed55751" providerId="ADAL" clId="{BCBFAF8F-3126-45CD-869C-948A7EA44418}" dt="2023-06-11T08:03:33.357" v="922" actId="1076"/>
          <ac:picMkLst>
            <pc:docMk/>
            <pc:sldMk cId="2213198816" sldId="389"/>
            <ac:picMk id="7170" creationId="{ACDBD9D3-1306-48DB-9921-A9498FA6C023}"/>
          </ac:picMkLst>
        </pc:picChg>
      </pc:sldChg>
      <pc:sldChg chg="addSp modSp add del ord modAnim">
        <pc:chgData name="Trần Huỳnh Như - B2110135" userId="a26d63db-f0a5-4263-bbb2-3b16bed55751" providerId="ADAL" clId="{BCBFAF8F-3126-45CD-869C-948A7EA44418}" dt="2023-06-11T08:16:38.584" v="1030" actId="2696"/>
        <pc:sldMkLst>
          <pc:docMk/>
          <pc:sldMk cId="2238155947" sldId="393"/>
        </pc:sldMkLst>
        <pc:spChg chg="add mod">
          <ac:chgData name="Trần Huỳnh Như - B2110135" userId="a26d63db-f0a5-4263-bbb2-3b16bed55751" providerId="ADAL" clId="{BCBFAF8F-3126-45CD-869C-948A7EA44418}" dt="2023-06-11T06:16:43.736" v="154"/>
          <ac:spMkLst>
            <pc:docMk/>
            <pc:sldMk cId="2238155947" sldId="393"/>
            <ac:spMk id="2" creationId="{567E9E60-0EC3-2291-B6DA-F3EFE73A19CC}"/>
          </ac:spMkLst>
        </pc:spChg>
        <pc:picChg chg="mod">
          <ac:chgData name="Trần Huỳnh Như - B2110135" userId="a26d63db-f0a5-4263-bbb2-3b16bed55751" providerId="ADAL" clId="{BCBFAF8F-3126-45CD-869C-948A7EA44418}" dt="2023-06-11T06:16:31.986" v="153" actId="14826"/>
          <ac:picMkLst>
            <pc:docMk/>
            <pc:sldMk cId="2238155947" sldId="393"/>
            <ac:picMk id="11273" creationId="{74690FF3-41D8-4AA7-AC5A-9C71195F4226}"/>
          </ac:picMkLst>
        </pc:picChg>
      </pc:sldChg>
      <pc:sldChg chg="addSp modSp add mod modAnim">
        <pc:chgData name="Trần Huỳnh Như - B2110135" userId="a26d63db-f0a5-4263-bbb2-3b16bed55751" providerId="ADAL" clId="{BCBFAF8F-3126-45CD-869C-948A7EA44418}" dt="2023-06-11T11:25:52.449" v="2380"/>
        <pc:sldMkLst>
          <pc:docMk/>
          <pc:sldMk cId="3061077131" sldId="394"/>
        </pc:sldMkLst>
        <pc:spChg chg="add mod">
          <ac:chgData name="Trần Huỳnh Như - B2110135" userId="a26d63db-f0a5-4263-bbb2-3b16bed55751" providerId="ADAL" clId="{BCBFAF8F-3126-45CD-869C-948A7EA44418}" dt="2023-06-11T06:16:50.039" v="156"/>
          <ac:spMkLst>
            <pc:docMk/>
            <pc:sldMk cId="3061077131" sldId="394"/>
            <ac:spMk id="2" creationId="{90EDB3B9-5A6C-4C04-6810-1484F1EA75E7}"/>
          </ac:spMkLst>
        </pc:spChg>
        <pc:spChg chg="add mod">
          <ac:chgData name="Trần Huỳnh Như - B2110135" userId="a26d63db-f0a5-4263-bbb2-3b16bed55751" providerId="ADAL" clId="{BCBFAF8F-3126-45CD-869C-948A7EA44418}" dt="2023-06-11T08:15:47.004" v="1027" actId="20577"/>
          <ac:spMkLst>
            <pc:docMk/>
            <pc:sldMk cId="3061077131" sldId="394"/>
            <ac:spMk id="3" creationId="{8B7FDA3E-508C-8D91-5CE4-9350C447B8B5}"/>
          </ac:spMkLst>
        </pc:spChg>
        <pc:spChg chg="mod">
          <ac:chgData name="Trần Huỳnh Như - B2110135" userId="a26d63db-f0a5-4263-bbb2-3b16bed55751" providerId="ADAL" clId="{BCBFAF8F-3126-45CD-869C-948A7EA44418}" dt="2023-06-11T08:15:49.889" v="1028" actId="20577"/>
          <ac:spMkLst>
            <pc:docMk/>
            <pc:sldMk cId="3061077131" sldId="394"/>
            <ac:spMk id="7" creationId="{97F41E86-236C-4B92-A787-A37A2BE83965}"/>
          </ac:spMkLst>
        </pc:spChg>
        <pc:spChg chg="mod">
          <ac:chgData name="Trần Huỳnh Như - B2110135" userId="a26d63db-f0a5-4263-bbb2-3b16bed55751" providerId="ADAL" clId="{BCBFAF8F-3126-45CD-869C-948A7EA44418}" dt="2023-06-11T06:18:59.284" v="166" actId="1076"/>
          <ac:spMkLst>
            <pc:docMk/>
            <pc:sldMk cId="3061077131" sldId="394"/>
            <ac:spMk id="27" creationId="{B0F2F29B-64D2-4304-ACBC-C9F7572891DA}"/>
          </ac:spMkLst>
        </pc:spChg>
        <pc:picChg chg="mod">
          <ac:chgData name="Trần Huỳnh Như - B2110135" userId="a26d63db-f0a5-4263-bbb2-3b16bed55751" providerId="ADAL" clId="{BCBFAF8F-3126-45CD-869C-948A7EA44418}" dt="2023-06-11T08:15:35.431" v="1022" actId="1076"/>
          <ac:picMkLst>
            <pc:docMk/>
            <pc:sldMk cId="3061077131" sldId="394"/>
            <ac:picMk id="13314" creationId="{AA0C1727-49F6-42B5-B712-BFD1590C09C5}"/>
          </ac:picMkLst>
        </pc:picChg>
        <pc:picChg chg="mod">
          <ac:chgData name="Trần Huỳnh Như - B2110135" userId="a26d63db-f0a5-4263-bbb2-3b16bed55751" providerId="ADAL" clId="{BCBFAF8F-3126-45CD-869C-948A7EA44418}" dt="2023-06-11T08:15:43.220" v="1025" actId="1076"/>
          <ac:picMkLst>
            <pc:docMk/>
            <pc:sldMk cId="3061077131" sldId="394"/>
            <ac:picMk id="13316" creationId="{CB83BA98-CD37-48B3-9FE0-28AA3AFAAFFC}"/>
          </ac:picMkLst>
        </pc:picChg>
      </pc:sldChg>
      <pc:sldChg chg="addSp delSp modSp add mod modAnim">
        <pc:chgData name="Trần Huỳnh Như - B2110135" userId="a26d63db-f0a5-4263-bbb2-3b16bed55751" providerId="ADAL" clId="{BCBFAF8F-3126-45CD-869C-948A7EA44418}" dt="2023-06-11T11:28:09.180" v="2401"/>
        <pc:sldMkLst>
          <pc:docMk/>
          <pc:sldMk cId="2444692983" sldId="400"/>
        </pc:sldMkLst>
        <pc:spChg chg="add mod">
          <ac:chgData name="Trần Huỳnh Như - B2110135" userId="a26d63db-f0a5-4263-bbb2-3b16bed55751" providerId="ADAL" clId="{BCBFAF8F-3126-45CD-869C-948A7EA44418}" dt="2023-06-11T08:21:57.901" v="1123" actId="1076"/>
          <ac:spMkLst>
            <pc:docMk/>
            <pc:sldMk cId="2444692983" sldId="400"/>
            <ac:spMk id="2" creationId="{888F038B-B5A0-5DC4-3634-C9850D831B6C}"/>
          </ac:spMkLst>
        </pc:spChg>
        <pc:spChg chg="del">
          <ac:chgData name="Trần Huỳnh Như - B2110135" userId="a26d63db-f0a5-4263-bbb2-3b16bed55751" providerId="ADAL" clId="{BCBFAF8F-3126-45CD-869C-948A7EA44418}" dt="2023-06-11T06:20:04.288" v="174" actId="21"/>
          <ac:spMkLst>
            <pc:docMk/>
            <pc:sldMk cId="2444692983" sldId="400"/>
            <ac:spMk id="9" creationId="{522427FC-5988-4E9E-971A-75B16329093E}"/>
          </ac:spMkLst>
        </pc:spChg>
        <pc:spChg chg="mod">
          <ac:chgData name="Trần Huỳnh Như - B2110135" userId="a26d63db-f0a5-4263-bbb2-3b16bed55751" providerId="ADAL" clId="{BCBFAF8F-3126-45CD-869C-948A7EA44418}" dt="2023-06-11T08:20:12.642" v="1109" actId="1076"/>
          <ac:spMkLst>
            <pc:docMk/>
            <pc:sldMk cId="2444692983" sldId="400"/>
            <ac:spMk id="11" creationId="{B91C1F95-5D45-4A7A-8D41-07AB2729D773}"/>
          </ac:spMkLst>
        </pc:spChg>
        <pc:spChg chg="mod">
          <ac:chgData name="Trần Huỳnh Như - B2110135" userId="a26d63db-f0a5-4263-bbb2-3b16bed55751" providerId="ADAL" clId="{BCBFAF8F-3126-45CD-869C-948A7EA44418}" dt="2023-06-11T08:20:12.642" v="1109" actId="1076"/>
          <ac:spMkLst>
            <pc:docMk/>
            <pc:sldMk cId="2444692983" sldId="400"/>
            <ac:spMk id="13" creationId="{FD5C27CB-2F46-4596-B933-17DEDB3568DF}"/>
          </ac:spMkLst>
        </pc:spChg>
        <pc:spChg chg="add mod">
          <ac:chgData name="Trần Huỳnh Như - B2110135" userId="a26d63db-f0a5-4263-bbb2-3b16bed55751" providerId="ADAL" clId="{BCBFAF8F-3126-45CD-869C-948A7EA44418}" dt="2023-06-11T08:21:53.551" v="1122" actId="1076"/>
          <ac:spMkLst>
            <pc:docMk/>
            <pc:sldMk cId="2444692983" sldId="400"/>
            <ac:spMk id="14" creationId="{43ADADA5-5AE8-E6E6-79AD-F4A9B65E9D5E}"/>
          </ac:spMkLst>
        </pc:spChg>
        <pc:spChg chg="add mod">
          <ac:chgData name="Trần Huỳnh Như - B2110135" userId="a26d63db-f0a5-4263-bbb2-3b16bed55751" providerId="ADAL" clId="{BCBFAF8F-3126-45CD-869C-948A7EA44418}" dt="2023-06-11T08:21:53.551" v="1122" actId="1076"/>
          <ac:spMkLst>
            <pc:docMk/>
            <pc:sldMk cId="2444692983" sldId="400"/>
            <ac:spMk id="15" creationId="{E02988FD-72CE-5643-397A-753F5D009D99}"/>
          </ac:spMkLst>
        </pc:spChg>
        <pc:spChg chg="mod">
          <ac:chgData name="Trần Huỳnh Như - B2110135" userId="a26d63db-f0a5-4263-bbb2-3b16bed55751" providerId="ADAL" clId="{BCBFAF8F-3126-45CD-869C-948A7EA44418}" dt="2023-06-11T08:20:12.642" v="1109" actId="1076"/>
          <ac:spMkLst>
            <pc:docMk/>
            <pc:sldMk cId="2444692983" sldId="400"/>
            <ac:spMk id="18" creationId="{4F2DA038-DB90-409E-B038-DDAD5B7E4410}"/>
          </ac:spMkLst>
        </pc:spChg>
        <pc:spChg chg="mod">
          <ac:chgData name="Trần Huỳnh Như - B2110135" userId="a26d63db-f0a5-4263-bbb2-3b16bed55751" providerId="ADAL" clId="{BCBFAF8F-3126-45CD-869C-948A7EA44418}" dt="2023-06-11T08:21:16.654" v="1117" actId="1076"/>
          <ac:spMkLst>
            <pc:docMk/>
            <pc:sldMk cId="2444692983" sldId="400"/>
            <ac:spMk id="27" creationId="{B0F2F29B-64D2-4304-ACBC-C9F7572891DA}"/>
          </ac:spMkLst>
        </pc:spChg>
        <pc:grpChg chg="add mod">
          <ac:chgData name="Trần Huỳnh Như - B2110135" userId="a26d63db-f0a5-4263-bbb2-3b16bed55751" providerId="ADAL" clId="{BCBFAF8F-3126-45CD-869C-948A7EA44418}" dt="2023-06-11T08:21:31.230" v="1120" actId="1076"/>
          <ac:grpSpMkLst>
            <pc:docMk/>
            <pc:sldMk cId="2444692983" sldId="400"/>
            <ac:grpSpMk id="12" creationId="{4F23B1A0-FC72-D0DC-77FB-4BB500C3E846}"/>
          </ac:grpSpMkLst>
        </pc:grpChg>
        <pc:grpChg chg="mod">
          <ac:chgData name="Trần Huỳnh Như - B2110135" userId="a26d63db-f0a5-4263-bbb2-3b16bed55751" providerId="ADAL" clId="{BCBFAF8F-3126-45CD-869C-948A7EA44418}" dt="2023-06-11T08:20:27.840" v="1113" actId="1076"/>
          <ac:grpSpMkLst>
            <pc:docMk/>
            <pc:sldMk cId="2444692983" sldId="400"/>
            <ac:grpSpMk id="19" creationId="{1EFB0598-1DB8-400C-A788-D38070FE8D80}"/>
          </ac:grpSpMkLst>
        </pc:grpChg>
        <pc:graphicFrameChg chg="mod">
          <ac:chgData name="Trần Huỳnh Như - B2110135" userId="a26d63db-f0a5-4263-bbb2-3b16bed55751" providerId="ADAL" clId="{BCBFAF8F-3126-45CD-869C-948A7EA44418}" dt="2023-06-11T08:20:12.642" v="1109" actId="1076"/>
          <ac:graphicFrameMkLst>
            <pc:docMk/>
            <pc:sldMk cId="2444692983" sldId="400"/>
            <ac:graphicFrameMk id="4" creationId="{643EB516-FFC8-4A69-B215-6B14F6558F17}"/>
          </ac:graphicFrameMkLst>
        </pc:graphicFrameChg>
        <pc:graphicFrameChg chg="mod">
          <ac:chgData name="Trần Huỳnh Như - B2110135" userId="a26d63db-f0a5-4263-bbb2-3b16bed55751" providerId="ADAL" clId="{BCBFAF8F-3126-45CD-869C-948A7EA44418}" dt="2023-06-11T08:20:12.642" v="1109" actId="1076"/>
          <ac:graphicFrameMkLst>
            <pc:docMk/>
            <pc:sldMk cId="2444692983" sldId="400"/>
            <ac:graphicFrameMk id="7" creationId="{4EC9DE2C-9AE1-4159-9D6F-B116C022F173}"/>
          </ac:graphicFrameMkLst>
        </pc:graphicFrameChg>
        <pc:picChg chg="add mod">
          <ac:chgData name="Trần Huỳnh Như - B2110135" userId="a26d63db-f0a5-4263-bbb2-3b16bed55751" providerId="ADAL" clId="{BCBFAF8F-3126-45CD-869C-948A7EA44418}" dt="2023-06-11T08:21:23.630" v="1119" actId="164"/>
          <ac:picMkLst>
            <pc:docMk/>
            <pc:sldMk cId="2444692983" sldId="400"/>
            <ac:picMk id="5" creationId="{8C0533ED-7F30-D6BF-A07D-501C2CD6A2C0}"/>
          </ac:picMkLst>
        </pc:picChg>
        <pc:picChg chg="add mod">
          <ac:chgData name="Trần Huỳnh Như - B2110135" userId="a26d63db-f0a5-4263-bbb2-3b16bed55751" providerId="ADAL" clId="{BCBFAF8F-3126-45CD-869C-948A7EA44418}" dt="2023-06-11T08:21:23.630" v="1119" actId="164"/>
          <ac:picMkLst>
            <pc:docMk/>
            <pc:sldMk cId="2444692983" sldId="400"/>
            <ac:picMk id="8" creationId="{909D3EC6-8D6D-DE58-19A5-3C8ADB88228E}"/>
          </ac:picMkLst>
        </pc:picChg>
        <pc:picChg chg="del mod">
          <ac:chgData name="Trần Huỳnh Như - B2110135" userId="a26d63db-f0a5-4263-bbb2-3b16bed55751" providerId="ADAL" clId="{BCBFAF8F-3126-45CD-869C-948A7EA44418}" dt="2023-06-11T08:20:23.409" v="1112" actId="21"/>
          <ac:picMkLst>
            <pc:docMk/>
            <pc:sldMk cId="2444692983" sldId="400"/>
            <ac:picMk id="18438" creationId="{56CD71A0-4499-499A-AC62-90107CC21EF4}"/>
          </ac:picMkLst>
        </pc:picChg>
      </pc:sldChg>
      <pc:sldChg chg="modTransition modAnim">
        <pc:chgData name="Trần Huỳnh Như - B2110135" userId="a26d63db-f0a5-4263-bbb2-3b16bed55751" providerId="ADAL" clId="{BCBFAF8F-3126-45CD-869C-948A7EA44418}" dt="2023-06-11T11:18:40.145" v="2335"/>
        <pc:sldMkLst>
          <pc:docMk/>
          <pc:sldMk cId="2508253188" sldId="406"/>
        </pc:sldMkLst>
      </pc:sldChg>
      <pc:sldChg chg="addSp modSp mod modTransition modAnim">
        <pc:chgData name="Trần Huỳnh Như - B2110135" userId="a26d63db-f0a5-4263-bbb2-3b16bed55751" providerId="ADAL" clId="{BCBFAF8F-3126-45CD-869C-948A7EA44418}" dt="2023-06-11T11:19:16.540" v="2338"/>
        <pc:sldMkLst>
          <pc:docMk/>
          <pc:sldMk cId="2441101735" sldId="407"/>
        </pc:sldMkLst>
        <pc:spChg chg="mod">
          <ac:chgData name="Trần Huỳnh Như - B2110135" userId="a26d63db-f0a5-4263-bbb2-3b16bed55751" providerId="ADAL" clId="{BCBFAF8F-3126-45CD-869C-948A7EA44418}" dt="2023-06-11T10:01:03.879" v="2137" actId="164"/>
          <ac:spMkLst>
            <pc:docMk/>
            <pc:sldMk cId="2441101735" sldId="407"/>
            <ac:spMk id="4" creationId="{43282FF7-3370-AE67-84DC-64E04FFCE36C}"/>
          </ac:spMkLst>
        </pc:spChg>
        <pc:grpChg chg="add mod">
          <ac:chgData name="Trần Huỳnh Như - B2110135" userId="a26d63db-f0a5-4263-bbb2-3b16bed55751" providerId="ADAL" clId="{BCBFAF8F-3126-45CD-869C-948A7EA44418}" dt="2023-06-11T10:01:09.819" v="2138" actId="1036"/>
          <ac:grpSpMkLst>
            <pc:docMk/>
            <pc:sldMk cId="2441101735" sldId="407"/>
            <ac:grpSpMk id="7" creationId="{D2BB2C8D-462A-70DD-AB87-61572D44D908}"/>
          </ac:grpSpMkLst>
        </pc:grpChg>
        <pc:grpChg chg="mod">
          <ac:chgData name="Trần Huỳnh Như - B2110135" userId="a26d63db-f0a5-4263-bbb2-3b16bed55751" providerId="ADAL" clId="{BCBFAF8F-3126-45CD-869C-948A7EA44418}" dt="2023-06-11T10:01:03.879" v="2137" actId="164"/>
          <ac:grpSpMkLst>
            <pc:docMk/>
            <pc:sldMk cId="2441101735" sldId="407"/>
            <ac:grpSpMk id="19" creationId="{40150E62-FA8E-5317-1D9E-D39A4DD2B859}"/>
          </ac:grpSpMkLst>
        </pc:grpChg>
      </pc:sldChg>
      <pc:sldChg chg="modSp">
        <pc:chgData name="Trần Huỳnh Như - B2110135" userId="a26d63db-f0a5-4263-bbb2-3b16bed55751" providerId="ADAL" clId="{BCBFAF8F-3126-45CD-869C-948A7EA44418}" dt="2023-06-11T08:11:09.627" v="968" actId="255"/>
        <pc:sldMkLst>
          <pc:docMk/>
          <pc:sldMk cId="1526999598" sldId="409"/>
        </pc:sldMkLst>
        <pc:spChg chg="mod">
          <ac:chgData name="Trần Huỳnh Như - B2110135" userId="a26d63db-f0a5-4263-bbb2-3b16bed55751" providerId="ADAL" clId="{BCBFAF8F-3126-45CD-869C-948A7EA44418}" dt="2023-06-11T08:11:09.627" v="968" actId="255"/>
          <ac:spMkLst>
            <pc:docMk/>
            <pc:sldMk cId="1526999598" sldId="409"/>
            <ac:spMk id="3" creationId="{A64AC60C-D3A9-924B-034A-C7474A04C81E}"/>
          </ac:spMkLst>
        </pc:spChg>
      </pc:sldChg>
      <pc:sldChg chg="del">
        <pc:chgData name="Trần Huỳnh Như - B2110135" userId="a26d63db-f0a5-4263-bbb2-3b16bed55751" providerId="ADAL" clId="{BCBFAF8F-3126-45CD-869C-948A7EA44418}" dt="2023-06-11T08:11:33.024" v="970" actId="2696"/>
        <pc:sldMkLst>
          <pc:docMk/>
          <pc:sldMk cId="3638150553" sldId="410"/>
        </pc:sldMkLst>
      </pc:sldChg>
      <pc:sldChg chg="modSp mod">
        <pc:chgData name="Trần Huỳnh Như - B2110135" userId="a26d63db-f0a5-4263-bbb2-3b16bed55751" providerId="ADAL" clId="{BCBFAF8F-3126-45CD-869C-948A7EA44418}" dt="2023-06-11T08:16:12.315" v="1029" actId="207"/>
        <pc:sldMkLst>
          <pc:docMk/>
          <pc:sldMk cId="2701404287" sldId="411"/>
        </pc:sldMkLst>
        <pc:spChg chg="mod">
          <ac:chgData name="Trần Huỳnh Như - B2110135" userId="a26d63db-f0a5-4263-bbb2-3b16bed55751" providerId="ADAL" clId="{BCBFAF8F-3126-45CD-869C-948A7EA44418}" dt="2023-06-11T08:16:12.315" v="1029" actId="207"/>
          <ac:spMkLst>
            <pc:docMk/>
            <pc:sldMk cId="2701404287" sldId="411"/>
            <ac:spMk id="4" creationId="{9E416CD4-F23D-D71F-A488-B4276BBF6DE0}"/>
          </ac:spMkLst>
        </pc:spChg>
        <pc:spChg chg="mod">
          <ac:chgData name="Trần Huỳnh Như - B2110135" userId="a26d63db-f0a5-4263-bbb2-3b16bed55751" providerId="ADAL" clId="{BCBFAF8F-3126-45CD-869C-948A7EA44418}" dt="2023-06-11T08:04:23.199" v="927" actId="1076"/>
          <ac:spMkLst>
            <pc:docMk/>
            <pc:sldMk cId="2701404287" sldId="411"/>
            <ac:spMk id="123" creationId="{312D9462-11C9-42A6-AFFE-6F6A4B02FC4A}"/>
          </ac:spMkLst>
        </pc:spChg>
        <pc:picChg chg="mod">
          <ac:chgData name="Trần Huỳnh Như - B2110135" userId="a26d63db-f0a5-4263-bbb2-3b16bed55751" providerId="ADAL" clId="{BCBFAF8F-3126-45CD-869C-948A7EA44418}" dt="2023-06-11T08:04:41.153" v="930" actId="1076"/>
          <ac:picMkLst>
            <pc:docMk/>
            <pc:sldMk cId="2701404287" sldId="411"/>
            <ac:picMk id="2" creationId="{B4C21D0C-662B-DD01-C386-64D5EFD56E50}"/>
          </ac:picMkLst>
        </pc:picChg>
      </pc:sldChg>
      <pc:sldChg chg="addSp modSp mod modAnim">
        <pc:chgData name="Trần Huỳnh Như - B2110135" userId="a26d63db-f0a5-4263-bbb2-3b16bed55751" providerId="ADAL" clId="{BCBFAF8F-3126-45CD-869C-948A7EA44418}" dt="2023-06-11T11:23:43.842" v="2359"/>
        <pc:sldMkLst>
          <pc:docMk/>
          <pc:sldMk cId="1011066643" sldId="412"/>
        </pc:sldMkLst>
        <pc:spChg chg="add mod">
          <ac:chgData name="Trần Huỳnh Như - B2110135" userId="a26d63db-f0a5-4263-bbb2-3b16bed55751" providerId="ADAL" clId="{BCBFAF8F-3126-45CD-869C-948A7EA44418}" dt="2023-06-11T06:18:02.288" v="161" actId="1076"/>
          <ac:spMkLst>
            <pc:docMk/>
            <pc:sldMk cId="1011066643" sldId="412"/>
            <ac:spMk id="3" creationId="{EFBAADEF-BAF6-D176-1B93-ED0C6F088CD9}"/>
          </ac:spMkLst>
        </pc:spChg>
        <pc:spChg chg="mod">
          <ac:chgData name="Trần Huỳnh Như - B2110135" userId="a26d63db-f0a5-4263-bbb2-3b16bed55751" providerId="ADAL" clId="{BCBFAF8F-3126-45CD-869C-948A7EA44418}" dt="2023-06-11T08:12:11.447" v="973" actId="255"/>
          <ac:spMkLst>
            <pc:docMk/>
            <pc:sldMk cId="1011066643" sldId="412"/>
            <ac:spMk id="4" creationId="{9E416CD4-F23D-D71F-A488-B4276BBF6DE0}"/>
          </ac:spMkLst>
        </pc:spChg>
      </pc:sldChg>
      <pc:sldChg chg="addSp delSp modSp mod addAnim delAnim modAnim">
        <pc:chgData name="Trần Huỳnh Như - B2110135" userId="a26d63db-f0a5-4263-bbb2-3b16bed55751" providerId="ADAL" clId="{BCBFAF8F-3126-45CD-869C-948A7EA44418}" dt="2023-06-11T11:24:20.055" v="2364"/>
        <pc:sldMkLst>
          <pc:docMk/>
          <pc:sldMk cId="1941129236" sldId="413"/>
        </pc:sldMkLst>
        <pc:spChg chg="add del mod">
          <ac:chgData name="Trần Huỳnh Như - B2110135" userId="a26d63db-f0a5-4263-bbb2-3b16bed55751" providerId="ADAL" clId="{BCBFAF8F-3126-45CD-869C-948A7EA44418}" dt="2023-06-11T08:12:26.186" v="976" actId="1076"/>
          <ac:spMkLst>
            <pc:docMk/>
            <pc:sldMk cId="1941129236" sldId="413"/>
            <ac:spMk id="2" creationId="{2D46FDF8-4D30-B573-0D50-52FA61C57E71}"/>
          </ac:spMkLst>
        </pc:spChg>
        <pc:spChg chg="del">
          <ac:chgData name="Trần Huỳnh Như - B2110135" userId="a26d63db-f0a5-4263-bbb2-3b16bed55751" providerId="ADAL" clId="{BCBFAF8F-3126-45CD-869C-948A7EA44418}" dt="2023-06-11T06:17:51.006" v="159" actId="21"/>
          <ac:spMkLst>
            <pc:docMk/>
            <pc:sldMk cId="1941129236" sldId="413"/>
            <ac:spMk id="4" creationId="{9E416CD4-F23D-D71F-A488-B4276BBF6DE0}"/>
          </ac:spMkLst>
        </pc:spChg>
        <pc:spChg chg="add mod">
          <ac:chgData name="Trần Huỳnh Như - B2110135" userId="a26d63db-f0a5-4263-bbb2-3b16bed55751" providerId="ADAL" clId="{BCBFAF8F-3126-45CD-869C-948A7EA44418}" dt="2023-06-11T06:14:28.921" v="149" actId="164"/>
          <ac:spMkLst>
            <pc:docMk/>
            <pc:sldMk cId="1941129236" sldId="413"/>
            <ac:spMk id="6" creationId="{C09C9B5E-E050-5847-C1E0-7B032AAACFBC}"/>
          </ac:spMkLst>
        </pc:spChg>
        <pc:spChg chg="add mod">
          <ac:chgData name="Trần Huỳnh Như - B2110135" userId="a26d63db-f0a5-4263-bbb2-3b16bed55751" providerId="ADAL" clId="{BCBFAF8F-3126-45CD-869C-948A7EA44418}" dt="2023-06-11T06:14:28.921" v="149" actId="164"/>
          <ac:spMkLst>
            <pc:docMk/>
            <pc:sldMk cId="1941129236" sldId="413"/>
            <ac:spMk id="7" creationId="{6C814DD1-583C-C109-8EDD-08A90EB8F31F}"/>
          </ac:spMkLst>
        </pc:spChg>
        <pc:spChg chg="add mod">
          <ac:chgData name="Trần Huỳnh Như - B2110135" userId="a26d63db-f0a5-4263-bbb2-3b16bed55751" providerId="ADAL" clId="{BCBFAF8F-3126-45CD-869C-948A7EA44418}" dt="2023-06-11T06:14:28.921" v="149" actId="164"/>
          <ac:spMkLst>
            <pc:docMk/>
            <pc:sldMk cId="1941129236" sldId="413"/>
            <ac:spMk id="8" creationId="{01D8DBB6-3E5F-95F3-00A1-6820CD1B288B}"/>
          </ac:spMkLst>
        </pc:spChg>
        <pc:spChg chg="add del mod">
          <ac:chgData name="Trần Huỳnh Như - B2110135" userId="a26d63db-f0a5-4263-bbb2-3b16bed55751" providerId="ADAL" clId="{BCBFAF8F-3126-45CD-869C-948A7EA44418}" dt="2023-06-11T08:09:35.103" v="955" actId="478"/>
          <ac:spMkLst>
            <pc:docMk/>
            <pc:sldMk cId="1941129236" sldId="413"/>
            <ac:spMk id="10" creationId="{CA5F74BA-AA62-3286-3618-90691DA76180}"/>
          </ac:spMkLst>
        </pc:spChg>
        <pc:spChg chg="mod">
          <ac:chgData name="Trần Huỳnh Như - B2110135" userId="a26d63db-f0a5-4263-bbb2-3b16bed55751" providerId="ADAL" clId="{BCBFAF8F-3126-45CD-869C-948A7EA44418}" dt="2023-06-11T08:12:22.123" v="975" actId="1076"/>
          <ac:spMkLst>
            <pc:docMk/>
            <pc:sldMk cId="1941129236" sldId="413"/>
            <ac:spMk id="27" creationId="{B0F2F29B-64D2-4304-ACBC-C9F7572891DA}"/>
          </ac:spMkLst>
        </pc:spChg>
        <pc:grpChg chg="add mod">
          <ac:chgData name="Trần Huỳnh Như - B2110135" userId="a26d63db-f0a5-4263-bbb2-3b16bed55751" providerId="ADAL" clId="{BCBFAF8F-3126-45CD-869C-948A7EA44418}" dt="2023-06-11T09:57:09.205" v="2132" actId="1036"/>
          <ac:grpSpMkLst>
            <pc:docMk/>
            <pc:sldMk cId="1941129236" sldId="413"/>
            <ac:grpSpMk id="9" creationId="{D2086B0A-622D-EFB2-CDF3-EEC36A8C861E}"/>
          </ac:grpSpMkLst>
        </pc:grpChg>
        <pc:picChg chg="add mod">
          <ac:chgData name="Trần Huỳnh Như - B2110135" userId="a26d63db-f0a5-4263-bbb2-3b16bed55751" providerId="ADAL" clId="{BCBFAF8F-3126-45CD-869C-948A7EA44418}" dt="2023-06-11T06:14:28.921" v="149" actId="164"/>
          <ac:picMkLst>
            <pc:docMk/>
            <pc:sldMk cId="1941129236" sldId="413"/>
            <ac:picMk id="5" creationId="{3455BBEB-F88E-B166-9C46-A487F1A057DF}"/>
          </ac:picMkLst>
        </pc:picChg>
      </pc:sldChg>
      <pc:sldChg chg="modSp mod">
        <pc:chgData name="Trần Huỳnh Như - B2110135" userId="a26d63db-f0a5-4263-bbb2-3b16bed55751" providerId="ADAL" clId="{BCBFAF8F-3126-45CD-869C-948A7EA44418}" dt="2023-06-11T11:18:04.268" v="2334" actId="14100"/>
        <pc:sldMkLst>
          <pc:docMk/>
          <pc:sldMk cId="908115285" sldId="590"/>
        </pc:sldMkLst>
        <pc:spChg chg="mod">
          <ac:chgData name="Trần Huỳnh Như - B2110135" userId="a26d63db-f0a5-4263-bbb2-3b16bed55751" providerId="ADAL" clId="{BCBFAF8F-3126-45CD-869C-948A7EA44418}" dt="2023-06-11T11:17:46.684" v="2331" actId="1076"/>
          <ac:spMkLst>
            <pc:docMk/>
            <pc:sldMk cId="908115285" sldId="590"/>
            <ac:spMk id="9" creationId="{99CC03FD-DDA7-BF94-A37A-09BE4FB9DF0D}"/>
          </ac:spMkLst>
        </pc:spChg>
        <pc:spChg chg="mod">
          <ac:chgData name="Trần Huỳnh Như - B2110135" userId="a26d63db-f0a5-4263-bbb2-3b16bed55751" providerId="ADAL" clId="{BCBFAF8F-3126-45CD-869C-948A7EA44418}" dt="2023-06-11T11:18:04.268" v="2334" actId="14100"/>
          <ac:spMkLst>
            <pc:docMk/>
            <pc:sldMk cId="908115285" sldId="590"/>
            <ac:spMk id="12" creationId="{06F44F0E-640A-9DA7-2E4B-DFD9415E8F05}"/>
          </ac:spMkLst>
        </pc:spChg>
      </pc:sldChg>
      <pc:sldChg chg="del ord">
        <pc:chgData name="Trần Huỳnh Như - B2110135" userId="a26d63db-f0a5-4263-bbb2-3b16bed55751" providerId="ADAL" clId="{BCBFAF8F-3126-45CD-869C-948A7EA44418}" dt="2023-06-11T08:22:02.526" v="1124" actId="2696"/>
        <pc:sldMkLst>
          <pc:docMk/>
          <pc:sldMk cId="662718537" sldId="593"/>
        </pc:sldMkLst>
      </pc:sldChg>
      <pc:sldChg chg="add ord modTransition">
        <pc:chgData name="Trần Huỳnh Như - B2110135" userId="a26d63db-f0a5-4263-bbb2-3b16bed55751" providerId="ADAL" clId="{BCBFAF8F-3126-45CD-869C-948A7EA44418}" dt="2023-06-11T11:28:22.799" v="2402"/>
        <pc:sldMkLst>
          <pc:docMk/>
          <pc:sldMk cId="1816156979" sldId="594"/>
        </pc:sldMkLst>
      </pc:sldChg>
      <pc:sldChg chg="modSp add del ord">
        <pc:chgData name="Trần Huỳnh Như - B2110135" userId="a26d63db-f0a5-4263-bbb2-3b16bed55751" providerId="ADAL" clId="{BCBFAF8F-3126-45CD-869C-948A7EA44418}" dt="2023-06-11T06:14:35.346" v="150" actId="2696"/>
        <pc:sldMkLst>
          <pc:docMk/>
          <pc:sldMk cId="2235564866" sldId="595"/>
        </pc:sldMkLst>
        <pc:spChg chg="mod">
          <ac:chgData name="Trần Huỳnh Như - B2110135" userId="a26d63db-f0a5-4263-bbb2-3b16bed55751" providerId="ADAL" clId="{BCBFAF8F-3126-45CD-869C-948A7EA44418}" dt="2023-06-11T06:04:45.586" v="31"/>
          <ac:spMkLst>
            <pc:docMk/>
            <pc:sldMk cId="2235564866" sldId="595"/>
            <ac:spMk id="4" creationId="{9E416CD4-F23D-D71F-A488-B4276BBF6DE0}"/>
          </ac:spMkLst>
        </pc:spChg>
      </pc:sldChg>
      <pc:sldChg chg="delSp modSp add del mod ord delAnim">
        <pc:chgData name="Trần Huỳnh Như - B2110135" userId="a26d63db-f0a5-4263-bbb2-3b16bed55751" providerId="ADAL" clId="{BCBFAF8F-3126-45CD-869C-948A7EA44418}" dt="2023-06-11T08:16:41.428" v="1031" actId="2696"/>
        <pc:sldMkLst>
          <pc:docMk/>
          <pc:sldMk cId="3853673082" sldId="596"/>
        </pc:sldMkLst>
        <pc:spChg chg="del mod">
          <ac:chgData name="Trần Huỳnh Như - B2110135" userId="a26d63db-f0a5-4263-bbb2-3b16bed55751" providerId="ADAL" clId="{BCBFAF8F-3126-45CD-869C-948A7EA44418}" dt="2023-06-11T06:18:56.466" v="165" actId="21"/>
          <ac:spMkLst>
            <pc:docMk/>
            <pc:sldMk cId="3853673082" sldId="596"/>
            <ac:spMk id="4" creationId="{9E416CD4-F23D-D71F-A488-B4276BBF6DE0}"/>
          </ac:spMkLst>
        </pc:spChg>
        <pc:spChg chg="mod">
          <ac:chgData name="Trần Huỳnh Như - B2110135" userId="a26d63db-f0a5-4263-bbb2-3b16bed55751" providerId="ADAL" clId="{BCBFAF8F-3126-45CD-869C-948A7EA44418}" dt="2023-06-10T16:13:31.702" v="25"/>
          <ac:spMkLst>
            <pc:docMk/>
            <pc:sldMk cId="3853673082" sldId="596"/>
            <ac:spMk id="123" creationId="{312D9462-11C9-42A6-AFFE-6F6A4B02FC4A}"/>
          </ac:spMkLst>
        </pc:spChg>
      </pc:sldChg>
      <pc:sldChg chg="addSp delSp modSp add mod ord delAnim modAnim">
        <pc:chgData name="Trần Huỳnh Như - B2110135" userId="a26d63db-f0a5-4263-bbb2-3b16bed55751" providerId="ADAL" clId="{BCBFAF8F-3126-45CD-869C-948A7EA44418}" dt="2023-06-11T11:29:10.331" v="2407"/>
        <pc:sldMkLst>
          <pc:docMk/>
          <pc:sldMk cId="567649348" sldId="597"/>
        </pc:sldMkLst>
        <pc:spChg chg="mod">
          <ac:chgData name="Trần Huỳnh Như - B2110135" userId="a26d63db-f0a5-4263-bbb2-3b16bed55751" providerId="ADAL" clId="{BCBFAF8F-3126-45CD-869C-948A7EA44418}" dt="2023-06-11T06:33:37.753" v="191" actId="1076"/>
          <ac:spMkLst>
            <pc:docMk/>
            <pc:sldMk cId="567649348" sldId="597"/>
            <ac:spMk id="3" creationId="{7E496E63-6CC9-4836-893E-4E4665A6E596}"/>
          </ac:spMkLst>
        </pc:spChg>
        <pc:spChg chg="add mod">
          <ac:chgData name="Trần Huỳnh Như - B2110135" userId="a26d63db-f0a5-4263-bbb2-3b16bed55751" providerId="ADAL" clId="{BCBFAF8F-3126-45CD-869C-948A7EA44418}" dt="2023-06-11T11:28:59.820" v="2405" actId="164"/>
          <ac:spMkLst>
            <pc:docMk/>
            <pc:sldMk cId="567649348" sldId="597"/>
            <ac:spMk id="4" creationId="{CA98D6A7-7010-AFEA-87BB-3A14559126BF}"/>
          </ac:spMkLst>
        </pc:spChg>
        <pc:spChg chg="mod">
          <ac:chgData name="Trần Huỳnh Như - B2110135" userId="a26d63db-f0a5-4263-bbb2-3b16bed55751" providerId="ADAL" clId="{BCBFAF8F-3126-45CD-869C-948A7EA44418}" dt="2023-06-11T08:26:36.667" v="1147" actId="1076"/>
          <ac:spMkLst>
            <pc:docMk/>
            <pc:sldMk cId="567649348" sldId="597"/>
            <ac:spMk id="27" creationId="{B0F2F29B-64D2-4304-ACBC-C9F7572891DA}"/>
          </ac:spMkLst>
        </pc:spChg>
        <pc:spChg chg="del">
          <ac:chgData name="Trần Huỳnh Như - B2110135" userId="a26d63db-f0a5-4263-bbb2-3b16bed55751" providerId="ADAL" clId="{BCBFAF8F-3126-45CD-869C-948A7EA44418}" dt="2023-06-11T06:34:04.334" v="194" actId="21"/>
          <ac:spMkLst>
            <pc:docMk/>
            <pc:sldMk cId="567649348" sldId="597"/>
            <ac:spMk id="123" creationId="{312D9462-11C9-42A6-AFFE-6F6A4B02FC4A}"/>
          </ac:spMkLst>
        </pc:spChg>
        <pc:spChg chg="mod">
          <ac:chgData name="Trần Huỳnh Như - B2110135" userId="a26d63db-f0a5-4263-bbb2-3b16bed55751" providerId="ADAL" clId="{BCBFAF8F-3126-45CD-869C-948A7EA44418}" dt="2023-06-11T06:33:43.397" v="193" actId="20577"/>
          <ac:spMkLst>
            <pc:docMk/>
            <pc:sldMk cId="567649348" sldId="597"/>
            <ac:spMk id="259" creationId="{89F7C837-4B08-4353-800F-DF2030FFAC8A}"/>
          </ac:spMkLst>
        </pc:spChg>
        <pc:grpChg chg="add mod">
          <ac:chgData name="Trần Huỳnh Như - B2110135" userId="a26d63db-f0a5-4263-bbb2-3b16bed55751" providerId="ADAL" clId="{BCBFAF8F-3126-45CD-869C-948A7EA44418}" dt="2023-06-11T11:28:59.820" v="2405" actId="164"/>
          <ac:grpSpMkLst>
            <pc:docMk/>
            <pc:sldMk cId="567649348" sldId="597"/>
            <ac:grpSpMk id="5" creationId="{9A7DBB41-D9A0-7DE9-4AF8-F759F1C03019}"/>
          </ac:grpSpMkLst>
        </pc:grpChg>
        <pc:picChg chg="mod">
          <ac:chgData name="Trần Huỳnh Như - B2110135" userId="a26d63db-f0a5-4263-bbb2-3b16bed55751" providerId="ADAL" clId="{BCBFAF8F-3126-45CD-869C-948A7EA44418}" dt="2023-06-11T11:28:59.820" v="2405" actId="164"/>
          <ac:picMkLst>
            <pc:docMk/>
            <pc:sldMk cId="567649348" sldId="597"/>
            <ac:picMk id="2" creationId="{B4C21D0C-662B-DD01-C386-64D5EFD56E50}"/>
          </ac:picMkLst>
        </pc:picChg>
      </pc:sldChg>
      <pc:sldChg chg="modSp add del ord">
        <pc:chgData name="Trần Huỳnh Như - B2110135" userId="a26d63db-f0a5-4263-bbb2-3b16bed55751" providerId="ADAL" clId="{BCBFAF8F-3126-45CD-869C-948A7EA44418}" dt="2023-06-10T16:15:06.934" v="30" actId="2696"/>
        <pc:sldMkLst>
          <pc:docMk/>
          <pc:sldMk cId="3493937697" sldId="597"/>
        </pc:sldMkLst>
        <pc:spChg chg="mod">
          <ac:chgData name="Trần Huỳnh Như - B2110135" userId="a26d63db-f0a5-4263-bbb2-3b16bed55751" providerId="ADAL" clId="{BCBFAF8F-3126-45CD-869C-948A7EA44418}" dt="2023-06-10T16:14:13.936" v="28"/>
          <ac:spMkLst>
            <pc:docMk/>
            <pc:sldMk cId="3493937697" sldId="597"/>
            <ac:spMk id="4" creationId="{9E416CD4-F23D-D71F-A488-B4276BBF6DE0}"/>
          </ac:spMkLst>
        </pc:spChg>
        <pc:spChg chg="mod">
          <ac:chgData name="Trần Huỳnh Như - B2110135" userId="a26d63db-f0a5-4263-bbb2-3b16bed55751" providerId="ADAL" clId="{BCBFAF8F-3126-45CD-869C-948A7EA44418}" dt="2023-06-10T16:13:55.341" v="27"/>
          <ac:spMkLst>
            <pc:docMk/>
            <pc:sldMk cId="3493937697" sldId="597"/>
            <ac:spMk id="123" creationId="{312D9462-11C9-42A6-AFFE-6F6A4B02FC4A}"/>
          </ac:spMkLst>
        </pc:spChg>
      </pc:sldChg>
      <pc:sldChg chg="addSp delSp modSp add mod modAnim">
        <pc:chgData name="Trần Huỳnh Như - B2110135" userId="a26d63db-f0a5-4263-bbb2-3b16bed55751" providerId="ADAL" clId="{BCBFAF8F-3126-45CD-869C-948A7EA44418}" dt="2023-06-11T11:29:51.752" v="2408"/>
        <pc:sldMkLst>
          <pc:docMk/>
          <pc:sldMk cId="2343479158" sldId="598"/>
        </pc:sldMkLst>
        <pc:spChg chg="mod">
          <ac:chgData name="Trần Huỳnh Như - B2110135" userId="a26d63db-f0a5-4263-bbb2-3b16bed55751" providerId="ADAL" clId="{BCBFAF8F-3126-45CD-869C-948A7EA44418}" dt="2023-06-11T08:28:19.910" v="1159" actId="1076"/>
          <ac:spMkLst>
            <pc:docMk/>
            <pc:sldMk cId="2343479158" sldId="598"/>
            <ac:spMk id="4" creationId="{CA98D6A7-7010-AFEA-87BB-3A14559126BF}"/>
          </ac:spMkLst>
        </pc:spChg>
        <pc:picChg chg="mod">
          <ac:chgData name="Trần Huỳnh Như - B2110135" userId="a26d63db-f0a5-4263-bbb2-3b16bed55751" providerId="ADAL" clId="{BCBFAF8F-3126-45CD-869C-948A7EA44418}" dt="2023-06-11T10:26:29.045" v="2145" actId="14100"/>
          <ac:picMkLst>
            <pc:docMk/>
            <pc:sldMk cId="2343479158" sldId="598"/>
            <ac:picMk id="2" creationId="{B4C21D0C-662B-DD01-C386-64D5EFD56E50}"/>
          </ac:picMkLst>
        </pc:picChg>
        <pc:picChg chg="add del mod">
          <ac:chgData name="Trần Huỳnh Như - B2110135" userId="a26d63db-f0a5-4263-bbb2-3b16bed55751" providerId="ADAL" clId="{BCBFAF8F-3126-45CD-869C-948A7EA44418}" dt="2023-06-11T08:27:38.391" v="1152" actId="21"/>
          <ac:picMkLst>
            <pc:docMk/>
            <pc:sldMk cId="2343479158" sldId="598"/>
            <ac:picMk id="5" creationId="{B0C21F60-7731-5F25-1554-91D77E046AC1}"/>
          </ac:picMkLst>
        </pc:picChg>
      </pc:sldChg>
      <pc:sldChg chg="addSp delSp modSp add mod modAnim">
        <pc:chgData name="Trần Huỳnh Như - B2110135" userId="a26d63db-f0a5-4263-bbb2-3b16bed55751" providerId="ADAL" clId="{BCBFAF8F-3126-45CD-869C-948A7EA44418}" dt="2023-06-11T11:38:13.547" v="2450"/>
        <pc:sldMkLst>
          <pc:docMk/>
          <pc:sldMk cId="3463969029" sldId="599"/>
        </pc:sldMkLst>
        <pc:spChg chg="mod">
          <ac:chgData name="Trần Huỳnh Như - B2110135" userId="a26d63db-f0a5-4263-bbb2-3b16bed55751" providerId="ADAL" clId="{BCBFAF8F-3126-45CD-869C-948A7EA44418}" dt="2023-06-11T08:35:08.163" v="1198" actId="14861"/>
          <ac:spMkLst>
            <pc:docMk/>
            <pc:sldMk cId="3463969029" sldId="599"/>
            <ac:spMk id="4" creationId="{CA98D6A7-7010-AFEA-87BB-3A14559126BF}"/>
          </ac:spMkLst>
        </pc:spChg>
        <pc:graphicFrameChg chg="add mod modGraphic">
          <ac:chgData name="Trần Huỳnh Như - B2110135" userId="a26d63db-f0a5-4263-bbb2-3b16bed55751" providerId="ADAL" clId="{BCBFAF8F-3126-45CD-869C-948A7EA44418}" dt="2023-06-11T08:34:29.817" v="1192" actId="1076"/>
          <ac:graphicFrameMkLst>
            <pc:docMk/>
            <pc:sldMk cId="3463969029" sldId="599"/>
            <ac:graphicFrameMk id="5" creationId="{B0F7285F-F432-A589-CF9D-91F56C68C370}"/>
          </ac:graphicFrameMkLst>
        </pc:graphicFrameChg>
        <pc:graphicFrameChg chg="add del mod">
          <ac:chgData name="Trần Huỳnh Như - B2110135" userId="a26d63db-f0a5-4263-bbb2-3b16bed55751" providerId="ADAL" clId="{BCBFAF8F-3126-45CD-869C-948A7EA44418}" dt="2023-06-11T08:28:32.599" v="1162" actId="478"/>
          <ac:graphicFrameMkLst>
            <pc:docMk/>
            <pc:sldMk cId="3463969029" sldId="599"/>
            <ac:graphicFrameMk id="6" creationId="{9DA40332-0CE3-763C-A9A8-BE07340CE32E}"/>
          </ac:graphicFrameMkLst>
        </pc:graphicFrameChg>
        <pc:picChg chg="del mod">
          <ac:chgData name="Trần Huỳnh Như - B2110135" userId="a26d63db-f0a5-4263-bbb2-3b16bed55751" providerId="ADAL" clId="{BCBFAF8F-3126-45CD-869C-948A7EA44418}" dt="2023-06-11T06:42:08.404" v="214" actId="12084"/>
          <ac:picMkLst>
            <pc:docMk/>
            <pc:sldMk cId="3463969029" sldId="599"/>
            <ac:picMk id="2" creationId="{B4C21D0C-662B-DD01-C386-64D5EFD56E50}"/>
          </ac:picMkLst>
        </pc:picChg>
      </pc:sldChg>
      <pc:sldChg chg="addSp delSp modSp add mod ord modTransition addAnim delAnim modAnim">
        <pc:chgData name="Trần Huỳnh Như - B2110135" userId="a26d63db-f0a5-4263-bbb2-3b16bed55751" providerId="ADAL" clId="{BCBFAF8F-3126-45CD-869C-948A7EA44418}" dt="2023-06-11T11:39:09.752" v="2466" actId="21"/>
        <pc:sldMkLst>
          <pc:docMk/>
          <pc:sldMk cId="2237099430" sldId="600"/>
        </pc:sldMkLst>
        <pc:spChg chg="mod">
          <ac:chgData name="Trần Huỳnh Như - B2110135" userId="a26d63db-f0a5-4263-bbb2-3b16bed55751" providerId="ADAL" clId="{BCBFAF8F-3126-45CD-869C-948A7EA44418}" dt="2023-06-11T11:39:04.607" v="2460" actId="14100"/>
          <ac:spMkLst>
            <pc:docMk/>
            <pc:sldMk cId="2237099430" sldId="600"/>
            <ac:spMk id="4" creationId="{CA98D6A7-7010-AFEA-87BB-3A14559126BF}"/>
          </ac:spMkLst>
        </pc:spChg>
        <pc:spChg chg="add mod">
          <ac:chgData name="Trần Huỳnh Như - B2110135" userId="a26d63db-f0a5-4263-bbb2-3b16bed55751" providerId="ADAL" clId="{BCBFAF8F-3126-45CD-869C-948A7EA44418}" dt="2023-06-11T08:35:35.011" v="1204" actId="14100"/>
          <ac:spMkLst>
            <pc:docMk/>
            <pc:sldMk cId="2237099430" sldId="600"/>
            <ac:spMk id="5" creationId="{5A995FE6-BBD5-C8F4-19AF-D331C5461C4D}"/>
          </ac:spMkLst>
        </pc:spChg>
        <pc:spChg chg="add mod">
          <ac:chgData name="Trần Huỳnh Như - B2110135" userId="a26d63db-f0a5-4263-bbb2-3b16bed55751" providerId="ADAL" clId="{BCBFAF8F-3126-45CD-869C-948A7EA44418}" dt="2023-06-11T11:39:07.345" v="2464" actId="20577"/>
          <ac:spMkLst>
            <pc:docMk/>
            <pc:sldMk cId="2237099430" sldId="600"/>
            <ac:spMk id="6" creationId="{42BDF94D-AED5-913A-6C45-DE675308914C}"/>
          </ac:spMkLst>
        </pc:spChg>
        <pc:spChg chg="add del mod">
          <ac:chgData name="Trần Huỳnh Như - B2110135" userId="a26d63db-f0a5-4263-bbb2-3b16bed55751" providerId="ADAL" clId="{BCBFAF8F-3126-45CD-869C-948A7EA44418}" dt="2023-06-11T11:39:09.752" v="2466" actId="21"/>
          <ac:spMkLst>
            <pc:docMk/>
            <pc:sldMk cId="2237099430" sldId="600"/>
            <ac:spMk id="7" creationId="{8243F164-2E6C-911D-9982-4346B357C95A}"/>
          </ac:spMkLst>
        </pc:spChg>
        <pc:spChg chg="mod">
          <ac:chgData name="Trần Huỳnh Như - B2110135" userId="a26d63db-f0a5-4263-bbb2-3b16bed55751" providerId="ADAL" clId="{BCBFAF8F-3126-45CD-869C-948A7EA44418}" dt="2023-06-11T08:35:49.981" v="1205" actId="1076"/>
          <ac:spMkLst>
            <pc:docMk/>
            <pc:sldMk cId="2237099430" sldId="600"/>
            <ac:spMk id="27" creationId="{B0F2F29B-64D2-4304-ACBC-C9F7572891DA}"/>
          </ac:spMkLst>
        </pc:spChg>
        <pc:grpChg chg="add mod">
          <ac:chgData name="Trần Huỳnh Như - B2110135" userId="a26d63db-f0a5-4263-bbb2-3b16bed55751" providerId="ADAL" clId="{BCBFAF8F-3126-45CD-869C-948A7EA44418}" dt="2023-06-11T11:34:58.623" v="2426" actId="164"/>
          <ac:grpSpMkLst>
            <pc:docMk/>
            <pc:sldMk cId="2237099430" sldId="600"/>
            <ac:grpSpMk id="8" creationId="{ABD4DB1D-321B-90B9-BA1A-01FBDC9813C8}"/>
          </ac:grpSpMkLst>
        </pc:grpChg>
        <pc:picChg chg="mod">
          <ac:chgData name="Trần Huỳnh Như - B2110135" userId="a26d63db-f0a5-4263-bbb2-3b16bed55751" providerId="ADAL" clId="{BCBFAF8F-3126-45CD-869C-948A7EA44418}" dt="2023-06-11T11:34:58.623" v="2426" actId="164"/>
          <ac:picMkLst>
            <pc:docMk/>
            <pc:sldMk cId="2237099430" sldId="600"/>
            <ac:picMk id="2" creationId="{B4C21D0C-662B-DD01-C386-64D5EFD56E50}"/>
          </ac:picMkLst>
        </pc:picChg>
        <pc:picChg chg="add del mod">
          <ac:chgData name="Trần Huỳnh Như - B2110135" userId="a26d63db-f0a5-4263-bbb2-3b16bed55751" providerId="ADAL" clId="{BCBFAF8F-3126-45CD-869C-948A7EA44418}" dt="2023-06-11T11:34:31.669" v="2425" actId="478"/>
          <ac:picMkLst>
            <pc:docMk/>
            <pc:sldMk cId="2237099430" sldId="600"/>
            <ac:picMk id="9" creationId="{C85318A0-D059-8A75-64A7-0F72C3D966BD}"/>
          </ac:picMkLst>
        </pc:picChg>
      </pc:sldChg>
      <pc:sldChg chg="addSp delSp modSp add del mod">
        <pc:chgData name="Trần Huỳnh Như - B2110135" userId="a26d63db-f0a5-4263-bbb2-3b16bed55751" providerId="ADAL" clId="{BCBFAF8F-3126-45CD-869C-948A7EA44418}" dt="2023-06-11T08:44:45.116" v="1358" actId="2696"/>
        <pc:sldMkLst>
          <pc:docMk/>
          <pc:sldMk cId="2740127306" sldId="601"/>
        </pc:sldMkLst>
        <pc:spChg chg="mod">
          <ac:chgData name="Trần Huỳnh Như - B2110135" userId="a26d63db-f0a5-4263-bbb2-3b16bed55751" providerId="ADAL" clId="{BCBFAF8F-3126-45CD-869C-948A7EA44418}" dt="2023-06-11T07:12:18.460" v="559" actId="207"/>
          <ac:spMkLst>
            <pc:docMk/>
            <pc:sldMk cId="2740127306" sldId="601"/>
            <ac:spMk id="6" creationId="{42BDF94D-AED5-913A-6C45-DE675308914C}"/>
          </ac:spMkLst>
        </pc:spChg>
        <pc:spChg chg="mod">
          <ac:chgData name="Trần Huỳnh Như - B2110135" userId="a26d63db-f0a5-4263-bbb2-3b16bed55751" providerId="ADAL" clId="{BCBFAF8F-3126-45CD-869C-948A7EA44418}" dt="2023-06-11T07:12:32.135" v="561" actId="207"/>
          <ac:spMkLst>
            <pc:docMk/>
            <pc:sldMk cId="2740127306" sldId="601"/>
            <ac:spMk id="7" creationId="{8243F164-2E6C-911D-9982-4346B357C95A}"/>
          </ac:spMkLst>
        </pc:spChg>
        <pc:spChg chg="add del mod">
          <ac:chgData name="Trần Huỳnh Như - B2110135" userId="a26d63db-f0a5-4263-bbb2-3b16bed55751" providerId="ADAL" clId="{BCBFAF8F-3126-45CD-869C-948A7EA44418}" dt="2023-06-11T07:10:53.169" v="444"/>
          <ac:spMkLst>
            <pc:docMk/>
            <pc:sldMk cId="2740127306" sldId="601"/>
            <ac:spMk id="9" creationId="{A66FAC29-A927-0323-F9DC-616F951250EF}"/>
          </ac:spMkLst>
        </pc:spChg>
        <pc:graphicFrameChg chg="add del mod">
          <ac:chgData name="Trần Huỳnh Như - B2110135" userId="a26d63db-f0a5-4263-bbb2-3b16bed55751" providerId="ADAL" clId="{BCBFAF8F-3126-45CD-869C-948A7EA44418}" dt="2023-06-11T07:10:53.169" v="444"/>
          <ac:graphicFrameMkLst>
            <pc:docMk/>
            <pc:sldMk cId="2740127306" sldId="601"/>
            <ac:graphicFrameMk id="8" creationId="{C4B3C7FB-24D9-DAB4-DA8D-AF8BFEA208EF}"/>
          </ac:graphicFrameMkLst>
        </pc:graphicFrameChg>
        <pc:picChg chg="del mod">
          <ac:chgData name="Trần Huỳnh Như - B2110135" userId="a26d63db-f0a5-4263-bbb2-3b16bed55751" providerId="ADAL" clId="{BCBFAF8F-3126-45CD-869C-948A7EA44418}" dt="2023-06-11T07:15:11.135" v="567" actId="21"/>
          <ac:picMkLst>
            <pc:docMk/>
            <pc:sldMk cId="2740127306" sldId="601"/>
            <ac:picMk id="2" creationId="{B4C21D0C-662B-DD01-C386-64D5EFD56E50}"/>
          </ac:picMkLst>
        </pc:picChg>
        <pc:picChg chg="add mod">
          <ac:chgData name="Trần Huỳnh Như - B2110135" userId="a26d63db-f0a5-4263-bbb2-3b16bed55751" providerId="ADAL" clId="{BCBFAF8F-3126-45CD-869C-948A7EA44418}" dt="2023-06-11T08:40:24.156" v="1308" actId="1076"/>
          <ac:picMkLst>
            <pc:docMk/>
            <pc:sldMk cId="2740127306" sldId="601"/>
            <ac:picMk id="11" creationId="{17AE3221-827E-B6EA-3DD9-AAE444C41C36}"/>
          </ac:picMkLst>
        </pc:picChg>
        <pc:picChg chg="add mod">
          <ac:chgData name="Trần Huỳnh Như - B2110135" userId="a26d63db-f0a5-4263-bbb2-3b16bed55751" providerId="ADAL" clId="{BCBFAF8F-3126-45CD-869C-948A7EA44418}" dt="2023-06-11T07:16:54.759" v="574" actId="1076"/>
          <ac:picMkLst>
            <pc:docMk/>
            <pc:sldMk cId="2740127306" sldId="601"/>
            <ac:picMk id="13" creationId="{461DD101-C773-5263-3E9F-93BB091AF455}"/>
          </ac:picMkLst>
        </pc:picChg>
      </pc:sldChg>
      <pc:sldChg chg="addSp delSp modSp add del mod ord">
        <pc:chgData name="Trần Huỳnh Như - B2110135" userId="a26d63db-f0a5-4263-bbb2-3b16bed55751" providerId="ADAL" clId="{BCBFAF8F-3126-45CD-869C-948A7EA44418}" dt="2023-06-11T08:47:28.952" v="1459" actId="2696"/>
        <pc:sldMkLst>
          <pc:docMk/>
          <pc:sldMk cId="3530393757" sldId="602"/>
        </pc:sldMkLst>
        <pc:spChg chg="mod">
          <ac:chgData name="Trần Huỳnh Như - B2110135" userId="a26d63db-f0a5-4263-bbb2-3b16bed55751" providerId="ADAL" clId="{BCBFAF8F-3126-45CD-869C-948A7EA44418}" dt="2023-06-11T07:17:40.167" v="609" actId="20577"/>
          <ac:spMkLst>
            <pc:docMk/>
            <pc:sldMk cId="3530393757" sldId="602"/>
            <ac:spMk id="5" creationId="{5A995FE6-BBD5-C8F4-19AF-D331C5461C4D}"/>
          </ac:spMkLst>
        </pc:spChg>
        <pc:spChg chg="mod">
          <ac:chgData name="Trần Huỳnh Như - B2110135" userId="a26d63db-f0a5-4263-bbb2-3b16bed55751" providerId="ADAL" clId="{BCBFAF8F-3126-45CD-869C-948A7EA44418}" dt="2023-06-11T07:19:06.585" v="614" actId="1076"/>
          <ac:spMkLst>
            <pc:docMk/>
            <pc:sldMk cId="3530393757" sldId="602"/>
            <ac:spMk id="6" creationId="{42BDF94D-AED5-913A-6C45-DE675308914C}"/>
          </ac:spMkLst>
        </pc:spChg>
        <pc:spChg chg="mod">
          <ac:chgData name="Trần Huỳnh Như - B2110135" userId="a26d63db-f0a5-4263-bbb2-3b16bed55751" providerId="ADAL" clId="{BCBFAF8F-3126-45CD-869C-948A7EA44418}" dt="2023-06-11T07:19:42.307" v="647" actId="20577"/>
          <ac:spMkLst>
            <pc:docMk/>
            <pc:sldMk cId="3530393757" sldId="602"/>
            <ac:spMk id="7" creationId="{8243F164-2E6C-911D-9982-4346B357C95A}"/>
          </ac:spMkLst>
        </pc:spChg>
        <pc:graphicFrameChg chg="add del mod">
          <ac:chgData name="Trần Huỳnh Như - B2110135" userId="a26d63db-f0a5-4263-bbb2-3b16bed55751" providerId="ADAL" clId="{BCBFAF8F-3126-45CD-869C-948A7EA44418}" dt="2023-06-11T07:18:29.225" v="611"/>
          <ac:graphicFrameMkLst>
            <pc:docMk/>
            <pc:sldMk cId="3530393757" sldId="602"/>
            <ac:graphicFrameMk id="8" creationId="{4F8617D2-3373-247C-F12F-95B1DCE1F3F9}"/>
          </ac:graphicFrameMkLst>
        </pc:graphicFrameChg>
        <pc:picChg chg="mod">
          <ac:chgData name="Trần Huỳnh Như - B2110135" userId="a26d63db-f0a5-4263-bbb2-3b16bed55751" providerId="ADAL" clId="{BCBFAF8F-3126-45CD-869C-948A7EA44418}" dt="2023-06-11T07:24:49.644" v="681" actId="14826"/>
          <ac:picMkLst>
            <pc:docMk/>
            <pc:sldMk cId="3530393757" sldId="602"/>
            <ac:picMk id="2" creationId="{B4C21D0C-662B-DD01-C386-64D5EFD56E50}"/>
          </ac:picMkLst>
        </pc:picChg>
        <pc:picChg chg="mod">
          <ac:chgData name="Trần Huỳnh Như - B2110135" userId="a26d63db-f0a5-4263-bbb2-3b16bed55751" providerId="ADAL" clId="{BCBFAF8F-3126-45CD-869C-948A7EA44418}" dt="2023-06-11T07:18:31.103" v="612" actId="1076"/>
          <ac:picMkLst>
            <pc:docMk/>
            <pc:sldMk cId="3530393757" sldId="602"/>
            <ac:picMk id="9" creationId="{C85318A0-D059-8A75-64A7-0F72C3D966BD}"/>
          </ac:picMkLst>
        </pc:picChg>
      </pc:sldChg>
      <pc:sldChg chg="modSp add del mod">
        <pc:chgData name="Trần Huỳnh Như - B2110135" userId="a26d63db-f0a5-4263-bbb2-3b16bed55751" providerId="ADAL" clId="{BCBFAF8F-3126-45CD-869C-948A7EA44418}" dt="2023-06-11T08:56:56.137" v="1553" actId="2696"/>
        <pc:sldMkLst>
          <pc:docMk/>
          <pc:sldMk cId="895302084" sldId="603"/>
        </pc:sldMkLst>
        <pc:spChg chg="mod">
          <ac:chgData name="Trần Huỳnh Như - B2110135" userId="a26d63db-f0a5-4263-bbb2-3b16bed55751" providerId="ADAL" clId="{BCBFAF8F-3126-45CD-869C-948A7EA44418}" dt="2023-06-11T07:25:30.853" v="687"/>
          <ac:spMkLst>
            <pc:docMk/>
            <pc:sldMk cId="895302084" sldId="603"/>
            <ac:spMk id="6" creationId="{42BDF94D-AED5-913A-6C45-DE675308914C}"/>
          </ac:spMkLst>
        </pc:spChg>
        <pc:spChg chg="mod">
          <ac:chgData name="Trần Huỳnh Như - B2110135" userId="a26d63db-f0a5-4263-bbb2-3b16bed55751" providerId="ADAL" clId="{BCBFAF8F-3126-45CD-869C-948A7EA44418}" dt="2023-06-11T07:25:56.028" v="689"/>
          <ac:spMkLst>
            <pc:docMk/>
            <pc:sldMk cId="895302084" sldId="603"/>
            <ac:spMk id="7" creationId="{8243F164-2E6C-911D-9982-4346B357C95A}"/>
          </ac:spMkLst>
        </pc:spChg>
        <pc:picChg chg="mod">
          <ac:chgData name="Trần Huỳnh Như - B2110135" userId="a26d63db-f0a5-4263-bbb2-3b16bed55751" providerId="ADAL" clId="{BCBFAF8F-3126-45CD-869C-948A7EA44418}" dt="2023-06-11T07:27:29.422" v="692" actId="14826"/>
          <ac:picMkLst>
            <pc:docMk/>
            <pc:sldMk cId="895302084" sldId="603"/>
            <ac:picMk id="11" creationId="{17AE3221-827E-B6EA-3DD9-AAE444C41C36}"/>
          </ac:picMkLst>
        </pc:picChg>
        <pc:picChg chg="mod">
          <ac:chgData name="Trần Huỳnh Như - B2110135" userId="a26d63db-f0a5-4263-bbb2-3b16bed55751" providerId="ADAL" clId="{BCBFAF8F-3126-45CD-869C-948A7EA44418}" dt="2023-06-11T07:26:39.062" v="691" actId="14826"/>
          <ac:picMkLst>
            <pc:docMk/>
            <pc:sldMk cId="895302084" sldId="603"/>
            <ac:picMk id="13" creationId="{461DD101-C773-5263-3E9F-93BB091AF455}"/>
          </ac:picMkLst>
        </pc:picChg>
      </pc:sldChg>
      <pc:sldChg chg="addSp delSp modSp add del mod ord">
        <pc:chgData name="Trần Huỳnh Như - B2110135" userId="a26d63db-f0a5-4263-bbb2-3b16bed55751" providerId="ADAL" clId="{BCBFAF8F-3126-45CD-869C-948A7EA44418}" dt="2023-06-11T09:00:17.656" v="1599" actId="2696"/>
        <pc:sldMkLst>
          <pc:docMk/>
          <pc:sldMk cId="1788916557" sldId="604"/>
        </pc:sldMkLst>
        <pc:spChg chg="mod">
          <ac:chgData name="Trần Huỳnh Như - B2110135" userId="a26d63db-f0a5-4263-bbb2-3b16bed55751" providerId="ADAL" clId="{BCBFAF8F-3126-45CD-869C-948A7EA44418}" dt="2023-06-11T07:27:56.952" v="724" actId="20577"/>
          <ac:spMkLst>
            <pc:docMk/>
            <pc:sldMk cId="1788916557" sldId="604"/>
            <ac:spMk id="5" creationId="{5A995FE6-BBD5-C8F4-19AF-D331C5461C4D}"/>
          </ac:spMkLst>
        </pc:spChg>
        <pc:spChg chg="mod">
          <ac:chgData name="Trần Huỳnh Như - B2110135" userId="a26d63db-f0a5-4263-bbb2-3b16bed55751" providerId="ADAL" clId="{BCBFAF8F-3126-45CD-869C-948A7EA44418}" dt="2023-06-11T07:36:41.853" v="780"/>
          <ac:spMkLst>
            <pc:docMk/>
            <pc:sldMk cId="1788916557" sldId="604"/>
            <ac:spMk id="7" creationId="{8243F164-2E6C-911D-9982-4346B357C95A}"/>
          </ac:spMkLst>
        </pc:spChg>
        <pc:spChg chg="add del mod">
          <ac:chgData name="Trần Huỳnh Như - B2110135" userId="a26d63db-f0a5-4263-bbb2-3b16bed55751" providerId="ADAL" clId="{BCBFAF8F-3126-45CD-869C-948A7EA44418}" dt="2023-06-11T08:59:38.867" v="1596"/>
          <ac:spMkLst>
            <pc:docMk/>
            <pc:sldMk cId="1788916557" sldId="604"/>
            <ac:spMk id="8" creationId="{12AFA11C-F29A-3552-759B-BE975359707B}"/>
          </ac:spMkLst>
        </pc:spChg>
        <pc:picChg chg="mod">
          <ac:chgData name="Trần Huỳnh Như - B2110135" userId="a26d63db-f0a5-4263-bbb2-3b16bed55751" providerId="ADAL" clId="{BCBFAF8F-3126-45CD-869C-948A7EA44418}" dt="2023-06-11T07:31:54.217" v="761" actId="14826"/>
          <ac:picMkLst>
            <pc:docMk/>
            <pc:sldMk cId="1788916557" sldId="604"/>
            <ac:picMk id="2" creationId="{B4C21D0C-662B-DD01-C386-64D5EFD56E50}"/>
          </ac:picMkLst>
        </pc:picChg>
        <pc:picChg chg="mod">
          <ac:chgData name="Trần Huỳnh Như - B2110135" userId="a26d63db-f0a5-4263-bbb2-3b16bed55751" providerId="ADAL" clId="{BCBFAF8F-3126-45CD-869C-948A7EA44418}" dt="2023-06-11T07:38:25.402" v="827" actId="1076"/>
          <ac:picMkLst>
            <pc:docMk/>
            <pc:sldMk cId="1788916557" sldId="604"/>
            <ac:picMk id="9" creationId="{C85318A0-D059-8A75-64A7-0F72C3D966BD}"/>
          </ac:picMkLst>
        </pc:picChg>
      </pc:sldChg>
      <pc:sldChg chg="new del">
        <pc:chgData name="Trần Huỳnh Như - B2110135" userId="a26d63db-f0a5-4263-bbb2-3b16bed55751" providerId="ADAL" clId="{BCBFAF8F-3126-45CD-869C-948A7EA44418}" dt="2023-06-11T07:27:40.136" v="694" actId="680"/>
        <pc:sldMkLst>
          <pc:docMk/>
          <pc:sldMk cId="3439417776" sldId="604"/>
        </pc:sldMkLst>
      </pc:sldChg>
      <pc:sldChg chg="addSp modSp add del mod">
        <pc:chgData name="Trần Huỳnh Như - B2110135" userId="a26d63db-f0a5-4263-bbb2-3b16bed55751" providerId="ADAL" clId="{BCBFAF8F-3126-45CD-869C-948A7EA44418}" dt="2023-06-11T09:09:30.685" v="1671" actId="2696"/>
        <pc:sldMkLst>
          <pc:docMk/>
          <pc:sldMk cId="1930451468" sldId="605"/>
        </pc:sldMkLst>
        <pc:spChg chg="mod">
          <ac:chgData name="Trần Huỳnh Như - B2110135" userId="a26d63db-f0a5-4263-bbb2-3b16bed55751" providerId="ADAL" clId="{BCBFAF8F-3126-45CD-869C-948A7EA44418}" dt="2023-06-11T07:28:09.620" v="746" actId="20577"/>
          <ac:spMkLst>
            <pc:docMk/>
            <pc:sldMk cId="1930451468" sldId="605"/>
            <ac:spMk id="5" creationId="{5A995FE6-BBD5-C8F4-19AF-D331C5461C4D}"/>
          </ac:spMkLst>
        </pc:spChg>
        <pc:spChg chg="mod">
          <ac:chgData name="Trần Huỳnh Như - B2110135" userId="a26d63db-f0a5-4263-bbb2-3b16bed55751" providerId="ADAL" clId="{BCBFAF8F-3126-45CD-869C-948A7EA44418}" dt="2023-06-11T07:41:15.294" v="836" actId="20577"/>
          <ac:spMkLst>
            <pc:docMk/>
            <pc:sldMk cId="1930451468" sldId="605"/>
            <ac:spMk id="6" creationId="{42BDF94D-AED5-913A-6C45-DE675308914C}"/>
          </ac:spMkLst>
        </pc:spChg>
        <pc:spChg chg="mod">
          <ac:chgData name="Trần Huỳnh Như - B2110135" userId="a26d63db-f0a5-4263-bbb2-3b16bed55751" providerId="ADAL" clId="{BCBFAF8F-3126-45CD-869C-948A7EA44418}" dt="2023-06-11T07:36:40.837" v="779"/>
          <ac:spMkLst>
            <pc:docMk/>
            <pc:sldMk cId="1930451468" sldId="605"/>
            <ac:spMk id="7" creationId="{8243F164-2E6C-911D-9982-4346B357C95A}"/>
          </ac:spMkLst>
        </pc:spChg>
        <pc:picChg chg="add mod">
          <ac:chgData name="Trần Huỳnh Như - B2110135" userId="a26d63db-f0a5-4263-bbb2-3b16bed55751" providerId="ADAL" clId="{BCBFAF8F-3126-45CD-869C-948A7EA44418}" dt="2023-06-11T07:33:02.543" v="763" actId="1076"/>
          <ac:picMkLst>
            <pc:docMk/>
            <pc:sldMk cId="1930451468" sldId="605"/>
            <ac:picMk id="8" creationId="{57C2B6D2-4E06-C1D5-3ACD-38FFEC2E69DC}"/>
          </ac:picMkLst>
        </pc:picChg>
        <pc:picChg chg="add mod">
          <ac:chgData name="Trần Huỳnh Như - B2110135" userId="a26d63db-f0a5-4263-bbb2-3b16bed55751" providerId="ADAL" clId="{BCBFAF8F-3126-45CD-869C-948A7EA44418}" dt="2023-06-11T07:33:08.199" v="764" actId="1076"/>
          <ac:picMkLst>
            <pc:docMk/>
            <pc:sldMk cId="1930451468" sldId="605"/>
            <ac:picMk id="10" creationId="{9722C5F9-17DB-DFC7-8B67-7C0B5E9E4DE7}"/>
          </ac:picMkLst>
        </pc:picChg>
        <pc:picChg chg="mod">
          <ac:chgData name="Trần Huỳnh Như - B2110135" userId="a26d63db-f0a5-4263-bbb2-3b16bed55751" providerId="ADAL" clId="{BCBFAF8F-3126-45CD-869C-948A7EA44418}" dt="2023-06-11T07:30:38.808" v="756" actId="14826"/>
          <ac:picMkLst>
            <pc:docMk/>
            <pc:sldMk cId="1930451468" sldId="605"/>
            <ac:picMk id="11" creationId="{17AE3221-827E-B6EA-3DD9-AAE444C41C36}"/>
          </ac:picMkLst>
        </pc:picChg>
        <pc:picChg chg="mod">
          <ac:chgData name="Trần Huỳnh Như - B2110135" userId="a26d63db-f0a5-4263-bbb2-3b16bed55751" providerId="ADAL" clId="{BCBFAF8F-3126-45CD-869C-948A7EA44418}" dt="2023-06-11T07:29:56.494" v="753" actId="14826"/>
          <ac:picMkLst>
            <pc:docMk/>
            <pc:sldMk cId="1930451468" sldId="605"/>
            <ac:picMk id="13" creationId="{461DD101-C773-5263-3E9F-93BB091AF455}"/>
          </ac:picMkLst>
        </pc:picChg>
        <pc:picChg chg="add mod">
          <ac:chgData name="Trần Huỳnh Như - B2110135" userId="a26d63db-f0a5-4263-bbb2-3b16bed55751" providerId="ADAL" clId="{BCBFAF8F-3126-45CD-869C-948A7EA44418}" dt="2023-06-11T07:36:36.073" v="778" actId="14826"/>
          <ac:picMkLst>
            <pc:docMk/>
            <pc:sldMk cId="1930451468" sldId="605"/>
            <ac:picMk id="14" creationId="{709D2F91-A11E-E751-AE3D-93910B3144FE}"/>
          </ac:picMkLst>
        </pc:picChg>
      </pc:sldChg>
      <pc:sldChg chg="addSp delSp modSp add del mod ord">
        <pc:chgData name="Trần Huỳnh Như - B2110135" userId="a26d63db-f0a5-4263-bbb2-3b16bed55751" providerId="ADAL" clId="{BCBFAF8F-3126-45CD-869C-948A7EA44418}" dt="2023-06-11T09:10:55.091" v="1709" actId="2696"/>
        <pc:sldMkLst>
          <pc:docMk/>
          <pc:sldMk cId="3397391851" sldId="606"/>
        </pc:sldMkLst>
        <pc:spChg chg="mod">
          <ac:chgData name="Trần Huỳnh Như - B2110135" userId="a26d63db-f0a5-4263-bbb2-3b16bed55751" providerId="ADAL" clId="{BCBFAF8F-3126-45CD-869C-948A7EA44418}" dt="2023-06-11T07:37:22.026" v="820" actId="20577"/>
          <ac:spMkLst>
            <pc:docMk/>
            <pc:sldMk cId="3397391851" sldId="606"/>
            <ac:spMk id="5" creationId="{5A995FE6-BBD5-C8F4-19AF-D331C5461C4D}"/>
          </ac:spMkLst>
        </pc:spChg>
        <pc:spChg chg="mod">
          <ac:chgData name="Trần Huỳnh Như - B2110135" userId="a26d63db-f0a5-4263-bbb2-3b16bed55751" providerId="ADAL" clId="{BCBFAF8F-3126-45CD-869C-948A7EA44418}" dt="2023-06-11T09:10:19.029" v="1706" actId="1076"/>
          <ac:spMkLst>
            <pc:docMk/>
            <pc:sldMk cId="3397391851" sldId="606"/>
            <ac:spMk id="7" creationId="{8243F164-2E6C-911D-9982-4346B357C95A}"/>
          </ac:spMkLst>
        </pc:spChg>
        <pc:picChg chg="mod">
          <ac:chgData name="Trần Huỳnh Như - B2110135" userId="a26d63db-f0a5-4263-bbb2-3b16bed55751" providerId="ADAL" clId="{BCBFAF8F-3126-45CD-869C-948A7EA44418}" dt="2023-06-11T07:37:39.851" v="821" actId="14826"/>
          <ac:picMkLst>
            <pc:docMk/>
            <pc:sldMk cId="3397391851" sldId="606"/>
            <ac:picMk id="2" creationId="{B4C21D0C-662B-DD01-C386-64D5EFD56E50}"/>
          </ac:picMkLst>
        </pc:picChg>
        <pc:picChg chg="mod">
          <ac:chgData name="Trần Huỳnh Như - B2110135" userId="a26d63db-f0a5-4263-bbb2-3b16bed55751" providerId="ADAL" clId="{BCBFAF8F-3126-45CD-869C-948A7EA44418}" dt="2023-06-11T07:39:04.909" v="829" actId="1076"/>
          <ac:picMkLst>
            <pc:docMk/>
            <pc:sldMk cId="3397391851" sldId="606"/>
            <ac:picMk id="9" creationId="{C85318A0-D059-8A75-64A7-0F72C3D966BD}"/>
          </ac:picMkLst>
        </pc:picChg>
        <pc:picChg chg="add del mod">
          <ac:chgData name="Trần Huỳnh Như - B2110135" userId="a26d63db-f0a5-4263-bbb2-3b16bed55751" providerId="ADAL" clId="{BCBFAF8F-3126-45CD-869C-948A7EA44418}" dt="2023-06-11T07:52:46.049" v="884" actId="21"/>
          <ac:picMkLst>
            <pc:docMk/>
            <pc:sldMk cId="3397391851" sldId="606"/>
            <ac:picMk id="10" creationId="{548C0C9D-9D13-4A49-2485-195653950017}"/>
          </ac:picMkLst>
        </pc:picChg>
      </pc:sldChg>
      <pc:sldChg chg="addSp delSp modSp add del mod modAnim">
        <pc:chgData name="Trần Huỳnh Như - B2110135" userId="a26d63db-f0a5-4263-bbb2-3b16bed55751" providerId="ADAL" clId="{BCBFAF8F-3126-45CD-869C-948A7EA44418}" dt="2023-06-11T09:21:10.514" v="1856" actId="2696"/>
        <pc:sldMkLst>
          <pc:docMk/>
          <pc:sldMk cId="2500369953" sldId="607"/>
        </pc:sldMkLst>
        <pc:spChg chg="mod">
          <ac:chgData name="Trần Huỳnh Như - B2110135" userId="a26d63db-f0a5-4263-bbb2-3b16bed55751" providerId="ADAL" clId="{BCBFAF8F-3126-45CD-869C-948A7EA44418}" dt="2023-06-11T07:40:47.673" v="832" actId="20577"/>
          <ac:spMkLst>
            <pc:docMk/>
            <pc:sldMk cId="2500369953" sldId="607"/>
            <ac:spMk id="7" creationId="{8243F164-2E6C-911D-9982-4346B357C95A}"/>
          </ac:spMkLst>
        </pc:spChg>
        <pc:picChg chg="add mod">
          <ac:chgData name="Trần Huỳnh Như - B2110135" userId="a26d63db-f0a5-4263-bbb2-3b16bed55751" providerId="ADAL" clId="{BCBFAF8F-3126-45CD-869C-948A7EA44418}" dt="2023-06-11T07:44:46.746" v="846"/>
          <ac:picMkLst>
            <pc:docMk/>
            <pc:sldMk cId="2500369953" sldId="607"/>
            <ac:picMk id="2" creationId="{42E4E46A-83D7-B21C-F85D-9089C7083A3A}"/>
          </ac:picMkLst>
        </pc:picChg>
        <pc:picChg chg="del mod">
          <ac:chgData name="Trần Huỳnh Như - B2110135" userId="a26d63db-f0a5-4263-bbb2-3b16bed55751" providerId="ADAL" clId="{BCBFAF8F-3126-45CD-869C-948A7EA44418}" dt="2023-06-11T07:44:51.987" v="848" actId="478"/>
          <ac:picMkLst>
            <pc:docMk/>
            <pc:sldMk cId="2500369953" sldId="607"/>
            <ac:picMk id="8" creationId="{57C2B6D2-4E06-C1D5-3ACD-38FFEC2E69DC}"/>
          </ac:picMkLst>
        </pc:picChg>
        <pc:picChg chg="add mod">
          <ac:chgData name="Trần Huỳnh Như - B2110135" userId="a26d63db-f0a5-4263-bbb2-3b16bed55751" providerId="ADAL" clId="{BCBFAF8F-3126-45CD-869C-948A7EA44418}" dt="2023-06-11T07:44:46.746" v="846"/>
          <ac:picMkLst>
            <pc:docMk/>
            <pc:sldMk cId="2500369953" sldId="607"/>
            <ac:picMk id="9" creationId="{87D0BEB3-C921-8C61-C974-8D8B81149A53}"/>
          </ac:picMkLst>
        </pc:picChg>
        <pc:picChg chg="del mod">
          <ac:chgData name="Trần Huỳnh Như - B2110135" userId="a26d63db-f0a5-4263-bbb2-3b16bed55751" providerId="ADAL" clId="{BCBFAF8F-3126-45CD-869C-948A7EA44418}" dt="2023-06-11T09:16:53.394" v="1757" actId="478"/>
          <ac:picMkLst>
            <pc:docMk/>
            <pc:sldMk cId="2500369953" sldId="607"/>
            <ac:picMk id="10" creationId="{9722C5F9-17DB-DFC7-8B67-7C0B5E9E4DE7}"/>
          </ac:picMkLst>
        </pc:picChg>
        <pc:picChg chg="mod">
          <ac:chgData name="Trần Huỳnh Như - B2110135" userId="a26d63db-f0a5-4263-bbb2-3b16bed55751" providerId="ADAL" clId="{BCBFAF8F-3126-45CD-869C-948A7EA44418}" dt="2023-06-11T09:10:58.974" v="1710" actId="1076"/>
          <ac:picMkLst>
            <pc:docMk/>
            <pc:sldMk cId="2500369953" sldId="607"/>
            <ac:picMk id="11" creationId="{17AE3221-827E-B6EA-3DD9-AAE444C41C36}"/>
          </ac:picMkLst>
        </pc:picChg>
        <pc:picChg chg="add mod">
          <ac:chgData name="Trần Huỳnh Như - B2110135" userId="a26d63db-f0a5-4263-bbb2-3b16bed55751" providerId="ADAL" clId="{BCBFAF8F-3126-45CD-869C-948A7EA44418}" dt="2023-06-11T07:44:46.746" v="846"/>
          <ac:picMkLst>
            <pc:docMk/>
            <pc:sldMk cId="2500369953" sldId="607"/>
            <ac:picMk id="12" creationId="{938B7B05-9F36-A4C3-1CEB-18E456C80B11}"/>
          </ac:picMkLst>
        </pc:picChg>
        <pc:picChg chg="del">
          <ac:chgData name="Trần Huỳnh Như - B2110135" userId="a26d63db-f0a5-4263-bbb2-3b16bed55751" providerId="ADAL" clId="{BCBFAF8F-3126-45CD-869C-948A7EA44418}" dt="2023-06-11T07:44:53.989" v="849" actId="478"/>
          <ac:picMkLst>
            <pc:docMk/>
            <pc:sldMk cId="2500369953" sldId="607"/>
            <ac:picMk id="13" creationId="{461DD101-C773-5263-3E9F-93BB091AF455}"/>
          </ac:picMkLst>
        </pc:picChg>
        <pc:picChg chg="mod">
          <ac:chgData name="Trần Huỳnh Như - B2110135" userId="a26d63db-f0a5-4263-bbb2-3b16bed55751" providerId="ADAL" clId="{BCBFAF8F-3126-45CD-869C-948A7EA44418}" dt="2023-06-11T07:41:45.471" v="837" actId="14826"/>
          <ac:picMkLst>
            <pc:docMk/>
            <pc:sldMk cId="2500369953" sldId="607"/>
            <ac:picMk id="14" creationId="{709D2F91-A11E-E751-AE3D-93910B3144FE}"/>
          </ac:picMkLst>
        </pc:picChg>
      </pc:sldChg>
      <pc:sldChg chg="modSp add del mod ord">
        <pc:chgData name="Trần Huỳnh Như - B2110135" userId="a26d63db-f0a5-4263-bbb2-3b16bed55751" providerId="ADAL" clId="{BCBFAF8F-3126-45CD-869C-948A7EA44418}" dt="2023-06-11T09:26:07.156" v="1923" actId="2696"/>
        <pc:sldMkLst>
          <pc:docMk/>
          <pc:sldMk cId="45878733" sldId="608"/>
        </pc:sldMkLst>
        <pc:spChg chg="mod">
          <ac:chgData name="Trần Huỳnh Như - B2110135" userId="a26d63db-f0a5-4263-bbb2-3b16bed55751" providerId="ADAL" clId="{BCBFAF8F-3126-45CD-869C-948A7EA44418}" dt="2023-06-11T07:46:37.778" v="865" actId="20577"/>
          <ac:spMkLst>
            <pc:docMk/>
            <pc:sldMk cId="45878733" sldId="608"/>
            <ac:spMk id="5" creationId="{5A995FE6-BBD5-C8F4-19AF-D331C5461C4D}"/>
          </ac:spMkLst>
        </pc:spChg>
        <pc:spChg chg="mod">
          <ac:chgData name="Trần Huỳnh Như - B2110135" userId="a26d63db-f0a5-4263-bbb2-3b16bed55751" providerId="ADAL" clId="{BCBFAF8F-3126-45CD-869C-948A7EA44418}" dt="2023-06-11T07:46:12.126" v="858"/>
          <ac:spMkLst>
            <pc:docMk/>
            <pc:sldMk cId="45878733" sldId="608"/>
            <ac:spMk id="7" creationId="{8243F164-2E6C-911D-9982-4346B357C95A}"/>
          </ac:spMkLst>
        </pc:spChg>
        <pc:picChg chg="mod">
          <ac:chgData name="Trần Huỳnh Như - B2110135" userId="a26d63db-f0a5-4263-bbb2-3b16bed55751" providerId="ADAL" clId="{BCBFAF8F-3126-45CD-869C-948A7EA44418}" dt="2023-06-11T07:46:31.562" v="859" actId="14826"/>
          <ac:picMkLst>
            <pc:docMk/>
            <pc:sldMk cId="45878733" sldId="608"/>
            <ac:picMk id="2" creationId="{B4C21D0C-662B-DD01-C386-64D5EFD56E50}"/>
          </ac:picMkLst>
        </pc:picChg>
        <pc:picChg chg="mod">
          <ac:chgData name="Trần Huỳnh Như - B2110135" userId="a26d63db-f0a5-4263-bbb2-3b16bed55751" providerId="ADAL" clId="{BCBFAF8F-3126-45CD-869C-948A7EA44418}" dt="2023-06-11T07:47:21.233" v="867" actId="14826"/>
          <ac:picMkLst>
            <pc:docMk/>
            <pc:sldMk cId="45878733" sldId="608"/>
            <ac:picMk id="9" creationId="{C85318A0-D059-8A75-64A7-0F72C3D966BD}"/>
          </ac:picMkLst>
        </pc:picChg>
      </pc:sldChg>
      <pc:sldChg chg="addSp delSp modSp add del mod ord">
        <pc:chgData name="Trần Huỳnh Như - B2110135" userId="a26d63db-f0a5-4263-bbb2-3b16bed55751" providerId="ADAL" clId="{BCBFAF8F-3126-45CD-869C-948A7EA44418}" dt="2023-06-11T09:42:19.615" v="2033" actId="2696"/>
        <pc:sldMkLst>
          <pc:docMk/>
          <pc:sldMk cId="330905987" sldId="609"/>
        </pc:sldMkLst>
        <pc:spChg chg="mod">
          <ac:chgData name="Trần Huỳnh Như - B2110135" userId="a26d63db-f0a5-4263-bbb2-3b16bed55751" providerId="ADAL" clId="{BCBFAF8F-3126-45CD-869C-948A7EA44418}" dt="2023-06-11T07:47:44.009" v="869"/>
          <ac:spMkLst>
            <pc:docMk/>
            <pc:sldMk cId="330905987" sldId="609"/>
            <ac:spMk id="6" creationId="{42BDF94D-AED5-913A-6C45-DE675308914C}"/>
          </ac:spMkLst>
        </pc:spChg>
        <pc:spChg chg="mod">
          <ac:chgData name="Trần Huỳnh Như - B2110135" userId="a26d63db-f0a5-4263-bbb2-3b16bed55751" providerId="ADAL" clId="{BCBFAF8F-3126-45CD-869C-948A7EA44418}" dt="2023-06-11T07:48:24.141" v="871"/>
          <ac:spMkLst>
            <pc:docMk/>
            <pc:sldMk cId="330905987" sldId="609"/>
            <ac:spMk id="7" creationId="{8243F164-2E6C-911D-9982-4346B357C95A}"/>
          </ac:spMkLst>
        </pc:spChg>
        <pc:picChg chg="add mod">
          <ac:chgData name="Trần Huỳnh Như - B2110135" userId="a26d63db-f0a5-4263-bbb2-3b16bed55751" providerId="ADAL" clId="{BCBFAF8F-3126-45CD-869C-948A7EA44418}" dt="2023-06-11T07:49:36.613" v="875" actId="931"/>
          <ac:picMkLst>
            <pc:docMk/>
            <pc:sldMk cId="330905987" sldId="609"/>
            <ac:picMk id="8" creationId="{12C5E39A-9742-A253-5129-517C0CA96D57}"/>
          </ac:picMkLst>
        </pc:picChg>
        <pc:picChg chg="add mod">
          <ac:chgData name="Trần Huỳnh Như - B2110135" userId="a26d63db-f0a5-4263-bbb2-3b16bed55751" providerId="ADAL" clId="{BCBFAF8F-3126-45CD-869C-948A7EA44418}" dt="2023-06-11T07:51:19.142" v="878" actId="1076"/>
          <ac:picMkLst>
            <pc:docMk/>
            <pc:sldMk cId="330905987" sldId="609"/>
            <ac:picMk id="10" creationId="{6B6A2530-33F9-51F1-47A3-E1C46DF162DF}"/>
          </ac:picMkLst>
        </pc:picChg>
        <pc:picChg chg="mod">
          <ac:chgData name="Trần Huỳnh Như - B2110135" userId="a26d63db-f0a5-4263-bbb2-3b16bed55751" providerId="ADAL" clId="{BCBFAF8F-3126-45CD-869C-948A7EA44418}" dt="2023-06-11T07:49:11.323" v="873" actId="14826"/>
          <ac:picMkLst>
            <pc:docMk/>
            <pc:sldMk cId="330905987" sldId="609"/>
            <ac:picMk id="11" creationId="{17AE3221-827E-B6EA-3DD9-AAE444C41C36}"/>
          </ac:picMkLst>
        </pc:picChg>
        <pc:picChg chg="mod">
          <ac:chgData name="Trần Huỳnh Như - B2110135" userId="a26d63db-f0a5-4263-bbb2-3b16bed55751" providerId="ADAL" clId="{BCBFAF8F-3126-45CD-869C-948A7EA44418}" dt="2023-06-11T07:49:28.110" v="874" actId="14826"/>
          <ac:picMkLst>
            <pc:docMk/>
            <pc:sldMk cId="330905987" sldId="609"/>
            <ac:picMk id="13" creationId="{461DD101-C773-5263-3E9F-93BB091AF455}"/>
          </ac:picMkLst>
        </pc:picChg>
        <pc:picChg chg="add del mod">
          <ac:chgData name="Trần Huỳnh Như - B2110135" userId="a26d63db-f0a5-4263-bbb2-3b16bed55751" providerId="ADAL" clId="{BCBFAF8F-3126-45CD-869C-948A7EA44418}" dt="2023-06-11T07:52:18.543" v="881" actId="478"/>
          <ac:picMkLst>
            <pc:docMk/>
            <pc:sldMk cId="330905987" sldId="609"/>
            <ac:picMk id="14" creationId="{FF56B769-B5E0-E685-2DA7-FF82211535EE}"/>
          </ac:picMkLst>
        </pc:picChg>
      </pc:sldChg>
      <pc:sldChg chg="modSp add del mod ord">
        <pc:chgData name="Trần Huỳnh Như - B2110135" userId="a26d63db-f0a5-4263-bbb2-3b16bed55751" providerId="ADAL" clId="{BCBFAF8F-3126-45CD-869C-948A7EA44418}" dt="2023-06-11T09:44:55.157" v="2073" actId="2696"/>
        <pc:sldMkLst>
          <pc:docMk/>
          <pc:sldMk cId="2903117001" sldId="610"/>
        </pc:sldMkLst>
        <pc:spChg chg="mod">
          <ac:chgData name="Trần Huỳnh Như - B2110135" userId="a26d63db-f0a5-4263-bbb2-3b16bed55751" providerId="ADAL" clId="{BCBFAF8F-3126-45CD-869C-948A7EA44418}" dt="2023-06-11T07:53:58.725" v="896" actId="20577"/>
          <ac:spMkLst>
            <pc:docMk/>
            <pc:sldMk cId="2903117001" sldId="610"/>
            <ac:spMk id="5" creationId="{5A995FE6-BBD5-C8F4-19AF-D331C5461C4D}"/>
          </ac:spMkLst>
        </pc:spChg>
        <pc:spChg chg="mod">
          <ac:chgData name="Trần Huỳnh Như - B2110135" userId="a26d63db-f0a5-4263-bbb2-3b16bed55751" providerId="ADAL" clId="{BCBFAF8F-3126-45CD-869C-948A7EA44418}" dt="2023-06-11T07:55:35.644" v="913"/>
          <ac:spMkLst>
            <pc:docMk/>
            <pc:sldMk cId="2903117001" sldId="610"/>
            <ac:spMk id="7" creationId="{8243F164-2E6C-911D-9982-4346B357C95A}"/>
          </ac:spMkLst>
        </pc:spChg>
        <pc:picChg chg="mod">
          <ac:chgData name="Trần Huỳnh Như - B2110135" userId="a26d63db-f0a5-4263-bbb2-3b16bed55751" providerId="ADAL" clId="{BCBFAF8F-3126-45CD-869C-948A7EA44418}" dt="2023-06-11T07:54:10.307" v="897" actId="14826"/>
          <ac:picMkLst>
            <pc:docMk/>
            <pc:sldMk cId="2903117001" sldId="610"/>
            <ac:picMk id="2" creationId="{B4C21D0C-662B-DD01-C386-64D5EFD56E50}"/>
          </ac:picMkLst>
        </pc:picChg>
        <pc:picChg chg="mod">
          <ac:chgData name="Trần Huỳnh Như - B2110135" userId="a26d63db-f0a5-4263-bbb2-3b16bed55751" providerId="ADAL" clId="{BCBFAF8F-3126-45CD-869C-948A7EA44418}" dt="2023-06-11T07:54:54.164" v="898" actId="14826"/>
          <ac:picMkLst>
            <pc:docMk/>
            <pc:sldMk cId="2903117001" sldId="610"/>
            <ac:picMk id="9" creationId="{C85318A0-D059-8A75-64A7-0F72C3D966BD}"/>
          </ac:picMkLst>
        </pc:picChg>
      </pc:sldChg>
      <pc:sldChg chg="modSp add del mod">
        <pc:chgData name="Trần Huỳnh Như - B2110135" userId="a26d63db-f0a5-4263-bbb2-3b16bed55751" providerId="ADAL" clId="{BCBFAF8F-3126-45CD-869C-948A7EA44418}" dt="2023-06-11T09:55:18.872" v="2127" actId="2696"/>
        <pc:sldMkLst>
          <pc:docMk/>
          <pc:sldMk cId="2151390585" sldId="611"/>
        </pc:sldMkLst>
        <pc:spChg chg="mod">
          <ac:chgData name="Trần Huỳnh Như - B2110135" userId="a26d63db-f0a5-4263-bbb2-3b16bed55751" providerId="ADAL" clId="{BCBFAF8F-3126-45CD-869C-948A7EA44418}" dt="2023-06-11T07:55:58.576" v="914"/>
          <ac:spMkLst>
            <pc:docMk/>
            <pc:sldMk cId="2151390585" sldId="611"/>
            <ac:spMk id="6" creationId="{42BDF94D-AED5-913A-6C45-DE675308914C}"/>
          </ac:spMkLst>
        </pc:spChg>
        <pc:spChg chg="mod">
          <ac:chgData name="Trần Huỳnh Như - B2110135" userId="a26d63db-f0a5-4263-bbb2-3b16bed55751" providerId="ADAL" clId="{BCBFAF8F-3126-45CD-869C-948A7EA44418}" dt="2023-06-11T07:56:21.355" v="916"/>
          <ac:spMkLst>
            <pc:docMk/>
            <pc:sldMk cId="2151390585" sldId="611"/>
            <ac:spMk id="7" creationId="{8243F164-2E6C-911D-9982-4346B357C95A}"/>
          </ac:spMkLst>
        </pc:spChg>
        <pc:picChg chg="mod">
          <ac:chgData name="Trần Huỳnh Như - B2110135" userId="a26d63db-f0a5-4263-bbb2-3b16bed55751" providerId="ADAL" clId="{BCBFAF8F-3126-45CD-869C-948A7EA44418}" dt="2023-06-11T07:56:53.400" v="920" actId="14100"/>
          <ac:picMkLst>
            <pc:docMk/>
            <pc:sldMk cId="2151390585" sldId="611"/>
            <ac:picMk id="8" creationId="{12C5E39A-9742-A253-5129-517C0CA96D57}"/>
          </ac:picMkLst>
        </pc:picChg>
        <pc:picChg chg="mod">
          <ac:chgData name="Trần Huỳnh Như - B2110135" userId="a26d63db-f0a5-4263-bbb2-3b16bed55751" providerId="ADAL" clId="{BCBFAF8F-3126-45CD-869C-948A7EA44418}" dt="2023-06-11T09:45:16.510" v="2077" actId="1076"/>
          <ac:picMkLst>
            <pc:docMk/>
            <pc:sldMk cId="2151390585" sldId="611"/>
            <ac:picMk id="11" creationId="{17AE3221-827E-B6EA-3DD9-AAE444C41C36}"/>
          </ac:picMkLst>
        </pc:picChg>
      </pc:sldChg>
      <pc:sldChg chg="delSp modSp add mod modAnim">
        <pc:chgData name="Trần Huỳnh Như - B2110135" userId="a26d63db-f0a5-4263-bbb2-3b16bed55751" providerId="ADAL" clId="{BCBFAF8F-3126-45CD-869C-948A7EA44418}" dt="2023-06-11T11:24:35.092" v="2365"/>
        <pc:sldMkLst>
          <pc:docMk/>
          <pc:sldMk cId="651124936" sldId="612"/>
        </pc:sldMkLst>
        <pc:spChg chg="mod">
          <ac:chgData name="Trần Huỳnh Như - B2110135" userId="a26d63db-f0a5-4263-bbb2-3b16bed55751" providerId="ADAL" clId="{BCBFAF8F-3126-45CD-869C-948A7EA44418}" dt="2023-06-11T08:12:40.611" v="979" actId="1076"/>
          <ac:spMkLst>
            <pc:docMk/>
            <pc:sldMk cId="651124936" sldId="612"/>
            <ac:spMk id="2" creationId="{2D46FDF8-4D30-B573-0D50-52FA61C57E71}"/>
          </ac:spMkLst>
        </pc:spChg>
        <pc:spChg chg="del mod">
          <ac:chgData name="Trần Huỳnh Như - B2110135" userId="a26d63db-f0a5-4263-bbb2-3b16bed55751" providerId="ADAL" clId="{BCBFAF8F-3126-45CD-869C-948A7EA44418}" dt="2023-06-11T08:10:21.616" v="961" actId="478"/>
          <ac:spMkLst>
            <pc:docMk/>
            <pc:sldMk cId="651124936" sldId="612"/>
            <ac:spMk id="10" creationId="{CA5F74BA-AA62-3286-3618-90691DA76180}"/>
          </ac:spMkLst>
        </pc:spChg>
        <pc:spChg chg="mod">
          <ac:chgData name="Trần Huỳnh Như - B2110135" userId="a26d63db-f0a5-4263-bbb2-3b16bed55751" providerId="ADAL" clId="{BCBFAF8F-3126-45CD-869C-948A7EA44418}" dt="2023-06-11T08:12:34.796" v="978" actId="1076"/>
          <ac:spMkLst>
            <pc:docMk/>
            <pc:sldMk cId="651124936" sldId="612"/>
            <ac:spMk id="27" creationId="{B0F2F29B-64D2-4304-ACBC-C9F7572891DA}"/>
          </ac:spMkLst>
        </pc:spChg>
      </pc:sldChg>
      <pc:sldChg chg="addSp delSp modSp add mod addAnim delAnim modAnim">
        <pc:chgData name="Trần Huỳnh Như - B2110135" userId="a26d63db-f0a5-4263-bbb2-3b16bed55751" providerId="ADAL" clId="{BCBFAF8F-3126-45CD-869C-948A7EA44418}" dt="2023-06-11T15:15:25.891" v="2661"/>
        <pc:sldMkLst>
          <pc:docMk/>
          <pc:sldMk cId="2756450668" sldId="613"/>
        </pc:sldMkLst>
        <pc:spChg chg="mod">
          <ac:chgData name="Trần Huỳnh Như - B2110135" userId="a26d63db-f0a5-4263-bbb2-3b16bed55751" providerId="ADAL" clId="{BCBFAF8F-3126-45CD-869C-948A7EA44418}" dt="2023-06-11T08:42:45.748" v="1351" actId="14100"/>
          <ac:spMkLst>
            <pc:docMk/>
            <pc:sldMk cId="2756450668" sldId="613"/>
            <ac:spMk id="4" creationId="{CA98D6A7-7010-AFEA-87BB-3A14559126BF}"/>
          </ac:spMkLst>
        </pc:spChg>
        <pc:spChg chg="mod">
          <ac:chgData name="Trần Huỳnh Như - B2110135" userId="a26d63db-f0a5-4263-bbb2-3b16bed55751" providerId="ADAL" clId="{BCBFAF8F-3126-45CD-869C-948A7EA44418}" dt="2023-06-11T15:09:38.710" v="2633" actId="20577"/>
          <ac:spMkLst>
            <pc:docMk/>
            <pc:sldMk cId="2756450668" sldId="613"/>
            <ac:spMk id="6" creationId="{42BDF94D-AED5-913A-6C45-DE675308914C}"/>
          </ac:spMkLst>
        </pc:spChg>
        <pc:spChg chg="del mod">
          <ac:chgData name="Trần Huỳnh Như - B2110135" userId="a26d63db-f0a5-4263-bbb2-3b16bed55751" providerId="ADAL" clId="{BCBFAF8F-3126-45CD-869C-948A7EA44418}" dt="2023-06-11T11:36:43.335" v="2439" actId="478"/>
          <ac:spMkLst>
            <pc:docMk/>
            <pc:sldMk cId="2756450668" sldId="613"/>
            <ac:spMk id="7" creationId="{8243F164-2E6C-911D-9982-4346B357C95A}"/>
          </ac:spMkLst>
        </pc:spChg>
        <pc:spChg chg="mod">
          <ac:chgData name="Trần Huỳnh Như - B2110135" userId="a26d63db-f0a5-4263-bbb2-3b16bed55751" providerId="ADAL" clId="{BCBFAF8F-3126-45CD-869C-948A7EA44418}" dt="2023-06-11T08:42:20.027" v="1345" actId="1076"/>
          <ac:spMkLst>
            <pc:docMk/>
            <pc:sldMk cId="2756450668" sldId="613"/>
            <ac:spMk id="27" creationId="{B0F2F29B-64D2-4304-ACBC-C9F7572891DA}"/>
          </ac:spMkLst>
        </pc:spChg>
        <pc:picChg chg="add mod">
          <ac:chgData name="Trần Huỳnh Như - B2110135" userId="a26d63db-f0a5-4263-bbb2-3b16bed55751" providerId="ADAL" clId="{BCBFAF8F-3126-45CD-869C-948A7EA44418}" dt="2023-06-11T15:15:04.771" v="2659" actId="11530"/>
          <ac:picMkLst>
            <pc:docMk/>
            <pc:sldMk cId="2756450668" sldId="613"/>
            <ac:picMk id="2" creationId="{16CBFE08-8510-C8E3-E5BB-751A2B122306}"/>
          </ac:picMkLst>
        </pc:picChg>
        <pc:picChg chg="del mod">
          <ac:chgData name="Trần Huỳnh Như - B2110135" userId="a26d63db-f0a5-4263-bbb2-3b16bed55751" providerId="ADAL" clId="{BCBFAF8F-3126-45CD-869C-948A7EA44418}" dt="2023-06-11T08:43:31.331" v="1355" actId="478"/>
          <ac:picMkLst>
            <pc:docMk/>
            <pc:sldMk cId="2756450668" sldId="613"/>
            <ac:picMk id="2" creationId="{B4C21D0C-662B-DD01-C386-64D5EFD56E50}"/>
          </ac:picMkLst>
        </pc:picChg>
        <pc:picChg chg="add mod">
          <ac:chgData name="Trần Huỳnh Như - B2110135" userId="a26d63db-f0a5-4263-bbb2-3b16bed55751" providerId="ADAL" clId="{BCBFAF8F-3126-45CD-869C-948A7EA44418}" dt="2023-06-11T15:14:35.881" v="2656" actId="11530"/>
          <ac:picMkLst>
            <pc:docMk/>
            <pc:sldMk cId="2756450668" sldId="613"/>
            <ac:picMk id="8" creationId="{1D18FC1E-6CF8-9142-2F3E-C9C96FFD46CE}"/>
          </ac:picMkLst>
        </pc:picChg>
        <pc:picChg chg="add del mod">
          <ac:chgData name="Trần Huỳnh Như - B2110135" userId="a26d63db-f0a5-4263-bbb2-3b16bed55751" providerId="ADAL" clId="{BCBFAF8F-3126-45CD-869C-948A7EA44418}" dt="2023-06-11T10:27:27.771" v="2148" actId="478"/>
          <ac:picMkLst>
            <pc:docMk/>
            <pc:sldMk cId="2756450668" sldId="613"/>
            <ac:picMk id="8" creationId="{F560EE12-AF07-57AF-6236-0AE4C0C185C0}"/>
          </ac:picMkLst>
        </pc:picChg>
        <pc:picChg chg="del">
          <ac:chgData name="Trần Huỳnh Như - B2110135" userId="a26d63db-f0a5-4263-bbb2-3b16bed55751" providerId="ADAL" clId="{BCBFAF8F-3126-45CD-869C-948A7EA44418}" dt="2023-06-11T08:43:33.691" v="1356" actId="478"/>
          <ac:picMkLst>
            <pc:docMk/>
            <pc:sldMk cId="2756450668" sldId="613"/>
            <ac:picMk id="9" creationId="{C85318A0-D059-8A75-64A7-0F72C3D966BD}"/>
          </ac:picMkLst>
        </pc:picChg>
        <pc:picChg chg="add mod">
          <ac:chgData name="Trần Huỳnh Như - B2110135" userId="a26d63db-f0a5-4263-bbb2-3b16bed55751" providerId="ADAL" clId="{BCBFAF8F-3126-45CD-869C-948A7EA44418}" dt="2023-06-11T15:14:57.560" v="2658" actId="11530"/>
          <ac:picMkLst>
            <pc:docMk/>
            <pc:sldMk cId="2756450668" sldId="613"/>
            <ac:picMk id="10" creationId="{BE54E5E0-7E56-D934-A96D-D2B2F8F18A3D}"/>
          </ac:picMkLst>
        </pc:picChg>
      </pc:sldChg>
      <pc:sldChg chg="delSp modSp add mod ord modAnim">
        <pc:chgData name="Trần Huỳnh Như - B2110135" userId="a26d63db-f0a5-4263-bbb2-3b16bed55751" providerId="ADAL" clId="{BCBFAF8F-3126-45CD-869C-948A7EA44418}" dt="2023-06-11T11:40:25.439" v="2478"/>
        <pc:sldMkLst>
          <pc:docMk/>
          <pc:sldMk cId="4104589542" sldId="614"/>
        </pc:sldMkLst>
        <pc:spChg chg="mod">
          <ac:chgData name="Trần Huỳnh Như - B2110135" userId="a26d63db-f0a5-4263-bbb2-3b16bed55751" providerId="ADAL" clId="{BCBFAF8F-3126-45CD-869C-948A7EA44418}" dt="2023-06-11T08:45:33.859" v="1375" actId="14100"/>
          <ac:spMkLst>
            <pc:docMk/>
            <pc:sldMk cId="4104589542" sldId="614"/>
            <ac:spMk id="4" creationId="{CA98D6A7-7010-AFEA-87BB-3A14559126BF}"/>
          </ac:spMkLst>
        </pc:spChg>
        <pc:spChg chg="mod">
          <ac:chgData name="Trần Huỳnh Như - B2110135" userId="a26d63db-f0a5-4263-bbb2-3b16bed55751" providerId="ADAL" clId="{BCBFAF8F-3126-45CD-869C-948A7EA44418}" dt="2023-06-11T08:46:54.026" v="1417" actId="20577"/>
          <ac:spMkLst>
            <pc:docMk/>
            <pc:sldMk cId="4104589542" sldId="614"/>
            <ac:spMk id="5" creationId="{5A995FE6-BBD5-C8F4-19AF-D331C5461C4D}"/>
          </ac:spMkLst>
        </pc:spChg>
        <pc:spChg chg="mod">
          <ac:chgData name="Trần Huỳnh Như - B2110135" userId="a26d63db-f0a5-4263-bbb2-3b16bed55751" providerId="ADAL" clId="{BCBFAF8F-3126-45CD-869C-948A7EA44418}" dt="2023-06-11T11:39:51.371" v="2473" actId="1076"/>
          <ac:spMkLst>
            <pc:docMk/>
            <pc:sldMk cId="4104589542" sldId="614"/>
            <ac:spMk id="6" creationId="{42BDF94D-AED5-913A-6C45-DE675308914C}"/>
          </ac:spMkLst>
        </pc:spChg>
        <pc:spChg chg="del mod">
          <ac:chgData name="Trần Huỳnh Như - B2110135" userId="a26d63db-f0a5-4263-bbb2-3b16bed55751" providerId="ADAL" clId="{BCBFAF8F-3126-45CD-869C-948A7EA44418}" dt="2023-06-11T11:39:37.367" v="2468" actId="478"/>
          <ac:spMkLst>
            <pc:docMk/>
            <pc:sldMk cId="4104589542" sldId="614"/>
            <ac:spMk id="7" creationId="{8243F164-2E6C-911D-9982-4346B357C95A}"/>
          </ac:spMkLst>
        </pc:spChg>
        <pc:picChg chg="mod">
          <ac:chgData name="Trần Huỳnh Như - B2110135" userId="a26d63db-f0a5-4263-bbb2-3b16bed55751" providerId="ADAL" clId="{BCBFAF8F-3126-45CD-869C-948A7EA44418}" dt="2023-06-11T08:46:19.560" v="1378" actId="14826"/>
          <ac:picMkLst>
            <pc:docMk/>
            <pc:sldMk cId="4104589542" sldId="614"/>
            <ac:picMk id="2" creationId="{B4C21D0C-662B-DD01-C386-64D5EFD56E50}"/>
          </ac:picMkLst>
        </pc:picChg>
        <pc:picChg chg="del">
          <ac:chgData name="Trần Huỳnh Như - B2110135" userId="a26d63db-f0a5-4263-bbb2-3b16bed55751" providerId="ADAL" clId="{BCBFAF8F-3126-45CD-869C-948A7EA44418}" dt="2023-06-11T08:46:45.634" v="1408" actId="478"/>
          <ac:picMkLst>
            <pc:docMk/>
            <pc:sldMk cId="4104589542" sldId="614"/>
            <ac:picMk id="9" creationId="{C85318A0-D059-8A75-64A7-0F72C3D966BD}"/>
          </ac:picMkLst>
        </pc:picChg>
      </pc:sldChg>
      <pc:sldChg chg="addSp delSp modSp add mod delAnim modAnim">
        <pc:chgData name="Trần Huỳnh Như - B2110135" userId="a26d63db-f0a5-4263-bbb2-3b16bed55751" providerId="ADAL" clId="{BCBFAF8F-3126-45CD-869C-948A7EA44418}" dt="2023-06-11T15:21:26.710" v="2694"/>
        <pc:sldMkLst>
          <pc:docMk/>
          <pc:sldMk cId="2397220750" sldId="615"/>
        </pc:sldMkLst>
        <pc:spChg chg="mod">
          <ac:chgData name="Trần Huỳnh Như - B2110135" userId="a26d63db-f0a5-4263-bbb2-3b16bed55751" providerId="ADAL" clId="{BCBFAF8F-3126-45CD-869C-948A7EA44418}" dt="2023-06-11T08:49:03.190" v="1468" actId="14100"/>
          <ac:spMkLst>
            <pc:docMk/>
            <pc:sldMk cId="2397220750" sldId="615"/>
            <ac:spMk id="4" creationId="{CA98D6A7-7010-AFEA-87BB-3A14559126BF}"/>
          </ac:spMkLst>
        </pc:spChg>
        <pc:spChg chg="mod">
          <ac:chgData name="Trần Huỳnh Như - B2110135" userId="a26d63db-f0a5-4263-bbb2-3b16bed55751" providerId="ADAL" clId="{BCBFAF8F-3126-45CD-869C-948A7EA44418}" dt="2023-06-11T08:47:22.514" v="1458" actId="20577"/>
          <ac:spMkLst>
            <pc:docMk/>
            <pc:sldMk cId="2397220750" sldId="615"/>
            <ac:spMk id="5" creationId="{5A995FE6-BBD5-C8F4-19AF-D331C5461C4D}"/>
          </ac:spMkLst>
        </pc:spChg>
        <pc:spChg chg="mod">
          <ac:chgData name="Trần Huỳnh Như - B2110135" userId="a26d63db-f0a5-4263-bbb2-3b16bed55751" providerId="ADAL" clId="{BCBFAF8F-3126-45CD-869C-948A7EA44418}" dt="2023-06-11T08:49:08.987" v="1469" actId="20577"/>
          <ac:spMkLst>
            <pc:docMk/>
            <pc:sldMk cId="2397220750" sldId="615"/>
            <ac:spMk id="6" creationId="{42BDF94D-AED5-913A-6C45-DE675308914C}"/>
          </ac:spMkLst>
        </pc:spChg>
        <pc:spChg chg="del mod">
          <ac:chgData name="Trần Huỳnh Như - B2110135" userId="a26d63db-f0a5-4263-bbb2-3b16bed55751" providerId="ADAL" clId="{BCBFAF8F-3126-45CD-869C-948A7EA44418}" dt="2023-06-11T08:52:35.250" v="1471" actId="21"/>
          <ac:spMkLst>
            <pc:docMk/>
            <pc:sldMk cId="2397220750" sldId="615"/>
            <ac:spMk id="7" creationId="{8243F164-2E6C-911D-9982-4346B357C95A}"/>
          </ac:spMkLst>
        </pc:spChg>
        <pc:picChg chg="add mod">
          <ac:chgData name="Trần Huỳnh Như - B2110135" userId="a26d63db-f0a5-4263-bbb2-3b16bed55751" providerId="ADAL" clId="{BCBFAF8F-3126-45CD-869C-948A7EA44418}" dt="2023-06-11T15:21:02.160" v="2693" actId="1076"/>
          <ac:picMkLst>
            <pc:docMk/>
            <pc:sldMk cId="2397220750" sldId="615"/>
            <ac:picMk id="2" creationId="{F407EEA3-75BB-A776-5917-FB50CC50B61D}"/>
          </ac:picMkLst>
        </pc:picChg>
        <pc:picChg chg="add del mod">
          <ac:chgData name="Trần Huỳnh Như - B2110135" userId="a26d63db-f0a5-4263-bbb2-3b16bed55751" providerId="ADAL" clId="{BCBFAF8F-3126-45CD-869C-948A7EA44418}" dt="2023-06-11T15:18:30.044" v="2680" actId="478"/>
          <ac:picMkLst>
            <pc:docMk/>
            <pc:sldMk cId="2397220750" sldId="615"/>
            <ac:picMk id="8" creationId="{5E96BC47-439D-4D64-9AF9-1F9A62F0107C}"/>
          </ac:picMkLst>
        </pc:picChg>
        <pc:picChg chg="del mod">
          <ac:chgData name="Trần Huỳnh Như - B2110135" userId="a26d63db-f0a5-4263-bbb2-3b16bed55751" providerId="ADAL" clId="{BCBFAF8F-3126-45CD-869C-948A7EA44418}" dt="2023-06-11T10:28:28.060" v="2154" actId="478"/>
          <ac:picMkLst>
            <pc:docMk/>
            <pc:sldMk cId="2397220750" sldId="615"/>
            <ac:picMk id="8" creationId="{F560EE12-AF07-57AF-6236-0AE4C0C185C0}"/>
          </ac:picMkLst>
        </pc:picChg>
        <pc:picChg chg="add del mod">
          <ac:chgData name="Trần Huỳnh Như - B2110135" userId="a26d63db-f0a5-4263-bbb2-3b16bed55751" providerId="ADAL" clId="{BCBFAF8F-3126-45CD-869C-948A7EA44418}" dt="2023-06-11T15:19:34.321" v="2682" actId="478"/>
          <ac:picMkLst>
            <pc:docMk/>
            <pc:sldMk cId="2397220750" sldId="615"/>
            <ac:picMk id="9" creationId="{FCAE301F-9E66-C4FB-402E-52D8476698D7}"/>
          </ac:picMkLst>
        </pc:picChg>
        <pc:picChg chg="add del mod">
          <ac:chgData name="Trần Huỳnh Như - B2110135" userId="a26d63db-f0a5-4263-bbb2-3b16bed55751" providerId="ADAL" clId="{BCBFAF8F-3126-45CD-869C-948A7EA44418}" dt="2023-06-11T15:20:16.752" v="2687" actId="478"/>
          <ac:picMkLst>
            <pc:docMk/>
            <pc:sldMk cId="2397220750" sldId="615"/>
            <ac:picMk id="11" creationId="{50EDF310-462E-5428-859E-A97C486254E6}"/>
          </ac:picMkLst>
        </pc:picChg>
        <pc:picChg chg="add mod">
          <ac:chgData name="Trần Huỳnh Như - B2110135" userId="a26d63db-f0a5-4263-bbb2-3b16bed55751" providerId="ADAL" clId="{BCBFAF8F-3126-45CD-869C-948A7EA44418}" dt="2023-06-11T15:20:55.646" v="2692" actId="1076"/>
          <ac:picMkLst>
            <pc:docMk/>
            <pc:sldMk cId="2397220750" sldId="615"/>
            <ac:picMk id="12" creationId="{9B1936AB-8350-73A6-E0C9-5786FF58E0C8}"/>
          </ac:picMkLst>
        </pc:picChg>
        <pc:picChg chg="add mod">
          <ac:chgData name="Trần Huỳnh Như - B2110135" userId="a26d63db-f0a5-4263-bbb2-3b16bed55751" providerId="ADAL" clId="{BCBFAF8F-3126-45CD-869C-948A7EA44418}" dt="2023-06-11T15:20:43.240" v="2690" actId="1076"/>
          <ac:picMkLst>
            <pc:docMk/>
            <pc:sldMk cId="2397220750" sldId="615"/>
            <ac:picMk id="13" creationId="{FF81A433-C79B-BB0E-6AA1-08FE9B8CD22F}"/>
          </ac:picMkLst>
        </pc:picChg>
      </pc:sldChg>
      <pc:sldChg chg="modSp add del mod">
        <pc:chgData name="Trần Huỳnh Như - B2110135" userId="a26d63db-f0a5-4263-bbb2-3b16bed55751" providerId="ADAL" clId="{BCBFAF8F-3126-45CD-869C-948A7EA44418}" dt="2023-06-11T08:57:01.854" v="1554" actId="2696"/>
        <pc:sldMkLst>
          <pc:docMk/>
          <pc:sldMk cId="799220692" sldId="616"/>
        </pc:sldMkLst>
        <pc:spChg chg="mod">
          <ac:chgData name="Trần Huỳnh Như - B2110135" userId="a26d63db-f0a5-4263-bbb2-3b16bed55751" providerId="ADAL" clId="{BCBFAF8F-3126-45CD-869C-948A7EA44418}" dt="2023-06-11T08:54:24.527" v="1486" actId="20577"/>
          <ac:spMkLst>
            <pc:docMk/>
            <pc:sldMk cId="799220692" sldId="616"/>
            <ac:spMk id="6" creationId="{42BDF94D-AED5-913A-6C45-DE675308914C}"/>
          </ac:spMkLst>
        </pc:spChg>
      </pc:sldChg>
      <pc:sldChg chg="addSp delSp modSp add mod addAnim delAnim modAnim">
        <pc:chgData name="Trần Huỳnh Như - B2110135" userId="a26d63db-f0a5-4263-bbb2-3b16bed55751" providerId="ADAL" clId="{BCBFAF8F-3126-45CD-869C-948A7EA44418}" dt="2023-06-11T16:19:02.810" v="3267"/>
        <pc:sldMkLst>
          <pc:docMk/>
          <pc:sldMk cId="829727642" sldId="617"/>
        </pc:sldMkLst>
        <pc:spChg chg="add mod">
          <ac:chgData name="Trần Huỳnh Như - B2110135" userId="a26d63db-f0a5-4263-bbb2-3b16bed55751" providerId="ADAL" clId="{BCBFAF8F-3126-45CD-869C-948A7EA44418}" dt="2023-06-11T15:24:12.865" v="2707"/>
          <ac:spMkLst>
            <pc:docMk/>
            <pc:sldMk cId="829727642" sldId="617"/>
            <ac:spMk id="2" creationId="{D4C97637-EA2C-CC3D-FBFB-52194D5BEA72}"/>
          </ac:spMkLst>
        </pc:spChg>
        <pc:spChg chg="mod">
          <ac:chgData name="Trần Huỳnh Như - B2110135" userId="a26d63db-f0a5-4263-bbb2-3b16bed55751" providerId="ADAL" clId="{BCBFAF8F-3126-45CD-869C-948A7EA44418}" dt="2023-06-11T15:24:27.471" v="2709" actId="14100"/>
          <ac:spMkLst>
            <pc:docMk/>
            <pc:sldMk cId="829727642" sldId="617"/>
            <ac:spMk id="4" creationId="{CA98D6A7-7010-AFEA-87BB-3A14559126BF}"/>
          </ac:spMkLst>
        </pc:spChg>
        <pc:spChg chg="mod">
          <ac:chgData name="Trần Huỳnh Như - B2110135" userId="a26d63db-f0a5-4263-bbb2-3b16bed55751" providerId="ADAL" clId="{BCBFAF8F-3126-45CD-869C-948A7EA44418}" dt="2023-06-11T15:23:37.981" v="2705" actId="1076"/>
          <ac:spMkLst>
            <pc:docMk/>
            <pc:sldMk cId="829727642" sldId="617"/>
            <ac:spMk id="6" creationId="{42BDF94D-AED5-913A-6C45-DE675308914C}"/>
          </ac:spMkLst>
        </pc:spChg>
        <pc:spChg chg="del mod">
          <ac:chgData name="Trần Huỳnh Như - B2110135" userId="a26d63db-f0a5-4263-bbb2-3b16bed55751" providerId="ADAL" clId="{BCBFAF8F-3126-45CD-869C-948A7EA44418}" dt="2023-06-11T08:55:52.477" v="1547" actId="478"/>
          <ac:spMkLst>
            <pc:docMk/>
            <pc:sldMk cId="829727642" sldId="617"/>
            <ac:spMk id="7" creationId="{8243F164-2E6C-911D-9982-4346B357C95A}"/>
          </ac:spMkLst>
        </pc:spChg>
        <pc:spChg chg="add mod">
          <ac:chgData name="Trần Huỳnh Như - B2110135" userId="a26d63db-f0a5-4263-bbb2-3b16bed55751" providerId="ADAL" clId="{BCBFAF8F-3126-45CD-869C-948A7EA44418}" dt="2023-06-11T11:43:55.800" v="2507" actId="571"/>
          <ac:spMkLst>
            <pc:docMk/>
            <pc:sldMk cId="829727642" sldId="617"/>
            <ac:spMk id="8" creationId="{E0FA0F76-DD29-0F7A-CD5E-CB6765422FC0}"/>
          </ac:spMkLst>
        </pc:spChg>
        <pc:spChg chg="add mod">
          <ac:chgData name="Trần Huỳnh Như - B2110135" userId="a26d63db-f0a5-4263-bbb2-3b16bed55751" providerId="ADAL" clId="{BCBFAF8F-3126-45CD-869C-948A7EA44418}" dt="2023-06-11T15:25:27.800" v="2715" actId="1076"/>
          <ac:spMkLst>
            <pc:docMk/>
            <pc:sldMk cId="829727642" sldId="617"/>
            <ac:spMk id="10" creationId="{5025FE26-333C-81E1-9191-FB3F18E600E3}"/>
          </ac:spMkLst>
        </pc:spChg>
        <pc:spChg chg="add mod">
          <ac:chgData name="Trần Huỳnh Như - B2110135" userId="a26d63db-f0a5-4263-bbb2-3b16bed55751" providerId="ADAL" clId="{BCBFAF8F-3126-45CD-869C-948A7EA44418}" dt="2023-06-11T15:36:35.131" v="2855" actId="1076"/>
          <ac:spMkLst>
            <pc:docMk/>
            <pc:sldMk cId="829727642" sldId="617"/>
            <ac:spMk id="11" creationId="{7EB077BD-F980-FF4A-7692-5F96869F143F}"/>
          </ac:spMkLst>
        </pc:spChg>
        <pc:spChg chg="mod">
          <ac:chgData name="Trần Huỳnh Như - B2110135" userId="a26d63db-f0a5-4263-bbb2-3b16bed55751" providerId="ADAL" clId="{BCBFAF8F-3126-45CD-869C-948A7EA44418}" dt="2023-06-11T15:34:05.053" v="2838" actId="14100"/>
          <ac:spMkLst>
            <pc:docMk/>
            <pc:sldMk cId="829727642" sldId="617"/>
            <ac:spMk id="27" creationId="{B0F2F29B-64D2-4304-ACBC-C9F7572891DA}"/>
          </ac:spMkLst>
        </pc:spChg>
        <pc:picChg chg="add del mod">
          <ac:chgData name="Trần Huỳnh Như - B2110135" userId="a26d63db-f0a5-4263-bbb2-3b16bed55751" providerId="ADAL" clId="{BCBFAF8F-3126-45CD-869C-948A7EA44418}" dt="2023-06-11T09:35:56.036" v="2003" actId="478"/>
          <ac:picMkLst>
            <pc:docMk/>
            <pc:sldMk cId="829727642" sldId="617"/>
            <ac:picMk id="2" creationId="{130649BE-F51B-6353-C97C-CBB804A1CB2B}"/>
          </ac:picMkLst>
        </pc:picChg>
        <pc:picChg chg="add del mod">
          <ac:chgData name="Trần Huỳnh Như - B2110135" userId="a26d63db-f0a5-4263-bbb2-3b16bed55751" providerId="ADAL" clId="{BCBFAF8F-3126-45CD-869C-948A7EA44418}" dt="2023-06-11T10:55:27.540" v="2227" actId="478"/>
          <ac:picMkLst>
            <pc:docMk/>
            <pc:sldMk cId="829727642" sldId="617"/>
            <ac:picMk id="2" creationId="{147537EE-A6D6-253D-F971-B61FB0B733D8}"/>
          </ac:picMkLst>
        </pc:picChg>
        <pc:picChg chg="add mod">
          <ac:chgData name="Trần Huỳnh Như - B2110135" userId="a26d63db-f0a5-4263-bbb2-3b16bed55751" providerId="ADAL" clId="{BCBFAF8F-3126-45CD-869C-948A7EA44418}" dt="2023-06-11T15:24:38.841" v="2710" actId="1076"/>
          <ac:picMkLst>
            <pc:docMk/>
            <pc:sldMk cId="829727642" sldId="617"/>
            <ac:picMk id="7" creationId="{EAEB1059-DC7B-6366-7AD5-11935BC60078}"/>
          </ac:picMkLst>
        </pc:picChg>
        <pc:picChg chg="add del mod">
          <ac:chgData name="Trần Huỳnh Như - B2110135" userId="a26d63db-f0a5-4263-bbb2-3b16bed55751" providerId="ADAL" clId="{BCBFAF8F-3126-45CD-869C-948A7EA44418}" dt="2023-06-11T15:36:19.001" v="2852" actId="478"/>
          <ac:picMkLst>
            <pc:docMk/>
            <pc:sldMk cId="829727642" sldId="617"/>
            <ac:picMk id="8" creationId="{072761D9-B9C1-5802-BDF0-1EFAD6000404}"/>
          </ac:picMkLst>
        </pc:picChg>
        <pc:picChg chg="del">
          <ac:chgData name="Trần Huỳnh Như - B2110135" userId="a26d63db-f0a5-4263-bbb2-3b16bed55751" providerId="ADAL" clId="{BCBFAF8F-3126-45CD-869C-948A7EA44418}" dt="2023-06-11T08:55:46.546" v="1545" actId="478"/>
          <ac:picMkLst>
            <pc:docMk/>
            <pc:sldMk cId="829727642" sldId="617"/>
            <ac:picMk id="8" creationId="{F560EE12-AF07-57AF-6236-0AE4C0C185C0}"/>
          </ac:picMkLst>
        </pc:picChg>
        <pc:picChg chg="add del mod">
          <ac:chgData name="Trần Huỳnh Như - B2110135" userId="a26d63db-f0a5-4263-bbb2-3b16bed55751" providerId="ADAL" clId="{BCBFAF8F-3126-45CD-869C-948A7EA44418}" dt="2023-06-11T15:22:13.750" v="2697" actId="21"/>
          <ac:picMkLst>
            <pc:docMk/>
            <pc:sldMk cId="829727642" sldId="617"/>
            <ac:picMk id="9" creationId="{CF2F97D4-7882-199A-3C19-7A9B105BBB16}"/>
          </ac:picMkLst>
        </pc:picChg>
        <pc:picChg chg="add mod">
          <ac:chgData name="Trần Huỳnh Như - B2110135" userId="a26d63db-f0a5-4263-bbb2-3b16bed55751" providerId="ADAL" clId="{BCBFAF8F-3126-45CD-869C-948A7EA44418}" dt="2023-06-11T15:36:37.446" v="2856" actId="1076"/>
          <ac:picMkLst>
            <pc:docMk/>
            <pc:sldMk cId="829727642" sldId="617"/>
            <ac:picMk id="12" creationId="{4E31F528-4FF6-4787-96B9-F50D7BBFFC82}"/>
          </ac:picMkLst>
        </pc:picChg>
        <pc:picChg chg="add del mod">
          <ac:chgData name="Trần Huỳnh Như - B2110135" userId="a26d63db-f0a5-4263-bbb2-3b16bed55751" providerId="ADAL" clId="{BCBFAF8F-3126-45CD-869C-948A7EA44418}" dt="2023-06-11T15:33:46.718" v="2833"/>
          <ac:picMkLst>
            <pc:docMk/>
            <pc:sldMk cId="829727642" sldId="617"/>
            <ac:picMk id="1026" creationId="{C214A1AC-EAF7-F77A-2287-226B201BD2AA}"/>
          </ac:picMkLst>
        </pc:picChg>
        <pc:picChg chg="add del mod">
          <ac:chgData name="Trần Huỳnh Như - B2110135" userId="a26d63db-f0a5-4263-bbb2-3b16bed55751" providerId="ADAL" clId="{BCBFAF8F-3126-45CD-869C-948A7EA44418}" dt="2023-06-11T15:34:06.840" v="2839"/>
          <ac:picMkLst>
            <pc:docMk/>
            <pc:sldMk cId="829727642" sldId="617"/>
            <ac:picMk id="1028" creationId="{5826F9B7-D1B6-FEB3-AADD-13A375754D05}"/>
          </ac:picMkLst>
        </pc:picChg>
        <pc:picChg chg="add del mod">
          <ac:chgData name="Trần Huỳnh Như - B2110135" userId="a26d63db-f0a5-4263-bbb2-3b16bed55751" providerId="ADAL" clId="{BCBFAF8F-3126-45CD-869C-948A7EA44418}" dt="2023-06-11T15:35:45.121" v="2847"/>
          <ac:picMkLst>
            <pc:docMk/>
            <pc:sldMk cId="829727642" sldId="617"/>
            <ac:picMk id="1030" creationId="{EEE3DD80-FB1D-8A95-7E35-0FC92A9645A8}"/>
          </ac:picMkLst>
        </pc:picChg>
        <pc:picChg chg="add del mod">
          <ac:chgData name="Trần Huỳnh Như - B2110135" userId="a26d63db-f0a5-4263-bbb2-3b16bed55751" providerId="ADAL" clId="{BCBFAF8F-3126-45CD-869C-948A7EA44418}" dt="2023-06-11T15:22:08.230" v="2696" actId="21"/>
          <ac:picMkLst>
            <pc:docMk/>
            <pc:sldMk cId="829727642" sldId="617"/>
            <ac:picMk id="4098" creationId="{6EFFFE0E-4685-6238-475F-66DBAEAE6AC7}"/>
          </ac:picMkLst>
        </pc:picChg>
      </pc:sldChg>
      <pc:sldChg chg="delSp modSp add mod ord modAnim">
        <pc:chgData name="Trần Huỳnh Như - B2110135" userId="a26d63db-f0a5-4263-bbb2-3b16bed55751" providerId="ADAL" clId="{BCBFAF8F-3126-45CD-869C-948A7EA44418}" dt="2023-06-11T11:44:48.204" v="2517"/>
        <pc:sldMkLst>
          <pc:docMk/>
          <pc:sldMk cId="256316243" sldId="618"/>
        </pc:sldMkLst>
        <pc:spChg chg="mod">
          <ac:chgData name="Trần Huỳnh Như - B2110135" userId="a26d63db-f0a5-4263-bbb2-3b16bed55751" providerId="ADAL" clId="{BCBFAF8F-3126-45CD-869C-948A7EA44418}" dt="2023-06-11T08:58:44.754" v="1594" actId="20577"/>
          <ac:spMkLst>
            <pc:docMk/>
            <pc:sldMk cId="256316243" sldId="618"/>
            <ac:spMk id="5" creationId="{5A995FE6-BBD5-C8F4-19AF-D331C5461C4D}"/>
          </ac:spMkLst>
        </pc:spChg>
        <pc:spChg chg="mod">
          <ac:chgData name="Trần Huỳnh Như - B2110135" userId="a26d63db-f0a5-4263-bbb2-3b16bed55751" providerId="ADAL" clId="{BCBFAF8F-3126-45CD-869C-948A7EA44418}" dt="2023-06-11T11:44:18.730" v="2513" actId="20577"/>
          <ac:spMkLst>
            <pc:docMk/>
            <pc:sldMk cId="256316243" sldId="618"/>
            <ac:spMk id="6" creationId="{42BDF94D-AED5-913A-6C45-DE675308914C}"/>
          </ac:spMkLst>
        </pc:spChg>
        <pc:spChg chg="del mod">
          <ac:chgData name="Trần Huỳnh Như - B2110135" userId="a26d63db-f0a5-4263-bbb2-3b16bed55751" providerId="ADAL" clId="{BCBFAF8F-3126-45CD-869C-948A7EA44418}" dt="2023-06-11T11:44:13.572" v="2509" actId="478"/>
          <ac:spMkLst>
            <pc:docMk/>
            <pc:sldMk cId="256316243" sldId="618"/>
            <ac:spMk id="7" creationId="{8243F164-2E6C-911D-9982-4346B357C95A}"/>
          </ac:spMkLst>
        </pc:spChg>
        <pc:picChg chg="mod">
          <ac:chgData name="Trần Huỳnh Như - B2110135" userId="a26d63db-f0a5-4263-bbb2-3b16bed55751" providerId="ADAL" clId="{BCBFAF8F-3126-45CD-869C-948A7EA44418}" dt="2023-06-11T09:00:07.724" v="1598" actId="14826"/>
          <ac:picMkLst>
            <pc:docMk/>
            <pc:sldMk cId="256316243" sldId="618"/>
            <ac:picMk id="2" creationId="{B4C21D0C-662B-DD01-C386-64D5EFD56E50}"/>
          </ac:picMkLst>
        </pc:picChg>
      </pc:sldChg>
      <pc:sldChg chg="add del ord">
        <pc:chgData name="Trần Huỳnh Như - B2110135" userId="a26d63db-f0a5-4263-bbb2-3b16bed55751" providerId="ADAL" clId="{BCBFAF8F-3126-45CD-869C-948A7EA44418}" dt="2023-06-11T09:05:16.682" v="1632" actId="2696"/>
        <pc:sldMkLst>
          <pc:docMk/>
          <pc:sldMk cId="4109406703" sldId="619"/>
        </pc:sldMkLst>
      </pc:sldChg>
      <pc:sldChg chg="modSp add mod ord modAnim">
        <pc:chgData name="Trần Huỳnh Như - B2110135" userId="a26d63db-f0a5-4263-bbb2-3b16bed55751" providerId="ADAL" clId="{BCBFAF8F-3126-45CD-869C-948A7EA44418}" dt="2023-06-11T11:45:20.588" v="2522"/>
        <pc:sldMkLst>
          <pc:docMk/>
          <pc:sldMk cId="3377989830" sldId="620"/>
        </pc:sldMkLst>
        <pc:spChg chg="mod">
          <ac:chgData name="Trần Huỳnh Như - B2110135" userId="a26d63db-f0a5-4263-bbb2-3b16bed55751" providerId="ADAL" clId="{BCBFAF8F-3126-45CD-869C-948A7EA44418}" dt="2023-06-11T09:11:38.847" v="1714"/>
          <ac:spMkLst>
            <pc:docMk/>
            <pc:sldMk cId="3377989830" sldId="620"/>
            <ac:spMk id="5" creationId="{5A995FE6-BBD5-C8F4-19AF-D331C5461C4D}"/>
          </ac:spMkLst>
        </pc:spChg>
        <pc:spChg chg="mod">
          <ac:chgData name="Trần Huỳnh Như - B2110135" userId="a26d63db-f0a5-4263-bbb2-3b16bed55751" providerId="ADAL" clId="{BCBFAF8F-3126-45CD-869C-948A7EA44418}" dt="2023-06-11T09:01:30.678" v="1610" actId="1076"/>
          <ac:spMkLst>
            <pc:docMk/>
            <pc:sldMk cId="3377989830" sldId="620"/>
            <ac:spMk id="6" creationId="{42BDF94D-AED5-913A-6C45-DE675308914C}"/>
          </ac:spMkLst>
        </pc:spChg>
        <pc:picChg chg="mod">
          <ac:chgData name="Trần Huỳnh Như - B2110135" userId="a26d63db-f0a5-4263-bbb2-3b16bed55751" providerId="ADAL" clId="{BCBFAF8F-3126-45CD-869C-948A7EA44418}" dt="2023-06-11T10:51:03" v="2222" actId="1076"/>
          <ac:picMkLst>
            <pc:docMk/>
            <pc:sldMk cId="3377989830" sldId="620"/>
            <ac:picMk id="8" creationId="{F560EE12-AF07-57AF-6236-0AE4C0C185C0}"/>
          </ac:picMkLst>
        </pc:picChg>
        <pc:picChg chg="mod">
          <ac:chgData name="Trần Huỳnh Như - B2110135" userId="a26d63db-f0a5-4263-bbb2-3b16bed55751" providerId="ADAL" clId="{BCBFAF8F-3126-45CD-869C-948A7EA44418}" dt="2023-06-11T10:51:00.087" v="2221" actId="1076"/>
          <ac:picMkLst>
            <pc:docMk/>
            <pc:sldMk cId="3377989830" sldId="620"/>
            <ac:picMk id="9" creationId="{FCAE301F-9E66-C4FB-402E-52D8476698D7}"/>
          </ac:picMkLst>
        </pc:picChg>
      </pc:sldChg>
      <pc:sldChg chg="addSp delSp modSp add del mod ord delAnim modAnim">
        <pc:chgData name="Trần Huỳnh Như - B2110135" userId="a26d63db-f0a5-4263-bbb2-3b16bed55751" providerId="ADAL" clId="{BCBFAF8F-3126-45CD-869C-948A7EA44418}" dt="2023-06-11T15:56:57.533" v="3159" actId="2696"/>
        <pc:sldMkLst>
          <pc:docMk/>
          <pc:sldMk cId="1772792675" sldId="621"/>
        </pc:sldMkLst>
        <pc:spChg chg="mod">
          <ac:chgData name="Trần Huỳnh Như - B2110135" userId="a26d63db-f0a5-4263-bbb2-3b16bed55751" providerId="ADAL" clId="{BCBFAF8F-3126-45CD-869C-948A7EA44418}" dt="2023-06-11T10:49:45.641" v="2206" actId="1076"/>
          <ac:spMkLst>
            <pc:docMk/>
            <pc:sldMk cId="1772792675" sldId="621"/>
            <ac:spMk id="4" creationId="{CA98D6A7-7010-AFEA-87BB-3A14559126BF}"/>
          </ac:spMkLst>
        </pc:spChg>
        <pc:spChg chg="mod">
          <ac:chgData name="Trần Huỳnh Như - B2110135" userId="a26d63db-f0a5-4263-bbb2-3b16bed55751" providerId="ADAL" clId="{BCBFAF8F-3126-45CD-869C-948A7EA44418}" dt="2023-06-11T10:49:40.250" v="2205" actId="1076"/>
          <ac:spMkLst>
            <pc:docMk/>
            <pc:sldMk cId="1772792675" sldId="621"/>
            <ac:spMk id="5" creationId="{5A995FE6-BBD5-C8F4-19AF-D331C5461C4D}"/>
          </ac:spMkLst>
        </pc:spChg>
        <pc:spChg chg="mod">
          <ac:chgData name="Trần Huỳnh Như - B2110135" userId="a26d63db-f0a5-4263-bbb2-3b16bed55751" providerId="ADAL" clId="{BCBFAF8F-3126-45CD-869C-948A7EA44418}" dt="2023-06-11T15:53:47.781" v="3091" actId="21"/>
          <ac:spMkLst>
            <pc:docMk/>
            <pc:sldMk cId="1772792675" sldId="621"/>
            <ac:spMk id="6" creationId="{42BDF94D-AED5-913A-6C45-DE675308914C}"/>
          </ac:spMkLst>
        </pc:spChg>
        <pc:spChg chg="add del mod">
          <ac:chgData name="Trần Huỳnh Như - B2110135" userId="a26d63db-f0a5-4263-bbb2-3b16bed55751" providerId="ADAL" clId="{BCBFAF8F-3126-45CD-869C-948A7EA44418}" dt="2023-06-11T09:06:51.980" v="1649"/>
          <ac:spMkLst>
            <pc:docMk/>
            <pc:sldMk cId="1772792675" sldId="621"/>
            <ac:spMk id="7" creationId="{2B329542-C354-63AD-1EB4-01BC29A2B777}"/>
          </ac:spMkLst>
        </pc:spChg>
        <pc:picChg chg="del mod">
          <ac:chgData name="Trần Huỳnh Như - B2110135" userId="a26d63db-f0a5-4263-bbb2-3b16bed55751" providerId="ADAL" clId="{BCBFAF8F-3126-45CD-869C-948A7EA44418}" dt="2023-06-11T10:32:49.130" v="2184" actId="478"/>
          <ac:picMkLst>
            <pc:docMk/>
            <pc:sldMk cId="1772792675" sldId="621"/>
            <ac:picMk id="2" creationId="{130649BE-F51B-6353-C97C-CBB804A1CB2B}"/>
          </ac:picMkLst>
        </pc:picChg>
        <pc:picChg chg="add mod">
          <ac:chgData name="Trần Huỳnh Như - B2110135" userId="a26d63db-f0a5-4263-bbb2-3b16bed55751" providerId="ADAL" clId="{BCBFAF8F-3126-45CD-869C-948A7EA44418}" dt="2023-06-11T10:50:03.029" v="2211" actId="1076"/>
          <ac:picMkLst>
            <pc:docMk/>
            <pc:sldMk cId="1772792675" sldId="621"/>
            <ac:picMk id="7" creationId="{DB122F4F-5162-F290-7D0C-5124785AF920}"/>
          </ac:picMkLst>
        </pc:picChg>
        <pc:picChg chg="add del mod">
          <ac:chgData name="Trần Huỳnh Như - B2110135" userId="a26d63db-f0a5-4263-bbb2-3b16bed55751" providerId="ADAL" clId="{BCBFAF8F-3126-45CD-869C-948A7EA44418}" dt="2023-06-11T09:06:51.980" v="1649"/>
          <ac:picMkLst>
            <pc:docMk/>
            <pc:sldMk cId="1772792675" sldId="621"/>
            <ac:picMk id="8" creationId="{3E15F63B-94E3-F26F-2835-0569A4745E90}"/>
          </ac:picMkLst>
        </pc:picChg>
        <pc:picChg chg="add mod">
          <ac:chgData name="Trần Huỳnh Như - B2110135" userId="a26d63db-f0a5-4263-bbb2-3b16bed55751" providerId="ADAL" clId="{BCBFAF8F-3126-45CD-869C-948A7EA44418}" dt="2023-06-11T10:50:08.543" v="2212" actId="1076"/>
          <ac:picMkLst>
            <pc:docMk/>
            <pc:sldMk cId="1772792675" sldId="621"/>
            <ac:picMk id="8" creationId="{B9CAD836-DF9A-CC03-F87A-1DF4CFFCD293}"/>
          </ac:picMkLst>
        </pc:picChg>
        <pc:picChg chg="del mod">
          <ac:chgData name="Trần Huỳnh Như - B2110135" userId="a26d63db-f0a5-4263-bbb2-3b16bed55751" providerId="ADAL" clId="{BCBFAF8F-3126-45CD-869C-948A7EA44418}" dt="2023-06-11T15:54:58.984" v="3136" actId="21"/>
          <ac:picMkLst>
            <pc:docMk/>
            <pc:sldMk cId="1772792675" sldId="621"/>
            <ac:picMk id="9" creationId="{CF2F97D4-7882-199A-3C19-7A9B105BBB16}"/>
          </ac:picMkLst>
        </pc:picChg>
        <pc:picChg chg="add mod ord">
          <ac:chgData name="Trần Huỳnh Như - B2110135" userId="a26d63db-f0a5-4263-bbb2-3b16bed55751" providerId="ADAL" clId="{BCBFAF8F-3126-45CD-869C-948A7EA44418}" dt="2023-06-11T10:49:58.370" v="2210" actId="1076"/>
          <ac:picMkLst>
            <pc:docMk/>
            <pc:sldMk cId="1772792675" sldId="621"/>
            <ac:picMk id="10" creationId="{6CAB1272-70C8-B0CE-5522-BB948AAF7CC7}"/>
          </ac:picMkLst>
        </pc:picChg>
        <pc:picChg chg="add del mod">
          <ac:chgData name="Trần Huỳnh Như - B2110135" userId="a26d63db-f0a5-4263-bbb2-3b16bed55751" providerId="ADAL" clId="{BCBFAF8F-3126-45CD-869C-948A7EA44418}" dt="2023-06-11T09:06:51.980" v="1649"/>
          <ac:picMkLst>
            <pc:docMk/>
            <pc:sldMk cId="1772792675" sldId="621"/>
            <ac:picMk id="10" creationId="{D52EE2C5-F408-8B03-F7A6-6B66C128BCEC}"/>
          </ac:picMkLst>
        </pc:picChg>
        <pc:picChg chg="add del mod">
          <ac:chgData name="Trần Huỳnh Như - B2110135" userId="a26d63db-f0a5-4263-bbb2-3b16bed55751" providerId="ADAL" clId="{BCBFAF8F-3126-45CD-869C-948A7EA44418}" dt="2023-06-11T09:08:35.719" v="1657" actId="931"/>
          <ac:picMkLst>
            <pc:docMk/>
            <pc:sldMk cId="1772792675" sldId="621"/>
            <ac:picMk id="12" creationId="{A431B0C6-FACC-7432-71D4-371081D3ADCE}"/>
          </ac:picMkLst>
        </pc:picChg>
        <pc:picChg chg="add del mod">
          <ac:chgData name="Trần Huỳnh Như - B2110135" userId="a26d63db-f0a5-4263-bbb2-3b16bed55751" providerId="ADAL" clId="{BCBFAF8F-3126-45CD-869C-948A7EA44418}" dt="2023-06-11T10:32:18.896" v="2180" actId="478"/>
          <ac:picMkLst>
            <pc:docMk/>
            <pc:sldMk cId="1772792675" sldId="621"/>
            <ac:picMk id="13" creationId="{1A368891-9E4A-599B-1C65-2DD102076ABD}"/>
          </ac:picMkLst>
        </pc:picChg>
      </pc:sldChg>
      <pc:sldChg chg="addSp delSp modSp add mod ord modAnim">
        <pc:chgData name="Trần Huỳnh Như - B2110135" userId="a26d63db-f0a5-4263-bbb2-3b16bed55751" providerId="ADAL" clId="{BCBFAF8F-3126-45CD-869C-948A7EA44418}" dt="2023-06-11T11:50:01.857" v="2574"/>
        <pc:sldMkLst>
          <pc:docMk/>
          <pc:sldMk cId="1718499413" sldId="622"/>
        </pc:sldMkLst>
        <pc:spChg chg="mod">
          <ac:chgData name="Trần Huỳnh Như - B2110135" userId="a26d63db-f0a5-4263-bbb2-3b16bed55751" providerId="ADAL" clId="{BCBFAF8F-3126-45CD-869C-948A7EA44418}" dt="2023-06-11T09:23:22.858" v="1908" actId="20577"/>
          <ac:spMkLst>
            <pc:docMk/>
            <pc:sldMk cId="1718499413" sldId="622"/>
            <ac:spMk id="5" creationId="{5A995FE6-BBD5-C8F4-19AF-D331C5461C4D}"/>
          </ac:spMkLst>
        </pc:spChg>
        <pc:spChg chg="mod">
          <ac:chgData name="Trần Huỳnh Như - B2110135" userId="a26d63db-f0a5-4263-bbb2-3b16bed55751" providerId="ADAL" clId="{BCBFAF8F-3126-45CD-869C-948A7EA44418}" dt="2023-06-11T11:49:17.842" v="2564" actId="20577"/>
          <ac:spMkLst>
            <pc:docMk/>
            <pc:sldMk cId="1718499413" sldId="622"/>
            <ac:spMk id="6" creationId="{42BDF94D-AED5-913A-6C45-DE675308914C}"/>
          </ac:spMkLst>
        </pc:spChg>
        <pc:spChg chg="del mod">
          <ac:chgData name="Trần Huỳnh Như - B2110135" userId="a26d63db-f0a5-4263-bbb2-3b16bed55751" providerId="ADAL" clId="{BCBFAF8F-3126-45CD-869C-948A7EA44418}" dt="2023-06-11T11:49:10.575" v="2560" actId="478"/>
          <ac:spMkLst>
            <pc:docMk/>
            <pc:sldMk cId="1718499413" sldId="622"/>
            <ac:spMk id="7" creationId="{8243F164-2E6C-911D-9982-4346B357C95A}"/>
          </ac:spMkLst>
        </pc:spChg>
        <pc:picChg chg="mod">
          <ac:chgData name="Trần Huỳnh Như - B2110135" userId="a26d63db-f0a5-4263-bbb2-3b16bed55751" providerId="ADAL" clId="{BCBFAF8F-3126-45CD-869C-948A7EA44418}" dt="2023-06-11T09:25:29.435" v="1916" actId="1076"/>
          <ac:picMkLst>
            <pc:docMk/>
            <pc:sldMk cId="1718499413" sldId="622"/>
            <ac:picMk id="2" creationId="{B4C21D0C-662B-DD01-C386-64D5EFD56E50}"/>
          </ac:picMkLst>
        </pc:picChg>
        <pc:picChg chg="add mod">
          <ac:chgData name="Trần Huỳnh Như - B2110135" userId="a26d63db-f0a5-4263-bbb2-3b16bed55751" providerId="ADAL" clId="{BCBFAF8F-3126-45CD-869C-948A7EA44418}" dt="2023-06-11T09:25:43.336" v="1920" actId="1076"/>
          <ac:picMkLst>
            <pc:docMk/>
            <pc:sldMk cId="1718499413" sldId="622"/>
            <ac:picMk id="8" creationId="{074EF0C9-7C24-DAA4-4934-50FE7FBAF512}"/>
          </ac:picMkLst>
        </pc:picChg>
        <pc:picChg chg="add mod">
          <ac:chgData name="Trần Huỳnh Như - B2110135" userId="a26d63db-f0a5-4263-bbb2-3b16bed55751" providerId="ADAL" clId="{BCBFAF8F-3126-45CD-869C-948A7EA44418}" dt="2023-06-11T09:25:58.103" v="1922" actId="1076"/>
          <ac:picMkLst>
            <pc:docMk/>
            <pc:sldMk cId="1718499413" sldId="622"/>
            <ac:picMk id="10" creationId="{9E767E73-0B3F-42CB-9312-3D686696850A}"/>
          </ac:picMkLst>
        </pc:picChg>
      </pc:sldChg>
      <pc:sldChg chg="addSp delSp modSp add mod ord modAnim">
        <pc:chgData name="Trần Huỳnh Như - B2110135" userId="a26d63db-f0a5-4263-bbb2-3b16bed55751" providerId="ADAL" clId="{BCBFAF8F-3126-45CD-869C-948A7EA44418}" dt="2023-06-11T11:47:38.521" v="2545"/>
        <pc:sldMkLst>
          <pc:docMk/>
          <pc:sldMk cId="1987102941" sldId="623"/>
        </pc:sldMkLst>
        <pc:spChg chg="mod ord">
          <ac:chgData name="Trần Huỳnh Như - B2110135" userId="a26d63db-f0a5-4263-bbb2-3b16bed55751" providerId="ADAL" clId="{BCBFAF8F-3126-45CD-869C-948A7EA44418}" dt="2023-06-11T09:15:24.213" v="1745" actId="1076"/>
          <ac:spMkLst>
            <pc:docMk/>
            <pc:sldMk cId="1987102941" sldId="623"/>
            <ac:spMk id="3" creationId="{7E496E63-6CC9-4836-893E-4E4665A6E596}"/>
          </ac:spMkLst>
        </pc:spChg>
        <pc:spChg chg="mod">
          <ac:chgData name="Trần Huỳnh Như - B2110135" userId="a26d63db-f0a5-4263-bbb2-3b16bed55751" providerId="ADAL" clId="{BCBFAF8F-3126-45CD-869C-948A7EA44418}" dt="2023-06-11T09:14:32.673" v="1733" actId="1076"/>
          <ac:spMkLst>
            <pc:docMk/>
            <pc:sldMk cId="1987102941" sldId="623"/>
            <ac:spMk id="4" creationId="{CA98D6A7-7010-AFEA-87BB-3A14559126BF}"/>
          </ac:spMkLst>
        </pc:spChg>
        <pc:spChg chg="mod">
          <ac:chgData name="Trần Huỳnh Như - B2110135" userId="a26d63db-f0a5-4263-bbb2-3b16bed55751" providerId="ADAL" clId="{BCBFAF8F-3126-45CD-869C-948A7EA44418}" dt="2023-06-11T09:17:27.274" v="1791" actId="20577"/>
          <ac:spMkLst>
            <pc:docMk/>
            <pc:sldMk cId="1987102941" sldId="623"/>
            <ac:spMk id="5" creationId="{5A995FE6-BBD5-C8F4-19AF-D331C5461C4D}"/>
          </ac:spMkLst>
        </pc:spChg>
        <pc:spChg chg="mod">
          <ac:chgData name="Trần Huỳnh Như - B2110135" userId="a26d63db-f0a5-4263-bbb2-3b16bed55751" providerId="ADAL" clId="{BCBFAF8F-3126-45CD-869C-948A7EA44418}" dt="2023-06-11T09:12:12.513" v="1716"/>
          <ac:spMkLst>
            <pc:docMk/>
            <pc:sldMk cId="1987102941" sldId="623"/>
            <ac:spMk id="6" creationId="{42BDF94D-AED5-913A-6C45-DE675308914C}"/>
          </ac:spMkLst>
        </pc:spChg>
        <pc:spChg chg="mod ord">
          <ac:chgData name="Trần Huỳnh Như - B2110135" userId="a26d63db-f0a5-4263-bbb2-3b16bed55751" providerId="ADAL" clId="{BCBFAF8F-3126-45CD-869C-948A7EA44418}" dt="2023-06-11T09:15:24.213" v="1745" actId="1076"/>
          <ac:spMkLst>
            <pc:docMk/>
            <pc:sldMk cId="1987102941" sldId="623"/>
            <ac:spMk id="259" creationId="{89F7C837-4B08-4353-800F-DF2030FFAC8A}"/>
          </ac:spMkLst>
        </pc:spChg>
        <pc:picChg chg="add mod ord">
          <ac:chgData name="Trần Huỳnh Như - B2110135" userId="a26d63db-f0a5-4263-bbb2-3b16bed55751" providerId="ADAL" clId="{BCBFAF8F-3126-45CD-869C-948A7EA44418}" dt="2023-06-11T09:15:13.001" v="1742" actId="1076"/>
          <ac:picMkLst>
            <pc:docMk/>
            <pc:sldMk cId="1987102941" sldId="623"/>
            <ac:picMk id="7" creationId="{BB370471-80F9-B58D-C0A0-0E35C834F363}"/>
          </ac:picMkLst>
        </pc:picChg>
        <pc:picChg chg="mod">
          <ac:chgData name="Trần Huỳnh Như - B2110135" userId="a26d63db-f0a5-4263-bbb2-3b16bed55751" providerId="ADAL" clId="{BCBFAF8F-3126-45CD-869C-948A7EA44418}" dt="2023-06-11T09:57:49.560" v="2134" actId="1076"/>
          <ac:picMkLst>
            <pc:docMk/>
            <pc:sldMk cId="1987102941" sldId="623"/>
            <ac:picMk id="8" creationId="{F560EE12-AF07-57AF-6236-0AE4C0C185C0}"/>
          </ac:picMkLst>
        </pc:picChg>
        <pc:picChg chg="del">
          <ac:chgData name="Trần Huỳnh Như - B2110135" userId="a26d63db-f0a5-4263-bbb2-3b16bed55751" providerId="ADAL" clId="{BCBFAF8F-3126-45CD-869C-948A7EA44418}" dt="2023-06-11T09:13:54.820" v="1726" actId="478"/>
          <ac:picMkLst>
            <pc:docMk/>
            <pc:sldMk cId="1987102941" sldId="623"/>
            <ac:picMk id="9" creationId="{FCAE301F-9E66-C4FB-402E-52D8476698D7}"/>
          </ac:picMkLst>
        </pc:picChg>
      </pc:sldChg>
      <pc:sldChg chg="addSp delSp modSp add mod ord modAnim">
        <pc:chgData name="Trần Huỳnh Như - B2110135" userId="a26d63db-f0a5-4263-bbb2-3b16bed55751" providerId="ADAL" clId="{BCBFAF8F-3126-45CD-869C-948A7EA44418}" dt="2023-06-11T11:48:49.406" v="2558"/>
        <pc:sldMkLst>
          <pc:docMk/>
          <pc:sldMk cId="906726582" sldId="624"/>
        </pc:sldMkLst>
        <pc:spChg chg="mod">
          <ac:chgData name="Trần Huỳnh Như - B2110135" userId="a26d63db-f0a5-4263-bbb2-3b16bed55751" providerId="ADAL" clId="{BCBFAF8F-3126-45CD-869C-948A7EA44418}" dt="2023-06-11T09:19:41.737" v="1840" actId="14100"/>
          <ac:spMkLst>
            <pc:docMk/>
            <pc:sldMk cId="906726582" sldId="624"/>
            <ac:spMk id="4" creationId="{CA98D6A7-7010-AFEA-87BB-3A14559126BF}"/>
          </ac:spMkLst>
        </pc:spChg>
        <pc:spChg chg="mod">
          <ac:chgData name="Trần Huỳnh Như - B2110135" userId="a26d63db-f0a5-4263-bbb2-3b16bed55751" providerId="ADAL" clId="{BCBFAF8F-3126-45CD-869C-948A7EA44418}" dt="2023-06-11T09:19:00.214" v="1835" actId="1076"/>
          <ac:spMkLst>
            <pc:docMk/>
            <pc:sldMk cId="906726582" sldId="624"/>
            <ac:spMk id="5" creationId="{5A995FE6-BBD5-C8F4-19AF-D331C5461C4D}"/>
          </ac:spMkLst>
        </pc:spChg>
        <pc:spChg chg="mod">
          <ac:chgData name="Trần Huỳnh Như - B2110135" userId="a26d63db-f0a5-4263-bbb2-3b16bed55751" providerId="ADAL" clId="{BCBFAF8F-3126-45CD-869C-948A7EA44418}" dt="2023-06-11T09:19:25.392" v="1838" actId="1076"/>
          <ac:spMkLst>
            <pc:docMk/>
            <pc:sldMk cId="906726582" sldId="624"/>
            <ac:spMk id="6" creationId="{42BDF94D-AED5-913A-6C45-DE675308914C}"/>
          </ac:spMkLst>
        </pc:spChg>
        <pc:grpChg chg="add mod">
          <ac:chgData name="Trần Huỳnh Như - B2110135" userId="a26d63db-f0a5-4263-bbb2-3b16bed55751" providerId="ADAL" clId="{BCBFAF8F-3126-45CD-869C-948A7EA44418}" dt="2023-06-11T11:48:20.032" v="2550" actId="164"/>
          <ac:grpSpMkLst>
            <pc:docMk/>
            <pc:sldMk cId="906726582" sldId="624"/>
            <ac:grpSpMk id="9" creationId="{5A65FB5B-78BA-D27D-55E3-50F2B5FBFB9B}"/>
          </ac:grpSpMkLst>
        </pc:grpChg>
        <pc:picChg chg="mod">
          <ac:chgData name="Trần Huỳnh Như - B2110135" userId="a26d63db-f0a5-4263-bbb2-3b16bed55751" providerId="ADAL" clId="{BCBFAF8F-3126-45CD-869C-948A7EA44418}" dt="2023-06-11T09:20:20.065" v="1846" actId="1076"/>
          <ac:picMkLst>
            <pc:docMk/>
            <pc:sldMk cId="906726582" sldId="624"/>
            <ac:picMk id="2" creationId="{130649BE-F51B-6353-C97C-CBB804A1CB2B}"/>
          </ac:picMkLst>
        </pc:picChg>
        <pc:picChg chg="add mod">
          <ac:chgData name="Trần Huỳnh Như - B2110135" userId="a26d63db-f0a5-4263-bbb2-3b16bed55751" providerId="ADAL" clId="{BCBFAF8F-3126-45CD-869C-948A7EA44418}" dt="2023-06-11T11:48:20.032" v="2550" actId="164"/>
          <ac:picMkLst>
            <pc:docMk/>
            <pc:sldMk cId="906726582" sldId="624"/>
            <ac:picMk id="7" creationId="{2C2E0345-8344-26D0-AB0E-A6AA08132770}"/>
          </ac:picMkLst>
        </pc:picChg>
        <pc:picChg chg="add mod">
          <ac:chgData name="Trần Huỳnh Như - B2110135" userId="a26d63db-f0a5-4263-bbb2-3b16bed55751" providerId="ADAL" clId="{BCBFAF8F-3126-45CD-869C-948A7EA44418}" dt="2023-06-11T11:48:20.032" v="2550" actId="164"/>
          <ac:picMkLst>
            <pc:docMk/>
            <pc:sldMk cId="906726582" sldId="624"/>
            <ac:picMk id="8" creationId="{FC4945EE-88AF-14EB-7A33-C43CB4D8707A}"/>
          </ac:picMkLst>
        </pc:picChg>
        <pc:picChg chg="del mod">
          <ac:chgData name="Trần Huỳnh Như - B2110135" userId="a26d63db-f0a5-4263-bbb2-3b16bed55751" providerId="ADAL" clId="{BCBFAF8F-3126-45CD-869C-948A7EA44418}" dt="2023-06-11T09:20:21.987" v="1847" actId="478"/>
          <ac:picMkLst>
            <pc:docMk/>
            <pc:sldMk cId="906726582" sldId="624"/>
            <ac:picMk id="9" creationId="{CF2F97D4-7882-199A-3C19-7A9B105BBB16}"/>
          </ac:picMkLst>
        </pc:picChg>
        <pc:picChg chg="del">
          <ac:chgData name="Trần Huỳnh Như - B2110135" userId="a26d63db-f0a5-4263-bbb2-3b16bed55751" providerId="ADAL" clId="{BCBFAF8F-3126-45CD-869C-948A7EA44418}" dt="2023-06-11T09:20:06.344" v="1842" actId="21"/>
          <ac:picMkLst>
            <pc:docMk/>
            <pc:sldMk cId="906726582" sldId="624"/>
            <ac:picMk id="13" creationId="{1A368891-9E4A-599B-1C65-2DD102076ABD}"/>
          </ac:picMkLst>
        </pc:picChg>
      </pc:sldChg>
      <pc:sldChg chg="delSp modSp add mod ord modAnim">
        <pc:chgData name="Trần Huỳnh Như - B2110135" userId="a26d63db-f0a5-4263-bbb2-3b16bed55751" providerId="ADAL" clId="{BCBFAF8F-3126-45CD-869C-948A7EA44418}" dt="2023-06-11T11:47:19.282" v="2542"/>
        <pc:sldMkLst>
          <pc:docMk/>
          <pc:sldMk cId="837503720" sldId="625"/>
        </pc:sldMkLst>
        <pc:spChg chg="mod">
          <ac:chgData name="Trần Huỳnh Như - B2110135" userId="a26d63db-f0a5-4263-bbb2-3b16bed55751" providerId="ADAL" clId="{BCBFAF8F-3126-45CD-869C-948A7EA44418}" dt="2023-06-11T09:26:47.272" v="1955" actId="20577"/>
          <ac:spMkLst>
            <pc:docMk/>
            <pc:sldMk cId="837503720" sldId="625"/>
            <ac:spMk id="5" creationId="{5A995FE6-BBD5-C8F4-19AF-D331C5461C4D}"/>
          </ac:spMkLst>
        </pc:spChg>
        <pc:spChg chg="mod">
          <ac:chgData name="Trần Huỳnh Như - B2110135" userId="a26d63db-f0a5-4263-bbb2-3b16bed55751" providerId="ADAL" clId="{BCBFAF8F-3126-45CD-869C-948A7EA44418}" dt="2023-06-11T11:46:59.572" v="2536" actId="20577"/>
          <ac:spMkLst>
            <pc:docMk/>
            <pc:sldMk cId="837503720" sldId="625"/>
            <ac:spMk id="6" creationId="{42BDF94D-AED5-913A-6C45-DE675308914C}"/>
          </ac:spMkLst>
        </pc:spChg>
        <pc:spChg chg="del mod">
          <ac:chgData name="Trần Huỳnh Như - B2110135" userId="a26d63db-f0a5-4263-bbb2-3b16bed55751" providerId="ADAL" clId="{BCBFAF8F-3126-45CD-869C-948A7EA44418}" dt="2023-06-11T11:46:55.170" v="2532" actId="478"/>
          <ac:spMkLst>
            <pc:docMk/>
            <pc:sldMk cId="837503720" sldId="625"/>
            <ac:spMk id="7" creationId="{8243F164-2E6C-911D-9982-4346B357C95A}"/>
          </ac:spMkLst>
        </pc:spChg>
        <pc:picChg chg="mod">
          <ac:chgData name="Trần Huỳnh Như - B2110135" userId="a26d63db-f0a5-4263-bbb2-3b16bed55751" providerId="ADAL" clId="{BCBFAF8F-3126-45CD-869C-948A7EA44418}" dt="2023-06-11T09:26:38.232" v="1924" actId="14826"/>
          <ac:picMkLst>
            <pc:docMk/>
            <pc:sldMk cId="837503720" sldId="625"/>
            <ac:picMk id="2" creationId="{B4C21D0C-662B-DD01-C386-64D5EFD56E50}"/>
          </ac:picMkLst>
        </pc:picChg>
      </pc:sldChg>
      <pc:sldChg chg="delSp modSp add mod ord modAnim">
        <pc:chgData name="Trần Huỳnh Như - B2110135" userId="a26d63db-f0a5-4263-bbb2-3b16bed55751" providerId="ADAL" clId="{BCBFAF8F-3126-45CD-869C-948A7EA44418}" dt="2023-06-11T11:50:46.280" v="2583"/>
        <pc:sldMkLst>
          <pc:docMk/>
          <pc:sldMk cId="2255086239" sldId="626"/>
        </pc:sldMkLst>
        <pc:spChg chg="mod">
          <ac:chgData name="Trần Huỳnh Như - B2110135" userId="a26d63db-f0a5-4263-bbb2-3b16bed55751" providerId="ADAL" clId="{BCBFAF8F-3126-45CD-869C-948A7EA44418}" dt="2023-06-11T09:29:39.690" v="1982" actId="1076"/>
          <ac:spMkLst>
            <pc:docMk/>
            <pc:sldMk cId="2255086239" sldId="626"/>
            <ac:spMk id="4" creationId="{CA98D6A7-7010-AFEA-87BB-3A14559126BF}"/>
          </ac:spMkLst>
        </pc:spChg>
        <pc:spChg chg="mod">
          <ac:chgData name="Trần Huỳnh Như - B2110135" userId="a26d63db-f0a5-4263-bbb2-3b16bed55751" providerId="ADAL" clId="{BCBFAF8F-3126-45CD-869C-948A7EA44418}" dt="2023-06-11T09:29:05.124" v="1979"/>
          <ac:spMkLst>
            <pc:docMk/>
            <pc:sldMk cId="2255086239" sldId="626"/>
            <ac:spMk id="5" creationId="{5A995FE6-BBD5-C8F4-19AF-D331C5461C4D}"/>
          </ac:spMkLst>
        </pc:spChg>
        <pc:spChg chg="mod">
          <ac:chgData name="Trần Huỳnh Như - B2110135" userId="a26d63db-f0a5-4263-bbb2-3b16bed55751" providerId="ADAL" clId="{BCBFAF8F-3126-45CD-869C-948A7EA44418}" dt="2023-06-11T09:29:45.728" v="1984" actId="1076"/>
          <ac:spMkLst>
            <pc:docMk/>
            <pc:sldMk cId="2255086239" sldId="626"/>
            <ac:spMk id="6" creationId="{42BDF94D-AED5-913A-6C45-DE675308914C}"/>
          </ac:spMkLst>
        </pc:spChg>
        <pc:picChg chg="mod">
          <ac:chgData name="Trần Huỳnh Như - B2110135" userId="a26d63db-f0a5-4263-bbb2-3b16bed55751" providerId="ADAL" clId="{BCBFAF8F-3126-45CD-869C-948A7EA44418}" dt="2023-06-11T09:29:49.590" v="1985" actId="1076"/>
          <ac:picMkLst>
            <pc:docMk/>
            <pc:sldMk cId="2255086239" sldId="626"/>
            <ac:picMk id="8" creationId="{F560EE12-AF07-57AF-6236-0AE4C0C185C0}"/>
          </ac:picMkLst>
        </pc:picChg>
        <pc:picChg chg="del">
          <ac:chgData name="Trần Huỳnh Như - B2110135" userId="a26d63db-f0a5-4263-bbb2-3b16bed55751" providerId="ADAL" clId="{BCBFAF8F-3126-45CD-869C-948A7EA44418}" dt="2023-06-11T09:29:29.500" v="1980" actId="21"/>
          <ac:picMkLst>
            <pc:docMk/>
            <pc:sldMk cId="2255086239" sldId="626"/>
            <ac:picMk id="9" creationId="{FCAE301F-9E66-C4FB-402E-52D8476698D7}"/>
          </ac:picMkLst>
        </pc:picChg>
      </pc:sldChg>
      <pc:sldChg chg="addSp delSp modSp add mod ord addAnim delAnim modAnim">
        <pc:chgData name="Trần Huỳnh Như - B2110135" userId="a26d63db-f0a5-4263-bbb2-3b16bed55751" providerId="ADAL" clId="{BCBFAF8F-3126-45CD-869C-948A7EA44418}" dt="2023-06-11T16:00:09.664" v="3183"/>
        <pc:sldMkLst>
          <pc:docMk/>
          <pc:sldMk cId="2141062225" sldId="627"/>
        </pc:sldMkLst>
        <pc:spChg chg="mod">
          <ac:chgData name="Trần Huỳnh Như - B2110135" userId="a26d63db-f0a5-4263-bbb2-3b16bed55751" providerId="ADAL" clId="{BCBFAF8F-3126-45CD-869C-948A7EA44418}" dt="2023-06-11T15:59:01.423" v="3171" actId="14100"/>
          <ac:spMkLst>
            <pc:docMk/>
            <pc:sldMk cId="2141062225" sldId="627"/>
            <ac:spMk id="4" creationId="{CA98D6A7-7010-AFEA-87BB-3A14559126BF}"/>
          </ac:spMkLst>
        </pc:spChg>
        <pc:spChg chg="mod">
          <ac:chgData name="Trần Huỳnh Như - B2110135" userId="a26d63db-f0a5-4263-bbb2-3b16bed55751" providerId="ADAL" clId="{BCBFAF8F-3126-45CD-869C-948A7EA44418}" dt="2023-06-11T09:36:47.922" v="2009"/>
          <ac:spMkLst>
            <pc:docMk/>
            <pc:sldMk cId="2141062225" sldId="627"/>
            <ac:spMk id="5" creationId="{5A995FE6-BBD5-C8F4-19AF-D331C5461C4D}"/>
          </ac:spMkLst>
        </pc:spChg>
        <pc:spChg chg="mod">
          <ac:chgData name="Trần Huỳnh Như - B2110135" userId="a26d63db-f0a5-4263-bbb2-3b16bed55751" providerId="ADAL" clId="{BCBFAF8F-3126-45CD-869C-948A7EA44418}" dt="2023-06-11T15:58:45.223" v="3170" actId="6549"/>
          <ac:spMkLst>
            <pc:docMk/>
            <pc:sldMk cId="2141062225" sldId="627"/>
            <ac:spMk id="6" creationId="{42BDF94D-AED5-913A-6C45-DE675308914C}"/>
          </ac:spMkLst>
        </pc:spChg>
        <pc:picChg chg="mod">
          <ac:chgData name="Trần Huỳnh Như - B2110135" userId="a26d63db-f0a5-4263-bbb2-3b16bed55751" providerId="ADAL" clId="{BCBFAF8F-3126-45CD-869C-948A7EA44418}" dt="2023-06-11T15:59:32.777" v="3180" actId="1076"/>
          <ac:picMkLst>
            <pc:docMk/>
            <pc:sldMk cId="2141062225" sldId="627"/>
            <ac:picMk id="2" creationId="{130649BE-F51B-6353-C97C-CBB804A1CB2B}"/>
          </ac:picMkLst>
        </pc:picChg>
        <pc:picChg chg="add del mod">
          <ac:chgData name="Trần Huỳnh Như - B2110135" userId="a26d63db-f0a5-4263-bbb2-3b16bed55751" providerId="ADAL" clId="{BCBFAF8F-3126-45CD-869C-948A7EA44418}" dt="2023-06-11T15:57:48.430" v="3165" actId="478"/>
          <ac:picMkLst>
            <pc:docMk/>
            <pc:sldMk cId="2141062225" sldId="627"/>
            <ac:picMk id="7" creationId="{2DB41215-3DBE-334B-939E-8273C8390CBB}"/>
          </ac:picMkLst>
        </pc:picChg>
        <pc:picChg chg="add mod">
          <ac:chgData name="Trần Huỳnh Như - B2110135" userId="a26d63db-f0a5-4263-bbb2-3b16bed55751" providerId="ADAL" clId="{BCBFAF8F-3126-45CD-869C-948A7EA44418}" dt="2023-06-11T15:59:28.341" v="3179" actId="1076"/>
          <ac:picMkLst>
            <pc:docMk/>
            <pc:sldMk cId="2141062225" sldId="627"/>
            <ac:picMk id="8" creationId="{6EE306A2-23F7-644B-EAAE-95859FC6D3D1}"/>
          </ac:picMkLst>
        </pc:picChg>
        <pc:picChg chg="add del mod">
          <ac:chgData name="Trần Huỳnh Như - B2110135" userId="a26d63db-f0a5-4263-bbb2-3b16bed55751" providerId="ADAL" clId="{BCBFAF8F-3126-45CD-869C-948A7EA44418}" dt="2023-06-11T15:57:50.142" v="3166" actId="478"/>
          <ac:picMkLst>
            <pc:docMk/>
            <pc:sldMk cId="2141062225" sldId="627"/>
            <ac:picMk id="9" creationId="{2DB7E097-38BC-C57F-0AC5-D440E8A33266}"/>
          </ac:picMkLst>
        </pc:picChg>
        <pc:picChg chg="del">
          <ac:chgData name="Trần Huỳnh Như - B2110135" userId="a26d63db-f0a5-4263-bbb2-3b16bed55751" providerId="ADAL" clId="{BCBFAF8F-3126-45CD-869C-948A7EA44418}" dt="2023-06-11T09:33:16.737" v="1995" actId="478"/>
          <ac:picMkLst>
            <pc:docMk/>
            <pc:sldMk cId="2141062225" sldId="627"/>
            <ac:picMk id="9" creationId="{CF2F97D4-7882-199A-3C19-7A9B105BBB16}"/>
          </ac:picMkLst>
        </pc:picChg>
        <pc:picChg chg="add mod">
          <ac:chgData name="Trần Huỳnh Như - B2110135" userId="a26d63db-f0a5-4263-bbb2-3b16bed55751" providerId="ADAL" clId="{BCBFAF8F-3126-45CD-869C-948A7EA44418}" dt="2023-06-11T15:59:13.846" v="3175" actId="1076"/>
          <ac:picMkLst>
            <pc:docMk/>
            <pc:sldMk cId="2141062225" sldId="627"/>
            <ac:picMk id="11" creationId="{816B346A-3394-1230-B3CB-32EAD8C6EDED}"/>
          </ac:picMkLst>
        </pc:picChg>
        <pc:picChg chg="del mod">
          <ac:chgData name="Trần Huỳnh Như - B2110135" userId="a26d63db-f0a5-4263-bbb2-3b16bed55751" providerId="ADAL" clId="{BCBFAF8F-3126-45CD-869C-948A7EA44418}" dt="2023-06-11T11:01:04.613" v="2244" actId="478"/>
          <ac:picMkLst>
            <pc:docMk/>
            <pc:sldMk cId="2141062225" sldId="627"/>
            <ac:picMk id="13" creationId="{1A368891-9E4A-599B-1C65-2DD102076ABD}"/>
          </ac:picMkLst>
        </pc:picChg>
      </pc:sldChg>
      <pc:sldChg chg="delSp modSp add mod ord modAnim">
        <pc:chgData name="Trần Huỳnh Như - B2110135" userId="a26d63db-f0a5-4263-bbb2-3b16bed55751" providerId="ADAL" clId="{BCBFAF8F-3126-45CD-869C-948A7EA44418}" dt="2023-06-11T11:53:00.470" v="2610"/>
        <pc:sldMkLst>
          <pc:docMk/>
          <pc:sldMk cId="1387897111" sldId="628"/>
        </pc:sldMkLst>
        <pc:spChg chg="mod">
          <ac:chgData name="Trần Huỳnh Như - B2110135" userId="a26d63db-f0a5-4263-bbb2-3b16bed55751" providerId="ADAL" clId="{BCBFAF8F-3126-45CD-869C-948A7EA44418}" dt="2023-06-11T09:42:54.096" v="2054" actId="20577"/>
          <ac:spMkLst>
            <pc:docMk/>
            <pc:sldMk cId="1387897111" sldId="628"/>
            <ac:spMk id="5" creationId="{5A995FE6-BBD5-C8F4-19AF-D331C5461C4D}"/>
          </ac:spMkLst>
        </pc:spChg>
        <pc:spChg chg="mod">
          <ac:chgData name="Trần Huỳnh Như - B2110135" userId="a26d63db-f0a5-4263-bbb2-3b16bed55751" providerId="ADAL" clId="{BCBFAF8F-3126-45CD-869C-948A7EA44418}" dt="2023-06-11T11:52:37.632" v="2605" actId="20577"/>
          <ac:spMkLst>
            <pc:docMk/>
            <pc:sldMk cId="1387897111" sldId="628"/>
            <ac:spMk id="6" creationId="{42BDF94D-AED5-913A-6C45-DE675308914C}"/>
          </ac:spMkLst>
        </pc:spChg>
        <pc:spChg chg="del mod">
          <ac:chgData name="Trần Huỳnh Như - B2110135" userId="a26d63db-f0a5-4263-bbb2-3b16bed55751" providerId="ADAL" clId="{BCBFAF8F-3126-45CD-869C-948A7EA44418}" dt="2023-06-11T11:52:32.096" v="2601" actId="478"/>
          <ac:spMkLst>
            <pc:docMk/>
            <pc:sldMk cId="1387897111" sldId="628"/>
            <ac:spMk id="7" creationId="{8243F164-2E6C-911D-9982-4346B357C95A}"/>
          </ac:spMkLst>
        </pc:spChg>
        <pc:picChg chg="mod">
          <ac:chgData name="Trần Huỳnh Như - B2110135" userId="a26d63db-f0a5-4263-bbb2-3b16bed55751" providerId="ADAL" clId="{BCBFAF8F-3126-45CD-869C-948A7EA44418}" dt="2023-06-11T11:03:18.828" v="2273" actId="14100"/>
          <ac:picMkLst>
            <pc:docMk/>
            <pc:sldMk cId="1387897111" sldId="628"/>
            <ac:picMk id="2" creationId="{B4C21D0C-662B-DD01-C386-64D5EFD56E50}"/>
          </ac:picMkLst>
        </pc:picChg>
        <pc:picChg chg="del mod">
          <ac:chgData name="Trần Huỳnh Như - B2110135" userId="a26d63db-f0a5-4263-bbb2-3b16bed55751" providerId="ADAL" clId="{BCBFAF8F-3126-45CD-869C-948A7EA44418}" dt="2023-06-11T11:03:12.873" v="2271" actId="21"/>
          <ac:picMkLst>
            <pc:docMk/>
            <pc:sldMk cId="1387897111" sldId="628"/>
            <ac:picMk id="8" creationId="{074EF0C9-7C24-DAA4-4934-50FE7FBAF512}"/>
          </ac:picMkLst>
        </pc:picChg>
        <pc:picChg chg="del">
          <ac:chgData name="Trần Huỳnh Như - B2110135" userId="a26d63db-f0a5-4263-bbb2-3b16bed55751" providerId="ADAL" clId="{BCBFAF8F-3126-45CD-869C-948A7EA44418}" dt="2023-06-11T09:44:25.685" v="2063" actId="21"/>
          <ac:picMkLst>
            <pc:docMk/>
            <pc:sldMk cId="1387897111" sldId="628"/>
            <ac:picMk id="10" creationId="{9E767E73-0B3F-42CB-9312-3D686696850A}"/>
          </ac:picMkLst>
        </pc:picChg>
      </pc:sldChg>
      <pc:sldChg chg="modSp add mod ord modAnim">
        <pc:chgData name="Trần Huỳnh Như - B2110135" userId="a26d63db-f0a5-4263-bbb2-3b16bed55751" providerId="ADAL" clId="{BCBFAF8F-3126-45CD-869C-948A7EA44418}" dt="2023-06-11T11:53:26.229" v="2614"/>
        <pc:sldMkLst>
          <pc:docMk/>
          <pc:sldMk cId="1215393311" sldId="629"/>
        </pc:sldMkLst>
        <pc:spChg chg="mod">
          <ac:chgData name="Trần Huỳnh Như - B2110135" userId="a26d63db-f0a5-4263-bbb2-3b16bed55751" providerId="ADAL" clId="{BCBFAF8F-3126-45CD-869C-948A7EA44418}" dt="2023-06-11T09:45:40.816" v="2084" actId="14100"/>
          <ac:spMkLst>
            <pc:docMk/>
            <pc:sldMk cId="1215393311" sldId="629"/>
            <ac:spMk id="4" creationId="{CA98D6A7-7010-AFEA-87BB-3A14559126BF}"/>
          </ac:spMkLst>
        </pc:spChg>
        <pc:spChg chg="mod">
          <ac:chgData name="Trần Huỳnh Như - B2110135" userId="a26d63db-f0a5-4263-bbb2-3b16bed55751" providerId="ADAL" clId="{BCBFAF8F-3126-45CD-869C-948A7EA44418}" dt="2023-06-11T09:55:49.268" v="2128"/>
          <ac:spMkLst>
            <pc:docMk/>
            <pc:sldMk cId="1215393311" sldId="629"/>
            <ac:spMk id="5" creationId="{5A995FE6-BBD5-C8F4-19AF-D331C5461C4D}"/>
          </ac:spMkLst>
        </pc:spChg>
        <pc:spChg chg="mod">
          <ac:chgData name="Trần Huỳnh Như - B2110135" userId="a26d63db-f0a5-4263-bbb2-3b16bed55751" providerId="ADAL" clId="{BCBFAF8F-3126-45CD-869C-948A7EA44418}" dt="2023-06-11T09:45:29.228" v="2078"/>
          <ac:spMkLst>
            <pc:docMk/>
            <pc:sldMk cId="1215393311" sldId="629"/>
            <ac:spMk id="6" creationId="{42BDF94D-AED5-913A-6C45-DE675308914C}"/>
          </ac:spMkLst>
        </pc:spChg>
        <pc:picChg chg="mod modCrop">
          <ac:chgData name="Trần Huỳnh Như - B2110135" userId="a26d63db-f0a5-4263-bbb2-3b16bed55751" providerId="ADAL" clId="{BCBFAF8F-3126-45CD-869C-948A7EA44418}" dt="2023-06-11T09:46:27.171" v="2090" actId="1076"/>
          <ac:picMkLst>
            <pc:docMk/>
            <pc:sldMk cId="1215393311" sldId="629"/>
            <ac:picMk id="8" creationId="{F560EE12-AF07-57AF-6236-0AE4C0C185C0}"/>
          </ac:picMkLst>
        </pc:picChg>
      </pc:sldChg>
      <pc:sldChg chg="addSp delSp modSp add mod ord modAnim">
        <pc:chgData name="Trần Huỳnh Như - B2110135" userId="a26d63db-f0a5-4263-bbb2-3b16bed55751" providerId="ADAL" clId="{BCBFAF8F-3126-45CD-869C-948A7EA44418}" dt="2023-06-11T11:57:26.531" v="2623"/>
        <pc:sldMkLst>
          <pc:docMk/>
          <pc:sldMk cId="116720426" sldId="630"/>
        </pc:sldMkLst>
        <pc:spChg chg="mod">
          <ac:chgData name="Trần Huỳnh Như - B2110135" userId="a26d63db-f0a5-4263-bbb2-3b16bed55751" providerId="ADAL" clId="{BCBFAF8F-3126-45CD-869C-948A7EA44418}" dt="2023-06-11T09:47:54.463" v="2110" actId="14100"/>
          <ac:spMkLst>
            <pc:docMk/>
            <pc:sldMk cId="116720426" sldId="630"/>
            <ac:spMk id="4" creationId="{CA98D6A7-7010-AFEA-87BB-3A14559126BF}"/>
          </ac:spMkLst>
        </pc:spChg>
        <pc:spChg chg="mod">
          <ac:chgData name="Trần Huỳnh Như - B2110135" userId="a26d63db-f0a5-4263-bbb2-3b16bed55751" providerId="ADAL" clId="{BCBFAF8F-3126-45CD-869C-948A7EA44418}" dt="2023-06-11T09:56:04.676" v="2131"/>
          <ac:spMkLst>
            <pc:docMk/>
            <pc:sldMk cId="116720426" sldId="630"/>
            <ac:spMk id="5" creationId="{5A995FE6-BBD5-C8F4-19AF-D331C5461C4D}"/>
          </ac:spMkLst>
        </pc:spChg>
        <pc:spChg chg="mod">
          <ac:chgData name="Trần Huỳnh Như - B2110135" userId="a26d63db-f0a5-4263-bbb2-3b16bed55751" providerId="ADAL" clId="{BCBFAF8F-3126-45CD-869C-948A7EA44418}" dt="2023-06-11T09:48:08.003" v="2111" actId="1076"/>
          <ac:spMkLst>
            <pc:docMk/>
            <pc:sldMk cId="116720426" sldId="630"/>
            <ac:spMk id="6" creationId="{42BDF94D-AED5-913A-6C45-DE675308914C}"/>
          </ac:spMkLst>
        </pc:spChg>
        <pc:spChg chg="add mod">
          <ac:chgData name="Trần Huỳnh Như - B2110135" userId="a26d63db-f0a5-4263-bbb2-3b16bed55751" providerId="ADAL" clId="{BCBFAF8F-3126-45CD-869C-948A7EA44418}" dt="2023-06-11T11:57:18.498" v="2621" actId="164"/>
          <ac:spMkLst>
            <pc:docMk/>
            <pc:sldMk cId="116720426" sldId="630"/>
            <ac:spMk id="8" creationId="{499C77BE-A7A1-6E67-0232-DE45668B54CE}"/>
          </ac:spMkLst>
        </pc:spChg>
        <pc:grpChg chg="add mod">
          <ac:chgData name="Trần Huỳnh Như - B2110135" userId="a26d63db-f0a5-4263-bbb2-3b16bed55751" providerId="ADAL" clId="{BCBFAF8F-3126-45CD-869C-948A7EA44418}" dt="2023-06-11T11:57:18.498" v="2621" actId="164"/>
          <ac:grpSpMkLst>
            <pc:docMk/>
            <pc:sldMk cId="116720426" sldId="630"/>
            <ac:grpSpMk id="9" creationId="{8DD7A239-22CD-8025-FF2E-C25358B9CAE8}"/>
          </ac:grpSpMkLst>
        </pc:grpChg>
        <pc:picChg chg="mod">
          <ac:chgData name="Trần Huỳnh Như - B2110135" userId="a26d63db-f0a5-4263-bbb2-3b16bed55751" providerId="ADAL" clId="{BCBFAF8F-3126-45CD-869C-948A7EA44418}" dt="2023-06-11T11:57:18.498" v="2621" actId="164"/>
          <ac:picMkLst>
            <pc:docMk/>
            <pc:sldMk cId="116720426" sldId="630"/>
            <ac:picMk id="2" creationId="{130649BE-F51B-6353-C97C-CBB804A1CB2B}"/>
          </ac:picMkLst>
        </pc:picChg>
        <pc:picChg chg="add mod">
          <ac:chgData name="Trần Huỳnh Như - B2110135" userId="a26d63db-f0a5-4263-bbb2-3b16bed55751" providerId="ADAL" clId="{BCBFAF8F-3126-45CD-869C-948A7EA44418}" dt="2023-06-11T11:03:32.105" v="2278" actId="1076"/>
          <ac:picMkLst>
            <pc:docMk/>
            <pc:sldMk cId="116720426" sldId="630"/>
            <ac:picMk id="7" creationId="{4D883AEF-44E3-331F-DBAE-D36539CCAD50}"/>
          </ac:picMkLst>
        </pc:picChg>
        <pc:picChg chg="del">
          <ac:chgData name="Trần Huỳnh Như - B2110135" userId="a26d63db-f0a5-4263-bbb2-3b16bed55751" providerId="ADAL" clId="{BCBFAF8F-3126-45CD-869C-948A7EA44418}" dt="2023-06-11T09:50:55.340" v="2117" actId="478"/>
          <ac:picMkLst>
            <pc:docMk/>
            <pc:sldMk cId="116720426" sldId="630"/>
            <ac:picMk id="8" creationId="{6EE306A2-23F7-644B-EAAE-95859FC6D3D1}"/>
          </ac:picMkLst>
        </pc:picChg>
        <pc:picChg chg="del mod">
          <ac:chgData name="Trần Huỳnh Như - B2110135" userId="a26d63db-f0a5-4263-bbb2-3b16bed55751" providerId="ADAL" clId="{BCBFAF8F-3126-45CD-869C-948A7EA44418}" dt="2023-06-11T11:03:26.602" v="2275" actId="478"/>
          <ac:picMkLst>
            <pc:docMk/>
            <pc:sldMk cId="116720426" sldId="630"/>
            <ac:picMk id="13" creationId="{1A368891-9E4A-599B-1C65-2DD102076ABD}"/>
          </ac:picMkLst>
        </pc:picChg>
      </pc:sldChg>
      <pc:sldChg chg="addSp delSp modSp add mod delAnim modAnim">
        <pc:chgData name="Trần Huỳnh Như - B2110135" userId="a26d63db-f0a5-4263-bbb2-3b16bed55751" providerId="ADAL" clId="{BCBFAF8F-3126-45CD-869C-948A7EA44418}" dt="2023-06-12T01:58:58.310" v="3430" actId="14100"/>
        <pc:sldMkLst>
          <pc:docMk/>
          <pc:sldMk cId="3243186656" sldId="631"/>
        </pc:sldMkLst>
        <pc:spChg chg="mod">
          <ac:chgData name="Trần Huỳnh Như - B2110135" userId="a26d63db-f0a5-4263-bbb2-3b16bed55751" providerId="ADAL" clId="{BCBFAF8F-3126-45CD-869C-948A7EA44418}" dt="2023-06-12T01:58:58.310" v="3430" actId="14100"/>
          <ac:spMkLst>
            <pc:docMk/>
            <pc:sldMk cId="3243186656" sldId="631"/>
            <ac:spMk id="4" creationId="{CA98D6A7-7010-AFEA-87BB-3A14559126BF}"/>
          </ac:spMkLst>
        </pc:spChg>
        <pc:spChg chg="mod">
          <ac:chgData name="Trần Huỳnh Như - B2110135" userId="a26d63db-f0a5-4263-bbb2-3b16bed55751" providerId="ADAL" clId="{BCBFAF8F-3126-45CD-869C-948A7EA44418}" dt="2023-06-12T01:58:27.306" v="3429" actId="1076"/>
          <ac:spMkLst>
            <pc:docMk/>
            <pc:sldMk cId="3243186656" sldId="631"/>
            <ac:spMk id="6" creationId="{42BDF94D-AED5-913A-6C45-DE675308914C}"/>
          </ac:spMkLst>
        </pc:spChg>
        <pc:picChg chg="del">
          <ac:chgData name="Trần Huỳnh Như - B2110135" userId="a26d63db-f0a5-4263-bbb2-3b16bed55751" providerId="ADAL" clId="{BCBFAF8F-3126-45CD-869C-948A7EA44418}" dt="2023-06-11T10:58:54.414" v="2235" actId="478"/>
          <ac:picMkLst>
            <pc:docMk/>
            <pc:sldMk cId="3243186656" sldId="631"/>
            <ac:picMk id="2" creationId="{130649BE-F51B-6353-C97C-CBB804A1CB2B}"/>
          </ac:picMkLst>
        </pc:picChg>
        <pc:picChg chg="add mod">
          <ac:chgData name="Trần Huỳnh Như - B2110135" userId="a26d63db-f0a5-4263-bbb2-3b16bed55751" providerId="ADAL" clId="{BCBFAF8F-3126-45CD-869C-948A7EA44418}" dt="2023-06-12T01:58:22.588" v="3427" actId="1076"/>
          <ac:picMkLst>
            <pc:docMk/>
            <pc:sldMk cId="3243186656" sldId="631"/>
            <ac:picMk id="2" creationId="{9EE7C93A-A5EC-2CAC-512B-FA43F11057C6}"/>
          </ac:picMkLst>
        </pc:picChg>
        <pc:picChg chg="add del mod">
          <ac:chgData name="Trần Huỳnh Như - B2110135" userId="a26d63db-f0a5-4263-bbb2-3b16bed55751" providerId="ADAL" clId="{BCBFAF8F-3126-45CD-869C-948A7EA44418}" dt="2023-06-11T11:00:44.585" v="2241" actId="21"/>
          <ac:picMkLst>
            <pc:docMk/>
            <pc:sldMk cId="3243186656" sldId="631"/>
            <ac:picMk id="7" creationId="{94F890FD-B66A-0468-5168-C4C13E7B1F14}"/>
          </ac:picMkLst>
        </pc:picChg>
        <pc:picChg chg="del">
          <ac:chgData name="Trần Huỳnh Như - B2110135" userId="a26d63db-f0a5-4263-bbb2-3b16bed55751" providerId="ADAL" clId="{BCBFAF8F-3126-45CD-869C-948A7EA44418}" dt="2023-06-11T10:57:40.473" v="2232" actId="478"/>
          <ac:picMkLst>
            <pc:docMk/>
            <pc:sldMk cId="3243186656" sldId="631"/>
            <ac:picMk id="8" creationId="{6EE306A2-23F7-644B-EAAE-95859FC6D3D1}"/>
          </ac:picMkLst>
        </pc:picChg>
        <pc:picChg chg="add del mod">
          <ac:chgData name="Trần Huỳnh Như - B2110135" userId="a26d63db-f0a5-4263-bbb2-3b16bed55751" providerId="ADAL" clId="{BCBFAF8F-3126-45CD-869C-948A7EA44418}" dt="2023-06-11T11:01:46.019" v="2250" actId="21"/>
          <ac:picMkLst>
            <pc:docMk/>
            <pc:sldMk cId="3243186656" sldId="631"/>
            <ac:picMk id="9" creationId="{56C67176-FD4D-871B-B1E6-68E4F7123148}"/>
          </ac:picMkLst>
        </pc:picChg>
        <pc:picChg chg="add del mod">
          <ac:chgData name="Trần Huỳnh Như - B2110135" userId="a26d63db-f0a5-4263-bbb2-3b16bed55751" providerId="ADAL" clId="{BCBFAF8F-3126-45CD-869C-948A7EA44418}" dt="2023-06-11T16:09:46.830" v="3255" actId="478"/>
          <ac:picMkLst>
            <pc:docMk/>
            <pc:sldMk cId="3243186656" sldId="631"/>
            <ac:picMk id="10" creationId="{6B12B929-8FC8-A6DF-F8DC-898A5EF45987}"/>
          </ac:picMkLst>
        </pc:picChg>
        <pc:picChg chg="del mod">
          <ac:chgData name="Trần Huỳnh Như - B2110135" userId="a26d63db-f0a5-4263-bbb2-3b16bed55751" providerId="ADAL" clId="{BCBFAF8F-3126-45CD-869C-948A7EA44418}" dt="2023-06-11T16:07:40.050" v="3241" actId="21"/>
          <ac:picMkLst>
            <pc:docMk/>
            <pc:sldMk cId="3243186656" sldId="631"/>
            <ac:picMk id="13" creationId="{1A368891-9E4A-599B-1C65-2DD102076ABD}"/>
          </ac:picMkLst>
        </pc:picChg>
        <pc:picChg chg="add del mod">
          <ac:chgData name="Trần Huỳnh Như - B2110135" userId="a26d63db-f0a5-4263-bbb2-3b16bed55751" providerId="ADAL" clId="{BCBFAF8F-3126-45CD-869C-948A7EA44418}" dt="2023-06-11T16:13:00.817" v="3263" actId="478"/>
          <ac:picMkLst>
            <pc:docMk/>
            <pc:sldMk cId="3243186656" sldId="631"/>
            <ac:picMk id="4098" creationId="{B808C2A7-F723-4E22-8714-4CAECF88509D}"/>
          </ac:picMkLst>
        </pc:picChg>
      </pc:sldChg>
      <pc:sldChg chg="addSp modSp add mod modAnim">
        <pc:chgData name="Trần Huỳnh Như - B2110135" userId="a26d63db-f0a5-4263-bbb2-3b16bed55751" providerId="ADAL" clId="{BCBFAF8F-3126-45CD-869C-948A7EA44418}" dt="2023-06-11T15:17:20.541" v="2674"/>
        <pc:sldMkLst>
          <pc:docMk/>
          <pc:sldMk cId="3556540540" sldId="632"/>
        </pc:sldMkLst>
        <pc:spChg chg="mod">
          <ac:chgData name="Trần Huỳnh Như - B2110135" userId="a26d63db-f0a5-4263-bbb2-3b16bed55751" providerId="ADAL" clId="{BCBFAF8F-3126-45CD-869C-948A7EA44418}" dt="2023-06-11T15:16:15.125" v="2665" actId="1076"/>
          <ac:spMkLst>
            <pc:docMk/>
            <pc:sldMk cId="3556540540" sldId="632"/>
            <ac:spMk id="6" creationId="{42BDF94D-AED5-913A-6C45-DE675308914C}"/>
          </ac:spMkLst>
        </pc:spChg>
        <pc:spChg chg="add mod">
          <ac:chgData name="Trần Huỳnh Như - B2110135" userId="a26d63db-f0a5-4263-bbb2-3b16bed55751" providerId="ADAL" clId="{BCBFAF8F-3126-45CD-869C-948A7EA44418}" dt="2023-06-11T15:16:55.466" v="2670"/>
          <ac:spMkLst>
            <pc:docMk/>
            <pc:sldMk cId="3556540540" sldId="632"/>
            <ac:spMk id="7" creationId="{31E779EF-1768-1D7E-8C5C-54392C0CE894}"/>
          </ac:spMkLst>
        </pc:spChg>
      </pc:sldChg>
      <pc:sldChg chg="modSp add del mod addAnim delAnim">
        <pc:chgData name="Trần Huỳnh Như - B2110135" userId="a26d63db-f0a5-4263-bbb2-3b16bed55751" providerId="ADAL" clId="{BCBFAF8F-3126-45CD-869C-948A7EA44418}" dt="2023-06-11T15:41:19.947" v="2920" actId="2696"/>
        <pc:sldMkLst>
          <pc:docMk/>
          <pc:sldMk cId="141806110" sldId="633"/>
        </pc:sldMkLst>
        <pc:spChg chg="mod">
          <ac:chgData name="Trần Huỳnh Như - B2110135" userId="a26d63db-f0a5-4263-bbb2-3b16bed55751" providerId="ADAL" clId="{BCBFAF8F-3126-45CD-869C-948A7EA44418}" dt="2023-06-11T15:27:24.996" v="2730" actId="21"/>
          <ac:spMkLst>
            <pc:docMk/>
            <pc:sldMk cId="141806110" sldId="633"/>
            <ac:spMk id="6" creationId="{42BDF94D-AED5-913A-6C45-DE675308914C}"/>
          </ac:spMkLst>
        </pc:spChg>
      </pc:sldChg>
      <pc:sldChg chg="addSp delSp modSp add mod delAnim modAnim">
        <pc:chgData name="Trần Huỳnh Như - B2110135" userId="a26d63db-f0a5-4263-bbb2-3b16bed55751" providerId="ADAL" clId="{BCBFAF8F-3126-45CD-869C-948A7EA44418}" dt="2023-06-11T16:19:24.474" v="3268"/>
        <pc:sldMkLst>
          <pc:docMk/>
          <pc:sldMk cId="2553058177" sldId="634"/>
        </pc:sldMkLst>
        <pc:spChg chg="mod">
          <ac:chgData name="Trần Huỳnh Như - B2110135" userId="a26d63db-f0a5-4263-bbb2-3b16bed55751" providerId="ADAL" clId="{BCBFAF8F-3126-45CD-869C-948A7EA44418}" dt="2023-06-11T15:28:29.260" v="2733"/>
          <ac:spMkLst>
            <pc:docMk/>
            <pc:sldMk cId="2553058177" sldId="634"/>
            <ac:spMk id="2" creationId="{D4C97637-EA2C-CC3D-FBFB-52194D5BEA72}"/>
          </ac:spMkLst>
        </pc:spChg>
        <pc:spChg chg="mod">
          <ac:chgData name="Trần Huỳnh Như - B2110135" userId="a26d63db-f0a5-4263-bbb2-3b16bed55751" providerId="ADAL" clId="{BCBFAF8F-3126-45CD-869C-948A7EA44418}" dt="2023-06-11T15:28:39.503" v="2745" actId="14100"/>
          <ac:spMkLst>
            <pc:docMk/>
            <pc:sldMk cId="2553058177" sldId="634"/>
            <ac:spMk id="4" creationId="{CA98D6A7-7010-AFEA-87BB-3A14559126BF}"/>
          </ac:spMkLst>
        </pc:spChg>
        <pc:spChg chg="del mod">
          <ac:chgData name="Trần Huỳnh Như - B2110135" userId="a26d63db-f0a5-4263-bbb2-3b16bed55751" providerId="ADAL" clId="{BCBFAF8F-3126-45CD-869C-948A7EA44418}" dt="2023-06-11T15:29:09.584" v="2750" actId="478"/>
          <ac:spMkLst>
            <pc:docMk/>
            <pc:sldMk cId="2553058177" sldId="634"/>
            <ac:spMk id="10" creationId="{5025FE26-333C-81E1-9191-FB3F18E600E3}"/>
          </ac:spMkLst>
        </pc:spChg>
        <pc:spChg chg="del mod">
          <ac:chgData name="Trần Huỳnh Như - B2110135" userId="a26d63db-f0a5-4263-bbb2-3b16bed55751" providerId="ADAL" clId="{BCBFAF8F-3126-45CD-869C-948A7EA44418}" dt="2023-06-11T15:29:36.191" v="2755" actId="478"/>
          <ac:spMkLst>
            <pc:docMk/>
            <pc:sldMk cId="2553058177" sldId="634"/>
            <ac:spMk id="11" creationId="{7EB077BD-F980-FF4A-7692-5F96869F143F}"/>
          </ac:spMkLst>
        </pc:spChg>
        <pc:spChg chg="add del">
          <ac:chgData name="Trần Huỳnh Như - B2110135" userId="a26d63db-f0a5-4263-bbb2-3b16bed55751" providerId="ADAL" clId="{BCBFAF8F-3126-45CD-869C-948A7EA44418}" dt="2023-06-11T15:29:07.194" v="2749" actId="478"/>
          <ac:spMkLst>
            <pc:docMk/>
            <pc:sldMk cId="2553058177" sldId="634"/>
            <ac:spMk id="27" creationId="{B0F2F29B-64D2-4304-ACBC-C9F7572891DA}"/>
          </ac:spMkLst>
        </pc:spChg>
        <pc:picChg chg="mod">
          <ac:chgData name="Trần Huỳnh Như - B2110135" userId="a26d63db-f0a5-4263-bbb2-3b16bed55751" providerId="ADAL" clId="{BCBFAF8F-3126-45CD-869C-948A7EA44418}" dt="2023-06-11T15:30:09.251" v="2758" actId="1076"/>
          <ac:picMkLst>
            <pc:docMk/>
            <pc:sldMk cId="2553058177" sldId="634"/>
            <ac:picMk id="7" creationId="{EAEB1059-DC7B-6366-7AD5-11935BC60078}"/>
          </ac:picMkLst>
        </pc:picChg>
        <pc:picChg chg="mod">
          <ac:chgData name="Trần Huỳnh Như - B2110135" userId="a26d63db-f0a5-4263-bbb2-3b16bed55751" providerId="ADAL" clId="{BCBFAF8F-3126-45CD-869C-948A7EA44418}" dt="2023-06-11T15:30:11.956" v="2759" actId="1076"/>
          <ac:picMkLst>
            <pc:docMk/>
            <pc:sldMk cId="2553058177" sldId="634"/>
            <ac:picMk id="8" creationId="{072761D9-B9C1-5802-BDF0-1EFAD6000404}"/>
          </ac:picMkLst>
        </pc:picChg>
        <pc:picChg chg="add mod">
          <ac:chgData name="Trần Huỳnh Như - B2110135" userId="a26d63db-f0a5-4263-bbb2-3b16bed55751" providerId="ADAL" clId="{BCBFAF8F-3126-45CD-869C-948A7EA44418}" dt="2023-06-11T15:30:21.713" v="2761" actId="1440"/>
          <ac:picMkLst>
            <pc:docMk/>
            <pc:sldMk cId="2553058177" sldId="634"/>
            <ac:picMk id="12" creationId="{15FE52D3-E3C8-1411-B519-E20919122C45}"/>
          </ac:picMkLst>
        </pc:picChg>
      </pc:sldChg>
      <pc:sldChg chg="addSp delSp modSp add mod ord delAnim modAnim">
        <pc:chgData name="Trần Huỳnh Như - B2110135" userId="a26d63db-f0a5-4263-bbb2-3b16bed55751" providerId="ADAL" clId="{BCBFAF8F-3126-45CD-869C-948A7EA44418}" dt="2023-06-11T15:41:09.260" v="2919" actId="20577"/>
        <pc:sldMkLst>
          <pc:docMk/>
          <pc:sldMk cId="1691844410" sldId="635"/>
        </pc:sldMkLst>
        <pc:spChg chg="mod">
          <ac:chgData name="Trần Huỳnh Như - B2110135" userId="a26d63db-f0a5-4263-bbb2-3b16bed55751" providerId="ADAL" clId="{BCBFAF8F-3126-45CD-869C-948A7EA44418}" dt="2023-06-11T15:30:50.991" v="2766" actId="20577"/>
          <ac:spMkLst>
            <pc:docMk/>
            <pc:sldMk cId="1691844410" sldId="635"/>
            <ac:spMk id="2" creationId="{D4C97637-EA2C-CC3D-FBFB-52194D5BEA72}"/>
          </ac:spMkLst>
        </pc:spChg>
        <pc:spChg chg="del mod">
          <ac:chgData name="Trần Huỳnh Như - B2110135" userId="a26d63db-f0a5-4263-bbb2-3b16bed55751" providerId="ADAL" clId="{BCBFAF8F-3126-45CD-869C-948A7EA44418}" dt="2023-06-11T15:40:18.958" v="2864" actId="478"/>
          <ac:spMkLst>
            <pc:docMk/>
            <pc:sldMk cId="1691844410" sldId="635"/>
            <ac:spMk id="10" creationId="{5025FE26-333C-81E1-9191-FB3F18E600E3}"/>
          </ac:spMkLst>
        </pc:spChg>
        <pc:spChg chg="del">
          <ac:chgData name="Trần Huỳnh Như - B2110135" userId="a26d63db-f0a5-4263-bbb2-3b16bed55751" providerId="ADAL" clId="{BCBFAF8F-3126-45CD-869C-948A7EA44418}" dt="2023-06-11T15:40:05.816" v="2860" actId="478"/>
          <ac:spMkLst>
            <pc:docMk/>
            <pc:sldMk cId="1691844410" sldId="635"/>
            <ac:spMk id="11" creationId="{7EB077BD-F980-FF4A-7692-5F96869F143F}"/>
          </ac:spMkLst>
        </pc:spChg>
        <pc:spChg chg="add mod">
          <ac:chgData name="Trần Huỳnh Như - B2110135" userId="a26d63db-f0a5-4263-bbb2-3b16bed55751" providerId="ADAL" clId="{BCBFAF8F-3126-45CD-869C-948A7EA44418}" dt="2023-06-11T15:41:09.260" v="2919" actId="20577"/>
          <ac:spMkLst>
            <pc:docMk/>
            <pc:sldMk cId="1691844410" sldId="635"/>
            <ac:spMk id="13" creationId="{C7392979-1F0B-B5DC-A58F-C141BC38A5FD}"/>
          </ac:spMkLst>
        </pc:spChg>
        <pc:picChg chg="del">
          <ac:chgData name="Trần Huỳnh Như - B2110135" userId="a26d63db-f0a5-4263-bbb2-3b16bed55751" providerId="ADAL" clId="{BCBFAF8F-3126-45CD-869C-948A7EA44418}" dt="2023-06-11T15:31:24.061" v="2768" actId="478"/>
          <ac:picMkLst>
            <pc:docMk/>
            <pc:sldMk cId="1691844410" sldId="635"/>
            <ac:picMk id="7" creationId="{EAEB1059-DC7B-6366-7AD5-11935BC60078}"/>
          </ac:picMkLst>
        </pc:picChg>
        <pc:picChg chg="del">
          <ac:chgData name="Trần Huỳnh Như - B2110135" userId="a26d63db-f0a5-4263-bbb2-3b16bed55751" providerId="ADAL" clId="{BCBFAF8F-3126-45CD-869C-948A7EA44418}" dt="2023-06-11T15:40:02.786" v="2859" actId="478"/>
          <ac:picMkLst>
            <pc:docMk/>
            <pc:sldMk cId="1691844410" sldId="635"/>
            <ac:picMk id="8" creationId="{072761D9-B9C1-5802-BDF0-1EFAD6000404}"/>
          </ac:picMkLst>
        </pc:picChg>
        <pc:picChg chg="add mod">
          <ac:chgData name="Trần Huỳnh Như - B2110135" userId="a26d63db-f0a5-4263-bbb2-3b16bed55751" providerId="ADAL" clId="{BCBFAF8F-3126-45CD-869C-948A7EA44418}" dt="2023-06-11T15:40:34.462" v="2869" actId="1076"/>
          <ac:picMkLst>
            <pc:docMk/>
            <pc:sldMk cId="1691844410" sldId="635"/>
            <ac:picMk id="9" creationId="{D4FB7B8D-79E4-141F-D570-DBB1170B689D}"/>
          </ac:picMkLst>
        </pc:picChg>
        <pc:picChg chg="add mod">
          <ac:chgData name="Trần Huỳnh Như - B2110135" userId="a26d63db-f0a5-4263-bbb2-3b16bed55751" providerId="ADAL" clId="{BCBFAF8F-3126-45CD-869C-948A7EA44418}" dt="2023-06-11T15:40:30.549" v="2868" actId="1440"/>
          <ac:picMkLst>
            <pc:docMk/>
            <pc:sldMk cId="1691844410" sldId="635"/>
            <ac:picMk id="12" creationId="{88F45CA8-F3BB-63A4-6214-B3BDA0EF1266}"/>
          </ac:picMkLst>
        </pc:picChg>
      </pc:sldChg>
      <pc:sldChg chg="addSp delSp modSp add mod ord delAnim modAnim">
        <pc:chgData name="Trần Huỳnh Như - B2110135" userId="a26d63db-f0a5-4263-bbb2-3b16bed55751" providerId="ADAL" clId="{BCBFAF8F-3126-45CD-869C-948A7EA44418}" dt="2023-06-11T16:20:02.247" v="3270"/>
        <pc:sldMkLst>
          <pc:docMk/>
          <pc:sldMk cId="2035432519" sldId="636"/>
        </pc:sldMkLst>
        <pc:spChg chg="add mod">
          <ac:chgData name="Trần Huỳnh Như - B2110135" userId="a26d63db-f0a5-4263-bbb2-3b16bed55751" providerId="ADAL" clId="{BCBFAF8F-3126-45CD-869C-948A7EA44418}" dt="2023-06-11T15:50:04.494" v="3006" actId="1076"/>
          <ac:spMkLst>
            <pc:docMk/>
            <pc:sldMk cId="2035432519" sldId="636"/>
            <ac:spMk id="2" creationId="{6948AABC-44E3-1E5D-FEE4-E6653DDC2793}"/>
          </ac:spMkLst>
        </pc:spChg>
        <pc:spChg chg="mod">
          <ac:chgData name="Trần Huỳnh Như - B2110135" userId="a26d63db-f0a5-4263-bbb2-3b16bed55751" providerId="ADAL" clId="{BCBFAF8F-3126-45CD-869C-948A7EA44418}" dt="2023-06-11T15:49:52.497" v="3004" actId="14100"/>
          <ac:spMkLst>
            <pc:docMk/>
            <pc:sldMk cId="2035432519" sldId="636"/>
            <ac:spMk id="4" creationId="{CA98D6A7-7010-AFEA-87BB-3A14559126BF}"/>
          </ac:spMkLst>
        </pc:spChg>
        <pc:spChg chg="mod">
          <ac:chgData name="Trần Huỳnh Như - B2110135" userId="a26d63db-f0a5-4263-bbb2-3b16bed55751" providerId="ADAL" clId="{BCBFAF8F-3126-45CD-869C-948A7EA44418}" dt="2023-06-11T15:49:58.006" v="3005" actId="1076"/>
          <ac:spMkLst>
            <pc:docMk/>
            <pc:sldMk cId="2035432519" sldId="636"/>
            <ac:spMk id="6" creationId="{42BDF94D-AED5-913A-6C45-DE675308914C}"/>
          </ac:spMkLst>
        </pc:spChg>
        <pc:spChg chg="mod">
          <ac:chgData name="Trần Huỳnh Như - B2110135" userId="a26d63db-f0a5-4263-bbb2-3b16bed55751" providerId="ADAL" clId="{BCBFAF8F-3126-45CD-869C-948A7EA44418}" dt="2023-06-11T15:47:32.810" v="2994" actId="1076"/>
          <ac:spMkLst>
            <pc:docMk/>
            <pc:sldMk cId="2035432519" sldId="636"/>
            <ac:spMk id="27" creationId="{B0F2F29B-64D2-4304-ACBC-C9F7572891DA}"/>
          </ac:spMkLst>
        </pc:spChg>
        <pc:grpChg chg="add del mod">
          <ac:chgData name="Trần Huỳnh Như - B2110135" userId="a26d63db-f0a5-4263-bbb2-3b16bed55751" providerId="ADAL" clId="{BCBFAF8F-3126-45CD-869C-948A7EA44418}" dt="2023-06-11T15:46:09.679" v="2985" actId="478"/>
          <ac:grpSpMkLst>
            <pc:docMk/>
            <pc:sldMk cId="2035432519" sldId="636"/>
            <ac:grpSpMk id="13" creationId="{107ED340-E826-05A4-89AA-2A4BC20978C8}"/>
          </ac:grpSpMkLst>
        </pc:grpChg>
        <pc:picChg chg="mod">
          <ac:chgData name="Trần Huỳnh Như - B2110135" userId="a26d63db-f0a5-4263-bbb2-3b16bed55751" providerId="ADAL" clId="{BCBFAF8F-3126-45CD-869C-948A7EA44418}" dt="2023-06-11T15:45:35.714" v="2981" actId="164"/>
          <ac:picMkLst>
            <pc:docMk/>
            <pc:sldMk cId="2035432519" sldId="636"/>
            <ac:picMk id="7" creationId="{DB122F4F-5162-F290-7D0C-5124785AF920}"/>
          </ac:picMkLst>
        </pc:picChg>
        <pc:picChg chg="del">
          <ac:chgData name="Trần Huỳnh Như - B2110135" userId="a26d63db-f0a5-4263-bbb2-3b16bed55751" providerId="ADAL" clId="{BCBFAF8F-3126-45CD-869C-948A7EA44418}" dt="2023-06-11T15:42:34.528" v="2927" actId="478"/>
          <ac:picMkLst>
            <pc:docMk/>
            <pc:sldMk cId="2035432519" sldId="636"/>
            <ac:picMk id="8" creationId="{B9CAD836-DF9A-CC03-F87A-1DF4CFFCD293}"/>
          </ac:picMkLst>
        </pc:picChg>
        <pc:picChg chg="del">
          <ac:chgData name="Trần Huỳnh Như - B2110135" userId="a26d63db-f0a5-4263-bbb2-3b16bed55751" providerId="ADAL" clId="{BCBFAF8F-3126-45CD-869C-948A7EA44418}" dt="2023-06-11T15:42:32.754" v="2926" actId="478"/>
          <ac:picMkLst>
            <pc:docMk/>
            <pc:sldMk cId="2035432519" sldId="636"/>
            <ac:picMk id="9" creationId="{CF2F97D4-7882-199A-3C19-7A9B105BBB16}"/>
          </ac:picMkLst>
        </pc:picChg>
        <pc:picChg chg="del">
          <ac:chgData name="Trần Huỳnh Như - B2110135" userId="a26d63db-f0a5-4263-bbb2-3b16bed55751" providerId="ADAL" clId="{BCBFAF8F-3126-45CD-869C-948A7EA44418}" dt="2023-06-11T15:42:31.122" v="2925" actId="478"/>
          <ac:picMkLst>
            <pc:docMk/>
            <pc:sldMk cId="2035432519" sldId="636"/>
            <ac:picMk id="10" creationId="{6CAB1272-70C8-B0CE-5522-BB948AAF7CC7}"/>
          </ac:picMkLst>
        </pc:picChg>
        <pc:picChg chg="add mod">
          <ac:chgData name="Trần Huỳnh Như - B2110135" userId="a26d63db-f0a5-4263-bbb2-3b16bed55751" providerId="ADAL" clId="{BCBFAF8F-3126-45CD-869C-948A7EA44418}" dt="2023-06-11T15:45:35.714" v="2981" actId="164"/>
          <ac:picMkLst>
            <pc:docMk/>
            <pc:sldMk cId="2035432519" sldId="636"/>
            <ac:picMk id="12" creationId="{8E17D4C7-32CD-5E7D-EFC1-97B3CF5E94A1}"/>
          </ac:picMkLst>
        </pc:picChg>
        <pc:picChg chg="add mod">
          <ac:chgData name="Trần Huỳnh Như - B2110135" userId="a26d63db-f0a5-4263-bbb2-3b16bed55751" providerId="ADAL" clId="{BCBFAF8F-3126-45CD-869C-948A7EA44418}" dt="2023-06-11T15:50:12.709" v="3008" actId="1076"/>
          <ac:picMkLst>
            <pc:docMk/>
            <pc:sldMk cId="2035432519" sldId="636"/>
            <ac:picMk id="14" creationId="{4E5A0EF2-7089-5B30-954A-C603B88496F6}"/>
          </ac:picMkLst>
        </pc:picChg>
        <pc:picChg chg="add mod">
          <ac:chgData name="Trần Huỳnh Như - B2110135" userId="a26d63db-f0a5-4263-bbb2-3b16bed55751" providerId="ADAL" clId="{BCBFAF8F-3126-45CD-869C-948A7EA44418}" dt="2023-06-11T15:50:32.775" v="3012" actId="1440"/>
          <ac:picMkLst>
            <pc:docMk/>
            <pc:sldMk cId="2035432519" sldId="636"/>
            <ac:picMk id="15" creationId="{C3CDDB8E-2883-449E-D587-65F2ED04A31F}"/>
          </ac:picMkLst>
        </pc:picChg>
      </pc:sldChg>
      <pc:sldChg chg="addSp modSp new del">
        <pc:chgData name="Trần Huỳnh Như - B2110135" userId="a26d63db-f0a5-4263-bbb2-3b16bed55751" providerId="ADAL" clId="{BCBFAF8F-3126-45CD-869C-948A7EA44418}" dt="2023-06-11T15:36:41.781" v="2857" actId="2696"/>
        <pc:sldMkLst>
          <pc:docMk/>
          <pc:sldMk cId="3254525396" sldId="636"/>
        </pc:sldMkLst>
        <pc:picChg chg="add mod">
          <ac:chgData name="Trần Huỳnh Như - B2110135" userId="a26d63db-f0a5-4263-bbb2-3b16bed55751" providerId="ADAL" clId="{BCBFAF8F-3126-45CD-869C-948A7EA44418}" dt="2023-06-11T15:36:11.830" v="2851" actId="14100"/>
          <ac:picMkLst>
            <pc:docMk/>
            <pc:sldMk cId="3254525396" sldId="636"/>
            <ac:picMk id="3074" creationId="{8511013C-D6D3-BACD-9F72-092BE0256279}"/>
          </ac:picMkLst>
        </pc:picChg>
      </pc:sldChg>
      <pc:sldChg chg="add ord">
        <pc:chgData name="Trần Huỳnh Như - B2110135" userId="a26d63db-f0a5-4263-bbb2-3b16bed55751" providerId="ADAL" clId="{BCBFAF8F-3126-45CD-869C-948A7EA44418}" dt="2023-06-11T15:50:52.785" v="3014"/>
        <pc:sldMkLst>
          <pc:docMk/>
          <pc:sldMk cId="342520870" sldId="637"/>
        </pc:sldMkLst>
      </pc:sldChg>
      <pc:sldChg chg="addSp delSp modSp add del mod ord addAnim delAnim modAnim">
        <pc:chgData name="Trần Huỳnh Như - B2110135" userId="a26d63db-f0a5-4263-bbb2-3b16bed55751" providerId="ADAL" clId="{BCBFAF8F-3126-45CD-869C-948A7EA44418}" dt="2023-06-12T01:46:14.928" v="3360" actId="2696"/>
        <pc:sldMkLst>
          <pc:docMk/>
          <pc:sldMk cId="2929980847" sldId="638"/>
        </pc:sldMkLst>
        <pc:spChg chg="mod">
          <ac:chgData name="Trần Huỳnh Như - B2110135" userId="a26d63db-f0a5-4263-bbb2-3b16bed55751" providerId="ADAL" clId="{BCBFAF8F-3126-45CD-869C-948A7EA44418}" dt="2023-06-12T01:44:00.333" v="3309" actId="21"/>
          <ac:spMkLst>
            <pc:docMk/>
            <pc:sldMk cId="2929980847" sldId="638"/>
            <ac:spMk id="2" creationId="{6948AABC-44E3-1E5D-FEE4-E6653DDC2793}"/>
          </ac:spMkLst>
        </pc:spChg>
        <pc:spChg chg="mod">
          <ac:chgData name="Trần Huỳnh Như - B2110135" userId="a26d63db-f0a5-4263-bbb2-3b16bed55751" providerId="ADAL" clId="{BCBFAF8F-3126-45CD-869C-948A7EA44418}" dt="2023-06-11T15:54:17.025" v="3116" actId="1076"/>
          <ac:spMkLst>
            <pc:docMk/>
            <pc:sldMk cId="2929980847" sldId="638"/>
            <ac:spMk id="4" creationId="{CA98D6A7-7010-AFEA-87BB-3A14559126BF}"/>
          </ac:spMkLst>
        </pc:spChg>
        <pc:spChg chg="mod">
          <ac:chgData name="Trần Huỳnh Như - B2110135" userId="a26d63db-f0a5-4263-bbb2-3b16bed55751" providerId="ADAL" clId="{BCBFAF8F-3126-45CD-869C-948A7EA44418}" dt="2023-06-11T15:54:22.150" v="3117" actId="1076"/>
          <ac:spMkLst>
            <pc:docMk/>
            <pc:sldMk cId="2929980847" sldId="638"/>
            <ac:spMk id="6" creationId="{42BDF94D-AED5-913A-6C45-DE675308914C}"/>
          </ac:spMkLst>
        </pc:spChg>
        <pc:grpChg chg="del">
          <ac:chgData name="Trần Huỳnh Như - B2110135" userId="a26d63db-f0a5-4263-bbb2-3b16bed55751" providerId="ADAL" clId="{BCBFAF8F-3126-45CD-869C-948A7EA44418}" dt="2023-06-11T15:51:17.823" v="3050" actId="478"/>
          <ac:grpSpMkLst>
            <pc:docMk/>
            <pc:sldMk cId="2929980847" sldId="638"/>
            <ac:grpSpMk id="13" creationId="{107ED340-E826-05A4-89AA-2A4BC20978C8}"/>
          </ac:grpSpMkLst>
        </pc:grpChg>
        <pc:picChg chg="add mod">
          <ac:chgData name="Trần Huỳnh Như - B2110135" userId="a26d63db-f0a5-4263-bbb2-3b16bed55751" providerId="ADAL" clId="{BCBFAF8F-3126-45CD-869C-948A7EA44418}" dt="2023-06-11T15:56:12.247" v="3150" actId="1076"/>
          <ac:picMkLst>
            <pc:docMk/>
            <pc:sldMk cId="2929980847" sldId="638"/>
            <ac:picMk id="9" creationId="{7CC3582A-6F78-AFCD-D85B-59FF041B3B69}"/>
          </ac:picMkLst>
        </pc:picChg>
        <pc:picChg chg="add del mod">
          <ac:chgData name="Trần Huỳnh Như - B2110135" userId="a26d63db-f0a5-4263-bbb2-3b16bed55751" providerId="ADAL" clId="{BCBFAF8F-3126-45CD-869C-948A7EA44418}" dt="2023-06-12T01:40:52.729" v="3276" actId="478"/>
          <ac:picMkLst>
            <pc:docMk/>
            <pc:sldMk cId="2929980847" sldId="638"/>
            <ac:picMk id="10" creationId="{D21F8881-05F8-B559-6E40-39C81C15D18B}"/>
          </ac:picMkLst>
        </pc:picChg>
        <pc:picChg chg="add del mod ord">
          <ac:chgData name="Trần Huỳnh Như - B2110135" userId="a26d63db-f0a5-4263-bbb2-3b16bed55751" providerId="ADAL" clId="{BCBFAF8F-3126-45CD-869C-948A7EA44418}" dt="2023-06-11T15:56:03.349" v="3147" actId="478"/>
          <ac:picMkLst>
            <pc:docMk/>
            <pc:sldMk cId="2929980847" sldId="638"/>
            <ac:picMk id="14" creationId="{47B30EC7-E2B4-B62C-721D-EAC3CA21696D}"/>
          </ac:picMkLst>
        </pc:picChg>
      </pc:sldChg>
      <pc:sldChg chg="addSp delSp modSp add mod delAnim modAnim">
        <pc:chgData name="Trần Huỳnh Như - B2110135" userId="a26d63db-f0a5-4263-bbb2-3b16bed55751" providerId="ADAL" clId="{BCBFAF8F-3126-45CD-869C-948A7EA44418}" dt="2023-06-12T01:58:02.224" v="3423" actId="1076"/>
        <pc:sldMkLst>
          <pc:docMk/>
          <pc:sldMk cId="2752331176" sldId="639"/>
        </pc:sldMkLst>
        <pc:spChg chg="mod">
          <ac:chgData name="Trần Huỳnh Như - B2110135" userId="a26d63db-f0a5-4263-bbb2-3b16bed55751" providerId="ADAL" clId="{BCBFAF8F-3126-45CD-869C-948A7EA44418}" dt="2023-06-12T01:57:43.195" v="3419" actId="14100"/>
          <ac:spMkLst>
            <pc:docMk/>
            <pc:sldMk cId="2752331176" sldId="639"/>
            <ac:spMk id="4" creationId="{CA98D6A7-7010-AFEA-87BB-3A14559126BF}"/>
          </ac:spMkLst>
        </pc:spChg>
        <pc:spChg chg="mod">
          <ac:chgData name="Trần Huỳnh Như - B2110135" userId="a26d63db-f0a5-4263-bbb2-3b16bed55751" providerId="ADAL" clId="{BCBFAF8F-3126-45CD-869C-948A7EA44418}" dt="2023-06-12T01:57:56.133" v="3422" actId="1076"/>
          <ac:spMkLst>
            <pc:docMk/>
            <pc:sldMk cId="2752331176" sldId="639"/>
            <ac:spMk id="6" creationId="{42BDF94D-AED5-913A-6C45-DE675308914C}"/>
          </ac:spMkLst>
        </pc:spChg>
        <pc:picChg chg="del">
          <ac:chgData name="Trần Huỳnh Như - B2110135" userId="a26d63db-f0a5-4263-bbb2-3b16bed55751" providerId="ADAL" clId="{BCBFAF8F-3126-45CD-869C-948A7EA44418}" dt="2023-06-11T16:07:05.850" v="3237" actId="478"/>
          <ac:picMkLst>
            <pc:docMk/>
            <pc:sldMk cId="2752331176" sldId="639"/>
            <ac:picMk id="2" creationId="{130649BE-F51B-6353-C97C-CBB804A1CB2B}"/>
          </ac:picMkLst>
        </pc:picChg>
        <pc:picChg chg="del">
          <ac:chgData name="Trần Huỳnh Như - B2110135" userId="a26d63db-f0a5-4263-bbb2-3b16bed55751" providerId="ADAL" clId="{BCBFAF8F-3126-45CD-869C-948A7EA44418}" dt="2023-06-11T16:07:00.992" v="3235" actId="478"/>
          <ac:picMkLst>
            <pc:docMk/>
            <pc:sldMk cId="2752331176" sldId="639"/>
            <ac:picMk id="7" creationId="{2DB41215-3DBE-334B-939E-8273C8390CBB}"/>
          </ac:picMkLst>
        </pc:picChg>
        <pc:picChg chg="del">
          <ac:chgData name="Trần Huỳnh Như - B2110135" userId="a26d63db-f0a5-4263-bbb2-3b16bed55751" providerId="ADAL" clId="{BCBFAF8F-3126-45CD-869C-948A7EA44418}" dt="2023-06-11T16:07:03.661" v="3236" actId="478"/>
          <ac:picMkLst>
            <pc:docMk/>
            <pc:sldMk cId="2752331176" sldId="639"/>
            <ac:picMk id="8" creationId="{6EE306A2-23F7-644B-EAAE-95859FC6D3D1}"/>
          </ac:picMkLst>
        </pc:picChg>
        <pc:picChg chg="mod">
          <ac:chgData name="Trần Huỳnh Như - B2110135" userId="a26d63db-f0a5-4263-bbb2-3b16bed55751" providerId="ADAL" clId="{BCBFAF8F-3126-45CD-869C-948A7EA44418}" dt="2023-06-12T01:58:02.224" v="3423" actId="1076"/>
          <ac:picMkLst>
            <pc:docMk/>
            <pc:sldMk cId="2752331176" sldId="639"/>
            <ac:picMk id="9" creationId="{2DB7E097-38BC-C57F-0AC5-D440E8A33266}"/>
          </ac:picMkLst>
        </pc:picChg>
        <pc:picChg chg="add del mod">
          <ac:chgData name="Trần Huỳnh Như - B2110135" userId="a26d63db-f0a5-4263-bbb2-3b16bed55751" providerId="ADAL" clId="{BCBFAF8F-3126-45CD-869C-948A7EA44418}" dt="2023-06-12T01:47:21.210" v="3368" actId="478"/>
          <ac:picMkLst>
            <pc:docMk/>
            <pc:sldMk cId="2752331176" sldId="639"/>
            <ac:picMk id="10" creationId="{D8E637E3-E84D-A736-4086-6EB37B0CBAFE}"/>
          </ac:picMkLst>
        </pc:picChg>
      </pc:sldChg>
      <pc:sldChg chg="addSp delSp modSp add mod delAnim modAnim">
        <pc:chgData name="Trần Huỳnh Như - B2110135" userId="a26d63db-f0a5-4263-bbb2-3b16bed55751" providerId="ADAL" clId="{BCBFAF8F-3126-45CD-869C-948A7EA44418}" dt="2023-06-11T16:21:08.693" v="3275"/>
        <pc:sldMkLst>
          <pc:docMk/>
          <pc:sldMk cId="1117022542" sldId="640"/>
        </pc:sldMkLst>
        <pc:spChg chg="mod">
          <ac:chgData name="Trần Huỳnh Như - B2110135" userId="a26d63db-f0a5-4263-bbb2-3b16bed55751" providerId="ADAL" clId="{BCBFAF8F-3126-45CD-869C-948A7EA44418}" dt="2023-06-11T16:01:46.144" v="3187" actId="14100"/>
          <ac:spMkLst>
            <pc:docMk/>
            <pc:sldMk cId="1117022542" sldId="640"/>
            <ac:spMk id="4" creationId="{CA98D6A7-7010-AFEA-87BB-3A14559126BF}"/>
          </ac:spMkLst>
        </pc:spChg>
        <pc:spChg chg="mod">
          <ac:chgData name="Trần Huỳnh Như - B2110135" userId="a26d63db-f0a5-4263-bbb2-3b16bed55751" providerId="ADAL" clId="{BCBFAF8F-3126-45CD-869C-948A7EA44418}" dt="2023-06-11T16:01:25.004" v="3185"/>
          <ac:spMkLst>
            <pc:docMk/>
            <pc:sldMk cId="1117022542" sldId="640"/>
            <ac:spMk id="6" creationId="{42BDF94D-AED5-913A-6C45-DE675308914C}"/>
          </ac:spMkLst>
        </pc:spChg>
        <pc:spChg chg="add mod">
          <ac:chgData name="Trần Huỳnh Như - B2110135" userId="a26d63db-f0a5-4263-bbb2-3b16bed55751" providerId="ADAL" clId="{BCBFAF8F-3126-45CD-869C-948A7EA44418}" dt="2023-06-11T16:04:10.509" v="3226" actId="20577"/>
          <ac:spMkLst>
            <pc:docMk/>
            <pc:sldMk cId="1117022542" sldId="640"/>
            <ac:spMk id="12" creationId="{7DC12431-2D27-24A2-9DB4-B511B4B3A81B}"/>
          </ac:spMkLst>
        </pc:spChg>
        <pc:picChg chg="del">
          <ac:chgData name="Trần Huỳnh Như - B2110135" userId="a26d63db-f0a5-4263-bbb2-3b16bed55751" providerId="ADAL" clId="{BCBFAF8F-3126-45CD-869C-948A7EA44418}" dt="2023-06-11T16:01:52.128" v="3189" actId="478"/>
          <ac:picMkLst>
            <pc:docMk/>
            <pc:sldMk cId="1117022542" sldId="640"/>
            <ac:picMk id="2" creationId="{130649BE-F51B-6353-C97C-CBB804A1CB2B}"/>
          </ac:picMkLst>
        </pc:picChg>
        <pc:picChg chg="del">
          <ac:chgData name="Trần Huỳnh Như - B2110135" userId="a26d63db-f0a5-4263-bbb2-3b16bed55751" providerId="ADAL" clId="{BCBFAF8F-3126-45CD-869C-948A7EA44418}" dt="2023-06-11T16:01:50.587" v="3188" actId="478"/>
          <ac:picMkLst>
            <pc:docMk/>
            <pc:sldMk cId="1117022542" sldId="640"/>
            <ac:picMk id="8" creationId="{6EE306A2-23F7-644B-EAAE-95859FC6D3D1}"/>
          </ac:picMkLst>
        </pc:picChg>
        <pc:picChg chg="add mod">
          <ac:chgData name="Trần Huỳnh Như - B2110135" userId="a26d63db-f0a5-4263-bbb2-3b16bed55751" providerId="ADAL" clId="{BCBFAF8F-3126-45CD-869C-948A7EA44418}" dt="2023-06-11T16:03:39.113" v="3197" actId="1076"/>
          <ac:picMkLst>
            <pc:docMk/>
            <pc:sldMk cId="1117022542" sldId="640"/>
            <ac:picMk id="9" creationId="{532DA590-504A-197C-EDC4-C1C7CC87091E}"/>
          </ac:picMkLst>
        </pc:picChg>
        <pc:picChg chg="add mod">
          <ac:chgData name="Trần Huỳnh Như - B2110135" userId="a26d63db-f0a5-4263-bbb2-3b16bed55751" providerId="ADAL" clId="{BCBFAF8F-3126-45CD-869C-948A7EA44418}" dt="2023-06-11T16:03:34.929" v="3196" actId="1076"/>
          <ac:picMkLst>
            <pc:docMk/>
            <pc:sldMk cId="1117022542" sldId="640"/>
            <ac:picMk id="10" creationId="{D3F67EBB-5679-4B96-6BA7-F573B02C4021}"/>
          </ac:picMkLst>
        </pc:picChg>
        <pc:picChg chg="del mod">
          <ac:chgData name="Trần Huỳnh Như - B2110135" userId="a26d63db-f0a5-4263-bbb2-3b16bed55751" providerId="ADAL" clId="{BCBFAF8F-3126-45CD-869C-948A7EA44418}" dt="2023-06-11T16:01:54.153" v="3191" actId="478"/>
          <ac:picMkLst>
            <pc:docMk/>
            <pc:sldMk cId="1117022542" sldId="640"/>
            <ac:picMk id="11" creationId="{816B346A-3394-1230-B3CB-32EAD8C6EDED}"/>
          </ac:picMkLst>
        </pc:picChg>
      </pc:sldChg>
      <pc:sldChg chg="addSp delSp modSp add mod ord addAnim delAnim modAnim">
        <pc:chgData name="Trần Huỳnh Như - B2110135" userId="a26d63db-f0a5-4263-bbb2-3b16bed55751" providerId="ADAL" clId="{BCBFAF8F-3126-45CD-869C-948A7EA44418}" dt="2023-06-12T01:43:38.082" v="3306" actId="1076"/>
        <pc:sldMkLst>
          <pc:docMk/>
          <pc:sldMk cId="1096400672" sldId="641"/>
        </pc:sldMkLst>
        <pc:spChg chg="mod">
          <ac:chgData name="Trần Huỳnh Như - B2110135" userId="a26d63db-f0a5-4263-bbb2-3b16bed55751" providerId="ADAL" clId="{BCBFAF8F-3126-45CD-869C-948A7EA44418}" dt="2023-06-12T01:42:58.010" v="3300"/>
          <ac:spMkLst>
            <pc:docMk/>
            <pc:sldMk cId="1096400672" sldId="641"/>
            <ac:spMk id="2" creationId="{6948AABC-44E3-1E5D-FEE4-E6653DDC2793}"/>
          </ac:spMkLst>
        </pc:spChg>
        <pc:spChg chg="mod">
          <ac:chgData name="Trần Huỳnh Như - B2110135" userId="a26d63db-f0a5-4263-bbb2-3b16bed55751" providerId="ADAL" clId="{BCBFAF8F-3126-45CD-869C-948A7EA44418}" dt="2023-06-12T01:43:13.170" v="3302" actId="14100"/>
          <ac:spMkLst>
            <pc:docMk/>
            <pc:sldMk cId="1096400672" sldId="641"/>
            <ac:spMk id="4" creationId="{CA98D6A7-7010-AFEA-87BB-3A14559126BF}"/>
          </ac:spMkLst>
        </pc:spChg>
        <pc:picChg chg="add del mod">
          <ac:chgData name="Trần Huỳnh Như - B2110135" userId="a26d63db-f0a5-4263-bbb2-3b16bed55751" providerId="ADAL" clId="{BCBFAF8F-3126-45CD-869C-948A7EA44418}" dt="2023-06-12T01:42:12.199" v="3292"/>
          <ac:picMkLst>
            <pc:docMk/>
            <pc:sldMk cId="1096400672" sldId="641"/>
            <ac:picMk id="7" creationId="{86DB3283-BD58-2F1A-58FA-4DC72AEECE38}"/>
          </ac:picMkLst>
        </pc:picChg>
        <pc:picChg chg="add mod">
          <ac:chgData name="Trần Huỳnh Như - B2110135" userId="a26d63db-f0a5-4263-bbb2-3b16bed55751" providerId="ADAL" clId="{BCBFAF8F-3126-45CD-869C-948A7EA44418}" dt="2023-06-12T01:43:38.082" v="3306" actId="1076"/>
          <ac:picMkLst>
            <pc:docMk/>
            <pc:sldMk cId="1096400672" sldId="641"/>
            <ac:picMk id="8" creationId="{4D5D02D8-D176-925C-0436-3F58E55848F5}"/>
          </ac:picMkLst>
        </pc:picChg>
        <pc:picChg chg="add del">
          <ac:chgData name="Trần Huỳnh Như - B2110135" userId="a26d63db-f0a5-4263-bbb2-3b16bed55751" providerId="ADAL" clId="{BCBFAF8F-3126-45CD-869C-948A7EA44418}" dt="2023-06-12T01:43:15.657" v="3303" actId="478"/>
          <ac:picMkLst>
            <pc:docMk/>
            <pc:sldMk cId="1096400672" sldId="641"/>
            <ac:picMk id="14" creationId="{4E5A0EF2-7089-5B30-954A-C603B88496F6}"/>
          </ac:picMkLst>
        </pc:picChg>
        <pc:picChg chg="add del">
          <ac:chgData name="Trần Huỳnh Như - B2110135" userId="a26d63db-f0a5-4263-bbb2-3b16bed55751" providerId="ADAL" clId="{BCBFAF8F-3126-45CD-869C-948A7EA44418}" dt="2023-06-12T01:43:17.455" v="3304" actId="478"/>
          <ac:picMkLst>
            <pc:docMk/>
            <pc:sldMk cId="1096400672" sldId="641"/>
            <ac:picMk id="15" creationId="{C3CDDB8E-2883-449E-D587-65F2ED04A31F}"/>
          </ac:picMkLst>
        </pc:picChg>
      </pc:sldChg>
      <pc:sldChg chg="delSp add del mod delAnim">
        <pc:chgData name="Trần Huỳnh Như - B2110135" userId="a26d63db-f0a5-4263-bbb2-3b16bed55751" providerId="ADAL" clId="{BCBFAF8F-3126-45CD-869C-948A7EA44418}" dt="2023-06-11T16:18:06.254" v="3265" actId="2696"/>
        <pc:sldMkLst>
          <pc:docMk/>
          <pc:sldMk cId="2513322568" sldId="641"/>
        </pc:sldMkLst>
        <pc:picChg chg="del">
          <ac:chgData name="Trần Huỳnh Như - B2110135" userId="a26d63db-f0a5-4263-bbb2-3b16bed55751" providerId="ADAL" clId="{BCBFAF8F-3126-45CD-869C-948A7EA44418}" dt="2023-06-11T16:06:55.101" v="3234" actId="478"/>
          <ac:picMkLst>
            <pc:docMk/>
            <pc:sldMk cId="2513322568" sldId="641"/>
            <ac:picMk id="7" creationId="{2DB41215-3DBE-334B-939E-8273C8390CBB}"/>
          </ac:picMkLst>
        </pc:picChg>
      </pc:sldChg>
      <pc:sldChg chg="addSp delSp modSp add mod delAnim modAnim">
        <pc:chgData name="Trần Huỳnh Như - B2110135" userId="a26d63db-f0a5-4263-bbb2-3b16bed55751" providerId="ADAL" clId="{BCBFAF8F-3126-45CD-869C-948A7EA44418}" dt="2023-06-12T01:51:28.619" v="3393"/>
        <pc:sldMkLst>
          <pc:docMk/>
          <pc:sldMk cId="522054917" sldId="642"/>
        </pc:sldMkLst>
        <pc:spChg chg="mod">
          <ac:chgData name="Trần Huỳnh Như - B2110135" userId="a26d63db-f0a5-4263-bbb2-3b16bed55751" providerId="ADAL" clId="{BCBFAF8F-3126-45CD-869C-948A7EA44418}" dt="2023-06-12T01:46:09.206" v="3359" actId="20577"/>
          <ac:spMkLst>
            <pc:docMk/>
            <pc:sldMk cId="522054917" sldId="642"/>
            <ac:spMk id="2" creationId="{6948AABC-44E3-1E5D-FEE4-E6653DDC2793}"/>
          </ac:spMkLst>
        </pc:spChg>
        <pc:spChg chg="mod">
          <ac:chgData name="Trần Huỳnh Như - B2110135" userId="a26d63db-f0a5-4263-bbb2-3b16bed55751" providerId="ADAL" clId="{BCBFAF8F-3126-45CD-869C-948A7EA44418}" dt="2023-06-12T01:44:13.825" v="3311" actId="14100"/>
          <ac:spMkLst>
            <pc:docMk/>
            <pc:sldMk cId="522054917" sldId="642"/>
            <ac:spMk id="4" creationId="{CA98D6A7-7010-AFEA-87BB-3A14559126BF}"/>
          </ac:spMkLst>
        </pc:spChg>
        <pc:picChg chg="add mod">
          <ac:chgData name="Trần Huỳnh Như - B2110135" userId="a26d63db-f0a5-4263-bbb2-3b16bed55751" providerId="ADAL" clId="{BCBFAF8F-3126-45CD-869C-948A7EA44418}" dt="2023-06-12T01:46:00.234" v="3322" actId="1076"/>
          <ac:picMkLst>
            <pc:docMk/>
            <pc:sldMk cId="522054917" sldId="642"/>
            <ac:picMk id="7" creationId="{84EE0A96-DB3F-1C5B-8988-A65CEE47425D}"/>
          </ac:picMkLst>
        </pc:picChg>
        <pc:picChg chg="del">
          <ac:chgData name="Trần Huỳnh Như - B2110135" userId="a26d63db-f0a5-4263-bbb2-3b16bed55751" providerId="ADAL" clId="{BCBFAF8F-3126-45CD-869C-948A7EA44418}" dt="2023-06-12T01:44:16.161" v="3312" actId="478"/>
          <ac:picMkLst>
            <pc:docMk/>
            <pc:sldMk cId="522054917" sldId="642"/>
            <ac:picMk id="8" creationId="{4D5D02D8-D176-925C-0436-3F58E55848F5}"/>
          </ac:picMkLst>
        </pc:picChg>
        <pc:picChg chg="add mod ord">
          <ac:chgData name="Trần Huỳnh Như - B2110135" userId="a26d63db-f0a5-4263-bbb2-3b16bed55751" providerId="ADAL" clId="{BCBFAF8F-3126-45CD-869C-948A7EA44418}" dt="2023-06-12T01:45:56.201" v="3321" actId="1076"/>
          <ac:picMkLst>
            <pc:docMk/>
            <pc:sldMk cId="522054917" sldId="642"/>
            <ac:picMk id="9" creationId="{A1418E27-620B-83BD-C5EB-6A79CA553BE5}"/>
          </ac:picMkLst>
        </pc:picChg>
      </pc:sldChg>
      <pc:sldChg chg="add del">
        <pc:chgData name="Trần Huỳnh Như - B2110135" userId="a26d63db-f0a5-4263-bbb2-3b16bed55751" providerId="ADAL" clId="{BCBFAF8F-3126-45CD-869C-948A7EA44418}" dt="2023-06-12T01:43:43.160" v="3307" actId="47"/>
        <pc:sldMkLst>
          <pc:docMk/>
          <pc:sldMk cId="4155557445" sldId="642"/>
        </pc:sldMkLst>
      </pc:sldChg>
      <pc:sldChg chg="addSp delSp modSp add mod delAnim modAnim">
        <pc:chgData name="Trần Huỳnh Như - B2110135" userId="a26d63db-f0a5-4263-bbb2-3b16bed55751" providerId="ADAL" clId="{BCBFAF8F-3126-45CD-869C-948A7EA44418}" dt="2023-06-12T01:57:08.418" v="3414"/>
        <pc:sldMkLst>
          <pc:docMk/>
          <pc:sldMk cId="3168029442" sldId="643"/>
        </pc:sldMkLst>
        <pc:spChg chg="mod">
          <ac:chgData name="Trần Huỳnh Như - B2110135" userId="a26d63db-f0a5-4263-bbb2-3b16bed55751" providerId="ADAL" clId="{BCBFAF8F-3126-45CD-869C-948A7EA44418}" dt="2023-06-12T01:56:40.506" v="3411" actId="1076"/>
          <ac:spMkLst>
            <pc:docMk/>
            <pc:sldMk cId="3168029442" sldId="643"/>
            <ac:spMk id="4" creationId="{CA98D6A7-7010-AFEA-87BB-3A14559126BF}"/>
          </ac:spMkLst>
        </pc:spChg>
        <pc:spChg chg="mod">
          <ac:chgData name="Trần Huỳnh Như - B2110135" userId="a26d63db-f0a5-4263-bbb2-3b16bed55751" providerId="ADAL" clId="{BCBFAF8F-3126-45CD-869C-948A7EA44418}" dt="2023-06-12T01:56:20.128" v="3408" actId="1076"/>
          <ac:spMkLst>
            <pc:docMk/>
            <pc:sldMk cId="3168029442" sldId="643"/>
            <ac:spMk id="6" creationId="{42BDF94D-AED5-913A-6C45-DE675308914C}"/>
          </ac:spMkLst>
        </pc:spChg>
        <pc:picChg chg="add mod">
          <ac:chgData name="Trần Huỳnh Như - B2110135" userId="a26d63db-f0a5-4263-bbb2-3b16bed55751" providerId="ADAL" clId="{BCBFAF8F-3126-45CD-869C-948A7EA44418}" dt="2023-06-12T01:56:07.671" v="3405" actId="1076"/>
          <ac:picMkLst>
            <pc:docMk/>
            <pc:sldMk cId="3168029442" sldId="643"/>
            <ac:picMk id="2" creationId="{48693260-5A53-A3E7-926D-D3627314A851}"/>
          </ac:picMkLst>
        </pc:picChg>
        <pc:picChg chg="del">
          <ac:chgData name="Trần Huỳnh Như - B2110135" userId="a26d63db-f0a5-4263-bbb2-3b16bed55751" providerId="ADAL" clId="{BCBFAF8F-3126-45CD-869C-948A7EA44418}" dt="2023-06-12T01:48:24.105" v="3380" actId="478"/>
          <ac:picMkLst>
            <pc:docMk/>
            <pc:sldMk cId="3168029442" sldId="643"/>
            <ac:picMk id="9" creationId="{2DB7E097-38BC-C57F-0AC5-D440E8A33266}"/>
          </ac:picMkLst>
        </pc:picChg>
        <pc:picChg chg="mod">
          <ac:chgData name="Trần Huỳnh Như - B2110135" userId="a26d63db-f0a5-4263-bbb2-3b16bed55751" providerId="ADAL" clId="{BCBFAF8F-3126-45CD-869C-948A7EA44418}" dt="2023-06-12T01:56:45.289" v="3412" actId="1076"/>
          <ac:picMkLst>
            <pc:docMk/>
            <pc:sldMk cId="3168029442" sldId="643"/>
            <ac:picMk id="10" creationId="{D8E637E3-E84D-A736-4086-6EB37B0CBA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D3D59-F195-41B4-87D4-11010BD500F8}"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D04F4-BF9B-40C5-8B3A-4854D24D599A}" type="slidenum">
              <a:rPr lang="en-US" smtClean="0"/>
              <a:t>‹#›</a:t>
            </a:fld>
            <a:endParaRPr lang="en-US"/>
          </a:p>
        </p:txBody>
      </p:sp>
    </p:spTree>
    <p:extLst>
      <p:ext uri="{BB962C8B-B14F-4D97-AF65-F5344CB8AC3E}">
        <p14:creationId xmlns:p14="http://schemas.microsoft.com/office/powerpoint/2010/main" val="76613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417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08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32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48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93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945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110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06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945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8074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861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706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89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938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745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886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678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823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292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940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556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72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16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1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037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386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404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211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237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541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227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69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297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577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766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348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7042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7853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8354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76915f5bd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d76915f5bd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068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76915f5bd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d76915f5bd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0259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DD04F4-BF9B-40C5-8B3A-4854D24D599A}" type="slidenum">
              <a:rPr lang="en-US" smtClean="0"/>
              <a:t>53</a:t>
            </a:fld>
            <a:endParaRPr lang="en-US"/>
          </a:p>
        </p:txBody>
      </p:sp>
    </p:spTree>
    <p:extLst>
      <p:ext uri="{BB962C8B-B14F-4D97-AF65-F5344CB8AC3E}">
        <p14:creationId xmlns:p14="http://schemas.microsoft.com/office/powerpoint/2010/main" val="381997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365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36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291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14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11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069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746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211200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6090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21328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2612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0421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733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sz="1600" b="1">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6598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4858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36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27760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2529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5841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01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8544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74009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473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32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0317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496125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858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847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150567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827339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769253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997586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688499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58213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630884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846515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936797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60012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7291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591928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817465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584005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254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997290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99981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750280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3198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756483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sz="1600" b="1" dirty="0">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988206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0754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21686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597523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509311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98506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145869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216169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77723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32829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126582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95426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9623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762429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420624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987384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1096301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14"/>
          <p:cNvSpPr txBox="1">
            <a:spLocks noGrp="1"/>
          </p:cNvSpPr>
          <p:nvPr>
            <p:ph type="subTitle" idx="1"/>
          </p:nvPr>
        </p:nvSpPr>
        <p:spPr>
          <a:xfrm>
            <a:off x="9523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0" name="Google Shape;110;p14"/>
          <p:cNvSpPr txBox="1">
            <a:spLocks noGrp="1"/>
          </p:cNvSpPr>
          <p:nvPr>
            <p:ph type="subTitle" idx="2"/>
          </p:nvPr>
        </p:nvSpPr>
        <p:spPr>
          <a:xfrm>
            <a:off x="9524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p14"/>
          <p:cNvSpPr txBox="1">
            <a:spLocks noGrp="1"/>
          </p:cNvSpPr>
          <p:nvPr>
            <p:ph type="subTitle" idx="3"/>
          </p:nvPr>
        </p:nvSpPr>
        <p:spPr>
          <a:xfrm>
            <a:off x="45757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2" name="Google Shape;112;p14"/>
          <p:cNvSpPr txBox="1">
            <a:spLocks noGrp="1"/>
          </p:cNvSpPr>
          <p:nvPr>
            <p:ph type="subTitle" idx="4"/>
          </p:nvPr>
        </p:nvSpPr>
        <p:spPr>
          <a:xfrm>
            <a:off x="45758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3" name="Google Shape;113;p14"/>
          <p:cNvSpPr txBox="1">
            <a:spLocks noGrp="1"/>
          </p:cNvSpPr>
          <p:nvPr>
            <p:ph type="subTitle" idx="5"/>
          </p:nvPr>
        </p:nvSpPr>
        <p:spPr>
          <a:xfrm>
            <a:off x="81991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4" name="Google Shape;114;p14"/>
          <p:cNvSpPr txBox="1">
            <a:spLocks noGrp="1"/>
          </p:cNvSpPr>
          <p:nvPr>
            <p:ph type="subTitle" idx="6"/>
          </p:nvPr>
        </p:nvSpPr>
        <p:spPr>
          <a:xfrm>
            <a:off x="81992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15" name="Google Shape;115;p14"/>
          <p:cNvGrpSpPr/>
          <p:nvPr/>
        </p:nvGrpSpPr>
        <p:grpSpPr>
          <a:xfrm>
            <a:off x="6793034" y="1"/>
            <a:ext cx="5398975" cy="1887500"/>
            <a:chOff x="5094775" y="0"/>
            <a:chExt cx="4049231" cy="1415625"/>
          </a:xfrm>
        </p:grpSpPr>
        <p:sp>
          <p:nvSpPr>
            <p:cNvPr id="116" name="Google Shape;116;p14"/>
            <p:cNvSpPr/>
            <p:nvPr/>
          </p:nvSpPr>
          <p:spPr>
            <a:xfrm>
              <a:off x="5094775" y="0"/>
              <a:ext cx="4049230" cy="1415625"/>
            </a:xfrm>
            <a:custGeom>
              <a:avLst/>
              <a:gdLst/>
              <a:ahLst/>
              <a:cxnLst/>
              <a:rect l="l" t="t" r="r" b="b"/>
              <a:pathLst>
                <a:path w="119025" h="56625" extrusionOk="0">
                  <a:moveTo>
                    <a:pt x="1" y="0"/>
                  </a:moveTo>
                  <a:lnTo>
                    <a:pt x="1" y="0"/>
                  </a:lnTo>
                  <a:cubicBezTo>
                    <a:pt x="15767" y="12126"/>
                    <a:pt x="56732" y="13559"/>
                    <a:pt x="72155" y="26631"/>
                  </a:cubicBezTo>
                  <a:cubicBezTo>
                    <a:pt x="84384" y="36173"/>
                    <a:pt x="93140" y="56625"/>
                    <a:pt x="107046" y="56625"/>
                  </a:cubicBezTo>
                  <a:cubicBezTo>
                    <a:pt x="110644" y="56625"/>
                    <a:pt x="114587" y="55255"/>
                    <a:pt x="119025" y="51973"/>
                  </a:cubicBezTo>
                  <a:lnTo>
                    <a:pt x="119025" y="619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4"/>
            <p:cNvSpPr/>
            <p:nvPr/>
          </p:nvSpPr>
          <p:spPr>
            <a:xfrm>
              <a:off x="5190372" y="0"/>
              <a:ext cx="3953634" cy="1260475"/>
            </a:xfrm>
            <a:custGeom>
              <a:avLst/>
              <a:gdLst/>
              <a:ahLst/>
              <a:cxnLst/>
              <a:rect l="l" t="t" r="r" b="b"/>
              <a:pathLst>
                <a:path w="116215" h="50419" extrusionOk="0">
                  <a:moveTo>
                    <a:pt x="0" y="0"/>
                  </a:moveTo>
                  <a:cubicBezTo>
                    <a:pt x="15738" y="12126"/>
                    <a:pt x="53922" y="7367"/>
                    <a:pt x="69345" y="20439"/>
                  </a:cubicBezTo>
                  <a:cubicBezTo>
                    <a:pt x="81593" y="29978"/>
                    <a:pt x="90351" y="50418"/>
                    <a:pt x="104235" y="50418"/>
                  </a:cubicBezTo>
                  <a:cubicBezTo>
                    <a:pt x="107834" y="50418"/>
                    <a:pt x="111777" y="49045"/>
                    <a:pt x="116215" y="45752"/>
                  </a:cubicBezTo>
                  <a:lnTo>
                    <a:pt x="116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14"/>
          <p:cNvGrpSpPr/>
          <p:nvPr/>
        </p:nvGrpSpPr>
        <p:grpSpPr>
          <a:xfrm>
            <a:off x="7" y="3956068"/>
            <a:ext cx="5117493" cy="2901941"/>
            <a:chOff x="5" y="2967051"/>
            <a:chExt cx="3838120" cy="2176456"/>
          </a:xfrm>
        </p:grpSpPr>
        <p:sp>
          <p:nvSpPr>
            <p:cNvPr id="119" name="Google Shape;119;p14"/>
            <p:cNvSpPr/>
            <p:nvPr/>
          </p:nvSpPr>
          <p:spPr>
            <a:xfrm flipH="1">
              <a:off x="5" y="2967051"/>
              <a:ext cx="3838120" cy="2176455"/>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4"/>
            <p:cNvSpPr/>
            <p:nvPr/>
          </p:nvSpPr>
          <p:spPr>
            <a:xfrm flipH="1">
              <a:off x="6" y="3232074"/>
              <a:ext cx="3632196" cy="1911432"/>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6574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1508201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9302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970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33903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11191541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92039319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1.bin"/><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 Id="rId9" Type="http://schemas.openxmlformats.org/officeDocument/2006/relationships/image" Target="../media/image1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24.gif"/><Relationship Id="rId4" Type="http://schemas.openxmlformats.org/officeDocument/2006/relationships/image" Target="../media/image23.gi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29.jp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3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4.xml"/><Relationship Id="rId1" Type="http://schemas.openxmlformats.org/officeDocument/2006/relationships/slideLayout" Target="../slideLayouts/slideLayout37.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7.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openxmlformats.org/officeDocument/2006/relationships/image" Target="../media/image50.gif"/><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7.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7.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46.xml"/><Relationship Id="rId1" Type="http://schemas.openxmlformats.org/officeDocument/2006/relationships/slideLayout" Target="../slideLayouts/slideLayout64.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90.png"/><Relationship Id="rId2" Type="http://schemas.openxmlformats.org/officeDocument/2006/relationships/image" Target="../media/image70.png"/><Relationship Id="rId1" Type="http://schemas.openxmlformats.org/officeDocument/2006/relationships/slideLayout" Target="../slideLayouts/slideLayout65.xml"/><Relationship Id="rId6" Type="http://schemas.openxmlformats.org/officeDocument/2006/relationships/image" Target="../media/image180.png"/><Relationship Id="rId5" Type="http://schemas.openxmlformats.org/officeDocument/2006/relationships/image" Target="../media/image71.jp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0.png"/><Relationship Id="rId1" Type="http://schemas.openxmlformats.org/officeDocument/2006/relationships/slideLayout" Target="../slideLayouts/slideLayout65.xml"/><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0.png"/><Relationship Id="rId1" Type="http://schemas.openxmlformats.org/officeDocument/2006/relationships/slideLayout" Target="../slideLayouts/slideLayout65.xml"/><Relationship Id="rId4" Type="http://schemas.openxmlformats.org/officeDocument/2006/relationships/image" Target="../media/image71.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47.xml"/><Relationship Id="rId1" Type="http://schemas.openxmlformats.org/officeDocument/2006/relationships/slideLayout" Target="../slideLayouts/slideLayout64.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5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9" name="Group 18">
            <a:extLst>
              <a:ext uri="{FF2B5EF4-FFF2-40B4-BE49-F238E27FC236}">
                <a16:creationId xmlns:a16="http://schemas.microsoft.com/office/drawing/2014/main" id="{40150E62-FA8E-5317-1D9E-D39A4DD2B859}"/>
              </a:ext>
            </a:extLst>
          </p:cNvPr>
          <p:cNvGrpSpPr/>
          <p:nvPr/>
        </p:nvGrpSpPr>
        <p:grpSpPr>
          <a:xfrm>
            <a:off x="477202" y="3428999"/>
            <a:ext cx="11237596" cy="3172805"/>
            <a:chOff x="477202" y="3428999"/>
            <a:chExt cx="11237596" cy="3172805"/>
          </a:xfrm>
        </p:grpSpPr>
        <p:sp>
          <p:nvSpPr>
            <p:cNvPr id="10" name="Rectangle: Rounded Corners 9">
              <a:extLst>
                <a:ext uri="{FF2B5EF4-FFF2-40B4-BE49-F238E27FC236}">
                  <a16:creationId xmlns:a16="http://schemas.microsoft.com/office/drawing/2014/main" id="{650CD710-117B-EF3B-70BB-0DD575941190}"/>
                </a:ext>
              </a:extLst>
            </p:cNvPr>
            <p:cNvSpPr/>
            <p:nvPr/>
          </p:nvSpPr>
          <p:spPr>
            <a:xfrm>
              <a:off x="477202" y="3428999"/>
              <a:ext cx="11237596" cy="3172805"/>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5" name="TextBox 4">
              <a:extLst>
                <a:ext uri="{FF2B5EF4-FFF2-40B4-BE49-F238E27FC236}">
                  <a16:creationId xmlns:a16="http://schemas.microsoft.com/office/drawing/2014/main" id="{8F2895BE-CDEA-0915-59E9-1C64B153F97F}"/>
                </a:ext>
              </a:extLst>
            </p:cNvPr>
            <p:cNvSpPr txBox="1"/>
            <p:nvPr/>
          </p:nvSpPr>
          <p:spPr>
            <a:xfrm>
              <a:off x="865595" y="3734986"/>
              <a:ext cx="10492738" cy="262379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Chỉ với một chiếc điện thoại thông minh hay chiếc máy tính được kết nối với internet, ta có thể trao đổi thông tin với nhau trên khắp toàn cầu. Vậy tại sao thông tin lại có thể lan truyền được trong không gian?</a:t>
              </a:r>
              <a:endParaRPr kumimoji="0" lang="en-US" sz="28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grpSp>
      <p:pic>
        <p:nvPicPr>
          <p:cNvPr id="2" name="Picture 4">
            <a:extLst>
              <a:ext uri="{FF2B5EF4-FFF2-40B4-BE49-F238E27FC236}">
                <a16:creationId xmlns:a16="http://schemas.microsoft.com/office/drawing/2014/main" id="{6CCA49E9-F154-6DFC-215A-F6333A43C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3667" y="421489"/>
            <a:ext cx="4914644" cy="2764487"/>
          </a:xfrm>
          <a:prstGeom prst="roundRect">
            <a:avLst>
              <a:gd name="adj" fmla="val 14352"/>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9F27F67-BDF9-9332-AB7A-6899CA6E9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500" b="12500"/>
          <a:stretch/>
        </p:blipFill>
        <p:spPr bwMode="auto">
          <a:xfrm>
            <a:off x="6601951" y="421489"/>
            <a:ext cx="4914644" cy="2764487"/>
          </a:xfrm>
          <a:prstGeom prst="roundRect">
            <a:avLst>
              <a:gd name="adj" fmla="val 14352"/>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25318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123" name="TextBox 122">
            <a:extLst>
              <a:ext uri="{FF2B5EF4-FFF2-40B4-BE49-F238E27FC236}">
                <a16:creationId xmlns:a16="http://schemas.microsoft.com/office/drawing/2014/main" id="{312D9462-11C9-42A6-AFFE-6F6A4B02FC4A}"/>
              </a:ext>
            </a:extLst>
          </p:cNvPr>
          <p:cNvSpPr txBox="1"/>
          <p:nvPr/>
        </p:nvSpPr>
        <p:spPr>
          <a:xfrm>
            <a:off x="477202" y="537217"/>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Đặc</a:t>
            </a:r>
            <a:r>
              <a:rPr kumimoji="0" lang="de-DE" sz="2800" b="1" i="0" u="none" strike="noStrike" kern="1200" cap="none" spc="0" normalizeH="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điểm của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sóng điện từ:</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pic>
        <p:nvPicPr>
          <p:cNvPr id="2" name="Picture 2" descr="Tác Hại Của Sóng Điện Từ: Hiểu Rõ Để Phòng Ngừa!, Tác Hại Của Sóng Điện Từ  Đến Sức Khoẻ Con Người">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29388" y="-136580"/>
            <a:ext cx="7041366" cy="69945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416CD4-F23D-D71F-A488-B4276BBF6DE0}"/>
              </a:ext>
            </a:extLst>
          </p:cNvPr>
          <p:cNvSpPr txBox="1"/>
          <p:nvPr/>
        </p:nvSpPr>
        <p:spPr>
          <a:xfrm>
            <a:off x="175421" y="1252838"/>
            <a:ext cx="5367878" cy="3115747"/>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marL="342900" lvl="0" indent="-342900" algn="just">
              <a:lnSpc>
                <a:spcPct val="150000"/>
              </a:lnSpc>
              <a:buFont typeface="Wingdings" panose="05000000000000000000" pitchFamily="2" charset="2"/>
              <a:buChar char="@"/>
              <a:tabLst>
                <a:tab pos="180340" algn="l"/>
                <a:tab pos="270510" algn="l"/>
                <a:tab pos="450215" algn="l"/>
                <a:tab pos="540385" algn="l"/>
                <a:tab pos="630555" algn="l"/>
                <a:tab pos="3420745" algn="l"/>
              </a:tabLst>
            </a:pPr>
            <a:r>
              <a:rPr lang="vi-VN"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Lan truyền được trong các điện môi. Tốc độ lan truyền của sóng điện từ </a:t>
            </a:r>
            <a:r>
              <a:rPr lang="en-US"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trong các </a:t>
            </a:r>
            <a:r>
              <a:rPr lang="vi-VN" sz="24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điện môi nhỏ hơn trong chân không và phụ thuộc vào hằng số điện môi.</a:t>
            </a:r>
          </a:p>
        </p:txBody>
      </p:sp>
      <p:sp>
        <p:nvSpPr>
          <p:cNvPr id="3" name="TextBox 2">
            <a:extLst>
              <a:ext uri="{FF2B5EF4-FFF2-40B4-BE49-F238E27FC236}">
                <a16:creationId xmlns:a16="http://schemas.microsoft.com/office/drawing/2014/main" id="{EFBAADEF-BAF6-D176-1B93-ED0C6F088CD9}"/>
              </a:ext>
            </a:extLst>
          </p:cNvPr>
          <p:cNvSpPr txBox="1"/>
          <p:nvPr/>
        </p:nvSpPr>
        <p:spPr>
          <a:xfrm>
            <a:off x="175421" y="4560987"/>
            <a:ext cx="5367878" cy="1889879"/>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marL="342900" lvl="0" indent="-342900" algn="just">
              <a:lnSpc>
                <a:spcPct val="150000"/>
              </a:lnSpc>
              <a:buFont typeface="Wingdings" panose="05000000000000000000" pitchFamily="2" charset="2"/>
              <a:buChar char="@"/>
              <a:tabLst>
                <a:tab pos="180340" algn="l"/>
                <a:tab pos="270510" algn="l"/>
                <a:tab pos="450215" algn="l"/>
                <a:tab pos="540385" algn="l"/>
                <a:tab pos="630555" algn="l"/>
                <a:tab pos="3420745" algn="l"/>
              </a:tabLst>
            </a:pPr>
            <a:r>
              <a:rPr lang="vi-VN"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Tuân theo các quy luật </a:t>
            </a:r>
            <a:r>
              <a:rPr lang="vi-VN" sz="24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truyền thẳng, phản xạ, khúc xạ, nhiễu xạ và giao thoa.</a:t>
            </a:r>
          </a:p>
        </p:txBody>
      </p:sp>
    </p:spTree>
    <p:extLst>
      <p:ext uri="{BB962C8B-B14F-4D97-AF65-F5344CB8AC3E}">
        <p14:creationId xmlns:p14="http://schemas.microsoft.com/office/powerpoint/2010/main" val="1011066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up)">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1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750"/>
                                        <p:tgtEl>
                                          <p:spTgt spid="3"/>
                                        </p:tgtEl>
                                      </p:cBhvr>
                                    </p:animEffect>
                                  </p:childTnLst>
                                </p:cTn>
                              </p:par>
                              <p:par>
                                <p:cTn id="16" presetID="22" presetClass="entr" presetSubtype="8" fill="hold" nodeType="withEffect">
                                  <p:stCondLst>
                                    <p:cond delay="150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123" name="TextBox 122">
            <a:extLst>
              <a:ext uri="{FF2B5EF4-FFF2-40B4-BE49-F238E27FC236}">
                <a16:creationId xmlns:a16="http://schemas.microsoft.com/office/drawing/2014/main" id="{312D9462-11C9-42A6-AFFE-6F6A4B02FC4A}"/>
              </a:ext>
            </a:extLst>
          </p:cNvPr>
          <p:cNvSpPr txBox="1"/>
          <p:nvPr/>
        </p:nvSpPr>
        <p:spPr>
          <a:xfrm>
            <a:off x="477202" y="537217"/>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Đặc</a:t>
            </a:r>
            <a:r>
              <a:rPr kumimoji="0" lang="de-DE" sz="2800" b="1" i="0" u="none" strike="noStrike" kern="1200" cap="none" spc="0" normalizeH="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điểm của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sóng điện từ:</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D46FDF8-4D30-B573-0D50-52FA61C57E71}"/>
                  </a:ext>
                </a:extLst>
              </p:cNvPr>
              <p:cNvSpPr txBox="1"/>
              <p:nvPr/>
            </p:nvSpPr>
            <p:spPr>
              <a:xfrm>
                <a:off x="195811" y="1790333"/>
                <a:ext cx="5367878" cy="4111552"/>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marL="342900" indent="-342900" algn="just">
                  <a:lnSpc>
                    <a:spcPct val="150000"/>
                  </a:lnSpc>
                  <a:spcBef>
                    <a:spcPts val="720"/>
                  </a:spcBef>
                  <a:spcAft>
                    <a:spcPts val="720"/>
                  </a:spcAft>
                  <a:buFont typeface="Wingdings" panose="05000000000000000000" pitchFamily="2" charset="2"/>
                  <a:buChar char="@"/>
                  <a:tabLst>
                    <a:tab pos="180340" algn="l"/>
                    <a:tab pos="270510" algn="l"/>
                    <a:tab pos="450215" algn="l"/>
                    <a:tab pos="540385" algn="l"/>
                    <a:tab pos="630555" algn="l"/>
                    <a:tab pos="3420745" algn="l"/>
                  </a:tabLst>
                </a:pPr>
                <a:r>
                  <a:rPr lang="nl-NL" sz="260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Sóng điện từ là sóng ngang, có mang năng lượng. Trong quá trình lan truyền </a:t>
                </a:r>
                <a14:m>
                  <m:oMath xmlns:m="http://schemas.openxmlformats.org/officeDocument/2006/math">
                    <m:acc>
                      <m:accPr>
                        <m:chr m:val="⃗"/>
                        <m:ctrlPr>
                          <a:rPr lang="en-US" sz="2600" i="1">
                            <a:solidFill>
                              <a:srgbClr val="276668"/>
                            </a:solidFill>
                            <a:latin typeface="Cambria Math" panose="02040503050406030204" pitchFamily="18" charset="0"/>
                            <a:ea typeface="Times New Roman" panose="02020603050405020304" pitchFamily="18" charset="0"/>
                            <a:cs typeface="#9Slide03 Arima Madurai Black" panose="00000A00000000000000" pitchFamily="2" charset="0"/>
                          </a:rPr>
                        </m:ctrlPr>
                      </m:accPr>
                      <m:e>
                        <m:r>
                          <m:rPr>
                            <m:sty m:val="p"/>
                          </m:rPr>
                          <a:rPr lang="fr-FR" sz="2600">
                            <a:solidFill>
                              <a:srgbClr val="276668"/>
                            </a:solidFill>
                            <a:latin typeface="Cambria Math" panose="02040503050406030204" pitchFamily="18" charset="0"/>
                            <a:ea typeface="Times New Roman" panose="02020603050405020304" pitchFamily="18" charset="0"/>
                            <a:cs typeface="#9Slide03 Arima Madurai Black" panose="00000A00000000000000" pitchFamily="2" charset="0"/>
                          </a:rPr>
                          <m:t>E</m:t>
                        </m:r>
                      </m:e>
                    </m:acc>
                  </m:oMath>
                </a14:m>
                <a:r>
                  <a:rPr lang="nl-NL" sz="260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và </a:t>
                </a:r>
                <a14:m>
                  <m:oMath xmlns:m="http://schemas.openxmlformats.org/officeDocument/2006/math">
                    <m:acc>
                      <m:accPr>
                        <m:chr m:val="⃗"/>
                        <m:ctrlPr>
                          <a:rPr lang="en-US" sz="2600" i="1">
                            <a:solidFill>
                              <a:srgbClr val="276668"/>
                            </a:solidFill>
                            <a:latin typeface="Cambria Math" panose="02040503050406030204" pitchFamily="18" charset="0"/>
                            <a:ea typeface="Times New Roman" panose="02020603050405020304" pitchFamily="18" charset="0"/>
                            <a:cs typeface="#9Slide03 Arima Madurai Black" panose="00000A00000000000000" pitchFamily="2" charset="0"/>
                          </a:rPr>
                        </m:ctrlPr>
                      </m:accPr>
                      <m:e>
                        <m:r>
                          <m:rPr>
                            <m:sty m:val="p"/>
                          </m:rPr>
                          <a:rPr lang="fr-FR" sz="2600">
                            <a:solidFill>
                              <a:srgbClr val="276668"/>
                            </a:solidFill>
                            <a:latin typeface="Cambria Math" panose="02040503050406030204" pitchFamily="18" charset="0"/>
                            <a:ea typeface="Times New Roman" panose="02020603050405020304" pitchFamily="18" charset="0"/>
                            <a:cs typeface="#9Slide03 Arima Madurai Black" panose="00000A00000000000000" pitchFamily="2" charset="0"/>
                          </a:rPr>
                          <m:t>B</m:t>
                        </m:r>
                      </m:e>
                    </m:acc>
                  </m:oMath>
                </a14:m>
                <a:r>
                  <a:rPr lang="fr-FR" sz="260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nl-NL" sz="260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luôn luôn vuông góc với nhau và vuông góc với phương truyền sóng.</a:t>
                </a:r>
                <a:endParaRPr lang="en-US" sz="260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mc:Choice>
        <mc:Fallback xmlns="">
          <p:sp>
            <p:nvSpPr>
              <p:cNvPr id="2" name="TextBox 1">
                <a:extLst>
                  <a:ext uri="{FF2B5EF4-FFF2-40B4-BE49-F238E27FC236}">
                    <a16:creationId xmlns:a16="http://schemas.microsoft.com/office/drawing/2014/main" id="{2D46FDF8-4D30-B573-0D50-52FA61C57E71}"/>
                  </a:ext>
                </a:extLst>
              </p:cNvPr>
              <p:cNvSpPr txBox="1">
                <a:spLocks noRot="1" noChangeAspect="1" noMove="1" noResize="1" noEditPoints="1" noAdjustHandles="1" noChangeArrowheads="1" noChangeShapeType="1" noTextEdit="1"/>
              </p:cNvSpPr>
              <p:nvPr/>
            </p:nvSpPr>
            <p:spPr>
              <a:xfrm>
                <a:off x="195811" y="1790333"/>
                <a:ext cx="5367878" cy="4111552"/>
              </a:xfrm>
              <a:prstGeom prst="roundRect">
                <a:avLst/>
              </a:prstGeom>
              <a:blipFill>
                <a:blip r:embed="rId3"/>
                <a:stretch>
                  <a:fillRect/>
                </a:stretch>
              </a:blipFill>
              <a:ln w="19050">
                <a:solidFill>
                  <a:schemeClr val="accent1"/>
                </a:solidFill>
                <a:prstDash val="dash"/>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2086B0A-622D-EFB2-CDF3-EEC36A8C861E}"/>
              </a:ext>
            </a:extLst>
          </p:cNvPr>
          <p:cNvGrpSpPr/>
          <p:nvPr/>
        </p:nvGrpSpPr>
        <p:grpSpPr>
          <a:xfrm>
            <a:off x="6115027" y="1314335"/>
            <a:ext cx="4754332" cy="3675097"/>
            <a:chOff x="6115027" y="1303449"/>
            <a:chExt cx="4754332" cy="3675097"/>
          </a:xfrm>
        </p:grpSpPr>
        <p:pic>
          <p:nvPicPr>
            <p:cNvPr id="5" name="Picture 4">
              <a:extLst>
                <a:ext uri="{FF2B5EF4-FFF2-40B4-BE49-F238E27FC236}">
                  <a16:creationId xmlns:a16="http://schemas.microsoft.com/office/drawing/2014/main" id="{3455BBEB-F88E-B166-9C46-A487F1A057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5027" y="1303449"/>
              <a:ext cx="4754332" cy="3565749"/>
            </a:xfrm>
            <a:prstGeom prst="rect">
              <a:avLst/>
            </a:prstGeom>
          </p:spPr>
        </p:pic>
        <p:sp>
          <p:nvSpPr>
            <p:cNvPr id="6" name="TextBox 5">
              <a:extLst>
                <a:ext uri="{FF2B5EF4-FFF2-40B4-BE49-F238E27FC236}">
                  <a16:creationId xmlns:a16="http://schemas.microsoft.com/office/drawing/2014/main" id="{C09C9B5E-E050-5847-C1E0-7B032AAACFBC}"/>
                </a:ext>
              </a:extLst>
            </p:cNvPr>
            <p:cNvSpPr txBox="1"/>
            <p:nvPr/>
          </p:nvSpPr>
          <p:spPr>
            <a:xfrm>
              <a:off x="6346370" y="1361398"/>
              <a:ext cx="4234543" cy="553998"/>
            </a:xfrm>
            <a:prstGeom prst="rect">
              <a:avLst/>
            </a:prstGeom>
            <a:solidFill>
              <a:srgbClr val="FFFFFF"/>
            </a:solidFill>
          </p:spPr>
          <p:txBody>
            <a:bodyPr wrap="square" rtlCol="0">
              <a:spAutoFit/>
            </a:bodyPr>
            <a:lstStyle/>
            <a:p>
              <a:pPr algn="ctr"/>
              <a:r>
                <a:rPr lang="en-US" sz="3000">
                  <a:solidFill>
                    <a:schemeClr val="bg2"/>
                  </a:solidFill>
                  <a:latin typeface="#9Slide03 Ample" panose="02000000000000000000" pitchFamily="2" charset="0"/>
                </a:rPr>
                <a:t>Sóng điện từ</a:t>
              </a:r>
            </a:p>
          </p:txBody>
        </p:sp>
        <p:sp>
          <p:nvSpPr>
            <p:cNvPr id="7" name="TextBox 6">
              <a:extLst>
                <a:ext uri="{FF2B5EF4-FFF2-40B4-BE49-F238E27FC236}">
                  <a16:creationId xmlns:a16="http://schemas.microsoft.com/office/drawing/2014/main" id="{6C814DD1-583C-C109-8EDD-08A90EB8F31F}"/>
                </a:ext>
              </a:extLst>
            </p:cNvPr>
            <p:cNvSpPr txBox="1"/>
            <p:nvPr/>
          </p:nvSpPr>
          <p:spPr>
            <a:xfrm>
              <a:off x="8801074" y="3945868"/>
              <a:ext cx="1355298" cy="400110"/>
            </a:xfrm>
            <a:prstGeom prst="rect">
              <a:avLst/>
            </a:prstGeom>
            <a:solidFill>
              <a:srgbClr val="FFFFFF"/>
            </a:solidFill>
          </p:spPr>
          <p:txBody>
            <a:bodyPr wrap="square" rtlCol="0">
              <a:spAutoFit/>
            </a:bodyPr>
            <a:lstStyle/>
            <a:p>
              <a:r>
                <a:rPr lang="en-US" sz="2000">
                  <a:solidFill>
                    <a:schemeClr val="bg2"/>
                  </a:solidFill>
                  <a:latin typeface="#9Slide03 Ample" panose="02000000000000000000" pitchFamily="2" charset="0"/>
                </a:rPr>
                <a:t>Từ trường</a:t>
              </a:r>
            </a:p>
          </p:txBody>
        </p:sp>
        <p:sp>
          <p:nvSpPr>
            <p:cNvPr id="8" name="TextBox 7">
              <a:extLst>
                <a:ext uri="{FF2B5EF4-FFF2-40B4-BE49-F238E27FC236}">
                  <a16:creationId xmlns:a16="http://schemas.microsoft.com/office/drawing/2014/main" id="{01D8DBB6-3E5F-95F3-00A1-6820CD1B288B}"/>
                </a:ext>
              </a:extLst>
            </p:cNvPr>
            <p:cNvSpPr txBox="1"/>
            <p:nvPr/>
          </p:nvSpPr>
          <p:spPr>
            <a:xfrm>
              <a:off x="7680390" y="4578436"/>
              <a:ext cx="1566501" cy="400110"/>
            </a:xfrm>
            <a:prstGeom prst="rect">
              <a:avLst/>
            </a:prstGeom>
            <a:solidFill>
              <a:srgbClr val="FFFFFF"/>
            </a:solidFill>
          </p:spPr>
          <p:txBody>
            <a:bodyPr wrap="square" rtlCol="0">
              <a:spAutoFit/>
            </a:bodyPr>
            <a:lstStyle/>
            <a:p>
              <a:r>
                <a:rPr lang="en-US" sz="2000">
                  <a:solidFill>
                    <a:schemeClr val="bg2"/>
                  </a:solidFill>
                  <a:latin typeface="#9Slide03 Ample" panose="02000000000000000000" pitchFamily="2" charset="0"/>
                </a:rPr>
                <a:t>Điện trường</a:t>
              </a:r>
            </a:p>
          </p:txBody>
        </p:sp>
      </p:grpSp>
    </p:spTree>
    <p:extLst>
      <p:ext uri="{BB962C8B-B14F-4D97-AF65-F5344CB8AC3E}">
        <p14:creationId xmlns:p14="http://schemas.microsoft.com/office/powerpoint/2010/main" val="1941129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up)">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123" name="TextBox 122">
            <a:extLst>
              <a:ext uri="{FF2B5EF4-FFF2-40B4-BE49-F238E27FC236}">
                <a16:creationId xmlns:a16="http://schemas.microsoft.com/office/drawing/2014/main" id="{312D9462-11C9-42A6-AFFE-6F6A4B02FC4A}"/>
              </a:ext>
            </a:extLst>
          </p:cNvPr>
          <p:cNvSpPr txBox="1"/>
          <p:nvPr/>
        </p:nvSpPr>
        <p:spPr>
          <a:xfrm>
            <a:off x="477202" y="537217"/>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Đặc</a:t>
            </a:r>
            <a:r>
              <a:rPr kumimoji="0" lang="de-DE" sz="2800" b="1" i="0" u="none" strike="noStrike" kern="1200" cap="none" spc="0" normalizeH="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điểm của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sóng điện từ:</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D46FDF8-4D30-B573-0D50-52FA61C57E71}"/>
                  </a:ext>
                </a:extLst>
              </p:cNvPr>
              <p:cNvSpPr txBox="1"/>
              <p:nvPr/>
            </p:nvSpPr>
            <p:spPr>
              <a:xfrm>
                <a:off x="195811" y="1638397"/>
                <a:ext cx="5367878" cy="4111552"/>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marL="342900" indent="-342900" algn="just">
                  <a:lnSpc>
                    <a:spcPct val="150000"/>
                  </a:lnSpc>
                  <a:spcBef>
                    <a:spcPts val="720"/>
                  </a:spcBef>
                  <a:spcAft>
                    <a:spcPts val="720"/>
                  </a:spcAft>
                  <a:buFont typeface="Wingdings" panose="05000000000000000000" pitchFamily="2" charset="2"/>
                  <a:buChar char="@"/>
                  <a:tabLst>
                    <a:tab pos="180340" algn="l"/>
                    <a:tab pos="270510" algn="l"/>
                    <a:tab pos="450215" algn="l"/>
                    <a:tab pos="540385" algn="l"/>
                    <a:tab pos="630555" algn="l"/>
                    <a:tab pos="3420745" algn="l"/>
                  </a:tabLst>
                </a:pPr>
                <a:r>
                  <a:rPr lang="nl-NL" sz="2600">
                    <a:solidFill>
                      <a:srgbClr val="276668"/>
                    </a:solidFill>
                    <a:latin typeface="#9Slide03 Arima Madurai Black" panose="00000A00000000000000" pitchFamily="2" charset="0"/>
                    <a:ea typeface="Calibri" panose="020F0502020204030204" pitchFamily="34" charset="0"/>
                    <a:cs typeface="#9Slide03 Arima Madurai Black" panose="00000A00000000000000" pitchFamily="2" charset="0"/>
                  </a:rPr>
                  <a:t>Tại mỗi điểm dao động của điện trường và từ trường luôn cùng pha với nhau. Cả </a:t>
                </a:r>
                <a14:m>
                  <m:oMath xmlns:m="http://schemas.openxmlformats.org/officeDocument/2006/math">
                    <m:acc>
                      <m:accPr>
                        <m:chr m:val="⃗"/>
                        <m:ctrlPr>
                          <a:rPr lang="en-US" sz="2600" i="1">
                            <a:solidFill>
                              <a:srgbClr val="276668"/>
                            </a:solidFill>
                            <a:latin typeface="Cambria Math" panose="02040503050406030204" pitchFamily="18" charset="0"/>
                            <a:ea typeface="Calibri" panose="020F0502020204030204" pitchFamily="34" charset="0"/>
                          </a:rPr>
                        </m:ctrlPr>
                      </m:accPr>
                      <m:e>
                        <m:r>
                          <m:rPr>
                            <m:sty m:val="p"/>
                          </m:rPr>
                          <a:rPr lang="fr-FR" sz="2600">
                            <a:solidFill>
                              <a:srgbClr val="276668"/>
                            </a:solidFill>
                            <a:latin typeface="Cambria Math" panose="02040503050406030204" pitchFamily="18" charset="0"/>
                            <a:ea typeface="Calibri" panose="020F0502020204030204" pitchFamily="34" charset="0"/>
                            <a:cs typeface="Times New Roman" panose="02020603050405020304" pitchFamily="18" charset="0"/>
                          </a:rPr>
                          <m:t>E</m:t>
                        </m:r>
                      </m:e>
                    </m:acc>
                  </m:oMath>
                </a14:m>
                <a:r>
                  <a:rPr lang="nl-NL" sz="2600">
                    <a:solidFill>
                      <a:srgbClr val="276668"/>
                    </a:solidFill>
                    <a:latin typeface="#9Slide03 Arima Madurai Black" panose="00000A00000000000000" pitchFamily="2" charset="0"/>
                    <a:ea typeface="Calibri" panose="020F0502020204030204" pitchFamily="34" charset="0"/>
                    <a:cs typeface="#9Slide03 Arima Madurai Black" panose="00000A00000000000000" pitchFamily="2" charset="0"/>
                  </a:rPr>
                  <a:t> và </a:t>
                </a:r>
                <a14:m>
                  <m:oMath xmlns:m="http://schemas.openxmlformats.org/officeDocument/2006/math">
                    <m:acc>
                      <m:accPr>
                        <m:chr m:val="⃗"/>
                        <m:ctrlPr>
                          <a:rPr lang="en-US" sz="2600" i="1">
                            <a:solidFill>
                              <a:srgbClr val="276668"/>
                            </a:solidFill>
                            <a:latin typeface="Cambria Math" panose="02040503050406030204" pitchFamily="18" charset="0"/>
                            <a:ea typeface="Calibri" panose="020F0502020204030204" pitchFamily="34" charset="0"/>
                          </a:rPr>
                        </m:ctrlPr>
                      </m:accPr>
                      <m:e>
                        <m:r>
                          <m:rPr>
                            <m:sty m:val="p"/>
                          </m:rPr>
                          <a:rPr lang="fr-FR" sz="2600">
                            <a:solidFill>
                              <a:srgbClr val="276668"/>
                            </a:solidFill>
                            <a:latin typeface="Cambria Math" panose="02040503050406030204" pitchFamily="18" charset="0"/>
                            <a:ea typeface="Calibri" panose="020F0502020204030204" pitchFamily="34" charset="0"/>
                            <a:cs typeface="Times New Roman" panose="02020603050405020304" pitchFamily="18" charset="0"/>
                          </a:rPr>
                          <m:t>B</m:t>
                        </m:r>
                      </m:e>
                    </m:acc>
                  </m:oMath>
                </a14:m>
                <a:r>
                  <a:rPr lang="nl-NL" sz="2600">
                    <a:solidFill>
                      <a:srgbClr val="276668"/>
                    </a:solidFill>
                    <a:latin typeface="#9Slide03 Arima Madurai Black" panose="00000A00000000000000" pitchFamily="2" charset="0"/>
                    <a:ea typeface="Calibri" panose="020F0502020204030204" pitchFamily="34" charset="0"/>
                    <a:cs typeface="#9Slide03 Arima Madurai Black" panose="00000A00000000000000" pitchFamily="2" charset="0"/>
                  </a:rPr>
                  <a:t> cùng biến thiên tuần hoàn theo không gian và thời gian và cùng tần số.</a:t>
                </a:r>
                <a:endParaRPr lang="en-US" sz="260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mc:Choice>
        <mc:Fallback xmlns="">
          <p:sp>
            <p:nvSpPr>
              <p:cNvPr id="2" name="TextBox 1">
                <a:extLst>
                  <a:ext uri="{FF2B5EF4-FFF2-40B4-BE49-F238E27FC236}">
                    <a16:creationId xmlns:a16="http://schemas.microsoft.com/office/drawing/2014/main" id="{2D46FDF8-4D30-B573-0D50-52FA61C57E71}"/>
                  </a:ext>
                </a:extLst>
              </p:cNvPr>
              <p:cNvSpPr txBox="1">
                <a:spLocks noRot="1" noChangeAspect="1" noMove="1" noResize="1" noEditPoints="1" noAdjustHandles="1" noChangeArrowheads="1" noChangeShapeType="1" noTextEdit="1"/>
              </p:cNvSpPr>
              <p:nvPr/>
            </p:nvSpPr>
            <p:spPr>
              <a:xfrm>
                <a:off x="195811" y="1638397"/>
                <a:ext cx="5367878" cy="4111552"/>
              </a:xfrm>
              <a:prstGeom prst="roundRect">
                <a:avLst/>
              </a:prstGeom>
              <a:blipFill>
                <a:blip r:embed="rId3"/>
                <a:stretch>
                  <a:fillRect/>
                </a:stretch>
              </a:blipFill>
              <a:ln w="19050">
                <a:solidFill>
                  <a:schemeClr val="accent1"/>
                </a:solidFill>
                <a:prstDash val="dash"/>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2086B0A-622D-EFB2-CDF3-EEC36A8C861E}"/>
              </a:ext>
            </a:extLst>
          </p:cNvPr>
          <p:cNvGrpSpPr/>
          <p:nvPr/>
        </p:nvGrpSpPr>
        <p:grpSpPr>
          <a:xfrm>
            <a:off x="6115027" y="1303449"/>
            <a:ext cx="4754332" cy="3675097"/>
            <a:chOff x="6115027" y="1303449"/>
            <a:chExt cx="4754332" cy="3675097"/>
          </a:xfrm>
        </p:grpSpPr>
        <p:pic>
          <p:nvPicPr>
            <p:cNvPr id="5" name="Picture 4">
              <a:extLst>
                <a:ext uri="{FF2B5EF4-FFF2-40B4-BE49-F238E27FC236}">
                  <a16:creationId xmlns:a16="http://schemas.microsoft.com/office/drawing/2014/main" id="{3455BBEB-F88E-B166-9C46-A487F1A057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5027" y="1303449"/>
              <a:ext cx="4754332" cy="3565749"/>
            </a:xfrm>
            <a:prstGeom prst="rect">
              <a:avLst/>
            </a:prstGeom>
          </p:spPr>
        </p:pic>
        <p:sp>
          <p:nvSpPr>
            <p:cNvPr id="6" name="TextBox 5">
              <a:extLst>
                <a:ext uri="{FF2B5EF4-FFF2-40B4-BE49-F238E27FC236}">
                  <a16:creationId xmlns:a16="http://schemas.microsoft.com/office/drawing/2014/main" id="{C09C9B5E-E050-5847-C1E0-7B032AAACFBC}"/>
                </a:ext>
              </a:extLst>
            </p:cNvPr>
            <p:cNvSpPr txBox="1"/>
            <p:nvPr/>
          </p:nvSpPr>
          <p:spPr>
            <a:xfrm>
              <a:off x="6346370" y="1361398"/>
              <a:ext cx="4234543" cy="553998"/>
            </a:xfrm>
            <a:prstGeom prst="rect">
              <a:avLst/>
            </a:prstGeom>
            <a:solidFill>
              <a:srgbClr val="FFFFFF"/>
            </a:solidFill>
          </p:spPr>
          <p:txBody>
            <a:bodyPr wrap="square" rtlCol="0">
              <a:spAutoFit/>
            </a:bodyPr>
            <a:lstStyle/>
            <a:p>
              <a:pPr algn="ctr"/>
              <a:r>
                <a:rPr lang="en-US" sz="3000">
                  <a:solidFill>
                    <a:schemeClr val="bg2"/>
                  </a:solidFill>
                  <a:latin typeface="#9Slide03 Ample" panose="02000000000000000000" pitchFamily="2" charset="0"/>
                </a:rPr>
                <a:t>Sóng điện từ</a:t>
              </a:r>
            </a:p>
          </p:txBody>
        </p:sp>
        <p:sp>
          <p:nvSpPr>
            <p:cNvPr id="7" name="TextBox 6">
              <a:extLst>
                <a:ext uri="{FF2B5EF4-FFF2-40B4-BE49-F238E27FC236}">
                  <a16:creationId xmlns:a16="http://schemas.microsoft.com/office/drawing/2014/main" id="{6C814DD1-583C-C109-8EDD-08A90EB8F31F}"/>
                </a:ext>
              </a:extLst>
            </p:cNvPr>
            <p:cNvSpPr txBox="1"/>
            <p:nvPr/>
          </p:nvSpPr>
          <p:spPr>
            <a:xfrm>
              <a:off x="8801074" y="3945868"/>
              <a:ext cx="1355298" cy="400110"/>
            </a:xfrm>
            <a:prstGeom prst="rect">
              <a:avLst/>
            </a:prstGeom>
            <a:solidFill>
              <a:srgbClr val="FFFFFF"/>
            </a:solidFill>
          </p:spPr>
          <p:txBody>
            <a:bodyPr wrap="square" rtlCol="0">
              <a:spAutoFit/>
            </a:bodyPr>
            <a:lstStyle/>
            <a:p>
              <a:r>
                <a:rPr lang="en-US" sz="2000">
                  <a:solidFill>
                    <a:schemeClr val="bg2"/>
                  </a:solidFill>
                  <a:latin typeface="#9Slide03 Ample" panose="02000000000000000000" pitchFamily="2" charset="0"/>
                </a:rPr>
                <a:t>Từ trường</a:t>
              </a:r>
            </a:p>
          </p:txBody>
        </p:sp>
        <p:sp>
          <p:nvSpPr>
            <p:cNvPr id="8" name="TextBox 7">
              <a:extLst>
                <a:ext uri="{FF2B5EF4-FFF2-40B4-BE49-F238E27FC236}">
                  <a16:creationId xmlns:a16="http://schemas.microsoft.com/office/drawing/2014/main" id="{01D8DBB6-3E5F-95F3-00A1-6820CD1B288B}"/>
                </a:ext>
              </a:extLst>
            </p:cNvPr>
            <p:cNvSpPr txBox="1"/>
            <p:nvPr/>
          </p:nvSpPr>
          <p:spPr>
            <a:xfrm>
              <a:off x="7680390" y="4578436"/>
              <a:ext cx="1566501" cy="400110"/>
            </a:xfrm>
            <a:prstGeom prst="rect">
              <a:avLst/>
            </a:prstGeom>
            <a:solidFill>
              <a:srgbClr val="FFFFFF"/>
            </a:solidFill>
          </p:spPr>
          <p:txBody>
            <a:bodyPr wrap="square" rtlCol="0">
              <a:spAutoFit/>
            </a:bodyPr>
            <a:lstStyle/>
            <a:p>
              <a:r>
                <a:rPr lang="en-US" sz="2000">
                  <a:solidFill>
                    <a:schemeClr val="bg2"/>
                  </a:solidFill>
                  <a:latin typeface="#9Slide03 Ample" panose="02000000000000000000" pitchFamily="2" charset="0"/>
                </a:rPr>
                <a:t>Điện trường</a:t>
              </a:r>
            </a:p>
          </p:txBody>
        </p:sp>
      </p:grpSp>
    </p:spTree>
    <p:extLst>
      <p:ext uri="{BB962C8B-B14F-4D97-AF65-F5344CB8AC3E}">
        <p14:creationId xmlns:p14="http://schemas.microsoft.com/office/powerpoint/2010/main" val="651124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up)">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151403"/>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97F41E86-236C-4B92-A787-A37A2BE83965}"/>
              </a:ext>
            </a:extLst>
          </p:cNvPr>
          <p:cNvSpPr txBox="1"/>
          <p:nvPr/>
        </p:nvSpPr>
        <p:spPr>
          <a:xfrm>
            <a:off x="477202" y="1250890"/>
            <a:ext cx="6143624" cy="2702868"/>
          </a:xfrm>
          <a:prstGeom prst="roundRect">
            <a:avLst/>
          </a:prstGeom>
          <a:solidFill>
            <a:schemeClr val="accent6">
              <a:lumMod val="20000"/>
              <a:lumOff val="80000"/>
            </a:schemeClr>
          </a:solidFill>
          <a:ln w="19050">
            <a:solidFill>
              <a:schemeClr val="accent1"/>
            </a:solidFill>
          </a:ln>
          <a:effectLst>
            <a:glow rad="101600">
              <a:schemeClr val="accent5">
                <a:satMod val="175000"/>
                <a:alpha val="40000"/>
              </a:schemeClr>
            </a:glow>
          </a:effectLst>
        </p:spPr>
        <p:txBody>
          <a:bodyPr wrap="square">
            <a:spAutoFit/>
          </a:bodyPr>
          <a:lstStyle/>
          <a:p>
            <a:pPr algn="just">
              <a:lnSpc>
                <a:spcPct val="150000"/>
              </a:lnSpc>
            </a:pPr>
            <a:r>
              <a:rPr lang="nl-NL" sz="2600" dirty="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lang="nl-NL" sz="2600" dirty="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Nguồn phát sóng điện từ có thể là bất kỳ vật nào phát ra điện trường hoặc từ trường biến thiên như: tia lửa điện, cầu dao đóng ngắt mạch điện,...</a:t>
            </a:r>
            <a:endParaRPr lang="en-US" sz="2600" dirty="0">
              <a:solidFill>
                <a:srgbClr val="276668"/>
              </a:solidFill>
              <a:latin typeface="#9Slide03 Arima Madurai Black" panose="00000A00000000000000" pitchFamily="2" charset="0"/>
              <a:cs typeface="#9Slide03 Arima Madurai Black" panose="00000A00000000000000" pitchFamily="2" charset="0"/>
            </a:endParaRPr>
          </a:p>
        </p:txBody>
      </p:sp>
      <p:pic>
        <p:nvPicPr>
          <p:cNvPr id="13314" name="Picture 2" descr="Thí Nghiệm Tia Lửa Điện GIF | Gfycat">
            <a:extLst>
              <a:ext uri="{FF2B5EF4-FFF2-40B4-BE49-F238E27FC236}">
                <a16:creationId xmlns:a16="http://schemas.microsoft.com/office/drawing/2014/main" id="{AA0C1727-49F6-42B5-B712-BFD1590C09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0802" y="332179"/>
            <a:ext cx="4129314" cy="3165807"/>
          </a:xfrm>
          <a:prstGeom prst="rect">
            <a:avLst/>
          </a:prstGeom>
          <a:ln w="88900" cap="sq" cmpd="thickThin">
            <a:solidFill>
              <a:schemeClr val="accent1">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316" name="Picture 4" descr="cầu dao Công nghiệp 3 pha đèn 2 chiều | thiết bị điện CONIP">
            <a:extLst>
              <a:ext uri="{FF2B5EF4-FFF2-40B4-BE49-F238E27FC236}">
                <a16:creationId xmlns:a16="http://schemas.microsoft.com/office/drawing/2014/main" id="{CB83BA98-CD37-48B3-9FE0-28AA3AFAA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865" y="3429000"/>
            <a:ext cx="3803189" cy="38031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EDB3B9-5A6C-4C04-6810-1484F1EA75E7}"/>
              </a:ext>
            </a:extLst>
          </p:cNvPr>
          <p:cNvSpPr txBox="1"/>
          <p:nvPr/>
        </p:nvSpPr>
        <p:spPr>
          <a:xfrm>
            <a:off x="477202" y="537217"/>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Đặc</a:t>
            </a:r>
            <a:r>
              <a:rPr kumimoji="0" lang="de-DE" sz="2800" b="1" i="0" u="none" strike="noStrike" kern="1200" cap="none" spc="0" normalizeH="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điểm của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sóng điện từ:</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3" name="TextBox 2">
            <a:extLst>
              <a:ext uri="{FF2B5EF4-FFF2-40B4-BE49-F238E27FC236}">
                <a16:creationId xmlns:a16="http://schemas.microsoft.com/office/drawing/2014/main" id="{8B7FDA3E-508C-8D91-5CE4-9350C447B8B5}"/>
              </a:ext>
            </a:extLst>
          </p:cNvPr>
          <p:cNvSpPr txBox="1"/>
          <p:nvPr/>
        </p:nvSpPr>
        <p:spPr>
          <a:xfrm>
            <a:off x="445272" y="4212144"/>
            <a:ext cx="6175553" cy="2038856"/>
          </a:xfrm>
          <a:prstGeom prst="roundRect">
            <a:avLst/>
          </a:prstGeom>
          <a:solidFill>
            <a:schemeClr val="accent6">
              <a:lumMod val="20000"/>
              <a:lumOff val="80000"/>
            </a:schemeClr>
          </a:solidFill>
          <a:ln w="19050">
            <a:solidFill>
              <a:schemeClr val="accent1"/>
            </a:solidFill>
            <a:prstDash val="solid"/>
          </a:ln>
        </p:spPr>
        <p:txBody>
          <a:bodyPr wrap="square">
            <a:spAutoFit/>
          </a:bodyPr>
          <a:lstStyle/>
          <a:p>
            <a:pPr marL="342900" lvl="0" indent="-342900" algn="just">
              <a:lnSpc>
                <a:spcPct val="150000"/>
              </a:lnSpc>
              <a:buFont typeface="Wingdings" panose="05000000000000000000" pitchFamily="2" charset="2"/>
              <a:buChar char="@"/>
              <a:tabLst>
                <a:tab pos="180340" algn="l"/>
                <a:tab pos="270510" algn="l"/>
                <a:tab pos="450215" algn="l"/>
                <a:tab pos="540385" algn="l"/>
                <a:tab pos="630555" algn="l"/>
                <a:tab pos="3420745" algn="l"/>
              </a:tabLst>
            </a:pPr>
            <a:r>
              <a:rPr lang="vi-VN" sz="26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Khi truyền từ môi trường này sang môi trường kia thì tần số góc, chu kì, tần số không thay đổi.</a:t>
            </a:r>
            <a:endParaRPr lang="vi-VN" sz="26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3061077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anim calcmode="lin" valueType="num">
                                      <p:cBhvr additive="base">
                                        <p:cTn id="11" dur="500" fill="hold"/>
                                        <p:tgtEl>
                                          <p:spTgt spid="13314"/>
                                        </p:tgtEl>
                                        <p:attrNameLst>
                                          <p:attrName>ppt_x</p:attrName>
                                        </p:attrNameLst>
                                      </p:cBhvr>
                                      <p:tavLst>
                                        <p:tav tm="0">
                                          <p:val>
                                            <p:strVal val="#ppt_x"/>
                                          </p:val>
                                        </p:tav>
                                        <p:tav tm="100000">
                                          <p:val>
                                            <p:strVal val="#ppt_x"/>
                                          </p:val>
                                        </p:tav>
                                      </p:tavLst>
                                    </p:anim>
                                    <p:anim calcmode="lin" valueType="num">
                                      <p:cBhvr additive="base">
                                        <p:cTn id="12"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316"/>
                                        </p:tgtEl>
                                        <p:attrNameLst>
                                          <p:attrName>style.visibility</p:attrName>
                                        </p:attrNameLst>
                                      </p:cBhvr>
                                      <p:to>
                                        <p:strVal val="visible"/>
                                      </p:to>
                                    </p:set>
                                    <p:animEffect transition="in" filter="fade">
                                      <p:cBhvr>
                                        <p:cTn id="22" dur="1000"/>
                                        <p:tgtEl>
                                          <p:spTgt spid="13316"/>
                                        </p:tgtEl>
                                      </p:cBhvr>
                                    </p:animEffect>
                                    <p:anim calcmode="lin" valueType="num">
                                      <p:cBhvr>
                                        <p:cTn id="23" dur="1000" fill="hold"/>
                                        <p:tgtEl>
                                          <p:spTgt spid="13316"/>
                                        </p:tgtEl>
                                        <p:attrNameLst>
                                          <p:attrName>ppt_x</p:attrName>
                                        </p:attrNameLst>
                                      </p:cBhvr>
                                      <p:tavLst>
                                        <p:tav tm="0">
                                          <p:val>
                                            <p:strVal val="#ppt_x"/>
                                          </p:val>
                                        </p:tav>
                                        <p:tav tm="100000">
                                          <p:val>
                                            <p:strVal val="#ppt_x"/>
                                          </p:val>
                                        </p:tav>
                                      </p:tavLst>
                                    </p:anim>
                                    <p:anim calcmode="lin" valueType="num">
                                      <p:cBhvr>
                                        <p:cTn id="24"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35974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Rectangle 2">
            <a:extLst>
              <a:ext uri="{FF2B5EF4-FFF2-40B4-BE49-F238E27FC236}">
                <a16:creationId xmlns:a16="http://schemas.microsoft.com/office/drawing/2014/main" id="{F9A5C87F-4244-4F62-AD3B-B62A5A68027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E0BFC67C-3CAB-471A-B9C3-2B6FF66214A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9" name="Group 18">
            <a:extLst>
              <a:ext uri="{FF2B5EF4-FFF2-40B4-BE49-F238E27FC236}">
                <a16:creationId xmlns:a16="http://schemas.microsoft.com/office/drawing/2014/main" id="{1EFB0598-1DB8-400C-A788-D38070FE8D80}"/>
              </a:ext>
            </a:extLst>
          </p:cNvPr>
          <p:cNvGrpSpPr/>
          <p:nvPr/>
        </p:nvGrpSpPr>
        <p:grpSpPr>
          <a:xfrm>
            <a:off x="5009863" y="2000364"/>
            <a:ext cx="6515100" cy="4229100"/>
            <a:chOff x="4252285" y="2300707"/>
            <a:chExt cx="6515100" cy="4229100"/>
          </a:xfrm>
          <a:effectLst>
            <a:glow rad="101600">
              <a:schemeClr val="accent1">
                <a:satMod val="175000"/>
                <a:alpha val="40000"/>
              </a:schemeClr>
            </a:glow>
          </a:effectLst>
        </p:grpSpPr>
        <p:sp>
          <p:nvSpPr>
            <p:cNvPr id="18" name="Rectangle: Rounded Corners 17">
              <a:extLst>
                <a:ext uri="{FF2B5EF4-FFF2-40B4-BE49-F238E27FC236}">
                  <a16:creationId xmlns:a16="http://schemas.microsoft.com/office/drawing/2014/main" id="{4F2DA038-DB90-409E-B038-DDAD5B7E4410}"/>
                </a:ext>
              </a:extLst>
            </p:cNvPr>
            <p:cNvSpPr/>
            <p:nvPr/>
          </p:nvSpPr>
          <p:spPr>
            <a:xfrm>
              <a:off x="4252285" y="2300707"/>
              <a:ext cx="6515100" cy="42291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DCAA53-6BA4-48F2-86AB-5631A8141D86}"/>
                </a:ext>
              </a:extLst>
            </p:cNvPr>
            <p:cNvGrpSpPr/>
            <p:nvPr/>
          </p:nvGrpSpPr>
          <p:grpSpPr>
            <a:xfrm>
              <a:off x="4528510" y="2625958"/>
              <a:ext cx="6238875" cy="3685267"/>
              <a:chOff x="4528510" y="2625958"/>
              <a:chExt cx="6238875" cy="3685267"/>
            </a:xfrm>
          </p:grpSpPr>
          <p:graphicFrame>
            <p:nvGraphicFramePr>
              <p:cNvPr id="4" name="Object 3">
                <a:extLst>
                  <a:ext uri="{FF2B5EF4-FFF2-40B4-BE49-F238E27FC236}">
                    <a16:creationId xmlns:a16="http://schemas.microsoft.com/office/drawing/2014/main" id="{643EB516-FFC8-4A69-B215-6B14F6558F17}"/>
                  </a:ext>
                </a:extLst>
              </p:cNvPr>
              <p:cNvGraphicFramePr>
                <a:graphicFrameLocks noChangeAspect="1"/>
              </p:cNvGraphicFramePr>
              <p:nvPr>
                <p:extLst>
                  <p:ext uri="{D42A27DB-BD31-4B8C-83A1-F6EECF244321}">
                    <p14:modId xmlns:p14="http://schemas.microsoft.com/office/powerpoint/2010/main" val="2574816463"/>
                  </p:ext>
                </p:extLst>
              </p:nvPr>
            </p:nvGraphicFramePr>
            <p:xfrm>
              <a:off x="5108583" y="3319483"/>
              <a:ext cx="4503514" cy="1319997"/>
            </p:xfrm>
            <a:graphic>
              <a:graphicData uri="http://schemas.openxmlformats.org/presentationml/2006/ole">
                <mc:AlternateContent xmlns:mc="http://schemas.openxmlformats.org/markup-compatibility/2006">
                  <mc:Choice xmlns:v="urn:schemas-microsoft-com:vml" Requires="v">
                    <p:oleObj r:id="rId3" imgW="1396394" imgH="393529" progId="Equation.DSMT4">
                      <p:embed/>
                    </p:oleObj>
                  </mc:Choice>
                  <mc:Fallback>
                    <p:oleObj r:id="rId3" imgW="1396394" imgH="393529" progId="Equation.DSMT4">
                      <p:embed/>
                      <p:pic>
                        <p:nvPicPr>
                          <p:cNvPr id="4" name="Object 3">
                            <a:extLst>
                              <a:ext uri="{FF2B5EF4-FFF2-40B4-BE49-F238E27FC236}">
                                <a16:creationId xmlns:a16="http://schemas.microsoft.com/office/drawing/2014/main" id="{643EB516-FFC8-4A69-B215-6B14F6558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583" y="3319483"/>
                            <a:ext cx="4503514" cy="1319997"/>
                          </a:xfrm>
                          <a:prstGeom prst="rect">
                            <a:avLst/>
                          </a:prstGeom>
                          <a:solidFill>
                            <a:srgbClr val="FFFF00"/>
                          </a:solidFill>
                          <a:ln>
                            <a:solidFill>
                              <a:schemeClr val="accent1"/>
                            </a:solidFill>
                          </a:ln>
                        </p:spPr>
                      </p:pic>
                    </p:oleObj>
                  </mc:Fallback>
                </mc:AlternateContent>
              </a:graphicData>
            </a:graphic>
          </p:graphicFrame>
          <p:grpSp>
            <p:nvGrpSpPr>
              <p:cNvPr id="10" name="Group 9">
                <a:extLst>
                  <a:ext uri="{FF2B5EF4-FFF2-40B4-BE49-F238E27FC236}">
                    <a16:creationId xmlns:a16="http://schemas.microsoft.com/office/drawing/2014/main" id="{FFE7F458-6173-448B-BFC1-F831C0FAA934}"/>
                  </a:ext>
                </a:extLst>
              </p:cNvPr>
              <p:cNvGrpSpPr/>
              <p:nvPr/>
            </p:nvGrpSpPr>
            <p:grpSpPr>
              <a:xfrm>
                <a:off x="4528510" y="4980091"/>
                <a:ext cx="6238875" cy="1331134"/>
                <a:chOff x="6823082" y="4370491"/>
                <a:chExt cx="6238875" cy="1331134"/>
              </a:xfrm>
            </p:grpSpPr>
            <p:sp>
              <p:nvSpPr>
                <p:cNvPr id="13" name="TextBox 12">
                  <a:extLst>
                    <a:ext uri="{FF2B5EF4-FFF2-40B4-BE49-F238E27FC236}">
                      <a16:creationId xmlns:a16="http://schemas.microsoft.com/office/drawing/2014/main" id="{FD5C27CB-2F46-4596-B933-17DEDB3568DF}"/>
                    </a:ext>
                  </a:extLst>
                </p:cNvPr>
                <p:cNvSpPr txBox="1"/>
                <p:nvPr/>
              </p:nvSpPr>
              <p:spPr>
                <a:xfrm>
                  <a:off x="6823082" y="4370491"/>
                  <a:ext cx="6238875" cy="1331134"/>
                </a:xfrm>
                <a:prstGeom prst="rect">
                  <a:avLst/>
                </a:prstGeom>
                <a:noFill/>
              </p:spPr>
              <p:txBody>
                <a:bodyPr wrap="square">
                  <a:spAutoFit/>
                </a:bodyPr>
                <a:lstStyle/>
                <a:p>
                  <a:pPr marL="457200" indent="-457200">
                    <a:lnSpc>
                      <a:spcPct val="150000"/>
                    </a:lnSpc>
                    <a:buFont typeface="Wingdings" panose="05000000000000000000" pitchFamily="2" charset="2"/>
                    <a:buChar char="Ø"/>
                    <a:tabLst>
                      <a:tab pos="180340" algn="l"/>
                      <a:tab pos="270510" algn="l"/>
                      <a:tab pos="450215" algn="l"/>
                      <a:tab pos="540385" algn="l"/>
                      <a:tab pos="630555" algn="l"/>
                      <a:tab pos="3420745" algn="l"/>
                    </a:tabLst>
                  </a:pPr>
                  <a:r>
                    <a:rPr lang="de-DE" sz="2800" dirty="0">
                      <a:solidFill>
                        <a:schemeClr val="accent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                                     là tốc độ ánh sáng trong chân không.</a:t>
                  </a:r>
                  <a:endParaRPr lang="en-US" sz="2800" dirty="0">
                    <a:solidFill>
                      <a:schemeClr val="accent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aphicFrame>
              <p:nvGraphicFramePr>
                <p:cNvPr id="7" name="Object 6">
                  <a:extLst>
                    <a:ext uri="{FF2B5EF4-FFF2-40B4-BE49-F238E27FC236}">
                      <a16:creationId xmlns:a16="http://schemas.microsoft.com/office/drawing/2014/main" id="{4EC9DE2C-9AE1-4159-9D6F-B116C022F173}"/>
                    </a:ext>
                  </a:extLst>
                </p:cNvPr>
                <p:cNvGraphicFramePr>
                  <a:graphicFrameLocks noChangeAspect="1"/>
                </p:cNvGraphicFramePr>
                <p:nvPr>
                  <p:extLst>
                    <p:ext uri="{D42A27DB-BD31-4B8C-83A1-F6EECF244321}">
                      <p14:modId xmlns:p14="http://schemas.microsoft.com/office/powerpoint/2010/main" val="2731338213"/>
                    </p:ext>
                  </p:extLst>
                </p:nvPr>
              </p:nvGraphicFramePr>
              <p:xfrm>
                <a:off x="8005135" y="4370491"/>
                <a:ext cx="2580811" cy="587853"/>
              </p:xfrm>
              <a:graphic>
                <a:graphicData uri="http://schemas.openxmlformats.org/presentationml/2006/ole">
                  <mc:AlternateContent xmlns:mc="http://schemas.openxmlformats.org/markup-compatibility/2006">
                    <mc:Choice xmlns:v="urn:schemas-microsoft-com:vml" Requires="v">
                      <p:oleObj r:id="rId5" imgW="863225" imgH="203112" progId="Equation.DSMT4">
                        <p:embed/>
                      </p:oleObj>
                    </mc:Choice>
                    <mc:Fallback>
                      <p:oleObj r:id="rId5" imgW="863225" imgH="203112" progId="Equation.DSMT4">
                        <p:embed/>
                        <p:pic>
                          <p:nvPicPr>
                            <p:cNvPr id="7" name="Object 6">
                              <a:extLst>
                                <a:ext uri="{FF2B5EF4-FFF2-40B4-BE49-F238E27FC236}">
                                  <a16:creationId xmlns:a16="http://schemas.microsoft.com/office/drawing/2014/main" id="{4EC9DE2C-9AE1-4159-9D6F-B116C022F1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5135" y="4370491"/>
                              <a:ext cx="2580811" cy="587853"/>
                            </a:xfrm>
                            <a:prstGeom prst="rect">
                              <a:avLst/>
                            </a:prstGeom>
                            <a:solidFill>
                              <a:srgbClr val="FFFF00"/>
                            </a:solidFill>
                          </p:spPr>
                        </p:pic>
                      </p:oleObj>
                    </mc:Fallback>
                  </mc:AlternateContent>
                </a:graphicData>
              </a:graphic>
            </p:graphicFrame>
          </p:grpSp>
          <p:sp>
            <p:nvSpPr>
              <p:cNvPr id="11" name="TextBox 10">
                <a:extLst>
                  <a:ext uri="{FF2B5EF4-FFF2-40B4-BE49-F238E27FC236}">
                    <a16:creationId xmlns:a16="http://schemas.microsoft.com/office/drawing/2014/main" id="{B91C1F95-5D45-4A7A-8D41-07AB2729D773}"/>
                  </a:ext>
                </a:extLst>
              </p:cNvPr>
              <p:cNvSpPr txBox="1"/>
              <p:nvPr/>
            </p:nvSpPr>
            <p:spPr>
              <a:xfrm>
                <a:off x="4528510" y="2625958"/>
                <a:ext cx="3867150"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dirty="0" err="1">
                    <a:solidFill>
                      <a:srgbClr val="C00000"/>
                    </a:solidFill>
                    <a:latin typeface="#9Slide03 Arima Madurai Black" panose="00000A00000000000000" pitchFamily="2" charset="0"/>
                    <a:cs typeface="#9Slide03 Arima Madurai Black" panose="00000A00000000000000" pitchFamily="2" charset="0"/>
                  </a:rPr>
                  <a:t>Trong</a:t>
                </a:r>
                <a:r>
                  <a:rPr lang="en-US" sz="2800" dirty="0">
                    <a:solidFill>
                      <a:srgbClr val="C00000"/>
                    </a:solidFill>
                    <a:latin typeface="#9Slide03 Arima Madurai Black" panose="00000A00000000000000" pitchFamily="2" charset="0"/>
                    <a:cs typeface="#9Slide03 Arima Madurai Black" panose="00000A00000000000000" pitchFamily="2" charset="0"/>
                  </a:rPr>
                  <a:t> </a:t>
                </a:r>
                <a:r>
                  <a:rPr lang="en-US" sz="2800" dirty="0" err="1">
                    <a:solidFill>
                      <a:srgbClr val="C00000"/>
                    </a:solidFill>
                    <a:latin typeface="#9Slide03 Arima Madurai Black" panose="00000A00000000000000" pitchFamily="2" charset="0"/>
                    <a:cs typeface="#9Slide03 Arima Madurai Black" panose="00000A00000000000000" pitchFamily="2" charset="0"/>
                  </a:rPr>
                  <a:t>chân</a:t>
                </a:r>
                <a:r>
                  <a:rPr lang="en-US" sz="2800" dirty="0">
                    <a:solidFill>
                      <a:srgbClr val="C00000"/>
                    </a:solidFill>
                    <a:latin typeface="#9Slide03 Arima Madurai Black" panose="00000A00000000000000" pitchFamily="2" charset="0"/>
                    <a:cs typeface="#9Slide03 Arima Madurai Black" panose="00000A00000000000000" pitchFamily="2" charset="0"/>
                  </a:rPr>
                  <a:t> </a:t>
                </a:r>
                <a:r>
                  <a:rPr lang="en-US" sz="2800" dirty="0" err="1">
                    <a:solidFill>
                      <a:srgbClr val="C00000"/>
                    </a:solidFill>
                    <a:latin typeface="#9Slide03 Arima Madurai Black" panose="00000A00000000000000" pitchFamily="2" charset="0"/>
                    <a:cs typeface="#9Slide03 Arima Madurai Black" panose="00000A00000000000000" pitchFamily="2" charset="0"/>
                  </a:rPr>
                  <a:t>không</a:t>
                </a:r>
                <a:r>
                  <a:rPr lang="en-US" sz="2800" dirty="0">
                    <a:solidFill>
                      <a:srgbClr val="C00000"/>
                    </a:solidFill>
                    <a:latin typeface="#9Slide03 Arima Madurai Black" panose="00000A00000000000000" pitchFamily="2" charset="0"/>
                    <a:cs typeface="#9Slide03 Arima Madurai Black" panose="00000A00000000000000" pitchFamily="2" charset="0"/>
                  </a:rPr>
                  <a:t>:</a:t>
                </a:r>
              </a:p>
            </p:txBody>
          </p:sp>
        </p:grpSp>
      </p:grpSp>
      <p:sp>
        <p:nvSpPr>
          <p:cNvPr id="2" name="TextBox 1">
            <a:extLst>
              <a:ext uri="{FF2B5EF4-FFF2-40B4-BE49-F238E27FC236}">
                <a16:creationId xmlns:a16="http://schemas.microsoft.com/office/drawing/2014/main" id="{888F038B-B5A0-5DC4-3634-C9850D831B6C}"/>
              </a:ext>
            </a:extLst>
          </p:cNvPr>
          <p:cNvSpPr txBox="1"/>
          <p:nvPr/>
        </p:nvSpPr>
        <p:spPr>
          <a:xfrm>
            <a:off x="5009863" y="1225973"/>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C. Công thức tính sóng vô tuyến </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grpSp>
        <p:nvGrpSpPr>
          <p:cNvPr id="12" name="Group 11">
            <a:extLst>
              <a:ext uri="{FF2B5EF4-FFF2-40B4-BE49-F238E27FC236}">
                <a16:creationId xmlns:a16="http://schemas.microsoft.com/office/drawing/2014/main" id="{4F23B1A0-FC72-D0DC-77FB-4BB500C3E846}"/>
              </a:ext>
            </a:extLst>
          </p:cNvPr>
          <p:cNvGrpSpPr/>
          <p:nvPr/>
        </p:nvGrpSpPr>
        <p:grpSpPr>
          <a:xfrm>
            <a:off x="411451" y="1694365"/>
            <a:ext cx="4648198" cy="5970766"/>
            <a:chOff x="-142872" y="2787809"/>
            <a:chExt cx="4648198" cy="5970766"/>
          </a:xfrm>
        </p:grpSpPr>
        <p:pic>
          <p:nvPicPr>
            <p:cNvPr id="5" name="Graphic 4">
              <a:extLst>
                <a:ext uri="{FF2B5EF4-FFF2-40B4-BE49-F238E27FC236}">
                  <a16:creationId xmlns:a16="http://schemas.microsoft.com/office/drawing/2014/main" id="{8C0533ED-7F30-D6BF-A07D-501C2CD6A2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872" y="5824120"/>
              <a:ext cx="4648198" cy="1300973"/>
            </a:xfrm>
            <a:prstGeom prst="rect">
              <a:avLst/>
            </a:prstGeom>
          </p:spPr>
        </p:pic>
        <p:pic>
          <p:nvPicPr>
            <p:cNvPr id="8" name="Picture 7">
              <a:extLst>
                <a:ext uri="{FF2B5EF4-FFF2-40B4-BE49-F238E27FC236}">
                  <a16:creationId xmlns:a16="http://schemas.microsoft.com/office/drawing/2014/main" id="{909D3EC6-8D6D-DE58-19A5-3C8ADB88228E}"/>
                </a:ext>
              </a:extLst>
            </p:cNvPr>
            <p:cNvPicPr>
              <a:picLocks noChangeAspect="1"/>
            </p:cNvPicPr>
            <p:nvPr/>
          </p:nvPicPr>
          <p:blipFill>
            <a:blip r:embed="rId9"/>
            <a:stretch>
              <a:fillRect/>
            </a:stretch>
          </p:blipFill>
          <p:spPr>
            <a:xfrm flipH="1">
              <a:off x="685177" y="2787809"/>
              <a:ext cx="3286747" cy="5970766"/>
            </a:xfrm>
            <a:prstGeom prst="rect">
              <a:avLst/>
            </a:prstGeom>
            <a:effectLst>
              <a:outerShdw blurRad="50800" dist="38100" dir="2700000" algn="tl" rotWithShape="0">
                <a:prstClr val="black">
                  <a:alpha val="40000"/>
                </a:prstClr>
              </a:outerShdw>
            </a:effectLst>
          </p:spPr>
        </p:pic>
      </p:grpSp>
      <p:sp>
        <p:nvSpPr>
          <p:cNvPr id="14" name="!!111">
            <a:extLst>
              <a:ext uri="{FF2B5EF4-FFF2-40B4-BE49-F238E27FC236}">
                <a16:creationId xmlns:a16="http://schemas.microsoft.com/office/drawing/2014/main" id="{43ADADA5-5AE8-E6E6-79AD-F4A9B65E9D5E}"/>
              </a:ext>
            </a:extLst>
          </p:cNvPr>
          <p:cNvSpPr/>
          <p:nvPr/>
        </p:nvSpPr>
        <p:spPr>
          <a:xfrm>
            <a:off x="788627" y="115598"/>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ĐỊNH NGHĨA, TÍNH CHẤT CỦA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15" name="Oval 14">
            <a:extLst>
              <a:ext uri="{FF2B5EF4-FFF2-40B4-BE49-F238E27FC236}">
                <a16:creationId xmlns:a16="http://schemas.microsoft.com/office/drawing/2014/main" id="{E02988FD-72CE-5643-397A-753F5D009D99}"/>
              </a:ext>
            </a:extLst>
          </p:cNvPr>
          <p:cNvSpPr/>
          <p:nvPr/>
        </p:nvSpPr>
        <p:spPr>
          <a:xfrm>
            <a:off x="270310" y="140352"/>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Tree>
    <p:extLst>
      <p:ext uri="{BB962C8B-B14F-4D97-AF65-F5344CB8AC3E}">
        <p14:creationId xmlns:p14="http://schemas.microsoft.com/office/powerpoint/2010/main" val="2444692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2917843"/>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NGHĨA, TÍNH CHẤT CỦA SÓNG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4496939"/>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THANG SÓNG ĐIỆN TỪ.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376691" y="3057917"/>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345966" y="4671760"/>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43927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5400" b="0" i="0" u="none" strike="noStrike" kern="0" cap="none" spc="0" normalizeH="0" baseline="0" noProof="0">
                  <a:ln>
                    <a:noFill/>
                  </a:ln>
                  <a:solidFill>
                    <a:srgbClr val="578CCF"/>
                  </a:solidFill>
                  <a:effectLst/>
                  <a:highlight>
                    <a:srgbClr val="FFFF00"/>
                  </a:highlight>
                  <a:uLnTx/>
                  <a:uFillTx/>
                  <a:latin typeface="#9Slide07 SVNA Love Of Thunder" panose="02040603050506020204" pitchFamily="18" charset="0"/>
                  <a:sym typeface="Nunito"/>
                </a:rPr>
                <a:t>SÓNG ĐIỆN TỪ</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Tree>
    <p:extLst>
      <p:ext uri="{BB962C8B-B14F-4D97-AF65-F5344CB8AC3E}">
        <p14:creationId xmlns:p14="http://schemas.microsoft.com/office/powerpoint/2010/main" val="18161569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14:presetBounceEnd="55556">
                                      <p:stCondLst>
                                        <p:cond delay="250"/>
                                      </p:stCondLst>
                                      <p:childTnLst>
                                        <p:animScale p14:bounceEnd="55556">
                                          <p:cBhvr>
                                            <p:cTn id="24" dur="9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stCondLst>
                                        <p:cond delay="250"/>
                                      </p:stCondLst>
                                      <p:childTnLst>
                                        <p:animScale>
                                          <p:cBhvr>
                                            <p:cTn id="24" dur="9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grpSp>
        <p:nvGrpSpPr>
          <p:cNvPr id="5" name="Group 4">
            <a:extLst>
              <a:ext uri="{FF2B5EF4-FFF2-40B4-BE49-F238E27FC236}">
                <a16:creationId xmlns:a16="http://schemas.microsoft.com/office/drawing/2014/main" id="{9A7DBB41-D9A0-7DE9-4AF8-F759F1C03019}"/>
              </a:ext>
            </a:extLst>
          </p:cNvPr>
          <p:cNvGrpSpPr/>
          <p:nvPr/>
        </p:nvGrpSpPr>
        <p:grpSpPr>
          <a:xfrm>
            <a:off x="477202" y="1185949"/>
            <a:ext cx="11237596" cy="5421078"/>
            <a:chOff x="477202" y="1185949"/>
            <a:chExt cx="11237596" cy="5421078"/>
          </a:xfrm>
        </p:grpSpPr>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314258" y="1185949"/>
              <a:ext cx="9826906" cy="3845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98D6A7-7010-AFEA-87BB-3A14559126BF}"/>
                </a:ext>
              </a:extLst>
            </p:cNvPr>
            <p:cNvSpPr txBox="1"/>
            <p:nvPr/>
          </p:nvSpPr>
          <p:spPr>
            <a:xfrm>
              <a:off x="477202" y="5280254"/>
              <a:ext cx="11237596" cy="1326773"/>
            </a:xfrm>
            <a:prstGeom prst="roundRect">
              <a:avLst>
                <a:gd name="adj" fmla="val 11635"/>
              </a:avLst>
            </a:prstGeom>
            <a:solidFill>
              <a:srgbClr val="FFFFFF"/>
            </a:solidFill>
            <a:ln w="19050">
              <a:solidFill>
                <a:schemeClr val="accent4">
                  <a:lumMod val="75000"/>
                </a:schemeClr>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Sự khác nhau về bước sóng (hay tần số) của các loại sóng điện từ đã dẫn đến sự khác nhau về tính chất và tác dụng của chúng.</a:t>
              </a:r>
              <a:endParaRPr kumimoji="0" lang="en-US" sz="26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grpSp>
    </p:spTree>
    <p:extLst>
      <p:ext uri="{BB962C8B-B14F-4D97-AF65-F5344CB8AC3E}">
        <p14:creationId xmlns:p14="http://schemas.microsoft.com/office/powerpoint/2010/main" val="567649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768063" y="1138360"/>
            <a:ext cx="10801304" cy="3845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98D6A7-7010-AFEA-87BB-3A14559126BF}"/>
              </a:ext>
            </a:extLst>
          </p:cNvPr>
          <p:cNvSpPr txBox="1"/>
          <p:nvPr/>
        </p:nvSpPr>
        <p:spPr>
          <a:xfrm>
            <a:off x="622632" y="5144248"/>
            <a:ext cx="10946735" cy="1326773"/>
          </a:xfrm>
          <a:prstGeom prst="roundRect">
            <a:avLst>
              <a:gd name="adj" fmla="val 11635"/>
            </a:avLst>
          </a:prstGeom>
          <a:solidFill>
            <a:srgbClr val="FFFFFF"/>
          </a:solidFill>
          <a:ln w="19050">
            <a:solidFill>
              <a:schemeClr val="accent4">
                <a:lumMod val="75000"/>
              </a:schemeClr>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260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lang="en-US" sz="260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Toàn bộ thang sóng điện từ, tử sóng dài nhất (hàng chục km) đến sóng ngắn nhất (cỡ 10</a:t>
            </a:r>
            <a:r>
              <a:rPr lang="en-US" sz="2600" baseline="3000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-12</a:t>
            </a:r>
            <a:r>
              <a:rPr lang="en-US" sz="260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m đến 10</a:t>
            </a:r>
            <a:r>
              <a:rPr lang="en-US" sz="2600" baseline="3000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-15</a:t>
            </a:r>
            <a:r>
              <a:rPr lang="en-US" sz="2600">
                <a:solidFill>
                  <a:srgbClr val="276668"/>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m) đã được khám phá và sử dụng.</a:t>
            </a:r>
            <a:endParaRPr kumimoji="0" lang="en-US" sz="2600" b="0" i="0" u="none" strike="noStrike" kern="1200" cap="none" spc="0" normalizeH="0" baseline="0" noProof="0" dirty="0">
              <a:ln>
                <a:noFill/>
              </a:ln>
              <a:solidFill>
                <a:srgbClr val="276668"/>
              </a:solidFill>
              <a:effectLst/>
              <a:uLnTx/>
              <a:uFillTx/>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43479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1156346" y="1301785"/>
            <a:ext cx="10320698" cy="640794"/>
          </a:xfrm>
          <a:prstGeom prst="roundRect">
            <a:avLst>
              <a:gd name="adj" fmla="val 11635"/>
            </a:avLst>
          </a:prstGeom>
          <a:solidFill>
            <a:srgbClr val="FFFFFF"/>
          </a:solidFill>
          <a:ln w="19050">
            <a:solidFill>
              <a:schemeClr val="accent4">
                <a:lumMod val="75000"/>
              </a:schemeClr>
            </a:solidFill>
          </a:ln>
          <a:effectLst>
            <a:outerShdw blurRad="50800" dist="38100" dir="5400000" algn="t" rotWithShape="0">
              <a:prstClr val="black">
                <a:alpha val="40000"/>
              </a:prstClr>
            </a:outerShdw>
          </a:effectLst>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a:t>
            </a:r>
            <a:r>
              <a:rPr lang="en-US" sz="2400" b="1"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ƯỚC SÓNG TRONG CHÂN KHÔNG CỦA SÓNG ĐIỆN TỪ</a:t>
            </a:r>
            <a:endPar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endParaRPr>
          </a:p>
        </p:txBody>
      </p:sp>
      <p:graphicFrame>
        <p:nvGraphicFramePr>
          <p:cNvPr id="5" name="Table 4">
            <a:extLst>
              <a:ext uri="{FF2B5EF4-FFF2-40B4-BE49-F238E27FC236}">
                <a16:creationId xmlns:a16="http://schemas.microsoft.com/office/drawing/2014/main" id="{B0F7285F-F432-A589-CF9D-91F56C68C370}"/>
              </a:ext>
            </a:extLst>
          </p:cNvPr>
          <p:cNvGraphicFramePr>
            <a:graphicFrameLocks noGrp="1"/>
          </p:cNvGraphicFramePr>
          <p:nvPr>
            <p:extLst>
              <p:ext uri="{D42A27DB-BD31-4B8C-83A1-F6EECF244321}">
                <p14:modId xmlns:p14="http://schemas.microsoft.com/office/powerpoint/2010/main" val="4185360920"/>
              </p:ext>
            </p:extLst>
          </p:nvPr>
        </p:nvGraphicFramePr>
        <p:xfrm>
          <a:off x="1244892" y="2268708"/>
          <a:ext cx="10090420" cy="3970043"/>
        </p:xfrm>
        <a:graphic>
          <a:graphicData uri="http://schemas.openxmlformats.org/drawingml/2006/table">
            <a:tbl>
              <a:tblPr firstRow="1" firstCol="1" bandRow="1">
                <a:effectLst>
                  <a:outerShdw blurRad="50800" dist="38100" dir="5400000" algn="t" rotWithShape="0">
                    <a:prstClr val="black">
                      <a:alpha val="40000"/>
                    </a:prstClr>
                  </a:outerShdw>
                </a:effectLst>
                <a:tableStyleId>{00A15C55-8517-42AA-B614-E9B94910E393}</a:tableStyleId>
              </a:tblPr>
              <a:tblGrid>
                <a:gridCol w="3360502">
                  <a:extLst>
                    <a:ext uri="{9D8B030D-6E8A-4147-A177-3AD203B41FA5}">
                      <a16:colId xmlns:a16="http://schemas.microsoft.com/office/drawing/2014/main" val="2090118049"/>
                    </a:ext>
                  </a:extLst>
                </a:gridCol>
                <a:gridCol w="3364959">
                  <a:extLst>
                    <a:ext uri="{9D8B030D-6E8A-4147-A177-3AD203B41FA5}">
                      <a16:colId xmlns:a16="http://schemas.microsoft.com/office/drawing/2014/main" val="2447404393"/>
                    </a:ext>
                  </a:extLst>
                </a:gridCol>
                <a:gridCol w="3364959">
                  <a:extLst>
                    <a:ext uri="{9D8B030D-6E8A-4147-A177-3AD203B41FA5}">
                      <a16:colId xmlns:a16="http://schemas.microsoft.com/office/drawing/2014/main" val="1016530379"/>
                    </a:ext>
                  </a:extLst>
                </a:gridCol>
              </a:tblGrid>
              <a:tr h="567149">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LOẠI BỨC XẠ</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PHẠM VI BƯỚC  SÓNG</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PHẠM VI TẦN SỐ (Hz)</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2966703"/>
                  </a:ext>
                </a:extLst>
              </a:tr>
              <a:tr h="567149">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SÓNG VÔ TUYẾN</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1 m đến 100 km</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3.10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3</a:t>
                      </a:r>
                      <a:r>
                        <a:rPr lang="en-US" sz="2000">
                          <a:solidFill>
                            <a:srgbClr val="276668"/>
                          </a:solidFill>
                          <a:effectLst/>
                          <a:latin typeface="#9Slide03 Arima Madurai Black" panose="00000A00000000000000" pitchFamily="2" charset="0"/>
                          <a:cs typeface="#9Slide03 Arima Madurai Black" panose="00000A00000000000000" pitchFamily="2" charset="0"/>
                        </a:rPr>
                        <a:t> đến 3.10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8</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39308300"/>
                  </a:ext>
                </a:extLst>
              </a:tr>
              <a:tr h="567149">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SÓNG VI BA</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1 mm đến 1 m</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3.10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8</a:t>
                      </a:r>
                      <a:r>
                        <a:rPr lang="en-US" sz="2000">
                          <a:solidFill>
                            <a:srgbClr val="276668"/>
                          </a:solidFill>
                          <a:effectLst/>
                          <a:latin typeface="#9Slide03 Arima Madurai Black" panose="00000A00000000000000" pitchFamily="2" charset="0"/>
                          <a:cs typeface="#9Slide03 Arima Madurai Black" panose="00000A00000000000000" pitchFamily="2" charset="0"/>
                        </a:rPr>
                        <a:t> đến 3.10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11</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29059273"/>
                  </a:ext>
                </a:extLst>
              </a:tr>
              <a:tr h="567149">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TIA HỒNG NGOẠI</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0,76 μmđến 1 mm</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3.10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11</a:t>
                      </a:r>
                      <a:r>
                        <a:rPr lang="en-US" sz="2000">
                          <a:solidFill>
                            <a:srgbClr val="276668"/>
                          </a:solidFill>
                          <a:effectLst/>
                          <a:latin typeface="#9Slide03 Arima Madurai Black" panose="00000A00000000000000" pitchFamily="2" charset="0"/>
                          <a:cs typeface="#9Slide03 Arima Madurai Black" panose="00000A00000000000000" pitchFamily="2" charset="0"/>
                        </a:rPr>
                        <a:t> đến 3,9.10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14</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29591119"/>
                  </a:ext>
                </a:extLst>
              </a:tr>
              <a:tr h="567149">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ÁNH SÁNG NHÌN THẤY</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0,38 μm đến 0,76 μm</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3,9.10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14</a:t>
                      </a:r>
                      <a:r>
                        <a:rPr lang="en-US" sz="2000">
                          <a:solidFill>
                            <a:srgbClr val="276668"/>
                          </a:solidFill>
                          <a:effectLst/>
                          <a:latin typeface="#9Slide03 Arima Madurai Black" panose="00000A00000000000000" pitchFamily="2" charset="0"/>
                          <a:cs typeface="#9Slide03 Arima Madurai Black" panose="00000A00000000000000" pitchFamily="2" charset="0"/>
                        </a:rPr>
                        <a:t> đến 7,9.10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14</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88053000"/>
                  </a:ext>
                </a:extLst>
              </a:tr>
              <a:tr h="567149">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TIA TỬ NGOẠI</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10 nm đến 400 nm</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7,5.10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14</a:t>
                      </a:r>
                      <a:r>
                        <a:rPr lang="en-US" sz="2000">
                          <a:solidFill>
                            <a:srgbClr val="276668"/>
                          </a:solidFill>
                          <a:effectLst/>
                          <a:latin typeface="#9Slide03 Arima Madurai Black" panose="00000A00000000000000" pitchFamily="2" charset="0"/>
                          <a:cs typeface="#9Slide03 Arima Madurai Black" panose="00000A00000000000000" pitchFamily="2" charset="0"/>
                        </a:rPr>
                        <a:t> đến 3.10</a:t>
                      </a:r>
                      <a:r>
                        <a:rPr lang="en-US" sz="2000" baseline="30000">
                          <a:solidFill>
                            <a:srgbClr val="276668"/>
                          </a:solidFill>
                          <a:effectLst/>
                          <a:latin typeface="#9Slide03 Arima Madurai Black" panose="00000A00000000000000" pitchFamily="2" charset="0"/>
                          <a:cs typeface="#9Slide03 Arima Madurai Black" panose="00000A00000000000000" pitchFamily="2" charset="0"/>
                        </a:rPr>
                        <a:t>16</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69360777"/>
                  </a:ext>
                </a:extLst>
              </a:tr>
              <a:tr h="567149">
                <a:tc>
                  <a:txBody>
                    <a:bodyPr/>
                    <a:lstStyle/>
                    <a:p>
                      <a:pPr algn="ctr">
                        <a:lnSpc>
                          <a:spcPct val="115000"/>
                        </a:lnSpc>
                        <a:tabLst>
                          <a:tab pos="270510" algn="l"/>
                        </a:tabLst>
                      </a:pPr>
                      <a:r>
                        <a:rPr lang="en-US" sz="2000" dirty="0">
                          <a:solidFill>
                            <a:srgbClr val="FF0000"/>
                          </a:solidFill>
                          <a:effectLst/>
                          <a:latin typeface="#9Slide03 Arima Madurai Black" panose="00000A00000000000000" pitchFamily="2" charset="0"/>
                          <a:cs typeface="#9Slide03 Arima Madurai Black" panose="00000A00000000000000" pitchFamily="2" charset="0"/>
                        </a:rPr>
                        <a:t>TIA X (TIA RONTGHEN)</a:t>
                      </a:r>
                      <a:endParaRPr lang="en-US" sz="2000" dirty="0">
                        <a:solidFill>
                          <a:srgbClr val="FF0000"/>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tabLst>
                          <a:tab pos="270510" algn="l"/>
                        </a:tabLst>
                      </a:pPr>
                      <a:r>
                        <a:rPr lang="en-US" sz="2000">
                          <a:solidFill>
                            <a:srgbClr val="276668"/>
                          </a:solidFill>
                          <a:effectLst/>
                          <a:latin typeface="#9Slide03 Arima Madurai Black" panose="00000A00000000000000" pitchFamily="2" charset="0"/>
                          <a:cs typeface="#9Slide03 Arima Madurai Black" panose="00000A00000000000000" pitchFamily="2" charset="0"/>
                        </a:rPr>
                        <a:t>Từ 30 pm đến 3 nm</a:t>
                      </a:r>
                      <a:endParaRPr lang="en-US" sz="200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15000"/>
                        </a:lnSpc>
                        <a:tabLst>
                          <a:tab pos="270510" algn="l"/>
                        </a:tabLst>
                      </a:pPr>
                      <a:r>
                        <a:rPr lang="en-US" sz="2000" dirty="0" err="1">
                          <a:solidFill>
                            <a:srgbClr val="276668"/>
                          </a:solidFill>
                          <a:effectLst/>
                          <a:latin typeface="#9Slide03 Arima Madurai Black" panose="00000A00000000000000" pitchFamily="2" charset="0"/>
                          <a:cs typeface="#9Slide03 Arima Madurai Black" panose="00000A00000000000000" pitchFamily="2" charset="0"/>
                        </a:rPr>
                        <a:t>Từ</a:t>
                      </a:r>
                      <a:r>
                        <a:rPr lang="en-US" sz="2000" dirty="0">
                          <a:solidFill>
                            <a:srgbClr val="276668"/>
                          </a:solidFill>
                          <a:effectLst/>
                          <a:latin typeface="#9Slide03 Arima Madurai Black" panose="00000A00000000000000" pitchFamily="2" charset="0"/>
                          <a:cs typeface="#9Slide03 Arima Madurai Black" panose="00000A00000000000000" pitchFamily="2" charset="0"/>
                        </a:rPr>
                        <a:t> 10</a:t>
                      </a:r>
                      <a:r>
                        <a:rPr lang="en-US" sz="2000" baseline="30000" dirty="0">
                          <a:solidFill>
                            <a:srgbClr val="276668"/>
                          </a:solidFill>
                          <a:effectLst/>
                          <a:latin typeface="#9Slide03 Arima Madurai Black" panose="00000A00000000000000" pitchFamily="2" charset="0"/>
                          <a:cs typeface="#9Slide03 Arima Madurai Black" panose="00000A00000000000000" pitchFamily="2" charset="0"/>
                        </a:rPr>
                        <a:t>17</a:t>
                      </a:r>
                      <a:r>
                        <a:rPr lang="en-US" sz="2000" dirty="0">
                          <a:solidFill>
                            <a:srgbClr val="276668"/>
                          </a:solidFill>
                          <a:effectLst/>
                          <a:latin typeface="#9Slide03 Arima Madurai Black" panose="00000A00000000000000" pitchFamily="2" charset="0"/>
                          <a:cs typeface="#9Slide03 Arima Madurai Black" panose="00000A00000000000000" pitchFamily="2" charset="0"/>
                        </a:rPr>
                        <a:t> </a:t>
                      </a:r>
                      <a:r>
                        <a:rPr lang="en-US" sz="2000" dirty="0" err="1">
                          <a:solidFill>
                            <a:srgbClr val="276668"/>
                          </a:solidFill>
                          <a:effectLst/>
                          <a:latin typeface="#9Slide03 Arima Madurai Black" panose="00000A00000000000000" pitchFamily="2" charset="0"/>
                          <a:cs typeface="#9Slide03 Arima Madurai Black" panose="00000A00000000000000" pitchFamily="2" charset="0"/>
                        </a:rPr>
                        <a:t>đến</a:t>
                      </a:r>
                      <a:r>
                        <a:rPr lang="en-US" sz="2000" dirty="0">
                          <a:solidFill>
                            <a:srgbClr val="276668"/>
                          </a:solidFill>
                          <a:effectLst/>
                          <a:latin typeface="#9Slide03 Arima Madurai Black" panose="00000A00000000000000" pitchFamily="2" charset="0"/>
                          <a:cs typeface="#9Slide03 Arima Madurai Black" panose="00000A00000000000000" pitchFamily="2" charset="0"/>
                        </a:rPr>
                        <a:t> 10</a:t>
                      </a:r>
                      <a:r>
                        <a:rPr lang="en-US" sz="2000" baseline="30000" dirty="0">
                          <a:solidFill>
                            <a:srgbClr val="276668"/>
                          </a:solidFill>
                          <a:effectLst/>
                          <a:latin typeface="#9Slide03 Arima Madurai Black" panose="00000A00000000000000" pitchFamily="2" charset="0"/>
                          <a:cs typeface="#9Slide03 Arima Madurai Black" panose="00000A00000000000000" pitchFamily="2" charset="0"/>
                        </a:rPr>
                        <a:t>19</a:t>
                      </a:r>
                      <a:endParaRPr lang="en-US" sz="2000" dirty="0">
                        <a:solidFill>
                          <a:srgbClr val="276668"/>
                        </a:solidFill>
                        <a:effectLst/>
                        <a:latin typeface="#9Slide03 Arima Madurai Black" panose="00000A00000000000000" pitchFamily="2" charset="0"/>
                        <a:ea typeface="+mn-ea"/>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07705809"/>
                  </a:ext>
                </a:extLst>
              </a:tr>
            </a:tbl>
          </a:graphicData>
        </a:graphic>
      </p:graphicFrame>
    </p:spTree>
    <p:extLst>
      <p:ext uri="{BB962C8B-B14F-4D97-AF65-F5344CB8AC3E}">
        <p14:creationId xmlns:p14="http://schemas.microsoft.com/office/powerpoint/2010/main" val="3463969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6297099" y="1824625"/>
            <a:ext cx="5126838" cy="3845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98D6A7-7010-AFEA-87BB-3A14559126BF}"/>
              </a:ext>
            </a:extLst>
          </p:cNvPr>
          <p:cNvSpPr txBox="1"/>
          <p:nvPr/>
        </p:nvSpPr>
        <p:spPr>
          <a:xfrm>
            <a:off x="663304" y="2296883"/>
            <a:ext cx="5126837" cy="24408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rPr>
              <a:t>Ánh sáng nhìn thấy</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44980" y="2538404"/>
            <a:ext cx="4788000" cy="1292662"/>
          </a:xfrm>
          <a:prstGeom prst="rect">
            <a:avLst/>
          </a:prstGeom>
          <a:noFill/>
        </p:spPr>
        <p:txBody>
          <a:bodyPr wrap="square" rtlCol="0">
            <a:spAutoFit/>
          </a:bodyPr>
          <a:lstStyle/>
          <a:p>
            <a:pPr algn="just"/>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kumimoji="0" lang="en-US" sz="2600" b="0" i="0" u="none" strike="noStrike" kern="1200" cap="none" spc="-15" normalizeH="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chất</a:t>
            </a:r>
            <a:r>
              <a:rPr kumimoji="0" lang="en-US" sz="2600" b="0" i="0" u="none" strike="noStrike" kern="1200" cap="none" spc="-15" normalizeH="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noProof="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à những bức xạ điện từ mà có thể nhìn thấy được bằng mắt thường</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p:txBody>
      </p:sp>
      <p:sp>
        <p:nvSpPr>
          <p:cNvPr id="7" name="TextBox 6">
            <a:extLst>
              <a:ext uri="{FF2B5EF4-FFF2-40B4-BE49-F238E27FC236}">
                <a16:creationId xmlns:a16="http://schemas.microsoft.com/office/drawing/2014/main" id="{8243F164-2E6C-911D-9982-4346B357C95A}"/>
              </a:ext>
            </a:extLst>
          </p:cNvPr>
          <p:cNvSpPr txBox="1"/>
          <p:nvPr/>
        </p:nvSpPr>
        <p:spPr>
          <a:xfrm>
            <a:off x="768063" y="4072587"/>
            <a:ext cx="5040000" cy="492443"/>
          </a:xfrm>
          <a:prstGeom prst="rect">
            <a:avLst/>
          </a:prstGeom>
          <a:noFill/>
        </p:spPr>
        <p:txBody>
          <a:bodyPr wrap="square" rtlCol="0">
            <a:spAutoFit/>
          </a:bodyPr>
          <a:lstStyle/>
          <a:p>
            <a:r>
              <a:rPr kumimoji="0" lang="en-US" sz="2600" b="1"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Bước</a:t>
            </a:r>
            <a:r>
              <a:rPr kumimoji="0" lang="en-US" sz="2600" b="1"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1"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sóng</a:t>
            </a:r>
            <a:r>
              <a:rPr kumimoji="0" lang="en-US" sz="2600" b="1"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l-GR" sz="2600" b="1"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0,38 μ</a:t>
            </a:r>
            <a:r>
              <a:rPr kumimoji="0" lang="en-US" sz="2600" b="1"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m </a:t>
            </a:r>
            <a:r>
              <a:rPr kumimoji="0" lang="en-US" sz="2600" b="1" i="0" u="none" strike="noStrike" kern="1200" cap="none" spc="-15" normalizeH="0" baseline="0" noProof="0" dirty="0" err="1">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đến</a:t>
            </a:r>
            <a:r>
              <a:rPr kumimoji="0" lang="en-US" sz="2600" b="1"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0,76 </a:t>
            </a:r>
            <a:r>
              <a:rPr kumimoji="0" lang="el-GR" sz="2600" b="1"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μ</a:t>
            </a:r>
            <a:r>
              <a:rPr kumimoji="0" lang="en-US" sz="2600" b="1"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m</a:t>
            </a:r>
            <a:endParaRPr lang="en-US" sz="2600" b="1"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223709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4">
            <a:extLst>
              <a:ext uri="{FF2B5EF4-FFF2-40B4-BE49-F238E27FC236}">
                <a16:creationId xmlns:a16="http://schemas.microsoft.com/office/drawing/2014/main" id="{6CCA49E9-F154-6DFC-215A-F6333A43C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3667" y="421489"/>
            <a:ext cx="4914644" cy="2764487"/>
          </a:xfrm>
          <a:prstGeom prst="roundRect">
            <a:avLst>
              <a:gd name="adj" fmla="val 14352"/>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9F27F67-BDF9-9332-AB7A-6899CA6E9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500" b="12500"/>
          <a:stretch/>
        </p:blipFill>
        <p:spPr bwMode="auto">
          <a:xfrm>
            <a:off x="6601951" y="421489"/>
            <a:ext cx="4914644" cy="2764487"/>
          </a:xfrm>
          <a:prstGeom prst="roundRect">
            <a:avLst>
              <a:gd name="adj" fmla="val 14352"/>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2BB2C8D-462A-70DD-AB87-61572D44D908}"/>
              </a:ext>
            </a:extLst>
          </p:cNvPr>
          <p:cNvGrpSpPr/>
          <p:nvPr/>
        </p:nvGrpSpPr>
        <p:grpSpPr>
          <a:xfrm>
            <a:off x="477202" y="3437763"/>
            <a:ext cx="11237596" cy="3174927"/>
            <a:chOff x="477202" y="3426877"/>
            <a:chExt cx="11237596" cy="3174927"/>
          </a:xfrm>
        </p:grpSpPr>
        <p:grpSp>
          <p:nvGrpSpPr>
            <p:cNvPr id="19" name="Group 18">
              <a:extLst>
                <a:ext uri="{FF2B5EF4-FFF2-40B4-BE49-F238E27FC236}">
                  <a16:creationId xmlns:a16="http://schemas.microsoft.com/office/drawing/2014/main" id="{40150E62-FA8E-5317-1D9E-D39A4DD2B859}"/>
                </a:ext>
              </a:extLst>
            </p:cNvPr>
            <p:cNvGrpSpPr/>
            <p:nvPr/>
          </p:nvGrpSpPr>
          <p:grpSpPr>
            <a:xfrm>
              <a:off x="477202" y="3428999"/>
              <a:ext cx="11237596" cy="3172805"/>
              <a:chOff x="477202" y="3428999"/>
              <a:chExt cx="11237596" cy="3172805"/>
            </a:xfrm>
          </p:grpSpPr>
          <p:sp>
            <p:nvSpPr>
              <p:cNvPr id="10" name="Rectangle: Rounded Corners 9">
                <a:extLst>
                  <a:ext uri="{FF2B5EF4-FFF2-40B4-BE49-F238E27FC236}">
                    <a16:creationId xmlns:a16="http://schemas.microsoft.com/office/drawing/2014/main" id="{650CD710-117B-EF3B-70BB-0DD575941190}"/>
                  </a:ext>
                </a:extLst>
              </p:cNvPr>
              <p:cNvSpPr/>
              <p:nvPr/>
            </p:nvSpPr>
            <p:spPr>
              <a:xfrm>
                <a:off x="477202" y="3428999"/>
                <a:ext cx="11237596" cy="3172805"/>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5" name="TextBox 4">
                <a:extLst>
                  <a:ext uri="{FF2B5EF4-FFF2-40B4-BE49-F238E27FC236}">
                    <a16:creationId xmlns:a16="http://schemas.microsoft.com/office/drawing/2014/main" id="{8F2895BE-CDEA-0915-59E9-1C64B153F97F}"/>
                  </a:ext>
                </a:extLst>
              </p:cNvPr>
              <p:cNvSpPr txBox="1"/>
              <p:nvPr/>
            </p:nvSpPr>
            <p:spPr>
              <a:xfrm>
                <a:off x="849631" y="4683579"/>
                <a:ext cx="10492738" cy="13311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Thông tin lại có thể lan truyền được trong không gian vì thông tin được lan truyền đi dưới dạng sóng điện từ.</a:t>
                </a:r>
                <a:endParaRPr kumimoji="0" lang="en-US" sz="28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4" name="Freeform: Shape 3">
              <a:extLst>
                <a:ext uri="{FF2B5EF4-FFF2-40B4-BE49-F238E27FC236}">
                  <a16:creationId xmlns:a16="http://schemas.microsoft.com/office/drawing/2014/main" id="{43282FF7-3370-AE67-84DC-64E04FFCE36C}"/>
                </a:ext>
              </a:extLst>
            </p:cNvPr>
            <p:cNvSpPr/>
            <p:nvPr/>
          </p:nvSpPr>
          <p:spPr>
            <a:xfrm>
              <a:off x="3665871" y="3426877"/>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grpSp>
      <p:sp>
        <p:nvSpPr>
          <p:cNvPr id="6" name="TextBox 5">
            <a:extLst>
              <a:ext uri="{FF2B5EF4-FFF2-40B4-BE49-F238E27FC236}">
                <a16:creationId xmlns:a16="http://schemas.microsoft.com/office/drawing/2014/main" id="{45A1A613-3106-4A40-2795-7608CD1D5D24}"/>
              </a:ext>
            </a:extLst>
          </p:cNvPr>
          <p:cNvSpPr txBox="1"/>
          <p:nvPr/>
        </p:nvSpPr>
        <p:spPr>
          <a:xfrm>
            <a:off x="3665869" y="3664312"/>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TRẢ LỜI</a:t>
            </a:r>
          </a:p>
        </p:txBody>
      </p:sp>
    </p:spTree>
    <p:extLst>
      <p:ext uri="{BB962C8B-B14F-4D97-AF65-F5344CB8AC3E}">
        <p14:creationId xmlns:p14="http://schemas.microsoft.com/office/powerpoint/2010/main" val="244110173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07526" y="2006227"/>
            <a:ext cx="10575136" cy="46008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rPr>
              <a:t>Ánh sáng nhìn thấy</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57213" y="2189257"/>
            <a:ext cx="10211051" cy="492443"/>
          </a:xfrm>
          <a:prstGeom prst="rect">
            <a:avLst/>
          </a:prstGeom>
          <a:noFill/>
        </p:spPr>
        <p:txBody>
          <a:bodyPr wrap="square" rtlCol="0">
            <a:spAutoFit/>
          </a:bodyPr>
          <a:lstStyle/>
          <a:p>
            <a:pPr algn="just"/>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Nguồn</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phát</a:t>
            </a:r>
            <a:r>
              <a:rPr kumimoji="0" lang="en-US" sz="2600" b="0" i="0" u="none" strike="noStrike" kern="1200" cap="none" spc="-15" normalizeH="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Mặt Trời, một số</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loại đèn, tia ch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ớ</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 ngọn lửa,..</a:t>
            </a:r>
            <a:endPar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8" name="Picture 7">
            <a:extLst>
              <a:ext uri="{FF2B5EF4-FFF2-40B4-BE49-F238E27FC236}">
                <a16:creationId xmlns:a16="http://schemas.microsoft.com/office/drawing/2014/main" id="{1D18FC1E-6CF8-9142-2F3E-C9C96FFD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73" y="3241970"/>
            <a:ext cx="4907575" cy="2760511"/>
          </a:xfrm>
          <a:prstGeom prst="round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E54E5E0-7E56-D934-A96D-D2B2F8F18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093" y="3241971"/>
            <a:ext cx="4907575" cy="2760511"/>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6450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07526" y="2006227"/>
            <a:ext cx="5287376" cy="46008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rPr>
              <a:t>Ánh sáng nhìn thấy</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57214" y="3608849"/>
            <a:ext cx="4788000" cy="2893100"/>
          </a:xfrm>
          <a:prstGeom prst="rect">
            <a:avLst/>
          </a:prstGeom>
          <a:noFill/>
        </p:spPr>
        <p:txBody>
          <a:bodyPr wrap="square" rtlCol="0">
            <a:spAutoFit/>
          </a:bodyPr>
          <a:lstStyle/>
          <a:p>
            <a:pPr algn="just"/>
            <a:r>
              <a:rPr lang="vi-VN" sz="2600" spc="-15"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Ánh sáng đỏ có bước sóng dài nhất </a:t>
            </a:r>
            <a:r>
              <a:rPr lang="vi-VN" sz="2600" b="1"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0,76 </a:t>
            </a:r>
            <a:r>
              <a:rPr lang="el-GR" sz="2600" b="1"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μ</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 (tần số và năng lượng nhỏ nhất).</a:t>
            </a:r>
          </a:p>
          <a:p>
            <a:pPr algn="just"/>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Ánh sáng tím có bước sóng ngắn nhất 0,38 </a:t>
            </a:r>
            <a:r>
              <a:rPr lang="el-GR" sz="2600" b="1"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μ</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 (tần số và năng lượng lớn nhất).</a:t>
            </a:r>
          </a:p>
        </p:txBody>
      </p:sp>
      <p:pic>
        <p:nvPicPr>
          <p:cNvPr id="2" name="Picture 1" descr="Ánh sáng – Wikipedia tiếng Việt">
            <a:extLst>
              <a:ext uri="{FF2B5EF4-FFF2-40B4-BE49-F238E27FC236}">
                <a16:creationId xmlns:a16="http://schemas.microsoft.com/office/drawing/2014/main" id="{16CBFE08-8510-C8E3-E5BB-751A2B1223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7099" y="2221707"/>
            <a:ext cx="5287375" cy="41698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1E779EF-1768-1D7E-8C5C-54392C0CE894}"/>
              </a:ext>
            </a:extLst>
          </p:cNvPr>
          <p:cNvSpPr txBox="1"/>
          <p:nvPr/>
        </p:nvSpPr>
        <p:spPr>
          <a:xfrm>
            <a:off x="857214" y="2293816"/>
            <a:ext cx="4665500" cy="892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Nguồn phát: </a:t>
            </a:r>
            <a:r>
              <a:rPr kumimoji="0" lang="vi-VN"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Mặt Trời, một số</a:t>
            </a:r>
            <a:r>
              <a:rPr kumimoji="0" lang="en-US"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vi-VN"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loại đèn, tia ch</a:t>
            </a:r>
            <a:r>
              <a:rPr kumimoji="0" lang="en-US"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ớ</a:t>
            </a:r>
            <a:r>
              <a:rPr kumimoji="0" lang="vi-VN"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p, ngọn lửa,..</a:t>
            </a:r>
            <a:endParaRPr kumimoji="0" lang="en-US"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355654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6297099" y="1824625"/>
            <a:ext cx="5126838" cy="3845128"/>
          </a:xfrm>
          <a:prstGeom prst="rect">
            <a:avLst/>
          </a:prstGeom>
          <a:noFill/>
          <a:extLst>
            <a:ext uri="{909E8E84-426E-40DD-AFC4-6F175D3DCCD1}">
              <a14:hiddenFill xmlns:a14="http://schemas.microsoft.com/office/drawing/2010/main">
                <a:solidFill>
                  <a:srgbClr val="FFFFFF"/>
                </a:solidFill>
              </a14:hiddenFill>
            </a:ext>
          </a:extLst>
        </p:spPr>
      </p:pic>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63304" y="2296883"/>
            <a:ext cx="5126837" cy="2808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 Tia hồng ngoại (IR)</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32722" y="2454388"/>
            <a:ext cx="4788000" cy="2492990"/>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chất: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 những bức xạ điện từ mà mắt không nhìn thấy được nhưng có bước sóng khác nhau</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a:p>
            <a:pPr algn="just"/>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Bước sóng: </a:t>
            </a:r>
            <a:r>
              <a:rPr kumimoji="0" lang="el-GR"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0,76 μ</a:t>
            </a:r>
            <a:r>
              <a:rPr kumimoji="0" lang="en-US"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m đến 1 mm</a:t>
            </a:r>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4104589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07526" y="2006227"/>
            <a:ext cx="5287376" cy="360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 Tia hồng ngoại (IR)</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91233" y="2335220"/>
            <a:ext cx="4788000" cy="2893100"/>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Nguồn phát</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Vật có nhiệt độ cao hơn môi trường xung quanh thì phát được tia hồng ngoại ra môi trường. Nguồn thông dụng là bóng đèn dây tóc, bếp gas, bếp than, điốt hồng ngoại,...</a:t>
            </a:r>
          </a:p>
        </p:txBody>
      </p:sp>
      <p:pic>
        <p:nvPicPr>
          <p:cNvPr id="2" name="Picture 2" descr="4 Ways to Unlock Your Brainstorming Process | The Novel Smithy | Book gif,  Graphic design logo, Motion design animation">
            <a:extLst>
              <a:ext uri="{FF2B5EF4-FFF2-40B4-BE49-F238E27FC236}">
                <a16:creationId xmlns:a16="http://schemas.microsoft.com/office/drawing/2014/main" id="{F407EEA3-75BB-A776-5917-FB50CC50B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183" y="1071961"/>
            <a:ext cx="2381247" cy="2381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E BLESSED HEARTH: Homemade Laundry Soap.. | Wood burning stove, How to  antique wood, Vintage stoves">
            <a:extLst>
              <a:ext uri="{FF2B5EF4-FFF2-40B4-BE49-F238E27FC236}">
                <a16:creationId xmlns:a16="http://schemas.microsoft.com/office/drawing/2014/main" id="{9B1936AB-8350-73A6-E0C9-5786FF58E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2636" y="2027920"/>
            <a:ext cx="14573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op 14 Best Gas Stoves in India (2020) Recommendit.in">
            <a:extLst>
              <a:ext uri="{FF2B5EF4-FFF2-40B4-BE49-F238E27FC236}">
                <a16:creationId xmlns:a16="http://schemas.microsoft.com/office/drawing/2014/main" id="{FF81A433-C79B-BB0E-6AA1-08FE9B8CD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8311" y="3781770"/>
            <a:ext cx="2770992" cy="277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220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50973"/>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07525" y="2006227"/>
            <a:ext cx="10793241" cy="108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 Tia hồng ngoại (IR)</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86662" y="2114086"/>
            <a:ext cx="4788000" cy="492443"/>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p:txBody>
      </p:sp>
      <p:pic>
        <p:nvPicPr>
          <p:cNvPr id="7" name="Picture 6">
            <a:extLst>
              <a:ext uri="{FF2B5EF4-FFF2-40B4-BE49-F238E27FC236}">
                <a16:creationId xmlns:a16="http://schemas.microsoft.com/office/drawing/2014/main" id="{EAEB1059-DC7B-6366-7AD5-11935BC60078}"/>
              </a:ext>
            </a:extLst>
          </p:cNvPr>
          <p:cNvPicPr>
            <a:picLocks noChangeAspect="1"/>
          </p:cNvPicPr>
          <p:nvPr/>
        </p:nvPicPr>
        <p:blipFill>
          <a:blip r:embed="rId3"/>
          <a:stretch>
            <a:fillRect/>
          </a:stretch>
        </p:blipFill>
        <p:spPr>
          <a:xfrm>
            <a:off x="979714" y="3144692"/>
            <a:ext cx="4038600" cy="2785594"/>
          </a:xfrm>
          <a:prstGeom prst="rect">
            <a:avLst/>
          </a:prstGeom>
        </p:spPr>
      </p:pic>
      <p:sp>
        <p:nvSpPr>
          <p:cNvPr id="2" name="TextBox 1">
            <a:extLst>
              <a:ext uri="{FF2B5EF4-FFF2-40B4-BE49-F238E27FC236}">
                <a16:creationId xmlns:a16="http://schemas.microsoft.com/office/drawing/2014/main" id="{D4C97637-EA2C-CC3D-FBFB-52194D5BEA72}"/>
              </a:ext>
            </a:extLst>
          </p:cNvPr>
          <p:cNvSpPr txBox="1"/>
          <p:nvPr/>
        </p:nvSpPr>
        <p:spPr>
          <a:xfrm>
            <a:off x="979714" y="2606529"/>
            <a:ext cx="10069286"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vi-VN"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Tác dụng nổi bật là tác dụng </a:t>
            </a:r>
            <a:r>
              <a:rPr kumimoji="0" lang="vi-VN"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nhiệt</a:t>
            </a:r>
            <a:r>
              <a:rPr kumimoji="0" lang="vi-VN"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 sưởi ấm, sấy khô.</a:t>
            </a:r>
            <a:endParaRPr kumimoji="0" lang="en-US" sz="2600" b="0" i="0" u="none" strike="noStrike" kern="1200" cap="none" spc="-15"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5025FE26-333C-81E1-9191-FB3F18E600E3}"/>
              </a:ext>
            </a:extLst>
          </p:cNvPr>
          <p:cNvSpPr txBox="1"/>
          <p:nvPr/>
        </p:nvSpPr>
        <p:spPr>
          <a:xfrm>
            <a:off x="979714" y="5922224"/>
            <a:ext cx="3958636" cy="684803"/>
          </a:xfrm>
          <a:prstGeom prst="rect">
            <a:avLst/>
          </a:prstGeom>
          <a:solidFill>
            <a:schemeClr val="accent6">
              <a:lumMod val="20000"/>
              <a:lumOff val="80000"/>
            </a:schemeClr>
          </a:solidFill>
          <a:ln>
            <a:solidFill>
              <a:schemeClr val="accent1"/>
            </a:solidFill>
          </a:ln>
        </p:spPr>
        <p:txBody>
          <a:bodyPr wrap="square" rtlCol="0">
            <a:spAutoFit/>
          </a:bodyPr>
          <a:lstStyle/>
          <a:p>
            <a:pPr algn="ctr">
              <a:lnSpc>
                <a:spcPct val="150000"/>
              </a:lnSpc>
            </a:pPr>
            <a:r>
              <a:rPr lang="en-US" sz="2800" dirty="0" err="1">
                <a:solidFill>
                  <a:srgbClr val="C00000"/>
                </a:solidFill>
                <a:latin typeface="#9Slide03 Arima Madurai Black" panose="00000A00000000000000" pitchFamily="2" charset="0"/>
                <a:cs typeface="#9Slide03 Arima Madurai Black" panose="00000A00000000000000" pitchFamily="2" charset="0"/>
              </a:rPr>
              <a:t>Máy</a:t>
            </a:r>
            <a:r>
              <a:rPr lang="en-US" sz="2800" dirty="0">
                <a:solidFill>
                  <a:srgbClr val="C00000"/>
                </a:solidFill>
                <a:latin typeface="#9Slide03 Arima Madurai Black" panose="00000A00000000000000" pitchFamily="2" charset="0"/>
                <a:cs typeface="#9Slide03 Arima Madurai Black" panose="00000A00000000000000" pitchFamily="2" charset="0"/>
              </a:rPr>
              <a:t> </a:t>
            </a:r>
            <a:r>
              <a:rPr lang="en-US" sz="2800" dirty="0" err="1">
                <a:solidFill>
                  <a:srgbClr val="C00000"/>
                </a:solidFill>
                <a:latin typeface="#9Slide03 Arima Madurai Black" panose="00000A00000000000000" pitchFamily="2" charset="0"/>
                <a:cs typeface="#9Slide03 Arima Madurai Black" panose="00000A00000000000000" pitchFamily="2" charset="0"/>
              </a:rPr>
              <a:t>sưởi</a:t>
            </a:r>
            <a:r>
              <a:rPr lang="en-US" sz="2800" dirty="0">
                <a:solidFill>
                  <a:srgbClr val="C00000"/>
                </a:solidFill>
                <a:latin typeface="#9Slide03 Arima Madurai Black" panose="00000A00000000000000" pitchFamily="2" charset="0"/>
                <a:cs typeface="#9Slide03 Arima Madurai Black" panose="00000A00000000000000" pitchFamily="2" charset="0"/>
              </a:rPr>
              <a:t> </a:t>
            </a:r>
            <a:r>
              <a:rPr lang="en-US" sz="2800" dirty="0" err="1">
                <a:solidFill>
                  <a:srgbClr val="C00000"/>
                </a:solidFill>
                <a:latin typeface="#9Slide03 Arima Madurai Black" panose="00000A00000000000000" pitchFamily="2" charset="0"/>
                <a:cs typeface="#9Slide03 Arima Madurai Black" panose="00000A00000000000000" pitchFamily="2" charset="0"/>
              </a:rPr>
              <a:t>hồng</a:t>
            </a:r>
            <a:r>
              <a:rPr lang="en-US" sz="2800" dirty="0">
                <a:solidFill>
                  <a:srgbClr val="C00000"/>
                </a:solidFill>
                <a:latin typeface="#9Slide03 Arima Madurai Black" panose="00000A00000000000000" pitchFamily="2" charset="0"/>
                <a:cs typeface="#9Slide03 Arima Madurai Black" panose="00000A00000000000000" pitchFamily="2" charset="0"/>
              </a:rPr>
              <a:t> </a:t>
            </a:r>
            <a:r>
              <a:rPr lang="en-US" sz="2800" dirty="0" err="1">
                <a:solidFill>
                  <a:srgbClr val="C00000"/>
                </a:solidFill>
                <a:latin typeface="#9Slide03 Arima Madurai Black" panose="00000A00000000000000" pitchFamily="2" charset="0"/>
                <a:cs typeface="#9Slide03 Arima Madurai Black" panose="00000A00000000000000" pitchFamily="2" charset="0"/>
              </a:rPr>
              <a:t>ngoại</a:t>
            </a:r>
            <a:endParaRPr lang="en-US" sz="2800" dirty="0">
              <a:solidFill>
                <a:srgbClr val="C00000"/>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7EB077BD-F980-FF4A-7692-5F96869F143F}"/>
              </a:ext>
            </a:extLst>
          </p:cNvPr>
          <p:cNvSpPr txBox="1"/>
          <p:nvPr/>
        </p:nvSpPr>
        <p:spPr>
          <a:xfrm>
            <a:off x="6866796" y="5930286"/>
            <a:ext cx="3371850" cy="684803"/>
          </a:xfrm>
          <a:prstGeom prst="rect">
            <a:avLst/>
          </a:prstGeom>
          <a:solidFill>
            <a:schemeClr val="accent6">
              <a:lumMod val="20000"/>
              <a:lumOff val="80000"/>
            </a:schemeClr>
          </a:solidFill>
          <a:ln>
            <a:solidFill>
              <a:schemeClr val="accent1"/>
            </a:solidFill>
          </a:ln>
        </p:spPr>
        <p:txBody>
          <a:bodyPr wrap="square" rtlCol="0">
            <a:spAutoFit/>
          </a:bodyPr>
          <a:lstStyle/>
          <a:p>
            <a:pPr algn="ctr">
              <a:lnSpc>
                <a:spcPct val="150000"/>
              </a:lnSpc>
            </a:pPr>
            <a:r>
              <a:rPr lang="en-US" sz="2800" dirty="0" err="1">
                <a:solidFill>
                  <a:srgbClr val="C00000"/>
                </a:solidFill>
                <a:latin typeface="#9Slide03 Arima Madurai Black" panose="00000A00000000000000" pitchFamily="2" charset="0"/>
                <a:cs typeface="#9Slide03 Arima Madurai Black" panose="00000A00000000000000" pitchFamily="2" charset="0"/>
              </a:rPr>
              <a:t>Bếp</a:t>
            </a:r>
            <a:r>
              <a:rPr lang="en-US" sz="2800" dirty="0">
                <a:solidFill>
                  <a:srgbClr val="C00000"/>
                </a:solidFill>
                <a:latin typeface="#9Slide03 Arima Madurai Black" panose="00000A00000000000000" pitchFamily="2" charset="0"/>
                <a:cs typeface="#9Slide03 Arima Madurai Black" panose="00000A00000000000000" pitchFamily="2" charset="0"/>
              </a:rPr>
              <a:t> </a:t>
            </a:r>
            <a:r>
              <a:rPr lang="en-US" sz="2800" dirty="0" err="1">
                <a:solidFill>
                  <a:srgbClr val="C00000"/>
                </a:solidFill>
                <a:latin typeface="#9Slide03 Arima Madurai Black" panose="00000A00000000000000" pitchFamily="2" charset="0"/>
                <a:cs typeface="#9Slide03 Arima Madurai Black" panose="00000A00000000000000" pitchFamily="2" charset="0"/>
              </a:rPr>
              <a:t>hồng</a:t>
            </a:r>
            <a:r>
              <a:rPr lang="en-US" sz="2800" dirty="0">
                <a:solidFill>
                  <a:srgbClr val="C00000"/>
                </a:solidFill>
                <a:latin typeface="#9Slide03 Arima Madurai Black" panose="00000A00000000000000" pitchFamily="2" charset="0"/>
                <a:cs typeface="#9Slide03 Arima Madurai Black" panose="00000A00000000000000" pitchFamily="2" charset="0"/>
              </a:rPr>
              <a:t> </a:t>
            </a:r>
            <a:r>
              <a:rPr lang="en-US" sz="2800" dirty="0" err="1">
                <a:solidFill>
                  <a:srgbClr val="C00000"/>
                </a:solidFill>
                <a:latin typeface="#9Slide03 Arima Madurai Black" panose="00000A00000000000000" pitchFamily="2" charset="0"/>
                <a:cs typeface="#9Slide03 Arima Madurai Black" panose="00000A00000000000000" pitchFamily="2" charset="0"/>
              </a:rPr>
              <a:t>ngoại</a:t>
            </a:r>
            <a:endParaRPr lang="en-US" sz="2800" dirty="0">
              <a:solidFill>
                <a:srgbClr val="C00000"/>
              </a:solidFill>
              <a:latin typeface="#9Slide03 Arima Madurai Black" panose="00000A00000000000000" pitchFamily="2" charset="0"/>
              <a:cs typeface="#9Slide03 Arima Madurai Black" panose="00000A00000000000000" pitchFamily="2" charset="0"/>
            </a:endParaRPr>
          </a:p>
        </p:txBody>
      </p:sp>
      <p:pic>
        <p:nvPicPr>
          <p:cNvPr id="12" name="Picture 2">
            <a:extLst>
              <a:ext uri="{FF2B5EF4-FFF2-40B4-BE49-F238E27FC236}">
                <a16:creationId xmlns:a16="http://schemas.microsoft.com/office/drawing/2014/main" id="{4E31F528-4FF6-4787-96B9-F50D7BBFF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857" y="3299919"/>
            <a:ext cx="3829728" cy="247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27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2" presetClass="entr" presetSubtype="4" decel="10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 presetClass="entr" presetSubtype="4" decel="10000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750" fill="hold"/>
                                        <p:tgtEl>
                                          <p:spTgt spid="11"/>
                                        </p:tgtEl>
                                        <p:attrNameLst>
                                          <p:attrName>ppt_x</p:attrName>
                                        </p:attrNameLst>
                                      </p:cBhvr>
                                      <p:tavLst>
                                        <p:tav tm="0">
                                          <p:val>
                                            <p:strVal val="#ppt_x"/>
                                          </p:val>
                                        </p:tav>
                                        <p:tav tm="100000">
                                          <p:val>
                                            <p:strVal val="#ppt_x"/>
                                          </p:val>
                                        </p:tav>
                                      </p:tavLst>
                                    </p:anim>
                                    <p:anim calcmode="lin" valueType="num">
                                      <p:cBhvr additive="base">
                                        <p:cTn id="25"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50973"/>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07525" y="2006227"/>
            <a:ext cx="10793241" cy="1512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 Tia hồng ngoại (IR)</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86662" y="2114086"/>
            <a:ext cx="4788000" cy="492443"/>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p:txBody>
      </p:sp>
      <p:pic>
        <p:nvPicPr>
          <p:cNvPr id="7" name="Picture 6">
            <a:extLst>
              <a:ext uri="{FF2B5EF4-FFF2-40B4-BE49-F238E27FC236}">
                <a16:creationId xmlns:a16="http://schemas.microsoft.com/office/drawing/2014/main" id="{EAEB1059-DC7B-6366-7AD5-11935BC600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325" y="3563947"/>
            <a:ext cx="2785594" cy="2785594"/>
          </a:xfrm>
          <a:prstGeom prst="rect">
            <a:avLst/>
          </a:prstGeom>
        </p:spPr>
      </p:pic>
      <p:sp>
        <p:nvSpPr>
          <p:cNvPr id="2" name="TextBox 1">
            <a:extLst>
              <a:ext uri="{FF2B5EF4-FFF2-40B4-BE49-F238E27FC236}">
                <a16:creationId xmlns:a16="http://schemas.microsoft.com/office/drawing/2014/main" id="{D4C97637-EA2C-CC3D-FBFB-52194D5BEA72}"/>
              </a:ext>
            </a:extLst>
          </p:cNvPr>
          <p:cNvSpPr txBox="1"/>
          <p:nvPr/>
        </p:nvSpPr>
        <p:spPr>
          <a:xfrm>
            <a:off x="979714" y="2606529"/>
            <a:ext cx="10069286" cy="892552"/>
          </a:xfrm>
          <a:prstGeom prst="rect">
            <a:avLst/>
          </a:prstGeom>
          <a:noFill/>
        </p:spPr>
        <p:txBody>
          <a:bodyPr wrap="square" rtlCol="0">
            <a:spAutoFit/>
          </a:bodyPr>
          <a:lstStyle/>
          <a:p>
            <a:pPr lvl="0" algn="just"/>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chế tạo máy quay phim, chụp hình ban đêm (chụp ảnh hồng ngoại thiên thể).</a:t>
            </a:r>
            <a:endPar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8" name="Picture 7">
            <a:extLst>
              <a:ext uri="{FF2B5EF4-FFF2-40B4-BE49-F238E27FC236}">
                <a16:creationId xmlns:a16="http://schemas.microsoft.com/office/drawing/2014/main" id="{072761D9-B9C1-5802-BDF0-1EFAD60004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41438" y="3910452"/>
            <a:ext cx="3403902" cy="2269268"/>
          </a:xfrm>
          <a:prstGeom prst="rect">
            <a:avLst/>
          </a:prstGeom>
        </p:spPr>
      </p:pic>
      <p:pic>
        <p:nvPicPr>
          <p:cNvPr id="12" name="Picture 11">
            <a:extLst>
              <a:ext uri="{FF2B5EF4-FFF2-40B4-BE49-F238E27FC236}">
                <a16:creationId xmlns:a16="http://schemas.microsoft.com/office/drawing/2014/main" id="{15FE52D3-E3C8-1411-B519-E20919122C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8429" y="4141230"/>
            <a:ext cx="3857625" cy="1685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3058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ppt_x"/>
                                          </p:val>
                                        </p:tav>
                                        <p:tav tm="100000">
                                          <p:val>
                                            <p:strVal val="#ppt_x"/>
                                          </p:val>
                                        </p:tav>
                                      </p:tavLst>
                                    </p:anim>
                                    <p:anim calcmode="lin" valueType="num">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50973"/>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07525" y="2006227"/>
            <a:ext cx="10793241" cy="108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 Tia hồng ngoại (IR)</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86662" y="2114086"/>
            <a:ext cx="4788000" cy="492443"/>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p:txBody>
      </p:sp>
      <p:sp>
        <p:nvSpPr>
          <p:cNvPr id="2" name="TextBox 1">
            <a:extLst>
              <a:ext uri="{FF2B5EF4-FFF2-40B4-BE49-F238E27FC236}">
                <a16:creationId xmlns:a16="http://schemas.microsoft.com/office/drawing/2014/main" id="{D4C97637-EA2C-CC3D-FBFB-52194D5BEA72}"/>
              </a:ext>
            </a:extLst>
          </p:cNvPr>
          <p:cNvSpPr txBox="1"/>
          <p:nvPr/>
        </p:nvSpPr>
        <p:spPr>
          <a:xfrm>
            <a:off x="979714" y="2606529"/>
            <a:ext cx="10069286" cy="492443"/>
          </a:xfrm>
          <a:prstGeom prst="rect">
            <a:avLst/>
          </a:prstGeom>
          <a:noFill/>
        </p:spPr>
        <p:txBody>
          <a:bodyPr wrap="square" rtlCol="0">
            <a:spAutoFit/>
          </a:bodyPr>
          <a:lstStyle/>
          <a:p>
            <a:pPr algn="just"/>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Biến điệu sóng điện từ cao tần</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9" name="Picture 2" descr="Remote Control">
            <a:extLst>
              <a:ext uri="{FF2B5EF4-FFF2-40B4-BE49-F238E27FC236}">
                <a16:creationId xmlns:a16="http://schemas.microsoft.com/office/drawing/2014/main" id="{D4FB7B8D-79E4-141F-D570-DBB1170B68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01643" y="3526364"/>
            <a:ext cx="2857500"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8F45CA8-F3BB-63A4-6214-B3BDA0EF1266}"/>
              </a:ext>
            </a:extLst>
          </p:cNvPr>
          <p:cNvPicPr>
            <a:picLocks noChangeAspect="1"/>
          </p:cNvPicPr>
          <p:nvPr/>
        </p:nvPicPr>
        <p:blipFill>
          <a:blip r:embed="rId5"/>
          <a:stretch>
            <a:fillRect/>
          </a:stretch>
        </p:blipFill>
        <p:spPr>
          <a:xfrm>
            <a:off x="1874145" y="3239478"/>
            <a:ext cx="3994369" cy="3534417"/>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C7392979-1F0B-B5DC-A58F-C141BC38A5FD}"/>
              </a:ext>
            </a:extLst>
          </p:cNvPr>
          <p:cNvSpPr txBox="1"/>
          <p:nvPr/>
        </p:nvSpPr>
        <p:spPr>
          <a:xfrm>
            <a:off x="7298646" y="5645204"/>
            <a:ext cx="3958636" cy="684803"/>
          </a:xfrm>
          <a:prstGeom prst="rect">
            <a:avLst/>
          </a:prstGeom>
          <a:solidFill>
            <a:schemeClr val="accent6">
              <a:lumMod val="20000"/>
              <a:lumOff val="80000"/>
            </a:schemeClr>
          </a:solidFill>
          <a:ln>
            <a:solidFill>
              <a:schemeClr val="accent1"/>
            </a:solidFill>
          </a:ln>
        </p:spPr>
        <p:txBody>
          <a:bodyPr wrap="square" rtlCol="0">
            <a:spAutoFit/>
          </a:bodyPr>
          <a:lstStyle/>
          <a:p>
            <a:pPr algn="ctr">
              <a:lnSpc>
                <a:spcPct val="150000"/>
              </a:lnSpc>
            </a:pPr>
            <a:r>
              <a:rPr lang="en-US" sz="2800">
                <a:solidFill>
                  <a:srgbClr val="C00000"/>
                </a:solidFill>
                <a:latin typeface="#9Slide03 Arima Madurai Black" panose="00000A00000000000000" pitchFamily="2" charset="0"/>
                <a:cs typeface="#9Slide03 Arima Madurai Black" panose="00000A00000000000000" pitchFamily="2" charset="0"/>
              </a:rPr>
              <a:t>Điều khiển từ xa</a:t>
            </a:r>
            <a:endParaRPr lang="en-US" sz="28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69184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4" decel="100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ppt_x"/>
                                          </p:val>
                                        </p:tav>
                                        <p:tav tm="100000">
                                          <p:val>
                                            <p:strVal val="#ppt_x"/>
                                          </p:val>
                                        </p:tav>
                                      </p:tavLst>
                                    </p:anim>
                                    <p:anim calcmode="lin" valueType="num">
                                      <p:cBhvr additive="base">
                                        <p:cTn id="21"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6297099" y="1824625"/>
            <a:ext cx="5126837" cy="3845128"/>
          </a:xfrm>
          <a:prstGeom prst="rect">
            <a:avLst/>
          </a:prstGeom>
          <a:noFill/>
          <a:extLst>
            <a:ext uri="{909E8E84-426E-40DD-AFC4-6F175D3DCCD1}">
              <a14:hiddenFill xmlns:a14="http://schemas.microsoft.com/office/drawing/2010/main">
                <a:solidFill>
                  <a:srgbClr val="FFFFFF"/>
                </a:solidFill>
              </a14:hiddenFill>
            </a:ext>
          </a:extLst>
        </p:spPr>
      </p:pic>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63304" y="2296883"/>
            <a:ext cx="5126837" cy="2808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C. Tia tử ngoại (UV)</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44980" y="2538404"/>
            <a:ext cx="4788000" cy="2492990"/>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chất: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 những bức xạ điện từ mà mắt không nhìn thấy được nhưng có bước sóng khác nhau</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a:p>
            <a:pPr algn="just"/>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lang="en-US" sz="2600" spc="-15">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Bước sóng: </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10 nm đến 400 nm</a:t>
            </a:r>
          </a:p>
        </p:txBody>
      </p:sp>
    </p:spTree>
    <p:extLst>
      <p:ext uri="{BB962C8B-B14F-4D97-AF65-F5344CB8AC3E}">
        <p14:creationId xmlns:p14="http://schemas.microsoft.com/office/powerpoint/2010/main" val="25631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07526" y="2006227"/>
            <a:ext cx="5287376" cy="360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C. Tia tử ngoại (UV)</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57214" y="2248183"/>
            <a:ext cx="4788000" cy="3293209"/>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Nguồn phát</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Vật có nhiệt độ trên 2000°C thì phát ra tia tử ngoại, nhiệt độ của vật càng cao thì bước sóng càng nhỏ. </a:t>
            </a:r>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endPar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Hồ quang điện, đèn hơi thuỷ ngân là nguồn phát tia tử ngoại mạnh.</a:t>
            </a:r>
          </a:p>
        </p:txBody>
      </p:sp>
      <p:pic>
        <p:nvPicPr>
          <p:cNvPr id="8" name="Picture 7">
            <a:extLst>
              <a:ext uri="{FF2B5EF4-FFF2-40B4-BE49-F238E27FC236}">
                <a16:creationId xmlns:a16="http://schemas.microsoft.com/office/drawing/2014/main" id="{F560EE12-AF07-57AF-6236-0AE4C0C185C0}"/>
              </a:ext>
            </a:extLst>
          </p:cNvPr>
          <p:cNvPicPr>
            <a:picLocks noChangeAspect="1"/>
          </p:cNvPicPr>
          <p:nvPr/>
        </p:nvPicPr>
        <p:blipFill>
          <a:blip r:embed="rId3">
            <a:extLst>
              <a:ext uri="{28A0092B-C50C-407E-A947-70E740481C1C}">
                <a14:useLocalDpi xmlns:a14="http://schemas.microsoft.com/office/drawing/2010/main" val="0"/>
              </a:ext>
            </a:extLst>
          </a:blip>
          <a:srcRect l="6235" r="6235"/>
          <a:stretch/>
        </p:blipFill>
        <p:spPr>
          <a:xfrm>
            <a:off x="6492344" y="3806227"/>
            <a:ext cx="4640976" cy="278458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CAE301F-9E66-C4FB-402E-52D8476698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62103" y="571013"/>
            <a:ext cx="4640976" cy="2950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7989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808623" y="1819210"/>
            <a:ext cx="5287376" cy="1476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326672" y="120118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C. Tia tử ngoại (UV)</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1058311" y="1942620"/>
            <a:ext cx="4788000" cy="492443"/>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p:txBody>
      </p:sp>
      <p:sp>
        <p:nvSpPr>
          <p:cNvPr id="2" name="TextBox 1">
            <a:extLst>
              <a:ext uri="{FF2B5EF4-FFF2-40B4-BE49-F238E27FC236}">
                <a16:creationId xmlns:a16="http://schemas.microsoft.com/office/drawing/2014/main" id="{6948AABC-44E3-1E5D-FEE4-E6653DDC2793}"/>
              </a:ext>
            </a:extLst>
          </p:cNvPr>
          <p:cNvSpPr txBox="1"/>
          <p:nvPr/>
        </p:nvSpPr>
        <p:spPr>
          <a:xfrm>
            <a:off x="971225" y="2431210"/>
            <a:ext cx="4788000" cy="892552"/>
          </a:xfrm>
          <a:prstGeom prst="rect">
            <a:avLst/>
          </a:prstGeom>
          <a:noFill/>
        </p:spPr>
        <p:txBody>
          <a:bodyPr wrap="square" rtlCol="0">
            <a:spAutoFit/>
          </a:bodyPr>
          <a:lstStyle/>
          <a:p>
            <a:pPr algn="just"/>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Tác dụng lên kính ảnh (phim ảnh).</a:t>
            </a:r>
          </a:p>
        </p:txBody>
      </p:sp>
      <p:grpSp>
        <p:nvGrpSpPr>
          <p:cNvPr id="13" name="Group 12">
            <a:extLst>
              <a:ext uri="{FF2B5EF4-FFF2-40B4-BE49-F238E27FC236}">
                <a16:creationId xmlns:a16="http://schemas.microsoft.com/office/drawing/2014/main" id="{107ED340-E826-05A4-89AA-2A4BC20978C8}"/>
              </a:ext>
            </a:extLst>
          </p:cNvPr>
          <p:cNvGrpSpPr/>
          <p:nvPr/>
        </p:nvGrpSpPr>
        <p:grpSpPr>
          <a:xfrm>
            <a:off x="1707215" y="1358054"/>
            <a:ext cx="9500390" cy="5202230"/>
            <a:chOff x="1707215" y="1358054"/>
            <a:chExt cx="9500390" cy="5202230"/>
          </a:xfrm>
        </p:grpSpPr>
        <p:pic>
          <p:nvPicPr>
            <p:cNvPr id="7" name="Picture 6">
              <a:extLst>
                <a:ext uri="{FF2B5EF4-FFF2-40B4-BE49-F238E27FC236}">
                  <a16:creationId xmlns:a16="http://schemas.microsoft.com/office/drawing/2014/main" id="{DB122F4F-5162-F290-7D0C-5124785AF920}"/>
                </a:ext>
              </a:extLst>
            </p:cNvPr>
            <p:cNvPicPr>
              <a:picLocks noChangeAspect="1"/>
            </p:cNvPicPr>
            <p:nvPr/>
          </p:nvPicPr>
          <p:blipFill>
            <a:blip r:embed="rId3"/>
            <a:stretch>
              <a:fillRect/>
            </a:stretch>
          </p:blipFill>
          <p:spPr>
            <a:xfrm>
              <a:off x="6953765" y="1358054"/>
              <a:ext cx="4253840" cy="496371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E17D4C7-32CD-5E7D-EFC1-97B3CF5E9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215" y="3357494"/>
              <a:ext cx="3316020" cy="3202790"/>
            </a:xfrm>
            <a:prstGeom prst="rect">
              <a:avLst/>
            </a:prstGeom>
          </p:spPr>
        </p:pic>
      </p:grpSp>
    </p:spTree>
    <p:extLst>
      <p:ext uri="{BB962C8B-B14F-4D97-AF65-F5344CB8AC3E}">
        <p14:creationId xmlns:p14="http://schemas.microsoft.com/office/powerpoint/2010/main" val="342520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125" name="!!1">
            <a:extLst>
              <a:ext uri="{FF2B5EF4-FFF2-40B4-BE49-F238E27FC236}">
                <a16:creationId xmlns:a16="http://schemas.microsoft.com/office/drawing/2014/main" id="{8BC0A23B-226A-419D-801C-9299A75AE93E}"/>
              </a:ext>
            </a:extLst>
          </p:cNvPr>
          <p:cNvSpPr/>
          <p:nvPr/>
        </p:nvSpPr>
        <p:spPr>
          <a:xfrm>
            <a:off x="1432234" y="1072624"/>
            <a:ext cx="9033486" cy="4994745"/>
          </a:xfrm>
          <a:custGeom>
            <a:avLst/>
            <a:gdLst/>
            <a:ahLst/>
            <a:cxnLst/>
            <a:rect l="l" t="t" r="r" b="b"/>
            <a:pathLst>
              <a:path w="61357" h="54656" extrusionOk="0">
                <a:moveTo>
                  <a:pt x="0" y="1"/>
                </a:moveTo>
                <a:lnTo>
                  <a:pt x="0" y="54655"/>
                </a:lnTo>
                <a:lnTo>
                  <a:pt x="61357" y="54655"/>
                </a:lnTo>
                <a:lnTo>
                  <a:pt x="61357" y="1"/>
                </a:lnTo>
                <a:close/>
              </a:path>
            </a:pathLst>
          </a:custGeom>
          <a:solidFill>
            <a:srgbClr val="FFFFFF"/>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1" name="Google Shape;551;p37"/>
          <p:cNvSpPr/>
          <p:nvPr/>
        </p:nvSpPr>
        <p:spPr>
          <a:xfrm>
            <a:off x="188500" y="6061167"/>
            <a:ext cx="4740400" cy="442400"/>
          </a:xfrm>
          <a:prstGeom prst="ellipse">
            <a:avLst/>
          </a:prstGeom>
          <a:solidFill>
            <a:srgbClr val="E8E0D1">
              <a:alpha val="318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2287;p67">
            <a:extLst>
              <a:ext uri="{FF2B5EF4-FFF2-40B4-BE49-F238E27FC236}">
                <a16:creationId xmlns:a16="http://schemas.microsoft.com/office/drawing/2014/main" id="{6B2EB1EB-46EC-4CA3-8E03-A508B1A466C7}"/>
              </a:ext>
            </a:extLst>
          </p:cNvPr>
          <p:cNvGrpSpPr/>
          <p:nvPr/>
        </p:nvGrpSpPr>
        <p:grpSpPr>
          <a:xfrm>
            <a:off x="9313687" y="26207"/>
            <a:ext cx="3666131" cy="2191716"/>
            <a:chOff x="1837875" y="1367375"/>
            <a:chExt cx="1664275" cy="994950"/>
          </a:xfrm>
        </p:grpSpPr>
        <p:sp>
          <p:nvSpPr>
            <p:cNvPr id="9" name="Google Shape;2288;p67">
              <a:extLst>
                <a:ext uri="{FF2B5EF4-FFF2-40B4-BE49-F238E27FC236}">
                  <a16:creationId xmlns:a16="http://schemas.microsoft.com/office/drawing/2014/main" id="{300EF718-91F4-42DC-AC5D-B92271E24837}"/>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289;p67">
              <a:extLst>
                <a:ext uri="{FF2B5EF4-FFF2-40B4-BE49-F238E27FC236}">
                  <a16:creationId xmlns:a16="http://schemas.microsoft.com/office/drawing/2014/main" id="{EDE65F29-B763-49F8-A563-E99100AF83BA}"/>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290;p67">
              <a:extLst>
                <a:ext uri="{FF2B5EF4-FFF2-40B4-BE49-F238E27FC236}">
                  <a16:creationId xmlns:a16="http://schemas.microsoft.com/office/drawing/2014/main" id="{8CADF72A-1BD4-433C-BAAA-09A6D095C98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291;p67">
              <a:extLst>
                <a:ext uri="{FF2B5EF4-FFF2-40B4-BE49-F238E27FC236}">
                  <a16:creationId xmlns:a16="http://schemas.microsoft.com/office/drawing/2014/main" id="{0B08DD4A-A965-4612-AF45-0C3EAA9D2C5F}"/>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292;p67">
              <a:extLst>
                <a:ext uri="{FF2B5EF4-FFF2-40B4-BE49-F238E27FC236}">
                  <a16:creationId xmlns:a16="http://schemas.microsoft.com/office/drawing/2014/main" id="{FF8C6598-6252-409C-AA5E-E785558726CC}"/>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293;p67">
              <a:extLst>
                <a:ext uri="{FF2B5EF4-FFF2-40B4-BE49-F238E27FC236}">
                  <a16:creationId xmlns:a16="http://schemas.microsoft.com/office/drawing/2014/main" id="{08D3E89D-230E-4FF7-A285-EE09A56DBB3A}"/>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294;p67">
              <a:extLst>
                <a:ext uri="{FF2B5EF4-FFF2-40B4-BE49-F238E27FC236}">
                  <a16:creationId xmlns:a16="http://schemas.microsoft.com/office/drawing/2014/main" id="{D591213E-07F7-4590-857A-26B6074FC25A}"/>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295;p67">
              <a:extLst>
                <a:ext uri="{FF2B5EF4-FFF2-40B4-BE49-F238E27FC236}">
                  <a16:creationId xmlns:a16="http://schemas.microsoft.com/office/drawing/2014/main" id="{009DA4BD-687D-41AB-BA4C-B92AB169F51E}"/>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2296;p67">
              <a:extLst>
                <a:ext uri="{FF2B5EF4-FFF2-40B4-BE49-F238E27FC236}">
                  <a16:creationId xmlns:a16="http://schemas.microsoft.com/office/drawing/2014/main" id="{264B7340-D167-4A10-AFB6-D1CF959E4CA2}"/>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97;p67">
              <a:extLst>
                <a:ext uri="{FF2B5EF4-FFF2-40B4-BE49-F238E27FC236}">
                  <a16:creationId xmlns:a16="http://schemas.microsoft.com/office/drawing/2014/main" id="{4A3BE431-3377-4564-9FA6-959172A6BCFD}"/>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298;p67">
              <a:extLst>
                <a:ext uri="{FF2B5EF4-FFF2-40B4-BE49-F238E27FC236}">
                  <a16:creationId xmlns:a16="http://schemas.microsoft.com/office/drawing/2014/main" id="{7E763B41-BC95-42C4-B607-ED5948460BD4}"/>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99;p67">
              <a:extLst>
                <a:ext uri="{FF2B5EF4-FFF2-40B4-BE49-F238E27FC236}">
                  <a16:creationId xmlns:a16="http://schemas.microsoft.com/office/drawing/2014/main" id="{DCCEF145-83F1-42A3-AE3D-FF93685A345A}"/>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00;p67">
              <a:extLst>
                <a:ext uri="{FF2B5EF4-FFF2-40B4-BE49-F238E27FC236}">
                  <a16:creationId xmlns:a16="http://schemas.microsoft.com/office/drawing/2014/main" id="{AA5A1660-3002-4779-BADC-BE8562A810A1}"/>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01;p67">
              <a:extLst>
                <a:ext uri="{FF2B5EF4-FFF2-40B4-BE49-F238E27FC236}">
                  <a16:creationId xmlns:a16="http://schemas.microsoft.com/office/drawing/2014/main" id="{14877CDD-E4D0-4637-A197-C3BEA56354C2}"/>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02;p67">
              <a:extLst>
                <a:ext uri="{FF2B5EF4-FFF2-40B4-BE49-F238E27FC236}">
                  <a16:creationId xmlns:a16="http://schemas.microsoft.com/office/drawing/2014/main" id="{4C03A151-7F50-413E-ACEC-74A83B44A6E1}"/>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03;p67">
              <a:extLst>
                <a:ext uri="{FF2B5EF4-FFF2-40B4-BE49-F238E27FC236}">
                  <a16:creationId xmlns:a16="http://schemas.microsoft.com/office/drawing/2014/main" id="{728DF3F2-BC14-439C-94AB-8C635A5DECAF}"/>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04;p67">
              <a:extLst>
                <a:ext uri="{FF2B5EF4-FFF2-40B4-BE49-F238E27FC236}">
                  <a16:creationId xmlns:a16="http://schemas.microsoft.com/office/drawing/2014/main" id="{0CBB03F2-9FE9-4A30-9301-6512E70D79D0}"/>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05;p67">
              <a:extLst>
                <a:ext uri="{FF2B5EF4-FFF2-40B4-BE49-F238E27FC236}">
                  <a16:creationId xmlns:a16="http://schemas.microsoft.com/office/drawing/2014/main" id="{C6E46AA1-9E7E-4816-9C15-C811E45337F6}"/>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06;p67">
              <a:extLst>
                <a:ext uri="{FF2B5EF4-FFF2-40B4-BE49-F238E27FC236}">
                  <a16:creationId xmlns:a16="http://schemas.microsoft.com/office/drawing/2014/main" id="{6CE10939-5233-4C53-BD69-5757C6BDF704}"/>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 name="Google Shape;2307;p67">
            <a:extLst>
              <a:ext uri="{FF2B5EF4-FFF2-40B4-BE49-F238E27FC236}">
                <a16:creationId xmlns:a16="http://schemas.microsoft.com/office/drawing/2014/main" id="{6C73FEDE-1E13-41A1-A215-7C86D8245B8D}"/>
              </a:ext>
            </a:extLst>
          </p:cNvPr>
          <p:cNvGrpSpPr/>
          <p:nvPr/>
        </p:nvGrpSpPr>
        <p:grpSpPr>
          <a:xfrm>
            <a:off x="3516479" y="5785376"/>
            <a:ext cx="1253416" cy="2261160"/>
            <a:chOff x="1332925" y="2597750"/>
            <a:chExt cx="569000" cy="1026475"/>
          </a:xfrm>
        </p:grpSpPr>
        <p:sp>
          <p:nvSpPr>
            <p:cNvPr id="31" name="Google Shape;2308;p67">
              <a:extLst>
                <a:ext uri="{FF2B5EF4-FFF2-40B4-BE49-F238E27FC236}">
                  <a16:creationId xmlns:a16="http://schemas.microsoft.com/office/drawing/2014/main" id="{83A44CB7-8788-44B0-B6B4-FE5C2EB307E3}"/>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09;p67">
              <a:extLst>
                <a:ext uri="{FF2B5EF4-FFF2-40B4-BE49-F238E27FC236}">
                  <a16:creationId xmlns:a16="http://schemas.microsoft.com/office/drawing/2014/main" id="{5B946B8C-D4F7-4C75-9FEB-C2190676A708}"/>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2310;p67">
              <a:extLst>
                <a:ext uri="{FF2B5EF4-FFF2-40B4-BE49-F238E27FC236}">
                  <a16:creationId xmlns:a16="http://schemas.microsoft.com/office/drawing/2014/main" id="{6B31956B-F47B-41E5-AF47-EFAB058C3005}"/>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11;p67">
              <a:extLst>
                <a:ext uri="{FF2B5EF4-FFF2-40B4-BE49-F238E27FC236}">
                  <a16:creationId xmlns:a16="http://schemas.microsoft.com/office/drawing/2014/main" id="{20F9A409-5F2C-41B4-AD17-9333EF1E5B58}"/>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12;p67">
              <a:extLst>
                <a:ext uri="{FF2B5EF4-FFF2-40B4-BE49-F238E27FC236}">
                  <a16:creationId xmlns:a16="http://schemas.microsoft.com/office/drawing/2014/main" id="{81A69A8A-0AAA-40CA-9462-3F8454FD1653}"/>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13;p67">
              <a:extLst>
                <a:ext uri="{FF2B5EF4-FFF2-40B4-BE49-F238E27FC236}">
                  <a16:creationId xmlns:a16="http://schemas.microsoft.com/office/drawing/2014/main" id="{DEDCB7F8-3CA3-4D4D-9095-632748E3D6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14;p67">
              <a:extLst>
                <a:ext uri="{FF2B5EF4-FFF2-40B4-BE49-F238E27FC236}">
                  <a16:creationId xmlns:a16="http://schemas.microsoft.com/office/drawing/2014/main" id="{448E16DD-434B-45FF-B440-D77B6A33E9BF}"/>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15;p67">
              <a:extLst>
                <a:ext uri="{FF2B5EF4-FFF2-40B4-BE49-F238E27FC236}">
                  <a16:creationId xmlns:a16="http://schemas.microsoft.com/office/drawing/2014/main" id="{ACA8F801-DF69-4894-8AB1-48EAA6031CC8}"/>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16;p67">
              <a:extLst>
                <a:ext uri="{FF2B5EF4-FFF2-40B4-BE49-F238E27FC236}">
                  <a16:creationId xmlns:a16="http://schemas.microsoft.com/office/drawing/2014/main" id="{6650C278-1119-4B13-92FD-8A4C507E4FB5}"/>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oogle Shape;2317;p67">
            <a:extLst>
              <a:ext uri="{FF2B5EF4-FFF2-40B4-BE49-F238E27FC236}">
                <a16:creationId xmlns:a16="http://schemas.microsoft.com/office/drawing/2014/main" id="{5E034E10-FCF7-46A8-901D-A702B861B807}"/>
              </a:ext>
            </a:extLst>
          </p:cNvPr>
          <p:cNvGrpSpPr/>
          <p:nvPr/>
        </p:nvGrpSpPr>
        <p:grpSpPr>
          <a:xfrm>
            <a:off x="8422363" y="5500455"/>
            <a:ext cx="2998946" cy="3542001"/>
            <a:chOff x="2008600" y="2588450"/>
            <a:chExt cx="1361400" cy="1607925"/>
          </a:xfrm>
        </p:grpSpPr>
        <p:sp>
          <p:nvSpPr>
            <p:cNvPr id="41" name="Google Shape;2318;p67">
              <a:extLst>
                <a:ext uri="{FF2B5EF4-FFF2-40B4-BE49-F238E27FC236}">
                  <a16:creationId xmlns:a16="http://schemas.microsoft.com/office/drawing/2014/main" id="{4156ABC4-6413-4EA3-AA94-7AFD3B966782}"/>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19;p67">
              <a:extLst>
                <a:ext uri="{FF2B5EF4-FFF2-40B4-BE49-F238E27FC236}">
                  <a16:creationId xmlns:a16="http://schemas.microsoft.com/office/drawing/2014/main" id="{9500917B-4CB3-4FB4-A77B-F741692F0F44}"/>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20;p67">
              <a:extLst>
                <a:ext uri="{FF2B5EF4-FFF2-40B4-BE49-F238E27FC236}">
                  <a16:creationId xmlns:a16="http://schemas.microsoft.com/office/drawing/2014/main" id="{244023C2-FDBF-4E3D-9B8C-52AF7386E5BA}"/>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21;p67">
              <a:extLst>
                <a:ext uri="{FF2B5EF4-FFF2-40B4-BE49-F238E27FC236}">
                  <a16:creationId xmlns:a16="http://schemas.microsoft.com/office/drawing/2014/main" id="{C4FC1AD5-3009-44B1-AB21-D883C6AF1A7D}"/>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22;p67">
              <a:extLst>
                <a:ext uri="{FF2B5EF4-FFF2-40B4-BE49-F238E27FC236}">
                  <a16:creationId xmlns:a16="http://schemas.microsoft.com/office/drawing/2014/main" id="{375EAE0F-674F-47C2-98E3-D77EFA5A078A}"/>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23;p67">
              <a:extLst>
                <a:ext uri="{FF2B5EF4-FFF2-40B4-BE49-F238E27FC236}">
                  <a16:creationId xmlns:a16="http://schemas.microsoft.com/office/drawing/2014/main" id="{F49C095F-A7F7-44CE-BC81-3D89911769E8}"/>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24;p67">
              <a:extLst>
                <a:ext uri="{FF2B5EF4-FFF2-40B4-BE49-F238E27FC236}">
                  <a16:creationId xmlns:a16="http://schemas.microsoft.com/office/drawing/2014/main" id="{758E0E97-CED1-4889-A55A-8F33F3C57C05}"/>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25;p67">
              <a:extLst>
                <a:ext uri="{FF2B5EF4-FFF2-40B4-BE49-F238E27FC236}">
                  <a16:creationId xmlns:a16="http://schemas.microsoft.com/office/drawing/2014/main" id="{75E68E41-A3BD-473D-BAFB-A12342BD0CE7}"/>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26;p67">
              <a:extLst>
                <a:ext uri="{FF2B5EF4-FFF2-40B4-BE49-F238E27FC236}">
                  <a16:creationId xmlns:a16="http://schemas.microsoft.com/office/drawing/2014/main" id="{763FBE82-B787-4291-BDE3-D84F8859B949}"/>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27;p67">
              <a:extLst>
                <a:ext uri="{FF2B5EF4-FFF2-40B4-BE49-F238E27FC236}">
                  <a16:creationId xmlns:a16="http://schemas.microsoft.com/office/drawing/2014/main" id="{458D1BE4-6742-4BE7-9923-621A7177B2F4}"/>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28;p67">
              <a:extLst>
                <a:ext uri="{FF2B5EF4-FFF2-40B4-BE49-F238E27FC236}">
                  <a16:creationId xmlns:a16="http://schemas.microsoft.com/office/drawing/2014/main" id="{B7B5FCD7-1A41-4A4E-806B-4B082979BA08}"/>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 name="Google Shape;2329;p67">
            <a:extLst>
              <a:ext uri="{FF2B5EF4-FFF2-40B4-BE49-F238E27FC236}">
                <a16:creationId xmlns:a16="http://schemas.microsoft.com/office/drawing/2014/main" id="{EAC07BE4-867A-406B-9C20-2C21303A13EF}"/>
              </a:ext>
            </a:extLst>
          </p:cNvPr>
          <p:cNvGrpSpPr/>
          <p:nvPr/>
        </p:nvGrpSpPr>
        <p:grpSpPr>
          <a:xfrm>
            <a:off x="10447048" y="3312316"/>
            <a:ext cx="3559017" cy="2072601"/>
            <a:chOff x="5224320" y="1831359"/>
            <a:chExt cx="2766477" cy="1611063"/>
          </a:xfrm>
        </p:grpSpPr>
        <p:grpSp>
          <p:nvGrpSpPr>
            <p:cNvPr id="53" name="Google Shape;2330;p67">
              <a:extLst>
                <a:ext uri="{FF2B5EF4-FFF2-40B4-BE49-F238E27FC236}">
                  <a16:creationId xmlns:a16="http://schemas.microsoft.com/office/drawing/2014/main" id="{67E4B92E-A36C-4B18-9341-9B6468469C83}"/>
                </a:ext>
              </a:extLst>
            </p:cNvPr>
            <p:cNvGrpSpPr/>
            <p:nvPr/>
          </p:nvGrpSpPr>
          <p:grpSpPr>
            <a:xfrm>
              <a:off x="5224320" y="1831359"/>
              <a:ext cx="1636746" cy="807820"/>
              <a:chOff x="2315575" y="2119875"/>
              <a:chExt cx="955876" cy="471775"/>
            </a:xfrm>
          </p:grpSpPr>
          <p:sp>
            <p:nvSpPr>
              <p:cNvPr id="57" name="Google Shape;2331;p67">
                <a:extLst>
                  <a:ext uri="{FF2B5EF4-FFF2-40B4-BE49-F238E27FC236}">
                    <a16:creationId xmlns:a16="http://schemas.microsoft.com/office/drawing/2014/main" id="{15BFD836-6F68-46D7-8362-860D84FB87EB}"/>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32;p67">
                <a:extLst>
                  <a:ext uri="{FF2B5EF4-FFF2-40B4-BE49-F238E27FC236}">
                    <a16:creationId xmlns:a16="http://schemas.microsoft.com/office/drawing/2014/main" id="{3B8C7F28-51AC-4D0E-A938-54FF4A5E323E}"/>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33;p67">
                <a:extLst>
                  <a:ext uri="{FF2B5EF4-FFF2-40B4-BE49-F238E27FC236}">
                    <a16:creationId xmlns:a16="http://schemas.microsoft.com/office/drawing/2014/main" id="{066BBE16-CB06-45C3-AC37-4BC6BFB1C286}"/>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34;p67">
                <a:extLst>
                  <a:ext uri="{FF2B5EF4-FFF2-40B4-BE49-F238E27FC236}">
                    <a16:creationId xmlns:a16="http://schemas.microsoft.com/office/drawing/2014/main" id="{DB10216D-7881-4637-8921-DEDA37C78E13}"/>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35;p67">
                <a:extLst>
                  <a:ext uri="{FF2B5EF4-FFF2-40B4-BE49-F238E27FC236}">
                    <a16:creationId xmlns:a16="http://schemas.microsoft.com/office/drawing/2014/main" id="{9B2FE229-615F-4FB1-85FC-0158BFC4F7D4}"/>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36;p67">
                <a:extLst>
                  <a:ext uri="{FF2B5EF4-FFF2-40B4-BE49-F238E27FC236}">
                    <a16:creationId xmlns:a16="http://schemas.microsoft.com/office/drawing/2014/main" id="{ADF6CB52-3502-4B59-81DF-C92692C8B6A2}"/>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37;p67">
                <a:extLst>
                  <a:ext uri="{FF2B5EF4-FFF2-40B4-BE49-F238E27FC236}">
                    <a16:creationId xmlns:a16="http://schemas.microsoft.com/office/drawing/2014/main" id="{773A5176-90C9-43E1-81C4-0A1671B9ECA3}"/>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38;p67">
                <a:extLst>
                  <a:ext uri="{FF2B5EF4-FFF2-40B4-BE49-F238E27FC236}">
                    <a16:creationId xmlns:a16="http://schemas.microsoft.com/office/drawing/2014/main" id="{F7B5F41F-7EB4-4E3F-BDFC-A4F933C658E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39;p67">
                <a:extLst>
                  <a:ext uri="{FF2B5EF4-FFF2-40B4-BE49-F238E27FC236}">
                    <a16:creationId xmlns:a16="http://schemas.microsoft.com/office/drawing/2014/main" id="{0108A8ED-0897-4AEC-98B0-72F877AB0D2B}"/>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2340;p67">
              <a:extLst>
                <a:ext uri="{FF2B5EF4-FFF2-40B4-BE49-F238E27FC236}">
                  <a16:creationId xmlns:a16="http://schemas.microsoft.com/office/drawing/2014/main" id="{92082D9F-8A4D-4CEA-8BE5-686DF6C602BC}"/>
                </a:ext>
              </a:extLst>
            </p:cNvPr>
            <p:cNvGrpSpPr/>
            <p:nvPr/>
          </p:nvGrpSpPr>
          <p:grpSpPr>
            <a:xfrm rot="-2700000">
              <a:off x="6957406" y="1838311"/>
              <a:ext cx="1033391" cy="1604111"/>
              <a:chOff x="2766500" y="3259575"/>
              <a:chExt cx="603500" cy="936800"/>
            </a:xfrm>
          </p:grpSpPr>
          <p:sp>
            <p:nvSpPr>
              <p:cNvPr id="55" name="Google Shape;2341;p67">
                <a:extLst>
                  <a:ext uri="{FF2B5EF4-FFF2-40B4-BE49-F238E27FC236}">
                    <a16:creationId xmlns:a16="http://schemas.microsoft.com/office/drawing/2014/main" id="{ECE0369B-95A8-4146-BD00-D25CD7F58A02}"/>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2;p67">
                <a:extLst>
                  <a:ext uri="{FF2B5EF4-FFF2-40B4-BE49-F238E27FC236}">
                    <a16:creationId xmlns:a16="http://schemas.microsoft.com/office/drawing/2014/main" id="{A6C3D975-D683-452D-B3FA-7EFB539BFB7D}"/>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 name="Google Shape;2345;p67">
            <a:extLst>
              <a:ext uri="{FF2B5EF4-FFF2-40B4-BE49-F238E27FC236}">
                <a16:creationId xmlns:a16="http://schemas.microsoft.com/office/drawing/2014/main" id="{D1472D9A-DCAB-40B1-BC66-977666414C6B}"/>
              </a:ext>
            </a:extLst>
          </p:cNvPr>
          <p:cNvGrpSpPr/>
          <p:nvPr/>
        </p:nvGrpSpPr>
        <p:grpSpPr>
          <a:xfrm>
            <a:off x="-1066043" y="-39289"/>
            <a:ext cx="3811303" cy="2239304"/>
            <a:chOff x="-176671" y="557597"/>
            <a:chExt cx="2966735" cy="1739948"/>
          </a:xfrm>
        </p:grpSpPr>
        <p:grpSp>
          <p:nvGrpSpPr>
            <p:cNvPr id="67" name="Google Shape;2346;p67">
              <a:extLst>
                <a:ext uri="{FF2B5EF4-FFF2-40B4-BE49-F238E27FC236}">
                  <a16:creationId xmlns:a16="http://schemas.microsoft.com/office/drawing/2014/main" id="{23F8AEFF-BF8B-42D7-811B-D98809FFBE47}"/>
                </a:ext>
              </a:extLst>
            </p:cNvPr>
            <p:cNvGrpSpPr/>
            <p:nvPr/>
          </p:nvGrpSpPr>
          <p:grpSpPr>
            <a:xfrm>
              <a:off x="-176671" y="557597"/>
              <a:ext cx="2339644" cy="1242573"/>
              <a:chOff x="238125" y="1323775"/>
              <a:chExt cx="1366375" cy="725675"/>
            </a:xfrm>
          </p:grpSpPr>
          <p:sp>
            <p:nvSpPr>
              <p:cNvPr id="69" name="Google Shape;2347;p67">
                <a:extLst>
                  <a:ext uri="{FF2B5EF4-FFF2-40B4-BE49-F238E27FC236}">
                    <a16:creationId xmlns:a16="http://schemas.microsoft.com/office/drawing/2014/main" id="{5C49FC9C-1523-4DD9-9335-1B7BE023273A}"/>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48;p67">
                <a:extLst>
                  <a:ext uri="{FF2B5EF4-FFF2-40B4-BE49-F238E27FC236}">
                    <a16:creationId xmlns:a16="http://schemas.microsoft.com/office/drawing/2014/main" id="{B100F372-F6EF-46C8-81AE-8AC740B789B3}"/>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49;p67">
                <a:extLst>
                  <a:ext uri="{FF2B5EF4-FFF2-40B4-BE49-F238E27FC236}">
                    <a16:creationId xmlns:a16="http://schemas.microsoft.com/office/drawing/2014/main" id="{6A874616-F89E-434B-ADE9-A25424CCCE4F}"/>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350;p67">
                <a:extLst>
                  <a:ext uri="{FF2B5EF4-FFF2-40B4-BE49-F238E27FC236}">
                    <a16:creationId xmlns:a16="http://schemas.microsoft.com/office/drawing/2014/main" id="{B6D2178D-6911-4F3D-9A53-25D196C18E2E}"/>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351;p67">
                <a:extLst>
                  <a:ext uri="{FF2B5EF4-FFF2-40B4-BE49-F238E27FC236}">
                    <a16:creationId xmlns:a16="http://schemas.microsoft.com/office/drawing/2014/main" id="{8363BF44-6C81-4038-AE69-467C77B40E18}"/>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352;p67">
                <a:extLst>
                  <a:ext uri="{FF2B5EF4-FFF2-40B4-BE49-F238E27FC236}">
                    <a16:creationId xmlns:a16="http://schemas.microsoft.com/office/drawing/2014/main" id="{CB245685-1530-4ED4-B01D-39764E3D969C}"/>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353;p67">
                <a:extLst>
                  <a:ext uri="{FF2B5EF4-FFF2-40B4-BE49-F238E27FC236}">
                    <a16:creationId xmlns:a16="http://schemas.microsoft.com/office/drawing/2014/main" id="{1A0291EA-4AF6-49ED-AB35-F980A47F290E}"/>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354;p67">
                <a:extLst>
                  <a:ext uri="{FF2B5EF4-FFF2-40B4-BE49-F238E27FC236}">
                    <a16:creationId xmlns:a16="http://schemas.microsoft.com/office/drawing/2014/main" id="{1C114E01-8AA1-44EB-BD78-F78C8A46D070}"/>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355;p67">
                <a:extLst>
                  <a:ext uri="{FF2B5EF4-FFF2-40B4-BE49-F238E27FC236}">
                    <a16:creationId xmlns:a16="http://schemas.microsoft.com/office/drawing/2014/main" id="{0E19D0F0-8BD5-4595-82F0-6297AC3F39F5}"/>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356;p67">
                <a:extLst>
                  <a:ext uri="{FF2B5EF4-FFF2-40B4-BE49-F238E27FC236}">
                    <a16:creationId xmlns:a16="http://schemas.microsoft.com/office/drawing/2014/main" id="{022FE28A-17E8-4B59-AF28-B755914DB3B1}"/>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 name="Google Shape;2357;p67">
              <a:extLst>
                <a:ext uri="{FF2B5EF4-FFF2-40B4-BE49-F238E27FC236}">
                  <a16:creationId xmlns:a16="http://schemas.microsoft.com/office/drawing/2014/main" id="{30C1B941-5D14-4BBD-9343-6F0DB4053362}"/>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sp>
      </p:grpSp>
      <p:grpSp>
        <p:nvGrpSpPr>
          <p:cNvPr id="79" name="Google Shape;2358;p67">
            <a:extLst>
              <a:ext uri="{FF2B5EF4-FFF2-40B4-BE49-F238E27FC236}">
                <a16:creationId xmlns:a16="http://schemas.microsoft.com/office/drawing/2014/main" id="{5113711D-1F3A-43EB-8C37-085BABBF1435}"/>
              </a:ext>
            </a:extLst>
          </p:cNvPr>
          <p:cNvGrpSpPr/>
          <p:nvPr/>
        </p:nvGrpSpPr>
        <p:grpSpPr>
          <a:xfrm>
            <a:off x="-994408" y="3850816"/>
            <a:ext cx="2529153" cy="1976755"/>
            <a:chOff x="307600" y="2118900"/>
            <a:chExt cx="1146125" cy="887775"/>
          </a:xfrm>
        </p:grpSpPr>
        <p:sp>
          <p:nvSpPr>
            <p:cNvPr id="80" name="Google Shape;2359;p67">
              <a:extLst>
                <a:ext uri="{FF2B5EF4-FFF2-40B4-BE49-F238E27FC236}">
                  <a16:creationId xmlns:a16="http://schemas.microsoft.com/office/drawing/2014/main" id="{F96232DA-575C-4270-A5CC-A352DC84B601}"/>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360;p67">
              <a:extLst>
                <a:ext uri="{FF2B5EF4-FFF2-40B4-BE49-F238E27FC236}">
                  <a16:creationId xmlns:a16="http://schemas.microsoft.com/office/drawing/2014/main" id="{6686FBA9-15B6-455E-AE25-07E4A7C3A525}"/>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2361;p67">
              <a:extLst>
                <a:ext uri="{FF2B5EF4-FFF2-40B4-BE49-F238E27FC236}">
                  <a16:creationId xmlns:a16="http://schemas.microsoft.com/office/drawing/2014/main" id="{B54582AF-1387-4822-97B3-6D6BB7E66249}"/>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362;p67">
              <a:extLst>
                <a:ext uri="{FF2B5EF4-FFF2-40B4-BE49-F238E27FC236}">
                  <a16:creationId xmlns:a16="http://schemas.microsoft.com/office/drawing/2014/main" id="{E3F59A8E-FD5B-4E4A-A556-83D686A2188C}"/>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363;p67">
              <a:extLst>
                <a:ext uri="{FF2B5EF4-FFF2-40B4-BE49-F238E27FC236}">
                  <a16:creationId xmlns:a16="http://schemas.microsoft.com/office/drawing/2014/main" id="{DF9C2575-82EC-435A-A5EC-214153165F2C}"/>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364;p67">
              <a:extLst>
                <a:ext uri="{FF2B5EF4-FFF2-40B4-BE49-F238E27FC236}">
                  <a16:creationId xmlns:a16="http://schemas.microsoft.com/office/drawing/2014/main" id="{48A22EBF-82CF-43D8-A507-BE9564A43E10}"/>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365;p67">
              <a:extLst>
                <a:ext uri="{FF2B5EF4-FFF2-40B4-BE49-F238E27FC236}">
                  <a16:creationId xmlns:a16="http://schemas.microsoft.com/office/drawing/2014/main" id="{8B8B8BE4-38F1-4BD4-B135-AE48115B641D}"/>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366;p67">
              <a:extLst>
                <a:ext uri="{FF2B5EF4-FFF2-40B4-BE49-F238E27FC236}">
                  <a16:creationId xmlns:a16="http://schemas.microsoft.com/office/drawing/2014/main" id="{50D7DC8F-94BF-4957-9894-4F3BFB7D0ECC}"/>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367;p67">
              <a:extLst>
                <a:ext uri="{FF2B5EF4-FFF2-40B4-BE49-F238E27FC236}">
                  <a16:creationId xmlns:a16="http://schemas.microsoft.com/office/drawing/2014/main" id="{AC906FE4-A0AB-4376-BE98-D6FC839926E1}"/>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368;p67">
              <a:extLst>
                <a:ext uri="{FF2B5EF4-FFF2-40B4-BE49-F238E27FC236}">
                  <a16:creationId xmlns:a16="http://schemas.microsoft.com/office/drawing/2014/main" id="{2082E065-4E79-418D-A5E4-477CE891EC4E}"/>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369;p67">
              <a:extLst>
                <a:ext uri="{FF2B5EF4-FFF2-40B4-BE49-F238E27FC236}">
                  <a16:creationId xmlns:a16="http://schemas.microsoft.com/office/drawing/2014/main" id="{A72701C2-CF1B-45D5-8B78-ED779120468D}"/>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370;p67">
              <a:extLst>
                <a:ext uri="{FF2B5EF4-FFF2-40B4-BE49-F238E27FC236}">
                  <a16:creationId xmlns:a16="http://schemas.microsoft.com/office/drawing/2014/main" id="{5E2550C6-C9D5-482D-A93A-3D67ED282074}"/>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371;p67">
              <a:extLst>
                <a:ext uri="{FF2B5EF4-FFF2-40B4-BE49-F238E27FC236}">
                  <a16:creationId xmlns:a16="http://schemas.microsoft.com/office/drawing/2014/main" id="{1918E0A8-F9BF-441C-B0ED-A74E49A09872}"/>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372;p67">
              <a:extLst>
                <a:ext uri="{FF2B5EF4-FFF2-40B4-BE49-F238E27FC236}">
                  <a16:creationId xmlns:a16="http://schemas.microsoft.com/office/drawing/2014/main" id="{FB1A4DF4-AE5C-4E3B-A3C7-C6529C157D7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373;p67">
              <a:extLst>
                <a:ext uri="{FF2B5EF4-FFF2-40B4-BE49-F238E27FC236}">
                  <a16:creationId xmlns:a16="http://schemas.microsoft.com/office/drawing/2014/main" id="{576647DC-49A7-4F4B-BBEF-7573A26D11A3}"/>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374;p67">
              <a:extLst>
                <a:ext uri="{FF2B5EF4-FFF2-40B4-BE49-F238E27FC236}">
                  <a16:creationId xmlns:a16="http://schemas.microsoft.com/office/drawing/2014/main" id="{38514F6F-FBC8-447C-9790-CCE0B371CCE3}"/>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75;p67">
              <a:extLst>
                <a:ext uri="{FF2B5EF4-FFF2-40B4-BE49-F238E27FC236}">
                  <a16:creationId xmlns:a16="http://schemas.microsoft.com/office/drawing/2014/main" id="{5FBD8301-885C-46AC-9E2E-64FC2D4DEBD5}"/>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76;p67">
              <a:extLst>
                <a:ext uri="{FF2B5EF4-FFF2-40B4-BE49-F238E27FC236}">
                  <a16:creationId xmlns:a16="http://schemas.microsoft.com/office/drawing/2014/main" id="{3F1349EF-4F7D-4A2D-973D-36B1E993C8BE}"/>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77;p67">
              <a:extLst>
                <a:ext uri="{FF2B5EF4-FFF2-40B4-BE49-F238E27FC236}">
                  <a16:creationId xmlns:a16="http://schemas.microsoft.com/office/drawing/2014/main" id="{A2EBF8D2-69B6-48FF-8150-FAE4FF8B396D}"/>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78;p67">
              <a:extLst>
                <a:ext uri="{FF2B5EF4-FFF2-40B4-BE49-F238E27FC236}">
                  <a16:creationId xmlns:a16="http://schemas.microsoft.com/office/drawing/2014/main" id="{96C082FF-251D-4347-BF98-F56A3D5DC1FB}"/>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79;p67">
              <a:extLst>
                <a:ext uri="{FF2B5EF4-FFF2-40B4-BE49-F238E27FC236}">
                  <a16:creationId xmlns:a16="http://schemas.microsoft.com/office/drawing/2014/main" id="{83FF08A9-EB2B-4B7A-85B2-E57BEE8049C3}"/>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80;p67">
              <a:extLst>
                <a:ext uri="{FF2B5EF4-FFF2-40B4-BE49-F238E27FC236}">
                  <a16:creationId xmlns:a16="http://schemas.microsoft.com/office/drawing/2014/main" id="{8F62CC3D-1842-4EE1-AD69-1D245C49D089}"/>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381;p67">
              <a:extLst>
                <a:ext uri="{FF2B5EF4-FFF2-40B4-BE49-F238E27FC236}">
                  <a16:creationId xmlns:a16="http://schemas.microsoft.com/office/drawing/2014/main" id="{7EF5A069-6C01-4EDA-9B0C-49E6D35E68BA}"/>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382;p67">
              <a:extLst>
                <a:ext uri="{FF2B5EF4-FFF2-40B4-BE49-F238E27FC236}">
                  <a16:creationId xmlns:a16="http://schemas.microsoft.com/office/drawing/2014/main" id="{C2AB4F9F-FD5E-40E2-850A-562DC09B46E2}"/>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83;p67">
              <a:extLst>
                <a:ext uri="{FF2B5EF4-FFF2-40B4-BE49-F238E27FC236}">
                  <a16:creationId xmlns:a16="http://schemas.microsoft.com/office/drawing/2014/main" id="{0B324C12-B608-4E2C-B32C-2EE618895960}"/>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84;p67">
              <a:extLst>
                <a:ext uri="{FF2B5EF4-FFF2-40B4-BE49-F238E27FC236}">
                  <a16:creationId xmlns:a16="http://schemas.microsoft.com/office/drawing/2014/main" id="{D8E15BDC-0D32-4476-A22E-429DAA68EF97}"/>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85;p67">
              <a:extLst>
                <a:ext uri="{FF2B5EF4-FFF2-40B4-BE49-F238E27FC236}">
                  <a16:creationId xmlns:a16="http://schemas.microsoft.com/office/drawing/2014/main" id="{2877BF41-F3A7-4AC9-BACA-CD2874530ACF}"/>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86;p67">
              <a:extLst>
                <a:ext uri="{FF2B5EF4-FFF2-40B4-BE49-F238E27FC236}">
                  <a16:creationId xmlns:a16="http://schemas.microsoft.com/office/drawing/2014/main" id="{23D02B7A-5AB0-4699-B53A-8DD95FAC682B}"/>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87;p67">
              <a:extLst>
                <a:ext uri="{FF2B5EF4-FFF2-40B4-BE49-F238E27FC236}">
                  <a16:creationId xmlns:a16="http://schemas.microsoft.com/office/drawing/2014/main" id="{88A54F09-6D30-427C-B07B-22521F987FC0}"/>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88;p67">
              <a:extLst>
                <a:ext uri="{FF2B5EF4-FFF2-40B4-BE49-F238E27FC236}">
                  <a16:creationId xmlns:a16="http://schemas.microsoft.com/office/drawing/2014/main" id="{DF18638E-5E35-4B36-8A0A-FF8982054026}"/>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89;p67">
              <a:extLst>
                <a:ext uri="{FF2B5EF4-FFF2-40B4-BE49-F238E27FC236}">
                  <a16:creationId xmlns:a16="http://schemas.microsoft.com/office/drawing/2014/main" id="{2C6E9C0D-D584-485B-B5B2-5425DBE3C758}"/>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90;p67">
              <a:extLst>
                <a:ext uri="{FF2B5EF4-FFF2-40B4-BE49-F238E27FC236}">
                  <a16:creationId xmlns:a16="http://schemas.microsoft.com/office/drawing/2014/main" id="{B3F44B9D-E4C4-46A1-BA99-D54566C653B5}"/>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91;p67">
              <a:extLst>
                <a:ext uri="{FF2B5EF4-FFF2-40B4-BE49-F238E27FC236}">
                  <a16:creationId xmlns:a16="http://schemas.microsoft.com/office/drawing/2014/main" id="{FDD5C78A-53D4-45A4-8F6F-D6D1F467C0B2}"/>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92;p67">
              <a:extLst>
                <a:ext uri="{FF2B5EF4-FFF2-40B4-BE49-F238E27FC236}">
                  <a16:creationId xmlns:a16="http://schemas.microsoft.com/office/drawing/2014/main" id="{2E703D7B-068B-400E-A359-B6F97F4BEEBB}"/>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393;p67">
              <a:extLst>
                <a:ext uri="{FF2B5EF4-FFF2-40B4-BE49-F238E27FC236}">
                  <a16:creationId xmlns:a16="http://schemas.microsoft.com/office/drawing/2014/main" id="{F3203D0C-0C1E-45E3-A3CC-EFF74DE295DC}"/>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394;p67">
              <a:extLst>
                <a:ext uri="{FF2B5EF4-FFF2-40B4-BE49-F238E27FC236}">
                  <a16:creationId xmlns:a16="http://schemas.microsoft.com/office/drawing/2014/main" id="{657A9DE1-B772-40E3-9FA2-92210005057B}"/>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395;p67">
              <a:extLst>
                <a:ext uri="{FF2B5EF4-FFF2-40B4-BE49-F238E27FC236}">
                  <a16:creationId xmlns:a16="http://schemas.microsoft.com/office/drawing/2014/main" id="{F52544DC-87C7-4509-9E9B-C551597B7A9B}"/>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396;p67">
              <a:extLst>
                <a:ext uri="{FF2B5EF4-FFF2-40B4-BE49-F238E27FC236}">
                  <a16:creationId xmlns:a16="http://schemas.microsoft.com/office/drawing/2014/main" id="{B95CC23A-1D30-4F7F-8D0F-798736C5931B}"/>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97;p67">
              <a:extLst>
                <a:ext uri="{FF2B5EF4-FFF2-40B4-BE49-F238E27FC236}">
                  <a16:creationId xmlns:a16="http://schemas.microsoft.com/office/drawing/2014/main" id="{B12A01F2-98F3-419B-B51A-27D92BEBB475}"/>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398;p67">
              <a:extLst>
                <a:ext uri="{FF2B5EF4-FFF2-40B4-BE49-F238E27FC236}">
                  <a16:creationId xmlns:a16="http://schemas.microsoft.com/office/drawing/2014/main" id="{A9E2D9C4-B2E7-484B-9415-A9D91A30C907}"/>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99;p67">
              <a:extLst>
                <a:ext uri="{FF2B5EF4-FFF2-40B4-BE49-F238E27FC236}">
                  <a16:creationId xmlns:a16="http://schemas.microsoft.com/office/drawing/2014/main" id="{D8112782-4638-4F05-8E55-8CEA0FFF32EA}"/>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00;p67">
              <a:extLst>
                <a:ext uri="{FF2B5EF4-FFF2-40B4-BE49-F238E27FC236}">
                  <a16:creationId xmlns:a16="http://schemas.microsoft.com/office/drawing/2014/main" id="{007ED42C-680F-4892-904D-0513C2C66015}"/>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01;p67">
              <a:extLst>
                <a:ext uri="{FF2B5EF4-FFF2-40B4-BE49-F238E27FC236}">
                  <a16:creationId xmlns:a16="http://schemas.microsoft.com/office/drawing/2014/main" id="{60A67C42-760B-4B37-B029-A0169A8317F6}"/>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4" name="!!2">
            <a:extLst>
              <a:ext uri="{FF2B5EF4-FFF2-40B4-BE49-F238E27FC236}">
                <a16:creationId xmlns:a16="http://schemas.microsoft.com/office/drawing/2014/main" id="{7FAAF36F-8616-4C33-9C83-09FA469585C1}"/>
              </a:ext>
            </a:extLst>
          </p:cNvPr>
          <p:cNvSpPr txBox="1">
            <a:spLocks/>
          </p:cNvSpPr>
          <p:nvPr/>
        </p:nvSpPr>
        <p:spPr>
          <a:xfrm>
            <a:off x="1637887" y="3345521"/>
            <a:ext cx="8321566"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a:ln>
                  <a:noFill/>
                </a:ln>
                <a:solidFill>
                  <a:srgbClr val="578CCF"/>
                </a:solidFill>
                <a:effectLst/>
                <a:highlight>
                  <a:srgbClr val="FFFF00"/>
                </a:highlight>
                <a:uLnTx/>
                <a:uFillTx/>
                <a:latin typeface="#9Slide07 SVNA Love Of Thunder" panose="02040603050506020204" pitchFamily="18" charset="0"/>
                <a:sym typeface="Nunito"/>
              </a:rPr>
              <a:t>SÓNG </a:t>
            </a: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a:t>
            </a:r>
          </a:p>
        </p:txBody>
      </p:sp>
      <p:sp>
        <p:nvSpPr>
          <p:cNvPr id="128" name="TextBox 127">
            <a:extLst>
              <a:ext uri="{FF2B5EF4-FFF2-40B4-BE49-F238E27FC236}">
                <a16:creationId xmlns:a16="http://schemas.microsoft.com/office/drawing/2014/main" id="{6C173F6B-43AD-4E68-AFD1-4509AA94EAC9}"/>
              </a:ext>
            </a:extLst>
          </p:cNvPr>
          <p:cNvSpPr txBox="1"/>
          <p:nvPr/>
        </p:nvSpPr>
        <p:spPr>
          <a:xfrm>
            <a:off x="1886372" y="1834945"/>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a:ln>
                  <a:noFill/>
                </a:ln>
                <a:solidFill>
                  <a:srgbClr val="F58A28">
                    <a:lumMod val="75000"/>
                  </a:srgbClr>
                </a:solidFill>
                <a:effectLst/>
                <a:uLnTx/>
                <a:uFillTx/>
                <a:latin typeface="#9Slide07 SVNA Love Of Thunder" panose="02040603050506020204" pitchFamily="18" charset="0"/>
                <a:ea typeface="+mn-ea"/>
                <a:cs typeface="+mn-cs"/>
              </a:rPr>
              <a:t>Bài</a:t>
            </a:r>
            <a:r>
              <a:rPr kumimoji="0" lang="en-US" sz="8000" b="1" i="0" u="none" strike="noStrike" kern="0" cap="none" spc="0" normalizeH="0" noProof="0">
                <a:ln>
                  <a:noFill/>
                </a:ln>
                <a:solidFill>
                  <a:srgbClr val="F58A28">
                    <a:lumMod val="75000"/>
                  </a:srgbClr>
                </a:solidFill>
                <a:effectLst/>
                <a:uLnTx/>
                <a:uFillTx/>
                <a:latin typeface="#9Slide07 SVNA Love Of Thunder" panose="02040603050506020204" pitchFamily="18" charset="0"/>
                <a:ea typeface="+mn-ea"/>
                <a:cs typeface="+mn-cs"/>
              </a:rPr>
              <a:t> 11</a:t>
            </a:r>
            <a:endPar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124"/>
                                        </p:tgtEl>
                                        <p:attrNameLst>
                                          <p:attrName>style.visibility</p:attrName>
                                        </p:attrNameLst>
                                      </p:cBhvr>
                                      <p:to>
                                        <p:strVal val="visible"/>
                                      </p:to>
                                    </p:set>
                                    <p:animEffect transition="in" filter="barn(outVertical)">
                                      <p:cBhvr>
                                        <p:cTn id="7" dur="500"/>
                                        <p:tgtEl>
                                          <p:spTgt spid="1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barn(inVertical)">
                                      <p:cBhvr>
                                        <p:cTn id="10" dur="75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50973"/>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461237" y="1809000"/>
            <a:ext cx="11166334" cy="180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326672" y="120118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C. Tia tử ngoại (UV)</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68063" y="1896898"/>
            <a:ext cx="4788000" cy="492443"/>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p:txBody>
      </p:sp>
      <p:sp>
        <p:nvSpPr>
          <p:cNvPr id="2" name="TextBox 1">
            <a:extLst>
              <a:ext uri="{FF2B5EF4-FFF2-40B4-BE49-F238E27FC236}">
                <a16:creationId xmlns:a16="http://schemas.microsoft.com/office/drawing/2014/main" id="{6948AABC-44E3-1E5D-FEE4-E6653DDC2793}"/>
              </a:ext>
            </a:extLst>
          </p:cNvPr>
          <p:cNvSpPr txBox="1"/>
          <p:nvPr/>
        </p:nvSpPr>
        <p:spPr>
          <a:xfrm>
            <a:off x="736540" y="2316338"/>
            <a:ext cx="10544326" cy="1292662"/>
          </a:xfrm>
          <a:prstGeom prst="rect">
            <a:avLst/>
          </a:prstGeom>
          <a:noFill/>
        </p:spPr>
        <p:txBody>
          <a:bodyPr wrap="square" rtlCol="0">
            <a:spAutoFit/>
          </a:bodyPr>
          <a:lstStyle/>
          <a:p>
            <a:pPr algn="just"/>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Kích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thích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nhiều</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phản</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ứng</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hóa</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học</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phản ứng biến đổi oxi  thành ôzôn, phản ứng tổng hợp clo và hidro, phản ứng tổng hợp vitamin dùng để chữa bệnh còi xương.</a:t>
            </a:r>
            <a:endPar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14" name="Picture 13">
            <a:extLst>
              <a:ext uri="{FF2B5EF4-FFF2-40B4-BE49-F238E27FC236}">
                <a16:creationId xmlns:a16="http://schemas.microsoft.com/office/drawing/2014/main" id="{4E5A0EF2-7089-5B30-954A-C603B88496F6}"/>
              </a:ext>
            </a:extLst>
          </p:cNvPr>
          <p:cNvPicPr>
            <a:picLocks noChangeAspect="1"/>
          </p:cNvPicPr>
          <p:nvPr/>
        </p:nvPicPr>
        <p:blipFill>
          <a:blip r:embed="rId3"/>
          <a:stretch>
            <a:fillRect/>
          </a:stretch>
        </p:blipFill>
        <p:spPr>
          <a:xfrm>
            <a:off x="1889786" y="3783299"/>
            <a:ext cx="3611249" cy="2708437"/>
          </a:xfrm>
          <a:prstGeom prst="rect">
            <a:avLst/>
          </a:prstGeom>
        </p:spPr>
      </p:pic>
      <p:pic>
        <p:nvPicPr>
          <p:cNvPr id="15" name="Picture 14">
            <a:extLst>
              <a:ext uri="{FF2B5EF4-FFF2-40B4-BE49-F238E27FC236}">
                <a16:creationId xmlns:a16="http://schemas.microsoft.com/office/drawing/2014/main" id="{C3CDDB8E-2883-449E-D587-65F2ED04A31F}"/>
              </a:ext>
            </a:extLst>
          </p:cNvPr>
          <p:cNvPicPr>
            <a:picLocks noChangeAspect="1"/>
          </p:cNvPicPr>
          <p:nvPr/>
        </p:nvPicPr>
        <p:blipFill>
          <a:blip r:embed="rId4"/>
          <a:stretch>
            <a:fillRect/>
          </a:stretch>
        </p:blipFill>
        <p:spPr>
          <a:xfrm>
            <a:off x="6848806" y="3693595"/>
            <a:ext cx="4123994" cy="29836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5432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50973"/>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461237" y="1809000"/>
            <a:ext cx="11166334" cy="144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326672" y="120118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C. Tia tử ngoại (UV)</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68063" y="1896898"/>
            <a:ext cx="4788000" cy="492443"/>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p:txBody>
      </p:sp>
      <p:sp>
        <p:nvSpPr>
          <p:cNvPr id="2" name="TextBox 1">
            <a:extLst>
              <a:ext uri="{FF2B5EF4-FFF2-40B4-BE49-F238E27FC236}">
                <a16:creationId xmlns:a16="http://schemas.microsoft.com/office/drawing/2014/main" id="{6948AABC-44E3-1E5D-FEE4-E6653DDC2793}"/>
              </a:ext>
            </a:extLst>
          </p:cNvPr>
          <p:cNvSpPr txBox="1"/>
          <p:nvPr/>
        </p:nvSpPr>
        <p:spPr>
          <a:xfrm>
            <a:off x="736540" y="2316338"/>
            <a:ext cx="10544326" cy="892552"/>
          </a:xfrm>
          <a:prstGeom prst="rect">
            <a:avLst/>
          </a:prstGeom>
          <a:noFill/>
        </p:spPr>
        <p:txBody>
          <a:bodyPr wrap="square" rtlCol="0">
            <a:spAutoFit/>
          </a:bodyPr>
          <a:lstStyle/>
          <a:p>
            <a:pPr marL="457200" indent="-457200" algn="just">
              <a:buFontTx/>
              <a:buChar char="-"/>
            </a:pP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Ion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hóa</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không</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khí</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tia</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tử</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ngoại</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vào</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lớp</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không</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khí</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giữa</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hai</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tụ</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điện</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thì</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tụ</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mất</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điện</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tích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rất</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nhanh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p:txBody>
      </p:sp>
      <p:pic>
        <p:nvPicPr>
          <p:cNvPr id="8" name="Picture 7">
            <a:extLst>
              <a:ext uri="{FF2B5EF4-FFF2-40B4-BE49-F238E27FC236}">
                <a16:creationId xmlns:a16="http://schemas.microsoft.com/office/drawing/2014/main" id="{4D5D02D8-D176-925C-0436-3F58E5584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458" y="3609001"/>
            <a:ext cx="4932112" cy="2463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640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50973"/>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461237" y="1809000"/>
            <a:ext cx="11166334" cy="108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326672" y="120118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C. Tia tử ngoại (UV)</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68063" y="1896898"/>
            <a:ext cx="4788000" cy="492443"/>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p:txBody>
      </p:sp>
      <p:sp>
        <p:nvSpPr>
          <p:cNvPr id="2" name="TextBox 1">
            <a:extLst>
              <a:ext uri="{FF2B5EF4-FFF2-40B4-BE49-F238E27FC236}">
                <a16:creationId xmlns:a16="http://schemas.microsoft.com/office/drawing/2014/main" id="{6948AABC-44E3-1E5D-FEE4-E6653DDC2793}"/>
              </a:ext>
            </a:extLst>
          </p:cNvPr>
          <p:cNvSpPr txBox="1"/>
          <p:nvPr/>
        </p:nvSpPr>
        <p:spPr>
          <a:xfrm>
            <a:off x="736540" y="2316338"/>
            <a:ext cx="10544326" cy="492443"/>
          </a:xfrm>
          <a:prstGeom prst="rect">
            <a:avLst/>
          </a:prstGeom>
          <a:noFill/>
        </p:spPr>
        <p:txBody>
          <a:bodyPr wrap="square" rtlCol="0">
            <a:spAutoFit/>
          </a:bodyPr>
          <a:lstStyle/>
          <a:p>
            <a:pPr algn="just"/>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Tác dụng sinh học: hủy diệt tế bào da, tế bào võng mạc.</a:t>
            </a:r>
          </a:p>
        </p:txBody>
      </p:sp>
      <p:pic>
        <p:nvPicPr>
          <p:cNvPr id="7" name="Picture 6">
            <a:extLst>
              <a:ext uri="{FF2B5EF4-FFF2-40B4-BE49-F238E27FC236}">
                <a16:creationId xmlns:a16="http://schemas.microsoft.com/office/drawing/2014/main" id="{84EE0A96-DB3F-1C5B-8988-A65CEE47425D}"/>
              </a:ext>
            </a:extLst>
          </p:cNvPr>
          <p:cNvPicPr>
            <a:picLocks noChangeAspect="1"/>
          </p:cNvPicPr>
          <p:nvPr/>
        </p:nvPicPr>
        <p:blipFill>
          <a:blip r:embed="rId3"/>
          <a:stretch>
            <a:fillRect/>
          </a:stretch>
        </p:blipFill>
        <p:spPr>
          <a:xfrm>
            <a:off x="461237" y="3033203"/>
            <a:ext cx="6894368" cy="3619544"/>
          </a:xfrm>
          <a:prstGeom prst="rect">
            <a:avLst/>
          </a:prstGeom>
        </p:spPr>
      </p:pic>
      <p:pic>
        <p:nvPicPr>
          <p:cNvPr id="9" name="Picture 8">
            <a:extLst>
              <a:ext uri="{FF2B5EF4-FFF2-40B4-BE49-F238E27FC236}">
                <a16:creationId xmlns:a16="http://schemas.microsoft.com/office/drawing/2014/main" id="{A1418E27-620B-83BD-C5EB-6A79CA553BE5}"/>
              </a:ext>
            </a:extLst>
          </p:cNvPr>
          <p:cNvPicPr>
            <a:picLocks noChangeAspect="1"/>
          </p:cNvPicPr>
          <p:nvPr/>
        </p:nvPicPr>
        <p:blipFill>
          <a:blip r:embed="rId4"/>
          <a:stretch>
            <a:fillRect/>
          </a:stretch>
        </p:blipFill>
        <p:spPr>
          <a:xfrm>
            <a:off x="7274646" y="2950156"/>
            <a:ext cx="4352925" cy="3800475"/>
          </a:xfrm>
          <a:prstGeom prst="rect">
            <a:avLst/>
          </a:prstGeom>
        </p:spPr>
      </p:pic>
    </p:spTree>
    <p:extLst>
      <p:ext uri="{BB962C8B-B14F-4D97-AF65-F5344CB8AC3E}">
        <p14:creationId xmlns:p14="http://schemas.microsoft.com/office/powerpoint/2010/main" val="522054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6297099" y="1824625"/>
            <a:ext cx="5126837" cy="3845127"/>
          </a:xfrm>
          <a:prstGeom prst="rect">
            <a:avLst/>
          </a:prstGeom>
          <a:noFill/>
          <a:extLst>
            <a:ext uri="{909E8E84-426E-40DD-AFC4-6F175D3DCCD1}">
              <a14:hiddenFill xmlns:a14="http://schemas.microsoft.com/office/drawing/2010/main">
                <a:solidFill>
                  <a:srgbClr val="FFFFFF"/>
                </a:solidFill>
              </a14:hiddenFill>
            </a:ext>
          </a:extLst>
        </p:spPr>
      </p:pic>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63304" y="2296883"/>
            <a:ext cx="5126837" cy="2808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D. Sóng vô tuyến</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44980" y="2538404"/>
            <a:ext cx="4788000" cy="2492990"/>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chất: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 những bức xạ điện từ mà mắt không nhìn thấy được nhưng có bước sóng khác nhau</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a:p>
            <a:pPr algn="just"/>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lang="en-US" sz="2600" spc="-15">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Bước sóng: </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1 mm đến 100 km</a:t>
            </a:r>
          </a:p>
        </p:txBody>
      </p:sp>
    </p:spTree>
    <p:extLst>
      <p:ext uri="{BB962C8B-B14F-4D97-AF65-F5344CB8AC3E}">
        <p14:creationId xmlns:p14="http://schemas.microsoft.com/office/powerpoint/2010/main" val="837503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pic>
        <p:nvPicPr>
          <p:cNvPr id="7" name="Picture 6">
            <a:extLst>
              <a:ext uri="{FF2B5EF4-FFF2-40B4-BE49-F238E27FC236}">
                <a16:creationId xmlns:a16="http://schemas.microsoft.com/office/drawing/2014/main" id="{BB370471-80F9-B58D-C0A0-0E35C834F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1158"/>
          </a:xfrm>
          <a:prstGeom prst="rect">
            <a:avLst/>
          </a:prstGeom>
        </p:spPr>
      </p:pic>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768063" y="1870833"/>
            <a:ext cx="5287376" cy="216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886662" y="1202577"/>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D. Sóng vô tuyến</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57214" y="2248183"/>
            <a:ext cx="4788000" cy="1692771"/>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Nguồn phát</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Chúng được phát ra từ an ten và được sử đụng để "mang" các thông tin như âm thanh, hình ảnh đi rất xa.</a:t>
            </a:r>
          </a:p>
        </p:txBody>
      </p:sp>
      <p:pic>
        <p:nvPicPr>
          <p:cNvPr id="8" name="Picture 7">
            <a:extLst>
              <a:ext uri="{FF2B5EF4-FFF2-40B4-BE49-F238E27FC236}">
                <a16:creationId xmlns:a16="http://schemas.microsoft.com/office/drawing/2014/main" id="{F560EE12-AF07-57AF-6236-0AE4C0C185C0}"/>
              </a:ext>
            </a:extLst>
          </p:cNvPr>
          <p:cNvPicPr>
            <a:picLocks noChangeAspect="1"/>
          </p:cNvPicPr>
          <p:nvPr/>
        </p:nvPicPr>
        <p:blipFill>
          <a:blip r:embed="rId4">
            <a:extLst>
              <a:ext uri="{28A0092B-C50C-407E-A947-70E740481C1C}">
                <a14:useLocalDpi xmlns:a14="http://schemas.microsoft.com/office/drawing/2010/main" val="0"/>
              </a:ext>
            </a:extLst>
          </a:blip>
          <a:srcRect l="3148" r="3148"/>
          <a:stretch/>
        </p:blipFill>
        <p:spPr>
          <a:xfrm>
            <a:off x="857214" y="4175869"/>
            <a:ext cx="5123452" cy="2429543"/>
          </a:xfrm>
          <a:prstGeom prst="rect">
            <a:avLst/>
          </a:prstGeom>
          <a:ln>
            <a:noFill/>
          </a:ln>
          <a:effectLst>
            <a:outerShdw blurRad="292100" dist="139700" dir="2700000" algn="tl" rotWithShape="0">
              <a:srgbClr val="333333">
                <a:alpha val="65000"/>
              </a:srgbClr>
            </a:outerShdw>
          </a:effectLst>
        </p:spPr>
      </p:pic>
      <p:sp>
        <p:nvSpPr>
          <p:cNvPr id="3" name="!!111">
            <a:extLst>
              <a:ext uri="{FF2B5EF4-FFF2-40B4-BE49-F238E27FC236}">
                <a16:creationId xmlns:a16="http://schemas.microsoft.com/office/drawing/2014/main" id="{7E496E63-6CC9-4836-893E-4E4665A6E596}"/>
              </a:ext>
            </a:extLst>
          </p:cNvPr>
          <p:cNvSpPr/>
          <p:nvPr/>
        </p:nvSpPr>
        <p:spPr>
          <a:xfrm>
            <a:off x="768063" y="182240"/>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27960"/>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Tree>
    <p:extLst>
      <p:ext uri="{BB962C8B-B14F-4D97-AF65-F5344CB8AC3E}">
        <p14:creationId xmlns:p14="http://schemas.microsoft.com/office/powerpoint/2010/main" val="198710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543762" y="1743057"/>
            <a:ext cx="5287376" cy="4896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543762" y="1144104"/>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cs typeface="#9Slide03 Arima Madurai Black" panose="00000A00000000000000" pitchFamily="2" charset="0"/>
                <a:sym typeface="Wingdings" panose="05000000000000000000" pitchFamily="2" charset="2"/>
              </a:rPr>
              <a:t>D. Sóng vô tuyến</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93450" y="1924233"/>
            <a:ext cx="4788000" cy="4893647"/>
          </a:xfrm>
          <a:prstGeom prst="rect">
            <a:avLst/>
          </a:prstGeom>
          <a:noFill/>
        </p:spPr>
        <p:txBody>
          <a:bodyPr wrap="square" rtlCol="0">
            <a:spAutoFit/>
          </a:bodyPr>
          <a:lstStyle/>
          <a:p>
            <a:pPr algn="just"/>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điểm</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tính</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chất</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ứng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dụng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p>
          <a:p>
            <a:pPr marL="457200" indent="-457200" algn="just">
              <a:buFont typeface="Wingdings" panose="05000000000000000000" pitchFamily="2" charset="2"/>
              <a:buChar char="Ø"/>
            </a:pP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Được phân thành 4 loại: sóng dài, sóng trung, sóng ngắn, sóng cực ngắn.</a:t>
            </a:r>
          </a:p>
          <a:p>
            <a:pPr marL="457200" indent="-457200" algn="just">
              <a:buFont typeface="Wingdings" panose="05000000000000000000" pitchFamily="2" charset="2"/>
              <a:buChar char="Ø"/>
            </a:pP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Chúng được sử dụng cho các đài phát thanh và truyền hình địa phương</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457200" indent="-457200" algn="just">
              <a:buFont typeface="Wingdings" panose="05000000000000000000" pitchFamily="2" charset="2"/>
              <a:buChar char="Ø"/>
            </a:pPr>
            <a:r>
              <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Sóng vi ba (bước sóng khoảng vài cm) được sử dụng cho viễn thông quốc tế và chuyển tiếp truyền hình qua vệ tinh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vi-VN"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2" name="Picture 1">
            <a:extLst>
              <a:ext uri="{FF2B5EF4-FFF2-40B4-BE49-F238E27FC236}">
                <a16:creationId xmlns:a16="http://schemas.microsoft.com/office/drawing/2014/main" id="{130649BE-F51B-6353-C97C-CBB804A1C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3813" y="3992847"/>
            <a:ext cx="4383962" cy="2425684"/>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5A65FB5B-78BA-D27D-55E3-50F2B5FBFB9B}"/>
              </a:ext>
            </a:extLst>
          </p:cNvPr>
          <p:cNvGrpSpPr/>
          <p:nvPr/>
        </p:nvGrpSpPr>
        <p:grpSpPr>
          <a:xfrm>
            <a:off x="6163351" y="1157470"/>
            <a:ext cx="4745855" cy="2431186"/>
            <a:chOff x="6163351" y="1157470"/>
            <a:chExt cx="4745855" cy="2431186"/>
          </a:xfrm>
        </p:grpSpPr>
        <p:pic>
          <p:nvPicPr>
            <p:cNvPr id="7" name="Picture 2" descr="Đài Truyền hình Việt Nam – Wikipedia tiếng Việt">
              <a:extLst>
                <a:ext uri="{FF2B5EF4-FFF2-40B4-BE49-F238E27FC236}">
                  <a16:creationId xmlns:a16="http://schemas.microsoft.com/office/drawing/2014/main" id="{2C2E0345-8344-26D0-AB0E-A6AA08132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001" y="2473779"/>
              <a:ext cx="2708205" cy="1114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rường Tiểu học Đồng Phú A">
              <a:extLst>
                <a:ext uri="{FF2B5EF4-FFF2-40B4-BE49-F238E27FC236}">
                  <a16:creationId xmlns:a16="http://schemas.microsoft.com/office/drawing/2014/main" id="{FC4945EE-88AF-14EB-7A33-C43CB4D87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351" y="1157470"/>
              <a:ext cx="3924300" cy="15335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6726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6401861" y="2595256"/>
            <a:ext cx="5126837" cy="3845127"/>
          </a:xfrm>
          <a:prstGeom prst="rect">
            <a:avLst/>
          </a:prstGeom>
          <a:noFill/>
          <a:extLst>
            <a:ext uri="{909E8E84-426E-40DD-AFC4-6F175D3DCCD1}">
              <a14:hiddenFill xmlns:a14="http://schemas.microsoft.com/office/drawing/2010/main">
                <a:solidFill>
                  <a:srgbClr val="FFFFFF"/>
                </a:solidFill>
              </a14:hiddenFill>
            </a:ext>
          </a:extLst>
        </p:spPr>
      </p:pic>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63304" y="2296883"/>
            <a:ext cx="5126837" cy="2808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E. Tia X (Tia Rontghen) </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44980" y="2538404"/>
            <a:ext cx="4788000" cy="2492990"/>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chất: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 những bức xạ điện từ mà mắt không nhìn thấy được nhưng có bước sóng khác nhau</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a:p>
            <a:pPr algn="just"/>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lang="en-US" sz="2600" spc="-15">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Bước sóng: </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30 pm đến 3 nm</a:t>
            </a:r>
          </a:p>
        </p:txBody>
      </p:sp>
      <p:pic>
        <p:nvPicPr>
          <p:cNvPr id="8" name="Picture 7">
            <a:extLst>
              <a:ext uri="{FF2B5EF4-FFF2-40B4-BE49-F238E27FC236}">
                <a16:creationId xmlns:a16="http://schemas.microsoft.com/office/drawing/2014/main" id="{074EF0C9-7C24-DAA4-4934-50FE7FBAF5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9797" y="675614"/>
            <a:ext cx="2892858" cy="1928572"/>
          </a:xfrm>
          <a:prstGeom prst="rect">
            <a:avLst/>
          </a:prstGeom>
        </p:spPr>
      </p:pic>
      <p:pic>
        <p:nvPicPr>
          <p:cNvPr id="10" name="Picture 9">
            <a:extLst>
              <a:ext uri="{FF2B5EF4-FFF2-40B4-BE49-F238E27FC236}">
                <a16:creationId xmlns:a16="http://schemas.microsoft.com/office/drawing/2014/main" id="{9E767E73-0B3F-42CB-9312-3D6866968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242" y="1106258"/>
            <a:ext cx="1609725" cy="1190625"/>
          </a:xfrm>
          <a:prstGeom prst="rect">
            <a:avLst/>
          </a:prstGeom>
        </p:spPr>
      </p:pic>
    </p:spTree>
    <p:extLst>
      <p:ext uri="{BB962C8B-B14F-4D97-AF65-F5344CB8AC3E}">
        <p14:creationId xmlns:p14="http://schemas.microsoft.com/office/powerpoint/2010/main" val="1718499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790948" y="2591847"/>
            <a:ext cx="5287376" cy="252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E. Tia X (Tia Rontghen)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1040636" y="2746972"/>
            <a:ext cx="4788000" cy="2092881"/>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Nguồn phát</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Tia X được tạo ra khi các electron chuyển động với tốc độ cao tới đập vào tấm kim loại có nguyên tử lượng lớn trong ống tia X (ống Cu-lít-giơ)</a:t>
            </a:r>
          </a:p>
        </p:txBody>
      </p:sp>
      <p:pic>
        <p:nvPicPr>
          <p:cNvPr id="8" name="Picture 7">
            <a:extLst>
              <a:ext uri="{FF2B5EF4-FFF2-40B4-BE49-F238E27FC236}">
                <a16:creationId xmlns:a16="http://schemas.microsoft.com/office/drawing/2014/main" id="{F560EE12-AF07-57AF-6236-0AE4C0C185C0}"/>
              </a:ext>
            </a:extLst>
          </p:cNvPr>
          <p:cNvPicPr>
            <a:picLocks noChangeAspect="1"/>
          </p:cNvPicPr>
          <p:nvPr/>
        </p:nvPicPr>
        <p:blipFill>
          <a:blip r:embed="rId3">
            <a:extLst>
              <a:ext uri="{28A0092B-C50C-407E-A947-70E740481C1C}">
                <a14:useLocalDpi xmlns:a14="http://schemas.microsoft.com/office/drawing/2010/main" val="0"/>
              </a:ext>
            </a:extLst>
          </a:blip>
          <a:srcRect l="3268" r="3268"/>
          <a:stretch/>
        </p:blipFill>
        <p:spPr>
          <a:xfrm>
            <a:off x="6672039" y="2459554"/>
            <a:ext cx="4640976" cy="2784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086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543762" y="1836739"/>
            <a:ext cx="5287376" cy="216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E. Tia X (Tia Rontghen)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68063" y="1983092"/>
            <a:ext cx="4788000" cy="1692771"/>
          </a:xfrm>
          <a:prstGeom prst="rect">
            <a:avLst/>
          </a:prstGeom>
          <a:noFill/>
        </p:spPr>
        <p:txBody>
          <a:bodyPr wrap="square" rtlCol="0">
            <a:spAutoFit/>
          </a:bodyPr>
          <a:lstStyle/>
          <a:p>
            <a:pPr algn="just"/>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điểm</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tính</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chất</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ứng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dụng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p>
          <a:p>
            <a:pPr algn="just"/>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Tính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chất</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nổi</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bật</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tia</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X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khả</a:t>
            </a:r>
            <a:r>
              <a:rPr lang="en-US" sz="2600" spc="-15"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năng</a:t>
            </a:r>
            <a:r>
              <a:rPr lang="en-US" sz="2600" spc="-15"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đâm</a:t>
            </a:r>
            <a:r>
              <a:rPr lang="en-US" sz="2600" spc="-15"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xuyên</a:t>
            </a:r>
            <a:r>
              <a:rPr lang="en-US" sz="2600" spc="-15"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mạnh</a:t>
            </a:r>
            <a:r>
              <a:rPr lang="en-US" sz="2600" spc="-15"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a:p>
            <a:pPr algn="just"/>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Làm</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đen</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phim</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ảnh</a:t>
            </a:r>
            <a:endPar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2" name="Picture 1">
            <a:extLst>
              <a:ext uri="{FF2B5EF4-FFF2-40B4-BE49-F238E27FC236}">
                <a16:creationId xmlns:a16="http://schemas.microsoft.com/office/drawing/2014/main" id="{130649BE-F51B-6353-C97C-CBB804A1C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1832" y="4133915"/>
            <a:ext cx="1953084" cy="244135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EE306A2-23F7-644B-EAAE-95859FC6D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07" y="4065536"/>
            <a:ext cx="3190833" cy="2635628"/>
          </a:xfrm>
          <a:prstGeom prst="rect">
            <a:avLst/>
          </a:prstGeom>
        </p:spPr>
      </p:pic>
      <p:pic>
        <p:nvPicPr>
          <p:cNvPr id="11" name="Picture 10">
            <a:extLst>
              <a:ext uri="{FF2B5EF4-FFF2-40B4-BE49-F238E27FC236}">
                <a16:creationId xmlns:a16="http://schemas.microsoft.com/office/drawing/2014/main" id="{816B346A-3394-1230-B3CB-32EAD8C6E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427" y="1441233"/>
            <a:ext cx="6373114" cy="3839111"/>
          </a:xfrm>
          <a:prstGeom prst="rect">
            <a:avLst/>
          </a:prstGeom>
        </p:spPr>
      </p:pic>
    </p:spTree>
    <p:extLst>
      <p:ext uri="{BB962C8B-B14F-4D97-AF65-F5344CB8AC3E}">
        <p14:creationId xmlns:p14="http://schemas.microsoft.com/office/powerpoint/2010/main" val="214106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543762" y="1836739"/>
            <a:ext cx="5287376" cy="108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E. Tia X (Tia Rontghen)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68063" y="1983092"/>
            <a:ext cx="4788000" cy="892552"/>
          </a:xfrm>
          <a:prstGeom prst="rect">
            <a:avLst/>
          </a:prstGeom>
          <a:noFill/>
        </p:spPr>
        <p:txBody>
          <a:bodyPr wrap="square" rtlCol="0">
            <a:spAutoFit/>
          </a:bodyPr>
          <a:lstStyle/>
          <a:p>
            <a:pPr algn="just"/>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điểm</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tính</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chất</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ứng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dụng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p>
          <a:p>
            <a:pPr algn="just"/>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Làm</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phát</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quang</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một</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số</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chất</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p:txBody>
      </p:sp>
      <p:pic>
        <p:nvPicPr>
          <p:cNvPr id="9" name="Picture 8">
            <a:extLst>
              <a:ext uri="{FF2B5EF4-FFF2-40B4-BE49-F238E27FC236}">
                <a16:creationId xmlns:a16="http://schemas.microsoft.com/office/drawing/2014/main" id="{532DA590-504A-197C-EDC4-C1C7CC870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155" y="1362517"/>
            <a:ext cx="4929589" cy="3392669"/>
          </a:xfrm>
          <a:prstGeom prst="rect">
            <a:avLst/>
          </a:prstGeom>
        </p:spPr>
      </p:pic>
      <p:pic>
        <p:nvPicPr>
          <p:cNvPr id="10" name="Picture 9">
            <a:extLst>
              <a:ext uri="{FF2B5EF4-FFF2-40B4-BE49-F238E27FC236}">
                <a16:creationId xmlns:a16="http://schemas.microsoft.com/office/drawing/2014/main" id="{D3F67EBB-5679-4B96-6BA7-F573B02C4021}"/>
              </a:ext>
            </a:extLst>
          </p:cNvPr>
          <p:cNvPicPr>
            <a:picLocks noChangeAspect="1"/>
          </p:cNvPicPr>
          <p:nvPr/>
        </p:nvPicPr>
        <p:blipFill>
          <a:blip r:embed="rId4"/>
          <a:stretch>
            <a:fillRect/>
          </a:stretch>
        </p:blipFill>
        <p:spPr>
          <a:xfrm>
            <a:off x="1375217" y="3126173"/>
            <a:ext cx="3486150" cy="3486150"/>
          </a:xfrm>
          <a:prstGeom prst="rect">
            <a:avLst/>
          </a:prstGeom>
        </p:spPr>
      </p:pic>
      <p:sp>
        <p:nvSpPr>
          <p:cNvPr id="12" name="TextBox 11">
            <a:extLst>
              <a:ext uri="{FF2B5EF4-FFF2-40B4-BE49-F238E27FC236}">
                <a16:creationId xmlns:a16="http://schemas.microsoft.com/office/drawing/2014/main" id="{7DC12431-2D27-24A2-9DB4-B511B4B3A81B}"/>
              </a:ext>
            </a:extLst>
          </p:cNvPr>
          <p:cNvSpPr txBox="1"/>
          <p:nvPr/>
        </p:nvSpPr>
        <p:spPr>
          <a:xfrm>
            <a:off x="6858147" y="5153081"/>
            <a:ext cx="3958636" cy="684803"/>
          </a:xfrm>
          <a:prstGeom prst="rect">
            <a:avLst/>
          </a:prstGeom>
          <a:solidFill>
            <a:schemeClr val="accent6">
              <a:lumMod val="20000"/>
              <a:lumOff val="80000"/>
            </a:schemeClr>
          </a:solidFill>
          <a:ln>
            <a:solidFill>
              <a:schemeClr val="accent1"/>
            </a:solidFill>
          </a:ln>
        </p:spPr>
        <p:txBody>
          <a:bodyPr wrap="square" rtlCol="0">
            <a:spAutoFit/>
          </a:bodyPr>
          <a:lstStyle/>
          <a:p>
            <a:pPr algn="ctr">
              <a:lnSpc>
                <a:spcPct val="150000"/>
              </a:lnSpc>
            </a:pPr>
            <a:r>
              <a:rPr lang="en-US" sz="2800">
                <a:solidFill>
                  <a:srgbClr val="C00000"/>
                </a:solidFill>
                <a:latin typeface="#9Slide03 Arima Madurai Black" panose="00000A00000000000000" pitchFamily="2" charset="0"/>
                <a:cs typeface="#9Slide03 Arima Madurai Black" panose="00000A00000000000000" pitchFamily="2" charset="0"/>
              </a:rPr>
              <a:t>Đèn huỳnh quang</a:t>
            </a:r>
            <a:endParaRPr lang="en-US" sz="28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17022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4" decel="10000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ppt_x"/>
                                          </p:val>
                                        </p:tav>
                                        <p:tav tm="100000">
                                          <p:val>
                                            <p:strVal val="#ppt_x"/>
                                          </p:val>
                                        </p:tav>
                                      </p:tavLst>
                                    </p:anim>
                                    <p:anim calcmode="lin" valueType="num">
                                      <p:cBhvr additive="base">
                                        <p:cTn id="21"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2917843"/>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ĐỊNH NGHĨA, TÍNH CHẤT CỦA SÓNG ĐIỆN TỪ.</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4496939"/>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THANG SÓNG ĐIỆN TỪ.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376691" y="3057917"/>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345966" y="4671760"/>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43927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5400" b="0" i="0" u="none" strike="noStrike" kern="0" cap="none" spc="0" normalizeH="0" baseline="0" noProof="0">
                  <a:ln>
                    <a:noFill/>
                  </a:ln>
                  <a:solidFill>
                    <a:srgbClr val="578CCF"/>
                  </a:solidFill>
                  <a:effectLst/>
                  <a:highlight>
                    <a:srgbClr val="FFFF00"/>
                  </a:highlight>
                  <a:uLnTx/>
                  <a:uFillTx/>
                  <a:latin typeface="#9Slide07 SVNA Love Of Thunder" panose="02040603050506020204" pitchFamily="18" charset="0"/>
                  <a:sym typeface="Nunito"/>
                </a:rPr>
                <a:t>SÓNG ĐIỆN TỪ</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Tree>
    <p:extLst>
      <p:ext uri="{BB962C8B-B14F-4D97-AF65-F5344CB8AC3E}">
        <p14:creationId xmlns:p14="http://schemas.microsoft.com/office/powerpoint/2010/main" val="3687121073"/>
      </p:ext>
    </p:extLst>
  </p:cSld>
  <p:clrMapOvr>
    <a:masterClrMapping/>
  </p:clrMapOvr>
  <mc:AlternateContent xmlns:mc="http://schemas.openxmlformats.org/markup-compatibility/2006" xmlns:p14="http://schemas.microsoft.com/office/powerpoint/2010/main">
    <mc:Choice Requires="p14">
      <p:transition spd="slow" p14:dur="12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14:presetBounceEnd="55556">
                                      <p:stCondLst>
                                        <p:cond delay="250"/>
                                      </p:stCondLst>
                                      <p:childTnLst>
                                        <p:animScale p14:bounceEnd="55556">
                                          <p:cBhvr>
                                            <p:cTn id="24" dur="9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stCondLst>
                                        <p:cond delay="250"/>
                                      </p:stCondLst>
                                      <p:childTnLst>
                                        <p:animScale>
                                          <p:cBhvr>
                                            <p:cTn id="24" dur="900" fill="hold"/>
                                            <p:tgtEl>
                                              <p:spTgt spid="9"/>
                                            </p:tgtEl>
                                          </p:cBhvr>
                                          <p:by x="150000" y="150000"/>
                                        </p:animScale>
                                      </p:childTnLst>
                                    </p:cTn>
                                  </p:par>
                                  <p:par>
                                    <p:cTn id="25" presetID="22" presetClass="entr" presetSubtype="8" fill="hold" grpId="0" nodeType="withEffect">
                                      <p:stCondLst>
                                        <p:cond delay="750"/>
                                      </p:stCondLst>
                                      <p:childTnLst>
                                        <p:set>
                                          <p:cBhvr>
                                            <p:cTn id="26" dur="1" fill="hold">
                                              <p:stCondLst>
                                                <p:cond delay="0"/>
                                              </p:stCondLst>
                                            </p:cTn>
                                            <p:tgtEl>
                                              <p:spTgt spid="124"/>
                                            </p:tgtEl>
                                            <p:attrNameLst>
                                              <p:attrName>style.visibility</p:attrName>
                                            </p:attrNameLst>
                                          </p:cBhvr>
                                          <p:to>
                                            <p:strVal val="visible"/>
                                          </p:to>
                                        </p:set>
                                        <p:animEffect transition="in" filter="wipe(left)">
                                          <p:cBhvr>
                                            <p:cTn id="27" dur="750"/>
                                            <p:tgtEl>
                                              <p:spTgt spid="12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 calcmode="lin" valueType="num">
                                          <p:cBhvr>
                                            <p:cTn id="30" dur="600" fill="hold"/>
                                            <p:tgtEl>
                                              <p:spTgt spid="135"/>
                                            </p:tgtEl>
                                            <p:attrNameLst>
                                              <p:attrName>ppt_w</p:attrName>
                                            </p:attrNameLst>
                                          </p:cBhvr>
                                          <p:tavLst>
                                            <p:tav tm="0">
                                              <p:val>
                                                <p:fltVal val="0"/>
                                              </p:val>
                                            </p:tav>
                                            <p:tav tm="100000">
                                              <p:val>
                                                <p:strVal val="#ppt_w"/>
                                              </p:val>
                                            </p:tav>
                                          </p:tavLst>
                                        </p:anim>
                                        <p:anim calcmode="lin" valueType="num">
                                          <p:cBhvr>
                                            <p:cTn id="31" dur="600" fill="hold"/>
                                            <p:tgtEl>
                                              <p:spTgt spid="135"/>
                                            </p:tgtEl>
                                            <p:attrNameLst>
                                              <p:attrName>ppt_h</p:attrName>
                                            </p:attrNameLst>
                                          </p:cBhvr>
                                          <p:tavLst>
                                            <p:tav tm="0">
                                              <p:val>
                                                <p:fltVal val="0"/>
                                              </p:val>
                                            </p:tav>
                                            <p:tav tm="100000">
                                              <p:val>
                                                <p:strVal val="#ppt_h"/>
                                              </p:val>
                                            </p:tav>
                                          </p:tavLst>
                                        </p:anim>
                                        <p:animEffect transition="in" filter="fade">
                                          <p:cBhvr>
                                            <p:cTn id="32" dur="600"/>
                                            <p:tgtEl>
                                              <p:spTgt spid="135"/>
                                            </p:tgtEl>
                                          </p:cBhvr>
                                        </p:animEffect>
                                      </p:childTnLst>
                                    </p:cTn>
                                  </p:par>
                                  <p:par>
                                    <p:cTn id="33" presetID="6" presetClass="emph" presetSubtype="0" accel="36667" fill="hold" grpId="1" nodeType="withEffect">
                                      <p:stCondLst>
                                        <p:cond delay="250"/>
                                      </p:stCondLst>
                                      <p:childTnLst>
                                        <p:animScale>
                                          <p:cBhvr>
                                            <p:cTn id="34" dur="900" fill="hold"/>
                                            <p:tgtEl>
                                              <p:spTgt spid="1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124" grpId="0" animBg="1"/>
          <p:bldP spid="135" grpId="0" animBg="1"/>
          <p:bldP spid="135" grpId="1"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750482" y="5177762"/>
            <a:ext cx="10690403" cy="108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E. Tia X (Tia Rontghen)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86662" y="5271486"/>
            <a:ext cx="4788000" cy="892552"/>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Ion hóa không khí.</a:t>
            </a:r>
          </a:p>
        </p:txBody>
      </p:sp>
      <p:pic>
        <p:nvPicPr>
          <p:cNvPr id="9" name="Picture 8">
            <a:extLst>
              <a:ext uri="{FF2B5EF4-FFF2-40B4-BE49-F238E27FC236}">
                <a16:creationId xmlns:a16="http://schemas.microsoft.com/office/drawing/2014/main" id="{2DB7E097-38BC-C57F-0AC5-D440E8A33266}"/>
              </a:ext>
            </a:extLst>
          </p:cNvPr>
          <p:cNvPicPr>
            <a:picLocks noChangeAspect="1"/>
          </p:cNvPicPr>
          <p:nvPr/>
        </p:nvPicPr>
        <p:blipFill>
          <a:blip r:embed="rId3"/>
          <a:stretch>
            <a:fillRect/>
          </a:stretch>
        </p:blipFill>
        <p:spPr>
          <a:xfrm>
            <a:off x="3583462" y="2114480"/>
            <a:ext cx="5024442" cy="2608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2331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E. Tia X (Tia Rontghen)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pic>
        <p:nvPicPr>
          <p:cNvPr id="10" name="Picture 9">
            <a:extLst>
              <a:ext uri="{FF2B5EF4-FFF2-40B4-BE49-F238E27FC236}">
                <a16:creationId xmlns:a16="http://schemas.microsoft.com/office/drawing/2014/main" id="{D8E637E3-E84D-A736-4086-6EB37B0CBA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399" y="3673207"/>
            <a:ext cx="4051244" cy="2791995"/>
          </a:xfrm>
          <a:prstGeom prst="rect">
            <a:avLst/>
          </a:prstGeom>
          <a:ln>
            <a:noFill/>
          </a:ln>
          <a:effectLst>
            <a:outerShdw blurRad="292100" dist="139700" dir="2700000" algn="tl" rotWithShape="0">
              <a:srgbClr val="333333">
                <a:alpha val="65000"/>
              </a:srgbClr>
            </a:outerShdw>
          </a:effectLst>
        </p:spPr>
      </p:pic>
      <p:pic>
        <p:nvPicPr>
          <p:cNvPr id="2" name="Hình ảnh 11" descr="Ảnh có chứa bàn, máy tính&#10;&#10;Mô tả được tạo tự động">
            <a:extLst>
              <a:ext uri="{FF2B5EF4-FFF2-40B4-BE49-F238E27FC236}">
                <a16:creationId xmlns:a16="http://schemas.microsoft.com/office/drawing/2014/main" id="{48693260-5A53-A3E7-926D-D3627314A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513" y="3597576"/>
            <a:ext cx="4629186" cy="2943259"/>
          </a:xfrm>
          <a:prstGeom prst="rect">
            <a:avLst/>
          </a:prstGeom>
        </p:spPr>
      </p:pic>
      <p:sp>
        <p:nvSpPr>
          <p:cNvPr id="7" name="TextBox 6">
            <a:extLst>
              <a:ext uri="{FF2B5EF4-FFF2-40B4-BE49-F238E27FC236}">
                <a16:creationId xmlns:a16="http://schemas.microsoft.com/office/drawing/2014/main" id="{9DAE92B2-3012-63C9-1E47-0F0CA9A79A56}"/>
              </a:ext>
            </a:extLst>
          </p:cNvPr>
          <p:cNvSpPr txBox="1"/>
          <p:nvPr/>
        </p:nvSpPr>
        <p:spPr>
          <a:xfrm>
            <a:off x="433903" y="1820425"/>
            <a:ext cx="10696620" cy="144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8" name="TextBox 7">
            <a:extLst>
              <a:ext uri="{FF2B5EF4-FFF2-40B4-BE49-F238E27FC236}">
                <a16:creationId xmlns:a16="http://schemas.microsoft.com/office/drawing/2014/main" id="{54E84532-EA26-87D1-C1D2-85B577095F2C}"/>
              </a:ext>
            </a:extLst>
          </p:cNvPr>
          <p:cNvSpPr txBox="1"/>
          <p:nvPr/>
        </p:nvSpPr>
        <p:spPr>
          <a:xfrm>
            <a:off x="737576" y="1927339"/>
            <a:ext cx="10261875" cy="1292662"/>
          </a:xfrm>
          <a:prstGeom prst="rect">
            <a:avLst/>
          </a:prstGeom>
          <a:noFill/>
        </p:spPr>
        <p:txBody>
          <a:bodyPr wrap="square" rtlCol="0">
            <a:spAutoFit/>
          </a:bodyPr>
          <a:lstStyle/>
          <a:p>
            <a:pPr algn="just"/>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điểm</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tính</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chất</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ứng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en-US" sz="2600" b="0" i="0" u="none" strike="noStrike" kern="1200" cap="none" spc="-15" normalizeH="0" baseline="0" noProof="0" dirty="0" err="1">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dụng</a:t>
            </a:r>
            <a:r>
              <a:rPr kumimoji="0" lang="en-US"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endPar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Chụp</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ảnh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bên</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trong</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sản</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phẩm</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a:p>
            <a:pPr algn="just"/>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Kiểm</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tra</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hành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lý</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khách</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đi</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spc="-15" dirty="0" err="1">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máy</a:t>
            </a:r>
            <a:r>
              <a:rPr lang="en-US" sz="26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bay.</a:t>
            </a:r>
          </a:p>
        </p:txBody>
      </p:sp>
    </p:spTree>
    <p:extLst>
      <p:ext uri="{BB962C8B-B14F-4D97-AF65-F5344CB8AC3E}">
        <p14:creationId xmlns:p14="http://schemas.microsoft.com/office/powerpoint/2010/main" val="316802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886662" y="5219582"/>
            <a:ext cx="10521567" cy="1080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E. Tia X (Tia Rontghen)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1149301" y="5327342"/>
            <a:ext cx="6645108" cy="892552"/>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a:p>
            <a:pPr algn="just"/>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Tìm vết nứt trên bề mặt kim loại.</a:t>
            </a:r>
          </a:p>
        </p:txBody>
      </p:sp>
      <p:pic>
        <p:nvPicPr>
          <p:cNvPr id="2" name="Picture 2" descr="Bán máy kiểm tra khuyết tật mối hàn bằng tia X chính hãng, giá tốt">
            <a:extLst>
              <a:ext uri="{FF2B5EF4-FFF2-40B4-BE49-F238E27FC236}">
                <a16:creationId xmlns:a16="http://schemas.microsoft.com/office/drawing/2014/main" id="{9EE7C93A-A5EC-2CAC-512B-FA43F1105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01" y="1835484"/>
            <a:ext cx="9895638" cy="291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186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pic>
        <p:nvPicPr>
          <p:cNvPr id="2" name="Picture 2">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6513081" y="1794404"/>
            <a:ext cx="5126837" cy="3845128"/>
          </a:xfrm>
          <a:prstGeom prst="rect">
            <a:avLst/>
          </a:prstGeom>
          <a:noFill/>
          <a:extLst>
            <a:ext uri="{909E8E84-426E-40DD-AFC4-6F175D3DCCD1}">
              <a14:hiddenFill xmlns:a14="http://schemas.microsoft.com/office/drawing/2010/main">
                <a:solidFill>
                  <a:srgbClr val="FFFFFF"/>
                </a:solidFill>
              </a14:hiddenFill>
            </a:ext>
          </a:extLst>
        </p:spPr>
      </p:pic>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663304" y="2296883"/>
            <a:ext cx="5126837" cy="2808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F. Tia Gamma</a:t>
            </a:r>
            <a:r>
              <a:rPr lang="de-DE" sz="2800" b="1" noProof="0">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 </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844980" y="2538404"/>
            <a:ext cx="4788000" cy="2492990"/>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Bản</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chất: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Là những bức xạ điện từ mà mắt không nhìn thấy được nhưng có bước sóng khác nhau</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p>
          <a:p>
            <a:pPr algn="just"/>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Bước sóng: </a:t>
            </a:r>
            <a:r>
              <a:rPr kumimoji="0" lang="en-US" sz="2600" b="0" i="0" u="none" strike="noStrike" kern="1200" cap="none" spc="0"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10</a:t>
            </a:r>
            <a:r>
              <a:rPr kumimoji="0" lang="en-US" sz="2600" b="0" i="0" u="none" strike="noStrike" kern="1200" cap="none" spc="0" normalizeH="0" baseline="3000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-5</a:t>
            </a:r>
            <a:r>
              <a:rPr kumimoji="0" lang="en-US" sz="2600" b="0" i="0" u="none" strike="noStrike" kern="1200" cap="none" spc="0" normalizeH="0" baseline="0" noProof="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nm đển 0,1 nm</a:t>
            </a:r>
            <a:endPar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138789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790948" y="2591847"/>
            <a:ext cx="5287376" cy="2736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07526" y="1301405"/>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F. Tia Gamma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1040636" y="2746972"/>
            <a:ext cx="4788000" cy="2492990"/>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Nguồn phát</a:t>
            </a:r>
            <a:r>
              <a:rPr kumimoji="0" lang="en-US" sz="2600" b="0" i="0" u="none" strike="noStrike" kern="1200" cap="none" spc="-15" normalizeH="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Trên Trái Đất, tia gamma thường sinh ra bởi sự phân rã gamma từ đồng vị phóng xạ tự nhiên và bức xạ thứ cấp từ các tương tác với các hạt trong tia vũ trụ.</a:t>
            </a:r>
          </a:p>
        </p:txBody>
      </p:sp>
      <p:pic>
        <p:nvPicPr>
          <p:cNvPr id="8" name="Picture 7">
            <a:extLst>
              <a:ext uri="{FF2B5EF4-FFF2-40B4-BE49-F238E27FC236}">
                <a16:creationId xmlns:a16="http://schemas.microsoft.com/office/drawing/2014/main" id="{F560EE12-AF07-57AF-6236-0AE4C0C185C0}"/>
              </a:ext>
            </a:extLst>
          </p:cNvPr>
          <p:cNvPicPr>
            <a:picLocks noChangeAspect="1"/>
          </p:cNvPicPr>
          <p:nvPr/>
        </p:nvPicPr>
        <p:blipFill rotWithShape="1">
          <a:blip r:embed="rId3">
            <a:extLst>
              <a:ext uri="{28A0092B-C50C-407E-A947-70E740481C1C}">
                <a14:useLocalDpi xmlns:a14="http://schemas.microsoft.com/office/drawing/2010/main" val="0"/>
              </a:ext>
            </a:extLst>
          </a:blip>
          <a:srcRect t="9548" b="5285"/>
          <a:stretch/>
        </p:blipFill>
        <p:spPr>
          <a:xfrm>
            <a:off x="6408035" y="2137456"/>
            <a:ext cx="5216099" cy="3428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539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61237" y="245677"/>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68063" y="205253"/>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3200">
                <a:ln>
                  <a:solidFill>
                    <a:srgbClr val="F58A28">
                      <a:lumMod val="50000"/>
                    </a:srgbClr>
                  </a:solidFill>
                </a:ln>
                <a:solidFill>
                  <a:srgbClr val="FF0000"/>
                </a:solidFill>
                <a:latin typeface="#9Slide03 IcielSmoothy Sans" panose="00000500000000000000" pitchFamily="2" charset="0"/>
              </a:rPr>
              <a:t>THANG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2</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4" name="TextBox 3">
            <a:extLst>
              <a:ext uri="{FF2B5EF4-FFF2-40B4-BE49-F238E27FC236}">
                <a16:creationId xmlns:a16="http://schemas.microsoft.com/office/drawing/2014/main" id="{CA98D6A7-7010-AFEA-87BB-3A14559126BF}"/>
              </a:ext>
            </a:extLst>
          </p:cNvPr>
          <p:cNvSpPr txBox="1"/>
          <p:nvPr/>
        </p:nvSpPr>
        <p:spPr>
          <a:xfrm>
            <a:off x="535523" y="1657322"/>
            <a:ext cx="5287376" cy="5184000"/>
          </a:xfrm>
          <a:prstGeom prst="roundRect">
            <a:avLst>
              <a:gd name="adj" fmla="val 11635"/>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lvl="0" algn="just">
              <a:lnSpc>
                <a:spcPct val="150000"/>
              </a:lnSpc>
              <a:defRPr/>
            </a:pP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5" name="TextBox 4">
            <a:extLst>
              <a:ext uri="{FF2B5EF4-FFF2-40B4-BE49-F238E27FC236}">
                <a16:creationId xmlns:a16="http://schemas.microsoft.com/office/drawing/2014/main" id="{5A995FE6-BBD5-C8F4-19AF-D331C5461C4D}"/>
              </a:ext>
            </a:extLst>
          </p:cNvPr>
          <p:cNvSpPr txBox="1"/>
          <p:nvPr/>
        </p:nvSpPr>
        <p:spPr>
          <a:xfrm>
            <a:off x="651069" y="1097520"/>
            <a:ext cx="4253841" cy="523220"/>
          </a:xfrm>
          <a:prstGeom prst="rect">
            <a:avLst/>
          </a:prstGeom>
          <a:noFill/>
        </p:spPr>
        <p:txBody>
          <a:bodyPr wrap="square">
            <a:spAutoFit/>
          </a:bodyPr>
          <a:lstStyle/>
          <a:p>
            <a:pPr lvl="0">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F. Tia Gamma </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42BDF94D-AED5-913A-6C45-DE675308914C}"/>
              </a:ext>
            </a:extLst>
          </p:cNvPr>
          <p:cNvSpPr txBox="1"/>
          <p:nvPr/>
        </p:nvSpPr>
        <p:spPr>
          <a:xfrm>
            <a:off x="791643" y="1657322"/>
            <a:ext cx="4788000" cy="5293757"/>
          </a:xfrm>
          <a:prstGeom prst="rect">
            <a:avLst/>
          </a:prstGeom>
          <a:noFill/>
        </p:spPr>
        <p:txBody>
          <a:bodyPr wrap="square" rtlCol="0">
            <a:spAutoFit/>
          </a:bodyPr>
          <a:lstStyle/>
          <a:p>
            <a:pPr algn="just"/>
            <a:r>
              <a:rPr kumimoji="0" lang="en-US" sz="2600" b="0" i="0" u="none" strike="noStrike" kern="1200" cap="none" spc="-15" normalizeH="0" baseline="0" noProof="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Đặc điểm tính chất ứng dụng: </a:t>
            </a:r>
          </a:p>
          <a:p>
            <a:pPr marL="457200" indent="-457200" algn="just">
              <a:buFont typeface="Wingdings" panose="05000000000000000000" pitchFamily="2" charset="2"/>
              <a:buChar char="Ø"/>
            </a:pP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Trong y học, tia ga</a:t>
            </a:r>
            <a:r>
              <a:rPr lang="en-US"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a:t>
            </a: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ma được dùng trong phẫu thuật, điều trị các căn bệnh liên quan đến khối u, dị dạng mạch máu, các bệnh chức năng của não. Tia gamma còn được ứng dụng trong lĩnh vực công nghiệp. </a:t>
            </a:r>
          </a:p>
          <a:p>
            <a:pPr marL="457200" indent="-457200" algn="just">
              <a:buFont typeface="Wingdings" panose="05000000000000000000" pitchFamily="2" charset="2"/>
              <a:buChar char="Ø"/>
            </a:pPr>
            <a:r>
              <a:rPr lang="vi-VN" sz="2600" spc="-15">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Tia gamma giúp phát hiện, các khuyết tật bằng hình ảnh rõ ràng với độ chính xác cao.</a:t>
            </a:r>
          </a:p>
        </p:txBody>
      </p:sp>
      <p:pic>
        <p:nvPicPr>
          <p:cNvPr id="7" name="Picture 6">
            <a:extLst>
              <a:ext uri="{FF2B5EF4-FFF2-40B4-BE49-F238E27FC236}">
                <a16:creationId xmlns:a16="http://schemas.microsoft.com/office/drawing/2014/main" id="{4D883AEF-44E3-331F-DBAE-D36539CCAD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7627" y="4049818"/>
            <a:ext cx="5634763" cy="2311697"/>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8DD7A239-22CD-8025-FF2E-C25358B9CAE8}"/>
              </a:ext>
            </a:extLst>
          </p:cNvPr>
          <p:cNvGrpSpPr/>
          <p:nvPr/>
        </p:nvGrpSpPr>
        <p:grpSpPr>
          <a:xfrm>
            <a:off x="6612359" y="496485"/>
            <a:ext cx="4584057" cy="2969389"/>
            <a:chOff x="6612359" y="496485"/>
            <a:chExt cx="4584057" cy="2969389"/>
          </a:xfrm>
        </p:grpSpPr>
        <p:pic>
          <p:nvPicPr>
            <p:cNvPr id="2" name="Picture 1">
              <a:extLst>
                <a:ext uri="{FF2B5EF4-FFF2-40B4-BE49-F238E27FC236}">
                  <a16:creationId xmlns:a16="http://schemas.microsoft.com/office/drawing/2014/main" id="{130649BE-F51B-6353-C97C-CBB804A1CB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12359" y="496485"/>
              <a:ext cx="4584057" cy="296938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99C77BE-A7A1-6E67-0232-DE45668B54CE}"/>
                </a:ext>
              </a:extLst>
            </p:cNvPr>
            <p:cNvSpPr txBox="1"/>
            <p:nvPr/>
          </p:nvSpPr>
          <p:spPr>
            <a:xfrm>
              <a:off x="6803571" y="571013"/>
              <a:ext cx="2340429" cy="369332"/>
            </a:xfrm>
            <a:prstGeom prst="rect">
              <a:avLst/>
            </a:prstGeom>
            <a:noFill/>
          </p:spPr>
          <p:txBody>
            <a:bodyPr wrap="square" rtlCol="0">
              <a:spAutoFit/>
            </a:bodyPr>
            <a:lstStyle/>
            <a:p>
              <a:r>
                <a:rPr lang="en-US">
                  <a:solidFill>
                    <a:srgbClr val="FF0000"/>
                  </a:solidFill>
                </a:rPr>
                <a:t>Tiệt trùng thực phẩm</a:t>
              </a:r>
            </a:p>
          </p:txBody>
        </p:sp>
      </p:grpSp>
    </p:spTree>
    <p:extLst>
      <p:ext uri="{BB962C8B-B14F-4D97-AF65-F5344CB8AC3E}">
        <p14:creationId xmlns:p14="http://schemas.microsoft.com/office/powerpoint/2010/main" val="11672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10" name="Rectangle 9">
            <a:extLst>
              <a:ext uri="{FF2B5EF4-FFF2-40B4-BE49-F238E27FC236}">
                <a16:creationId xmlns:a16="http://schemas.microsoft.com/office/drawing/2014/main" id="{A8A9585D-9BE7-9241-8B1A-D4CE1E21920D}"/>
              </a:ext>
            </a:extLst>
          </p:cNvPr>
          <p:cNvSpPr/>
          <p:nvPr/>
        </p:nvSpPr>
        <p:spPr>
          <a:xfrm>
            <a:off x="0" y="0"/>
            <a:ext cx="5210175" cy="68580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Google Shape;379;p34">
            <a:extLst>
              <a:ext uri="{FF2B5EF4-FFF2-40B4-BE49-F238E27FC236}">
                <a16:creationId xmlns:a16="http://schemas.microsoft.com/office/drawing/2014/main" id="{94B1BCD2-5B35-D892-D842-12F355C6324A}"/>
              </a:ext>
            </a:extLst>
          </p:cNvPr>
          <p:cNvSpPr txBox="1">
            <a:spLocks/>
          </p:cNvSpPr>
          <p:nvPr/>
        </p:nvSpPr>
        <p:spPr>
          <a:xfrm>
            <a:off x="115006" y="-186379"/>
            <a:ext cx="5095169" cy="43719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9pPr>
          </a:lstStyle>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dirty="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sym typeface="Fira Sans"/>
              </a:rPr>
              <a:t>LUYỆN</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dirty="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sym typeface="Fira Sans"/>
              </a:rPr>
              <a:t>TẬP</a:t>
            </a:r>
          </a:p>
        </p:txBody>
      </p:sp>
      <p:pic>
        <p:nvPicPr>
          <p:cNvPr id="14" name="Picture 13">
            <a:extLst>
              <a:ext uri="{FF2B5EF4-FFF2-40B4-BE49-F238E27FC236}">
                <a16:creationId xmlns:a16="http://schemas.microsoft.com/office/drawing/2014/main" id="{9496A1AF-B49D-C31E-896D-053DD078561C}"/>
              </a:ext>
            </a:extLst>
          </p:cNvPr>
          <p:cNvPicPr>
            <a:picLocks noChangeAspect="1"/>
          </p:cNvPicPr>
          <p:nvPr/>
        </p:nvPicPr>
        <p:blipFill>
          <a:blip r:embed="rId3"/>
          <a:stretch>
            <a:fillRect/>
          </a:stretch>
        </p:blipFill>
        <p:spPr>
          <a:xfrm>
            <a:off x="6636455" y="1130300"/>
            <a:ext cx="4786489" cy="5588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7E0354F-52FE-F77B-6CC6-59EA31A812C3}"/>
              </a:ext>
            </a:extLst>
          </p:cNvPr>
          <p:cNvPicPr>
            <a:picLocks noChangeAspect="1"/>
          </p:cNvPicPr>
          <p:nvPr/>
        </p:nvPicPr>
        <p:blipFill>
          <a:blip r:embed="rId4"/>
          <a:stretch>
            <a:fillRect/>
          </a:stretch>
        </p:blipFill>
        <p:spPr>
          <a:xfrm>
            <a:off x="9029699" y="3924300"/>
            <a:ext cx="1185333" cy="7902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21A8FA1-2D86-2623-64A1-12DB8A9C687C}"/>
              </a:ext>
            </a:extLst>
          </p:cNvPr>
          <p:cNvPicPr>
            <a:picLocks noChangeAspect="1"/>
          </p:cNvPicPr>
          <p:nvPr/>
        </p:nvPicPr>
        <p:blipFill>
          <a:blip r:embed="rId5"/>
          <a:stretch>
            <a:fillRect/>
          </a:stretch>
        </p:blipFill>
        <p:spPr>
          <a:xfrm>
            <a:off x="9993841" y="2299758"/>
            <a:ext cx="948267" cy="1557867"/>
          </a:xfrm>
          <a:prstGeom prst="rect">
            <a:avLst/>
          </a:prstGeom>
        </p:spPr>
      </p:pic>
      <p:pic>
        <p:nvPicPr>
          <p:cNvPr id="21" name="Picture 20">
            <a:extLst>
              <a:ext uri="{FF2B5EF4-FFF2-40B4-BE49-F238E27FC236}">
                <a16:creationId xmlns:a16="http://schemas.microsoft.com/office/drawing/2014/main" id="{DD2AA5A3-671D-C7B5-3492-C085110E5339}"/>
              </a:ext>
            </a:extLst>
          </p:cNvPr>
          <p:cNvPicPr>
            <a:picLocks noChangeAspect="1"/>
          </p:cNvPicPr>
          <p:nvPr/>
        </p:nvPicPr>
        <p:blipFill>
          <a:blip r:embed="rId6"/>
          <a:stretch>
            <a:fillRect/>
          </a:stretch>
        </p:blipFill>
        <p:spPr>
          <a:xfrm>
            <a:off x="6036380" y="4262437"/>
            <a:ext cx="1354667" cy="190782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B145683-888C-8578-4BBF-372D724CC5E9}"/>
              </a:ext>
            </a:extLst>
          </p:cNvPr>
          <p:cNvPicPr>
            <a:picLocks noChangeAspect="1"/>
          </p:cNvPicPr>
          <p:nvPr/>
        </p:nvPicPr>
        <p:blipFill>
          <a:blip r:embed="rId7"/>
          <a:stretch>
            <a:fillRect/>
          </a:stretch>
        </p:blipFill>
        <p:spPr>
          <a:xfrm>
            <a:off x="7212188" y="5405966"/>
            <a:ext cx="1557867" cy="133208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9D781B1-9C4E-D27F-E91D-CF64994B0E14}"/>
              </a:ext>
            </a:extLst>
          </p:cNvPr>
          <p:cNvSpPr txBox="1"/>
          <p:nvPr/>
        </p:nvSpPr>
        <p:spPr>
          <a:xfrm>
            <a:off x="-537826" y="4036330"/>
            <a:ext cx="6093372" cy="2821670"/>
          </a:xfrm>
          <a:prstGeom prst="rect">
            <a:avLst/>
          </a:prstGeom>
          <a:noFill/>
        </p:spPr>
        <p:txBody>
          <a:bodyPr wrap="square">
            <a:spAutoFit/>
          </a:bodyPr>
          <a:lstStyle/>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7200" b="0" i="0" u="none" strike="noStrike" kern="0" cap="none" spc="0" normalizeH="0" baseline="0" noProof="0" dirty="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ea typeface="+mn-ea"/>
                <a:cs typeface="+mn-cs"/>
              </a:rPr>
              <a:t>PHẦN </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7200" b="0" i="0" u="none" strike="noStrike" kern="0" cap="none" spc="0" normalizeH="0" baseline="0" noProof="0" dirty="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ea typeface="+mn-ea"/>
                <a:cs typeface="+mn-cs"/>
              </a:rPr>
              <a:t>TỰ LUẬN</a:t>
            </a:r>
            <a:endParaRPr kumimoji="0" lang="en" sz="7200" b="0" i="0" u="none" strike="noStrike" kern="0" cap="none" spc="0" normalizeH="0" baseline="0" noProof="0" dirty="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ea typeface="+mn-ea"/>
              <a:cs typeface="+mn-cs"/>
              <a:sym typeface="Fira Sans"/>
            </a:endParaRPr>
          </a:p>
        </p:txBody>
      </p:sp>
    </p:spTree>
    <p:extLst>
      <p:ext uri="{BB962C8B-B14F-4D97-AF65-F5344CB8AC3E}">
        <p14:creationId xmlns:p14="http://schemas.microsoft.com/office/powerpoint/2010/main" val="426345839"/>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5E-6 -2.22222E-6 L 5E-6 -0.05 " pathEditMode="relative" rAng="0" ptsTypes="AA">
                                      <p:cBhvr>
                                        <p:cTn id="6" dur="1500" fill="hold"/>
                                        <p:tgtEl>
                                          <p:spTgt spid="14"/>
                                        </p:tgtEl>
                                        <p:attrNameLst>
                                          <p:attrName>ppt_x</p:attrName>
                                          <p:attrName>ppt_y</p:attrName>
                                        </p:attrNameLst>
                                      </p:cBhvr>
                                      <p:rCtr x="0" y="-2500"/>
                                    </p:animMotion>
                                  </p:childTnLst>
                                </p:cTn>
                              </p:par>
                              <p:par>
                                <p:cTn id="7"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8" dur="1500" fill="hold"/>
                                        <p:tgtEl>
                                          <p:spTgt spid="19"/>
                                        </p:tgtEl>
                                        <p:attrNameLst>
                                          <p:attrName>ppt_x</p:attrName>
                                          <p:attrName>ppt_y</p:attrName>
                                        </p:attrNameLst>
                                      </p:cBhvr>
                                      <p:rCtr x="0" y="-2500"/>
                                    </p:animMotion>
                                  </p:childTnLst>
                                </p:cTn>
                              </p:par>
                              <p:par>
                                <p:cTn id="9"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0" dur="1500" fill="hold"/>
                                        <p:tgtEl>
                                          <p:spTgt spid="16"/>
                                        </p:tgtEl>
                                        <p:attrNameLst>
                                          <p:attrName>ppt_x</p:attrName>
                                          <p:attrName>ppt_y</p:attrName>
                                        </p:attrNameLst>
                                      </p:cBhvr>
                                      <p:rCtr x="0" y="-2500"/>
                                    </p:animMotion>
                                  </p:childTnLst>
                                </p:cTn>
                              </p:par>
                              <p:par>
                                <p:cTn id="11"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12" dur="1500" fill="hold"/>
                                        <p:tgtEl>
                                          <p:spTgt spid="21"/>
                                        </p:tgtEl>
                                        <p:attrNameLst>
                                          <p:attrName>ppt_x</p:attrName>
                                          <p:attrName>ppt_y</p:attrName>
                                        </p:attrNameLst>
                                      </p:cBhvr>
                                      <p:rCtr x="0" y="-2500"/>
                                    </p:animMotion>
                                  </p:childTnLst>
                                </p:cTn>
                              </p:par>
                              <p:par>
                                <p:cTn id="13"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4" dur="1500" fill="hold"/>
                                        <p:tgtEl>
                                          <p:spTgt spid="23"/>
                                        </p:tgtEl>
                                        <p:attrNameLst>
                                          <p:attrName>ppt_x</p:attrName>
                                          <p:attrName>ppt_y</p:attrName>
                                        </p:attrNameLst>
                                      </p:cBhvr>
                                      <p:rCtr x="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Form_giai">
            <a:extLst>
              <a:ext uri="{FF2B5EF4-FFF2-40B4-BE49-F238E27FC236}">
                <a16:creationId xmlns:a16="http://schemas.microsoft.com/office/drawing/2014/main" id="{971262C6-1249-42D3-95C6-C3B30D0B9B78}"/>
              </a:ext>
            </a:extLst>
          </p:cNvPr>
          <p:cNvGrpSpPr/>
          <p:nvPr/>
        </p:nvGrpSpPr>
        <p:grpSpPr>
          <a:xfrm>
            <a:off x="277999" y="1848941"/>
            <a:ext cx="11524064" cy="1120499"/>
            <a:chOff x="277999" y="2314574"/>
            <a:chExt cx="11524064" cy="1120499"/>
          </a:xfrm>
        </p:grpSpPr>
        <p:sp>
          <p:nvSpPr>
            <p:cNvPr id="28" name="Giai">
              <a:extLst>
                <a:ext uri="{FF2B5EF4-FFF2-40B4-BE49-F238E27FC236}">
                  <a16:creationId xmlns:a16="http://schemas.microsoft.com/office/drawing/2014/main" id="{AF81D432-6FAF-4355-BE34-C35A90365185}"/>
                </a:ext>
              </a:extLst>
            </p:cNvPr>
            <p:cNvSpPr/>
            <p:nvPr/>
          </p:nvSpPr>
          <p:spPr>
            <a:xfrm>
              <a:off x="372063" y="2541987"/>
              <a:ext cx="11430000" cy="893086"/>
            </a:xfrm>
            <a:prstGeom prst="roundRect">
              <a:avLst>
                <a:gd name="adj" fmla="val 5000"/>
              </a:avLst>
            </a:prstGeom>
            <a:solidFill>
              <a:srgbClr val="DBEEF4">
                <a:alpha val="85000"/>
              </a:srgbClr>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8" name="Group 7">
              <a:extLst>
                <a:ext uri="{FF2B5EF4-FFF2-40B4-BE49-F238E27FC236}">
                  <a16:creationId xmlns:a16="http://schemas.microsoft.com/office/drawing/2014/main" id="{37FDE97D-2B4B-4943-B8F7-D144CAB6DC55}"/>
                </a:ext>
              </a:extLst>
            </p:cNvPr>
            <p:cNvGrpSpPr/>
            <p:nvPr/>
          </p:nvGrpSpPr>
          <p:grpSpPr>
            <a:xfrm>
              <a:off x="277999" y="2314574"/>
              <a:ext cx="1557150" cy="454025"/>
              <a:chOff x="277999" y="2314574"/>
              <a:chExt cx="1557150" cy="454025"/>
            </a:xfrm>
          </p:grpSpPr>
          <p:sp>
            <p:nvSpPr>
              <p:cNvPr id="42" name="Rectangle: Single Corner Rounded 41">
                <a:extLst>
                  <a:ext uri="{FF2B5EF4-FFF2-40B4-BE49-F238E27FC236}">
                    <a16:creationId xmlns:a16="http://schemas.microsoft.com/office/drawing/2014/main" id="{460F3902-98DA-490E-B448-1039614502D6}"/>
                  </a:ext>
                </a:extLst>
              </p:cNvPr>
              <p:cNvSpPr/>
              <p:nvPr/>
            </p:nvSpPr>
            <p:spPr>
              <a:xfrm>
                <a:off x="499062" y="2333708"/>
                <a:ext cx="1336087" cy="381000"/>
              </a:xfrm>
              <a:prstGeom prst="round1Rect">
                <a:avLst/>
              </a:prstGeom>
              <a:solidFill>
                <a:srgbClr val="FFFFFF"/>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rtlCol="0" anchor="ctr"/>
              <a:lstStyle/>
              <a:p>
                <a:pPr algn="r"/>
                <a:r>
                  <a:rPr lang="en-US" sz="2400" b="1">
                    <a:solidFill>
                      <a:schemeClr val="accent5">
                        <a:lumMod val="75000"/>
                      </a:schemeClr>
                    </a:solidFill>
                    <a:latin typeface="Amazone" panose="020B0500000000000000" pitchFamily="34" charset="0"/>
                    <a:ea typeface="Amazone" panose="020B0500000000000000" pitchFamily="34" charset="0"/>
                    <a:cs typeface="Amazone" panose="020B0500000000000000" pitchFamily="34" charset="0"/>
                  </a:rPr>
                  <a:t>Lời giải</a:t>
                </a:r>
              </a:p>
            </p:txBody>
          </p:sp>
          <p:pic>
            <p:nvPicPr>
              <p:cNvPr id="6" name="Picture 5">
                <a:extLst>
                  <a:ext uri="{FF2B5EF4-FFF2-40B4-BE49-F238E27FC236}">
                    <a16:creationId xmlns:a16="http://schemas.microsoft.com/office/drawing/2014/main" id="{F1E1C029-0A0C-4981-9433-B4B6A9327EE4}"/>
                  </a:ext>
                </a:extLst>
              </p:cNvPr>
              <p:cNvPicPr>
                <a:picLocks noChangeAspect="1"/>
              </p:cNvPicPr>
              <p:nvPr/>
            </p:nvPicPr>
            <p:blipFill rotWithShape="1">
              <a:blip r:embed="rId2"/>
              <a:srcRect l="14450" t="8224" r="14865" b="16675"/>
              <a:stretch/>
            </p:blipFill>
            <p:spPr>
              <a:xfrm>
                <a:off x="277999" y="2314574"/>
                <a:ext cx="439551" cy="454025"/>
              </a:xfrm>
              <a:prstGeom prst="rect">
                <a:avLst/>
              </a:prstGeom>
            </p:spPr>
          </p:pic>
        </p:grpSp>
      </p:grpSp>
      <p:sp>
        <p:nvSpPr>
          <p:cNvPr id="25" name="Form_cau">
            <a:extLst>
              <a:ext uri="{FF2B5EF4-FFF2-40B4-BE49-F238E27FC236}">
                <a16:creationId xmlns:a16="http://schemas.microsoft.com/office/drawing/2014/main" id="{DB83B112-8509-4BF3-AA3C-0281436ABA06}"/>
              </a:ext>
            </a:extLst>
          </p:cNvPr>
          <p:cNvSpPr/>
          <p:nvPr/>
        </p:nvSpPr>
        <p:spPr>
          <a:xfrm>
            <a:off x="381000" y="368533"/>
            <a:ext cx="11430000" cy="1340941"/>
          </a:xfrm>
          <a:prstGeom prst="roundRect">
            <a:avLst>
              <a:gd name="adj" fmla="val 3200"/>
            </a:avLst>
          </a:prstGeom>
          <a:solidFill>
            <a:srgbClr val="FDEADA">
              <a:alpha val="85000"/>
            </a:srgbClr>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mc:AlternateContent xmlns:mc="http://schemas.openxmlformats.org/markup-compatibility/2006" xmlns:a14="http://schemas.microsoft.com/office/drawing/2010/main">
        <mc:Choice Requires="a14">
          <p:sp>
            <p:nvSpPr>
              <p:cNvPr id="37" name="De_bai">
                <a:extLst>
                  <a:ext uri="{FF2B5EF4-FFF2-40B4-BE49-F238E27FC236}">
                    <a16:creationId xmlns:a16="http://schemas.microsoft.com/office/drawing/2014/main" id="{3C797141-FE29-4955-B488-61136226F6C4}"/>
                  </a:ext>
                </a:extLst>
              </p:cNvPr>
              <p:cNvSpPr txBox="1"/>
              <p:nvPr/>
            </p:nvSpPr>
            <p:spPr>
              <a:xfrm>
                <a:off x="482822" y="631005"/>
                <a:ext cx="11236097" cy="769441"/>
              </a:xfrm>
              <a:prstGeom prst="rect">
                <a:avLst/>
              </a:prstGeom>
              <a:noFill/>
            </p:spPr>
            <p:txBody>
              <a:bodyPr wrap="square" lIns="0" tIns="0" rIns="0" bIns="0" rtlCol="0">
                <a:spAutoFit/>
              </a:bodyPr>
              <a:lstStyle/>
              <a:p>
                <a:pPr algn="just">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(THPTQG 2017) Một sóng điện từ có tần số </a:t>
                </a:r>
                <a14:m>
                  <m:oMath xmlns:m="http://schemas.openxmlformats.org/officeDocument/2006/math">
                    <m:r>
                      <a:rPr lang="en-US" sz="2500" b="1" i="0" kern="100" smtClean="0">
                        <a:solidFill>
                          <a:srgbClr val="276668"/>
                        </a:solidFill>
                        <a:effectLst/>
                        <a:latin typeface="Cambria Math" panose="02040503050406030204" pitchFamily="18" charset="0"/>
                        <a:ea typeface="Calibri" panose="020F0502020204030204" pitchFamily="34" charset="0"/>
                        <a:cs typeface="Times New Roman" panose="02020603050405020304" pitchFamily="18" charset="0"/>
                      </a:rPr>
                      <m:t>𝟐𝟓</m:t>
                    </m:r>
                    <m:r>
                      <m:rPr>
                        <m:nor/>
                      </m:rP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 </m:t>
                    </m:r>
                    <m:r>
                      <m:rPr>
                        <m:nor/>
                      </m:rP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MHz</m:t>
                    </m:r>
                  </m:oMath>
                </a14:m>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thì có chu kì là bao nhiêu giây?</a:t>
                </a:r>
                <a:endParaRPr lang="en-US" sz="2500" b="1" kern="10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mc:Choice>
        <mc:Fallback xmlns="">
          <p:sp>
            <p:nvSpPr>
              <p:cNvPr id="37" name="De_bai">
                <a:extLst>
                  <a:ext uri="{FF2B5EF4-FFF2-40B4-BE49-F238E27FC236}">
                    <a16:creationId xmlns:a16="http://schemas.microsoft.com/office/drawing/2014/main" id="{3C797141-FE29-4955-B488-61136226F6C4}"/>
                  </a:ext>
                </a:extLst>
              </p:cNvPr>
              <p:cNvSpPr txBox="1">
                <a:spLocks noRot="1" noChangeAspect="1" noMove="1" noResize="1" noEditPoints="1" noAdjustHandles="1" noChangeArrowheads="1" noChangeShapeType="1" noTextEdit="1"/>
              </p:cNvSpPr>
              <p:nvPr/>
            </p:nvSpPr>
            <p:spPr>
              <a:xfrm>
                <a:off x="482822" y="631005"/>
                <a:ext cx="11236097" cy="769441"/>
              </a:xfrm>
              <a:prstGeom prst="rect">
                <a:avLst/>
              </a:prstGeom>
              <a:blipFill>
                <a:blip r:embed="rId3"/>
                <a:stretch>
                  <a:fillRect l="-1682" t="-10317" r="-1736" b="-2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xt_giai">
                <a:extLst>
                  <a:ext uri="{FF2B5EF4-FFF2-40B4-BE49-F238E27FC236}">
                    <a16:creationId xmlns:a16="http://schemas.microsoft.com/office/drawing/2014/main" id="{07784CBC-ABEF-4FF8-8743-7CDEDDAC7B16}"/>
                  </a:ext>
                </a:extLst>
              </p:cNvPr>
              <p:cNvSpPr txBox="1">
                <a:spLocks/>
              </p:cNvSpPr>
              <p:nvPr/>
            </p:nvSpPr>
            <p:spPr>
              <a:xfrm>
                <a:off x="468231" y="2229941"/>
                <a:ext cx="11250688" cy="63908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spcAft>
                    <a:spcPts val="800"/>
                  </a:spcAft>
                </a:pPr>
                <a:r>
                  <a:rPr lang="en-US" sz="2500" b="1" kern="100" dirty="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 Chu </a:t>
                </a:r>
                <a:r>
                  <a:rPr lang="en-US" sz="2500" b="1" kern="100" dirty="0" err="1">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kì</a:t>
                </a:r>
                <a:r>
                  <a:rPr lang="en-US" sz="2500" b="1" kern="100" dirty="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của</a:t>
                </a:r>
                <a:r>
                  <a:rPr lang="en-US" sz="2500" b="1" kern="100" dirty="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sóng</a:t>
                </a:r>
                <a:r>
                  <a:rPr lang="en-US" sz="2500" b="1" kern="100" dirty="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điện</a:t>
                </a:r>
                <a:r>
                  <a:rPr lang="en-US" sz="2500" b="1" kern="100" dirty="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từ</a:t>
                </a:r>
                <a:r>
                  <a:rPr lang="en-US" sz="2500" b="1" kern="100" dirty="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a:t> </a:t>
                </a:r>
                <a14:m>
                  <m:oMath xmlns:m="http://schemas.openxmlformats.org/officeDocument/2006/math">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𝐓</m:t>
                    </m:r>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500" b="1" i="1" kern="100">
                            <a:solidFill>
                              <a:srgbClr val="276668"/>
                            </a:solidFill>
                            <a:latin typeface="Cambria Math" panose="02040503050406030204" pitchFamily="18" charset="0"/>
                            <a:ea typeface="Arial" panose="020B0604020202020204" pitchFamily="34" charset="0"/>
                            <a:cs typeface="Times New Roman" panose="02020603050405020304" pitchFamily="18" charset="0"/>
                          </a:rPr>
                        </m:ctrlPr>
                      </m:fPr>
                      <m:num>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𝐟</m:t>
                        </m:r>
                      </m:den>
                    </m:f>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500" b="1" i="1" kern="100">
                            <a:solidFill>
                              <a:srgbClr val="276668"/>
                            </a:solidFill>
                            <a:latin typeface="Cambria Math" panose="02040503050406030204" pitchFamily="18" charset="0"/>
                            <a:ea typeface="Arial" panose="020B0604020202020204" pitchFamily="34" charset="0"/>
                            <a:cs typeface="Times New Roman" panose="02020603050405020304" pitchFamily="18" charset="0"/>
                          </a:rPr>
                        </m:ctrlPr>
                      </m:fPr>
                      <m:num>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𝟐𝟓</m:t>
                        </m:r>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𝟎</m:t>
                            </m:r>
                          </m:e>
                          <m:sup>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𝟔</m:t>
                            </m:r>
                          </m:sup>
                        </m:sSup>
                      </m:den>
                    </m:f>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𝟒</m:t>
                    </m:r>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𝟎</m:t>
                        </m:r>
                      </m:e>
                      <m:sup>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Arial" panose="020B0604020202020204" pitchFamily="34" charset="0"/>
                            <a:cs typeface="Times New Roman" panose="02020603050405020304" pitchFamily="18" charset="0"/>
                          </a:rPr>
                          <m:t>𝟖</m:t>
                        </m:r>
                      </m:sup>
                    </m:sSup>
                    <m:r>
                      <m:rPr>
                        <m:nor/>
                      </m:rPr>
                      <a:rPr lang="en-US" sz="2500" b="1" kern="10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m:t> </m:t>
                    </m:r>
                    <m:r>
                      <m:rPr>
                        <m:nor/>
                      </m:rPr>
                      <a:rPr lang="en-US" sz="2500" b="1" kern="10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m:t>s</m:t>
                    </m:r>
                    <m:r>
                      <m:rPr>
                        <m:nor/>
                      </m:rPr>
                      <a:rPr lang="en-US" sz="2500" b="1" kern="100">
                        <a:solidFill>
                          <a:srgbClr val="276668"/>
                        </a:solidFill>
                        <a:latin typeface="#9Slide03 Arima Madurai Bold" panose="00000800000000000000" pitchFamily="2" charset="0"/>
                        <a:ea typeface="Arial" panose="020B0604020202020204" pitchFamily="34" charset="0"/>
                        <a:cs typeface="Times New Roman" panose="02020603050405020304" pitchFamily="18" charset="0"/>
                      </a:rPr>
                      <m:t>.</m:t>
                    </m:r>
                  </m:oMath>
                </a14:m>
                <a:endParaRPr lang="en-US" sz="2500" b="1" kern="100" dirty="0">
                  <a:latin typeface="#9Slide03 Arima Madurai Bold" panose="00000800000000000000" pitchFamily="2" charset="0"/>
                  <a:ea typeface="Calibri" panose="020F0502020204030204" pitchFamily="34" charset="0"/>
                  <a:cs typeface="Times New Roman" panose="02020603050405020304" pitchFamily="18" charset="0"/>
                </a:endParaRPr>
              </a:p>
            </p:txBody>
          </p:sp>
        </mc:Choice>
        <mc:Fallback xmlns="">
          <p:sp>
            <p:nvSpPr>
              <p:cNvPr id="30" name="txt_giai">
                <a:extLst>
                  <a:ext uri="{FF2B5EF4-FFF2-40B4-BE49-F238E27FC236}">
                    <a16:creationId xmlns:a16="http://schemas.microsoft.com/office/drawing/2014/main" id="{07784CBC-ABEF-4FF8-8743-7CDEDDAC7B16}"/>
                  </a:ext>
                </a:extLst>
              </p:cNvPr>
              <p:cNvSpPr txBox="1">
                <a:spLocks noRot="1" noChangeAspect="1" noMove="1" noResize="1" noEditPoints="1" noAdjustHandles="1" noChangeArrowheads="1" noChangeShapeType="1" noTextEdit="1"/>
              </p:cNvSpPr>
              <p:nvPr/>
            </p:nvSpPr>
            <p:spPr>
              <a:xfrm>
                <a:off x="468231" y="2229941"/>
                <a:ext cx="11250688" cy="639086"/>
              </a:xfrm>
              <a:prstGeom prst="rect">
                <a:avLst/>
              </a:prstGeom>
              <a:blipFill>
                <a:blip r:embed="rId4"/>
                <a:stretch>
                  <a:fillRect l="-1734" b="-22857"/>
                </a:stretch>
              </a:blipFill>
            </p:spPr>
            <p:txBody>
              <a:bodyPr/>
              <a:lstStyle/>
              <a:p>
                <a:r>
                  <a:rPr lang="en-US">
                    <a:noFill/>
                  </a:rPr>
                  <a:t> </a:t>
                </a:r>
              </a:p>
            </p:txBody>
          </p:sp>
        </mc:Fallback>
      </mc:AlternateContent>
      <p:sp>
        <p:nvSpPr>
          <p:cNvPr id="14" name="Right Triangle 13">
            <a:extLst>
              <a:ext uri="{FF2B5EF4-FFF2-40B4-BE49-F238E27FC236}">
                <a16:creationId xmlns:a16="http://schemas.microsoft.com/office/drawing/2014/main" id="{A904F29D-5040-4A85-8E3B-FC097A77D961}"/>
              </a:ext>
            </a:extLst>
          </p:cNvPr>
          <p:cNvSpPr/>
          <p:nvPr/>
        </p:nvSpPr>
        <p:spPr>
          <a:xfrm rot="10800000">
            <a:off x="259540" y="569151"/>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5" name="Group 14">
            <a:extLst>
              <a:ext uri="{FF2B5EF4-FFF2-40B4-BE49-F238E27FC236}">
                <a16:creationId xmlns:a16="http://schemas.microsoft.com/office/drawing/2014/main" id="{1BE28382-8074-4214-8AF1-2F1C1429E576}"/>
              </a:ext>
            </a:extLst>
          </p:cNvPr>
          <p:cNvGrpSpPr/>
          <p:nvPr/>
        </p:nvGrpSpPr>
        <p:grpSpPr>
          <a:xfrm>
            <a:off x="259541" y="167103"/>
            <a:ext cx="1719161" cy="402336"/>
            <a:chOff x="259541" y="174246"/>
            <a:chExt cx="1719161" cy="402336"/>
          </a:xfrm>
        </p:grpSpPr>
        <p:sp>
          <p:nvSpPr>
            <p:cNvPr id="16" name="txt_cau">
              <a:extLst>
                <a:ext uri="{FF2B5EF4-FFF2-40B4-BE49-F238E27FC236}">
                  <a16:creationId xmlns:a16="http://schemas.microsoft.com/office/drawing/2014/main" id="{C96D18E9-1D0C-447F-8DE5-4A4DC579ED00}"/>
                </a:ext>
              </a:extLst>
            </p:cNvPr>
            <p:cNvSpPr/>
            <p:nvPr/>
          </p:nvSpPr>
          <p:spPr>
            <a:xfrm>
              <a:off x="341300" y="183570"/>
              <a:ext cx="1637402" cy="376503"/>
            </a:xfrm>
            <a:prstGeom prst="roundRect">
              <a:avLst>
                <a:gd name="adj" fmla="val 50000"/>
              </a:avLst>
            </a:prstGeom>
            <a:solidFill>
              <a:srgbClr val="C0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chemeClr val="bg1"/>
                  </a:solidFill>
                  <a:latin typeface="Amazone" panose="020B0500000000000000" pitchFamily="34" charset="0"/>
                  <a:ea typeface="Amazone" panose="020B0500000000000000" pitchFamily="34" charset="0"/>
                  <a:cs typeface="Amazone" panose="020B0500000000000000" pitchFamily="34" charset="0"/>
                </a:rPr>
                <a:t>Câu 1</a:t>
              </a:r>
            </a:p>
          </p:txBody>
        </p:sp>
        <p:pic>
          <p:nvPicPr>
            <p:cNvPr id="17" name="Logo">
              <a:extLst>
                <a:ext uri="{FF2B5EF4-FFF2-40B4-BE49-F238E27FC236}">
                  <a16:creationId xmlns:a16="http://schemas.microsoft.com/office/drawing/2014/main" id="{091017C5-663F-466D-90AF-847A2207CB09}"/>
                </a:ext>
              </a:extLst>
            </p:cNvPr>
            <p:cNvPicPr>
              <a:picLocks noChangeAspect="1"/>
            </p:cNvPicPr>
            <p:nvPr/>
          </p:nvPicPr>
          <p:blipFill>
            <a:blip r:embed="rId5">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grpSp>
        <p:nvGrpSpPr>
          <p:cNvPr id="2" name="Form_giai">
            <a:extLst>
              <a:ext uri="{FF2B5EF4-FFF2-40B4-BE49-F238E27FC236}">
                <a16:creationId xmlns:a16="http://schemas.microsoft.com/office/drawing/2014/main" id="{E5EAB6FA-5D02-1CCF-D789-279D0F222D3C}"/>
              </a:ext>
            </a:extLst>
          </p:cNvPr>
          <p:cNvGrpSpPr/>
          <p:nvPr/>
        </p:nvGrpSpPr>
        <p:grpSpPr>
          <a:xfrm>
            <a:off x="289719" y="4753200"/>
            <a:ext cx="11524064" cy="1893850"/>
            <a:chOff x="277999" y="2314574"/>
            <a:chExt cx="11524064" cy="1893850"/>
          </a:xfrm>
        </p:grpSpPr>
        <p:sp>
          <p:nvSpPr>
            <p:cNvPr id="3" name="Giai">
              <a:extLst>
                <a:ext uri="{FF2B5EF4-FFF2-40B4-BE49-F238E27FC236}">
                  <a16:creationId xmlns:a16="http://schemas.microsoft.com/office/drawing/2014/main" id="{CF1AC40E-1958-6A4B-39F2-58E2400620A6}"/>
                </a:ext>
              </a:extLst>
            </p:cNvPr>
            <p:cNvSpPr/>
            <p:nvPr/>
          </p:nvSpPr>
          <p:spPr>
            <a:xfrm>
              <a:off x="372063" y="2541986"/>
              <a:ext cx="11430000" cy="1666438"/>
            </a:xfrm>
            <a:prstGeom prst="roundRect">
              <a:avLst>
                <a:gd name="adj" fmla="val 5000"/>
              </a:avLst>
            </a:prstGeom>
            <a:solidFill>
              <a:srgbClr val="DBEEF4">
                <a:alpha val="85000"/>
              </a:srgbClr>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4" name="Group 3">
              <a:extLst>
                <a:ext uri="{FF2B5EF4-FFF2-40B4-BE49-F238E27FC236}">
                  <a16:creationId xmlns:a16="http://schemas.microsoft.com/office/drawing/2014/main" id="{7248CA4C-C43F-A277-4E75-7CF45024C109}"/>
                </a:ext>
              </a:extLst>
            </p:cNvPr>
            <p:cNvGrpSpPr/>
            <p:nvPr/>
          </p:nvGrpSpPr>
          <p:grpSpPr>
            <a:xfrm>
              <a:off x="277999" y="2314574"/>
              <a:ext cx="1557150" cy="454025"/>
              <a:chOff x="277999" y="2314574"/>
              <a:chExt cx="1557150" cy="454025"/>
            </a:xfrm>
          </p:grpSpPr>
          <p:sp>
            <p:nvSpPr>
              <p:cNvPr id="5" name="Rectangle: Single Corner Rounded 4">
                <a:extLst>
                  <a:ext uri="{FF2B5EF4-FFF2-40B4-BE49-F238E27FC236}">
                    <a16:creationId xmlns:a16="http://schemas.microsoft.com/office/drawing/2014/main" id="{D90673EC-2B0D-7AA5-376B-5DE8A2872BBB}"/>
                  </a:ext>
                </a:extLst>
              </p:cNvPr>
              <p:cNvSpPr/>
              <p:nvPr/>
            </p:nvSpPr>
            <p:spPr>
              <a:xfrm>
                <a:off x="499062" y="2333708"/>
                <a:ext cx="1336087" cy="381000"/>
              </a:xfrm>
              <a:prstGeom prst="round1Rect">
                <a:avLst/>
              </a:prstGeom>
              <a:solidFill>
                <a:srgbClr val="FFFFFF"/>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rtlCol="0" anchor="ctr"/>
              <a:lstStyle/>
              <a:p>
                <a:pPr algn="r"/>
                <a:r>
                  <a:rPr lang="en-US" sz="2400" b="1">
                    <a:solidFill>
                      <a:schemeClr val="accent5">
                        <a:lumMod val="75000"/>
                      </a:schemeClr>
                    </a:solidFill>
                    <a:latin typeface="Amazone" panose="020B0500000000000000" pitchFamily="34" charset="0"/>
                    <a:ea typeface="Amazone" panose="020B0500000000000000" pitchFamily="34" charset="0"/>
                    <a:cs typeface="Amazone" panose="020B0500000000000000" pitchFamily="34" charset="0"/>
                  </a:rPr>
                  <a:t>Lời giải</a:t>
                </a:r>
              </a:p>
            </p:txBody>
          </p:sp>
          <p:pic>
            <p:nvPicPr>
              <p:cNvPr id="7" name="Picture 6">
                <a:extLst>
                  <a:ext uri="{FF2B5EF4-FFF2-40B4-BE49-F238E27FC236}">
                    <a16:creationId xmlns:a16="http://schemas.microsoft.com/office/drawing/2014/main" id="{711B27BB-6B6B-7441-6F8C-EE385AB9C568}"/>
                  </a:ext>
                </a:extLst>
              </p:cNvPr>
              <p:cNvPicPr>
                <a:picLocks noChangeAspect="1"/>
              </p:cNvPicPr>
              <p:nvPr/>
            </p:nvPicPr>
            <p:blipFill rotWithShape="1">
              <a:blip r:embed="rId2"/>
              <a:srcRect l="14450" t="8224" r="14865" b="16675"/>
              <a:stretch/>
            </p:blipFill>
            <p:spPr>
              <a:xfrm>
                <a:off x="277999" y="2314574"/>
                <a:ext cx="439551" cy="454025"/>
              </a:xfrm>
              <a:prstGeom prst="rect">
                <a:avLst/>
              </a:prstGeom>
            </p:spPr>
          </p:pic>
        </p:grpSp>
      </p:grpSp>
      <p:sp>
        <p:nvSpPr>
          <p:cNvPr id="10" name="Form_cau">
            <a:extLst>
              <a:ext uri="{FF2B5EF4-FFF2-40B4-BE49-F238E27FC236}">
                <a16:creationId xmlns:a16="http://schemas.microsoft.com/office/drawing/2014/main" id="{CB7C2ABC-AAD3-57D6-D0A7-C8FBC77FB699}"/>
              </a:ext>
            </a:extLst>
          </p:cNvPr>
          <p:cNvSpPr/>
          <p:nvPr/>
        </p:nvSpPr>
        <p:spPr>
          <a:xfrm>
            <a:off x="392720" y="3264134"/>
            <a:ext cx="11430000" cy="1349598"/>
          </a:xfrm>
          <a:prstGeom prst="roundRect">
            <a:avLst>
              <a:gd name="adj" fmla="val 3200"/>
            </a:avLst>
          </a:prstGeom>
          <a:solidFill>
            <a:srgbClr val="FDEADA">
              <a:alpha val="85000"/>
            </a:srgbClr>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mc:AlternateContent xmlns:mc="http://schemas.openxmlformats.org/markup-compatibility/2006" xmlns:a14="http://schemas.microsoft.com/office/drawing/2010/main">
        <mc:Choice Requires="a14">
          <p:sp>
            <p:nvSpPr>
              <p:cNvPr id="11" name="De_bai">
                <a:extLst>
                  <a:ext uri="{FF2B5EF4-FFF2-40B4-BE49-F238E27FC236}">
                    <a16:creationId xmlns:a16="http://schemas.microsoft.com/office/drawing/2014/main" id="{450C9CA5-AA53-8B5D-924C-63F51EFA932C}"/>
                  </a:ext>
                </a:extLst>
              </p:cNvPr>
              <p:cNvSpPr txBox="1"/>
              <p:nvPr/>
            </p:nvSpPr>
            <p:spPr>
              <a:xfrm>
                <a:off x="494542" y="3526607"/>
                <a:ext cx="11236097" cy="778098"/>
              </a:xfrm>
              <a:prstGeom prst="rect">
                <a:avLst/>
              </a:prstGeom>
              <a:noFill/>
            </p:spPr>
            <p:txBody>
              <a:bodyPr wrap="square" lIns="0" tIns="0" rIns="0" bIns="0" rtlCol="0">
                <a:spAutoFit/>
              </a:bodyPr>
              <a:lstStyle/>
              <a:p>
                <a:pPr algn="just">
                  <a:spcAft>
                    <a:spcPts val="800"/>
                  </a:spcAft>
                </a:pPr>
                <a:r>
                  <a:rPr lang="it-IT"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(CĐ 2009) Một sóng điện từ có tần số </a:t>
                </a:r>
                <a14:m>
                  <m:oMath xmlns:m="http://schemas.openxmlformats.org/officeDocument/2006/math">
                    <m:r>
                      <m:rPr>
                        <m:nor/>
                      </m:rP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100 </m:t>
                    </m:r>
                    <m:r>
                      <m:rPr>
                        <m:nor/>
                      </m:rP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MHz</m:t>
                    </m:r>
                  </m:oMath>
                </a14:m>
                <a:r>
                  <a:rPr lang="it-IT"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truyền với tốc độ </a:t>
                </a:r>
                <a14:m>
                  <m:oMath xmlns:m="http://schemas.openxmlformats.org/officeDocument/2006/math">
                    <m:r>
                      <m:rPr>
                        <m:nor/>
                      </m:rP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3.1</m:t>
                    </m:r>
                    <m:sSup>
                      <m:sSupPr>
                        <m:ctrlPr>
                          <a:rPr lang="en-US" sz="2500" b="1" i="1" kern="100">
                            <a:solidFill>
                              <a:srgbClr val="276668"/>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nor/>
                          </m:rP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0</m:t>
                        </m:r>
                      </m:e>
                      <m:sup>
                        <m:r>
                          <a:rPr lang="it-IT" sz="2500" b="1" i="0" kern="100" smtClean="0">
                            <a:solidFill>
                              <a:srgbClr val="276668"/>
                            </a:solidFill>
                            <a:effectLst/>
                            <a:latin typeface="Cambria Math" panose="02040503050406030204" pitchFamily="18" charset="0"/>
                            <a:ea typeface="Calibri" panose="020F0502020204030204" pitchFamily="34" charset="0"/>
                            <a:cs typeface="Times New Roman" panose="02020603050405020304" pitchFamily="18" charset="0"/>
                          </a:rPr>
                          <m:t>𝟖</m:t>
                        </m:r>
                      </m:sup>
                    </m:sSup>
                    <m:r>
                      <a:rPr lang="it-IT" sz="2500" b="1" i="0" kern="100" smtClean="0">
                        <a:solidFill>
                          <a:srgbClr val="276668"/>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m</m:t>
                    </m:r>
                    <m:r>
                      <m:rPr>
                        <m:nor/>
                      </m:rP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m:t>
                    </m:r>
                    <m:r>
                      <m:rPr>
                        <m:nor/>
                      </m:rP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m:t>s</m:t>
                    </m:r>
                  </m:oMath>
                </a14:m>
                <a:r>
                  <a:rPr lang="it-IT"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có bước sóng là bao nhiêu?</a:t>
                </a:r>
                <a:endParaRPr lang="en-US" sz="2500" b="1"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mc:Choice>
        <mc:Fallback xmlns="">
          <p:sp>
            <p:nvSpPr>
              <p:cNvPr id="11" name="De_bai">
                <a:extLst>
                  <a:ext uri="{FF2B5EF4-FFF2-40B4-BE49-F238E27FC236}">
                    <a16:creationId xmlns:a16="http://schemas.microsoft.com/office/drawing/2014/main" id="{450C9CA5-AA53-8B5D-924C-63F51EFA932C}"/>
                  </a:ext>
                </a:extLst>
              </p:cNvPr>
              <p:cNvSpPr txBox="1">
                <a:spLocks noRot="1" noChangeAspect="1" noMove="1" noResize="1" noEditPoints="1" noAdjustHandles="1" noChangeArrowheads="1" noChangeShapeType="1" noTextEdit="1"/>
              </p:cNvSpPr>
              <p:nvPr/>
            </p:nvSpPr>
            <p:spPr>
              <a:xfrm>
                <a:off x="494542" y="3526607"/>
                <a:ext cx="11236097" cy="778098"/>
              </a:xfrm>
              <a:prstGeom prst="rect">
                <a:avLst/>
              </a:prstGeom>
              <a:blipFill>
                <a:blip r:embed="rId6"/>
                <a:stretch>
                  <a:fillRect l="-1682" t="-9449" r="-1736" b="-23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xt_giai">
                <a:extLst>
                  <a:ext uri="{FF2B5EF4-FFF2-40B4-BE49-F238E27FC236}">
                    <a16:creationId xmlns:a16="http://schemas.microsoft.com/office/drawing/2014/main" id="{5963B99E-2F78-05CE-CBEF-129F44C3EF0A}"/>
                  </a:ext>
                </a:extLst>
              </p:cNvPr>
              <p:cNvSpPr txBox="1">
                <a:spLocks/>
              </p:cNvSpPr>
              <p:nvPr/>
            </p:nvSpPr>
            <p:spPr>
              <a:xfrm>
                <a:off x="479951" y="5134200"/>
                <a:ext cx="11250688" cy="141243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spcAft>
                    <a:spcPts val="800"/>
                  </a:spcAft>
                </a:pPr>
                <a:r>
                  <a:rPr lang="it-IT"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Ta có</a:t>
                </a:r>
                <a14:m>
                  <m:oMath xmlns:m="http://schemas.openxmlformats.org/officeDocument/2006/math">
                    <m:d>
                      <m:dPr>
                        <m:begChr m:val="{"/>
                        <m:endChr m:val=""/>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eqArrPr>
                          <m:e>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&amp;</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𝐟</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𝟏𝟎𝟎</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 </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𝐌𝐇𝐳</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𝟎</m:t>
                                </m:r>
                              </m:e>
                              <m:sup>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𝟖</m:t>
                                </m:r>
                              </m:sup>
                            </m:sSup>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 </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𝐇𝐳</m:t>
                            </m:r>
                          </m:e>
                          <m:e>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&amp;</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𝛌</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fPr>
                              <m:num>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𝐜</m:t>
                                </m:r>
                              </m:num>
                              <m:den>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𝐟</m:t>
                                </m:r>
                              </m:den>
                            </m:f>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fPr>
                              <m:num>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𝟑</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𝟎</m:t>
                                    </m:r>
                                  </m:e>
                                  <m:sup>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𝟖</m:t>
                                    </m:r>
                                  </m:sup>
                                </m:sSup>
                              </m:num>
                              <m:den>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𝟎</m:t>
                                    </m:r>
                                  </m:e>
                                  <m:sup>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𝟖</m:t>
                                    </m:r>
                                  </m:sup>
                                </m:sSup>
                              </m:den>
                            </m:f>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𝟑</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 </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𝐦</m:t>
                            </m:r>
                            <m:r>
                              <a:rPr lang="it-IT"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2500" b="1" kern="100" dirty="0">
                  <a:latin typeface="#9Slide03 Arima Madurai Bold" panose="00000800000000000000" pitchFamily="2" charset="0"/>
                  <a:ea typeface="Calibri" panose="020F0502020204030204" pitchFamily="34" charset="0"/>
                  <a:cs typeface="Times New Roman" panose="02020603050405020304" pitchFamily="18" charset="0"/>
                </a:endParaRPr>
              </a:p>
            </p:txBody>
          </p:sp>
        </mc:Choice>
        <mc:Fallback xmlns="">
          <p:sp>
            <p:nvSpPr>
              <p:cNvPr id="12" name="txt_giai">
                <a:extLst>
                  <a:ext uri="{FF2B5EF4-FFF2-40B4-BE49-F238E27FC236}">
                    <a16:creationId xmlns:a16="http://schemas.microsoft.com/office/drawing/2014/main" id="{5963B99E-2F78-05CE-CBEF-129F44C3EF0A}"/>
                  </a:ext>
                </a:extLst>
              </p:cNvPr>
              <p:cNvSpPr txBox="1">
                <a:spLocks noRot="1" noChangeAspect="1" noMove="1" noResize="1" noEditPoints="1" noAdjustHandles="1" noChangeArrowheads="1" noChangeShapeType="1" noTextEdit="1"/>
              </p:cNvSpPr>
              <p:nvPr/>
            </p:nvSpPr>
            <p:spPr>
              <a:xfrm>
                <a:off x="479951" y="5134200"/>
                <a:ext cx="11250688" cy="1412438"/>
              </a:xfrm>
              <a:prstGeom prst="rect">
                <a:avLst/>
              </a:prstGeom>
              <a:blipFill>
                <a:blip r:embed="rId7"/>
                <a:stretch>
                  <a:fillRect l="-1734"/>
                </a:stretch>
              </a:blipFill>
            </p:spPr>
            <p:txBody>
              <a:bodyPr/>
              <a:lstStyle/>
              <a:p>
                <a:r>
                  <a:rPr lang="en-US">
                    <a:noFill/>
                  </a:rPr>
                  <a:t> </a:t>
                </a:r>
              </a:p>
            </p:txBody>
          </p:sp>
        </mc:Fallback>
      </mc:AlternateContent>
      <p:sp>
        <p:nvSpPr>
          <p:cNvPr id="13" name="Right Triangle 12">
            <a:extLst>
              <a:ext uri="{FF2B5EF4-FFF2-40B4-BE49-F238E27FC236}">
                <a16:creationId xmlns:a16="http://schemas.microsoft.com/office/drawing/2014/main" id="{6B21CBEF-BDA7-C7E4-49A5-E1EFC3978617}"/>
              </a:ext>
            </a:extLst>
          </p:cNvPr>
          <p:cNvSpPr/>
          <p:nvPr/>
        </p:nvSpPr>
        <p:spPr>
          <a:xfrm rot="10800000">
            <a:off x="271260" y="3464753"/>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8" name="Group 17">
            <a:extLst>
              <a:ext uri="{FF2B5EF4-FFF2-40B4-BE49-F238E27FC236}">
                <a16:creationId xmlns:a16="http://schemas.microsoft.com/office/drawing/2014/main" id="{97668339-EC42-B084-32CF-90A55E69965B}"/>
              </a:ext>
            </a:extLst>
          </p:cNvPr>
          <p:cNvGrpSpPr/>
          <p:nvPr/>
        </p:nvGrpSpPr>
        <p:grpSpPr>
          <a:xfrm>
            <a:off x="271261" y="3062705"/>
            <a:ext cx="1719161" cy="402336"/>
            <a:chOff x="259541" y="174246"/>
            <a:chExt cx="1719161" cy="402336"/>
          </a:xfrm>
        </p:grpSpPr>
        <p:sp>
          <p:nvSpPr>
            <p:cNvPr id="19" name="txt_cau">
              <a:extLst>
                <a:ext uri="{FF2B5EF4-FFF2-40B4-BE49-F238E27FC236}">
                  <a16:creationId xmlns:a16="http://schemas.microsoft.com/office/drawing/2014/main" id="{770D234B-7F58-6D33-42B3-2CC345B03966}"/>
                </a:ext>
              </a:extLst>
            </p:cNvPr>
            <p:cNvSpPr/>
            <p:nvPr/>
          </p:nvSpPr>
          <p:spPr>
            <a:xfrm>
              <a:off x="341300" y="183570"/>
              <a:ext cx="1637402" cy="376503"/>
            </a:xfrm>
            <a:prstGeom prst="roundRect">
              <a:avLst>
                <a:gd name="adj" fmla="val 50000"/>
              </a:avLst>
            </a:prstGeom>
            <a:solidFill>
              <a:srgbClr val="C0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chemeClr val="bg1"/>
                  </a:solidFill>
                  <a:latin typeface="Amazone" panose="020B0500000000000000" pitchFamily="34" charset="0"/>
                  <a:ea typeface="Amazone" panose="020B0500000000000000" pitchFamily="34" charset="0"/>
                  <a:cs typeface="Amazone" panose="020B0500000000000000" pitchFamily="34" charset="0"/>
                </a:rPr>
                <a:t>Câu 2</a:t>
              </a:r>
            </a:p>
          </p:txBody>
        </p:sp>
        <p:pic>
          <p:nvPicPr>
            <p:cNvPr id="20" name="Logo">
              <a:extLst>
                <a:ext uri="{FF2B5EF4-FFF2-40B4-BE49-F238E27FC236}">
                  <a16:creationId xmlns:a16="http://schemas.microsoft.com/office/drawing/2014/main" id="{FF550D15-0F3F-E30C-A41E-83AF9B1980B9}"/>
                </a:ext>
              </a:extLst>
            </p:cNvPr>
            <p:cNvPicPr>
              <a:picLocks noChangeAspect="1"/>
            </p:cNvPicPr>
            <p:nvPr/>
          </p:nvPicPr>
          <p:blipFill>
            <a:blip r:embed="rId5">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342202054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Form_giai">
            <a:extLst>
              <a:ext uri="{FF2B5EF4-FFF2-40B4-BE49-F238E27FC236}">
                <a16:creationId xmlns:a16="http://schemas.microsoft.com/office/drawing/2014/main" id="{971262C6-1249-42D3-95C6-C3B30D0B9B78}"/>
              </a:ext>
            </a:extLst>
          </p:cNvPr>
          <p:cNvGrpSpPr/>
          <p:nvPr/>
        </p:nvGrpSpPr>
        <p:grpSpPr>
          <a:xfrm>
            <a:off x="277999" y="2813253"/>
            <a:ext cx="11524064" cy="2090636"/>
            <a:chOff x="277999" y="2314574"/>
            <a:chExt cx="11524064" cy="2090636"/>
          </a:xfrm>
        </p:grpSpPr>
        <p:sp>
          <p:nvSpPr>
            <p:cNvPr id="28" name="Giai">
              <a:extLst>
                <a:ext uri="{FF2B5EF4-FFF2-40B4-BE49-F238E27FC236}">
                  <a16:creationId xmlns:a16="http://schemas.microsoft.com/office/drawing/2014/main" id="{AF81D432-6FAF-4355-BE34-C35A90365185}"/>
                </a:ext>
              </a:extLst>
            </p:cNvPr>
            <p:cNvSpPr/>
            <p:nvPr/>
          </p:nvSpPr>
          <p:spPr>
            <a:xfrm>
              <a:off x="372063" y="2541987"/>
              <a:ext cx="11430000" cy="1863223"/>
            </a:xfrm>
            <a:prstGeom prst="roundRect">
              <a:avLst>
                <a:gd name="adj" fmla="val 5000"/>
              </a:avLst>
            </a:prstGeom>
            <a:solidFill>
              <a:srgbClr val="DBEEF4">
                <a:alpha val="85000"/>
              </a:srgbClr>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8" name="Group 7">
              <a:extLst>
                <a:ext uri="{FF2B5EF4-FFF2-40B4-BE49-F238E27FC236}">
                  <a16:creationId xmlns:a16="http://schemas.microsoft.com/office/drawing/2014/main" id="{37FDE97D-2B4B-4943-B8F7-D144CAB6DC55}"/>
                </a:ext>
              </a:extLst>
            </p:cNvPr>
            <p:cNvGrpSpPr/>
            <p:nvPr/>
          </p:nvGrpSpPr>
          <p:grpSpPr>
            <a:xfrm>
              <a:off x="277999" y="2314574"/>
              <a:ext cx="1557150" cy="454025"/>
              <a:chOff x="277999" y="2314574"/>
              <a:chExt cx="1557150" cy="454025"/>
            </a:xfrm>
          </p:grpSpPr>
          <p:sp>
            <p:nvSpPr>
              <p:cNvPr id="42" name="Rectangle: Single Corner Rounded 41">
                <a:extLst>
                  <a:ext uri="{FF2B5EF4-FFF2-40B4-BE49-F238E27FC236}">
                    <a16:creationId xmlns:a16="http://schemas.microsoft.com/office/drawing/2014/main" id="{460F3902-98DA-490E-B448-1039614502D6}"/>
                  </a:ext>
                </a:extLst>
              </p:cNvPr>
              <p:cNvSpPr/>
              <p:nvPr/>
            </p:nvSpPr>
            <p:spPr>
              <a:xfrm>
                <a:off x="499062" y="2333708"/>
                <a:ext cx="1336087" cy="381000"/>
              </a:xfrm>
              <a:prstGeom prst="round1Rect">
                <a:avLst/>
              </a:prstGeom>
              <a:solidFill>
                <a:srgbClr val="FFFFFF"/>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rtlCol="0" anchor="ctr"/>
              <a:lstStyle/>
              <a:p>
                <a:pPr algn="r"/>
                <a:r>
                  <a:rPr lang="en-US" sz="2400" b="1">
                    <a:solidFill>
                      <a:schemeClr val="accent5">
                        <a:lumMod val="75000"/>
                      </a:schemeClr>
                    </a:solidFill>
                    <a:latin typeface="Amazone" panose="020B0500000000000000" pitchFamily="34" charset="0"/>
                    <a:ea typeface="Amazone" panose="020B0500000000000000" pitchFamily="34" charset="0"/>
                    <a:cs typeface="Amazone" panose="020B0500000000000000" pitchFamily="34" charset="0"/>
                  </a:rPr>
                  <a:t>Lời giải</a:t>
                </a:r>
              </a:p>
            </p:txBody>
          </p:sp>
          <p:pic>
            <p:nvPicPr>
              <p:cNvPr id="6" name="Picture 5">
                <a:extLst>
                  <a:ext uri="{FF2B5EF4-FFF2-40B4-BE49-F238E27FC236}">
                    <a16:creationId xmlns:a16="http://schemas.microsoft.com/office/drawing/2014/main" id="{F1E1C029-0A0C-4981-9433-B4B6A9327EE4}"/>
                  </a:ext>
                </a:extLst>
              </p:cNvPr>
              <p:cNvPicPr>
                <a:picLocks noChangeAspect="1"/>
              </p:cNvPicPr>
              <p:nvPr/>
            </p:nvPicPr>
            <p:blipFill rotWithShape="1">
              <a:blip r:embed="rId2"/>
              <a:srcRect l="14450" t="8224" r="14865" b="16675"/>
              <a:stretch/>
            </p:blipFill>
            <p:spPr>
              <a:xfrm>
                <a:off x="277999" y="2314574"/>
                <a:ext cx="439551" cy="454025"/>
              </a:xfrm>
              <a:prstGeom prst="rect">
                <a:avLst/>
              </a:prstGeom>
            </p:spPr>
          </p:pic>
        </p:grpSp>
      </p:grpSp>
      <p:sp>
        <p:nvSpPr>
          <p:cNvPr id="25" name="Form_cau">
            <a:extLst>
              <a:ext uri="{FF2B5EF4-FFF2-40B4-BE49-F238E27FC236}">
                <a16:creationId xmlns:a16="http://schemas.microsoft.com/office/drawing/2014/main" id="{DB83B112-8509-4BF3-AA3C-0281436ABA06}"/>
              </a:ext>
            </a:extLst>
          </p:cNvPr>
          <p:cNvSpPr/>
          <p:nvPr/>
        </p:nvSpPr>
        <p:spPr>
          <a:xfrm>
            <a:off x="381000" y="563402"/>
            <a:ext cx="11430000" cy="2110383"/>
          </a:xfrm>
          <a:prstGeom prst="roundRect">
            <a:avLst>
              <a:gd name="adj" fmla="val 3200"/>
            </a:avLst>
          </a:prstGeom>
          <a:solidFill>
            <a:srgbClr val="FDEADA">
              <a:alpha val="85000"/>
            </a:srgbClr>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De_bai">
            <a:extLst>
              <a:ext uri="{FF2B5EF4-FFF2-40B4-BE49-F238E27FC236}">
                <a16:creationId xmlns:a16="http://schemas.microsoft.com/office/drawing/2014/main" id="{3C797141-FE29-4955-B488-61136226F6C4}"/>
              </a:ext>
            </a:extLst>
          </p:cNvPr>
          <p:cNvSpPr txBox="1"/>
          <p:nvPr/>
        </p:nvSpPr>
        <p:spPr>
          <a:xfrm>
            <a:off x="482822" y="825875"/>
            <a:ext cx="11236097" cy="1538883"/>
          </a:xfrm>
          <a:prstGeom prst="rect">
            <a:avLst/>
          </a:prstGeom>
          <a:noFill/>
        </p:spPr>
        <p:txBody>
          <a:bodyPr wrap="square" lIns="0" tIns="0" rIns="0" bIns="0" rtlCol="0">
            <a:spAutoFit/>
          </a:bodyPr>
          <a:lstStyle/>
          <a:p>
            <a:pPr algn="just">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[KNTT]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Một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vệ</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tinh</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nhân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tạo</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chuyển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động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ở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độ</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cao</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575 km so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với</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mặt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đất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phát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vô</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tuyến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có</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tần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số</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92,4 MHz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với</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công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suất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bằng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25,0 kW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về</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phía</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mặt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đất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Hãy</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tính</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cường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độ</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nhận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được</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bởi</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một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máy</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thu</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vô</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tuyến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ở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mặt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đất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ngay</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phía</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dưới</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vệ</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tinh</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Bỏ</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qua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sự</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hấp</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thụ</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của</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khí</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quyển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endParaRPr lang="en-US" sz="2500" b="1"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xt_giai">
                <a:extLst>
                  <a:ext uri="{FF2B5EF4-FFF2-40B4-BE49-F238E27FC236}">
                    <a16:creationId xmlns:a16="http://schemas.microsoft.com/office/drawing/2014/main" id="{07784CBC-ABEF-4FF8-8743-7CDEDDAC7B16}"/>
                  </a:ext>
                </a:extLst>
              </p:cNvPr>
              <p:cNvSpPr txBox="1">
                <a:spLocks/>
              </p:cNvSpPr>
              <p:nvPr/>
            </p:nvSpPr>
            <p:spPr>
              <a:xfrm>
                <a:off x="468231" y="3194253"/>
                <a:ext cx="11250688" cy="1609223"/>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spcAft>
                    <a:spcPts val="800"/>
                  </a:spcAft>
                </a:pP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Cường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độ</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mà</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máy</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thu</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vô</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tuyến</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ở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mặt</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đất</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ngay</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phía</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dưới</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vệ</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tinh</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thu</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được</a:t>
                </a:r>
                <a:endParaRPr lang="en-US" sz="2500" b="1" kern="100" dirty="0">
                  <a:latin typeface="#9Slide03 Arima Madurai Bold" panose="00000800000000000000" pitchFamily="2" charset="0"/>
                  <a:ea typeface="Calibri" panose="020F0502020204030204" pitchFamily="34" charset="0"/>
                  <a:cs typeface="Times New Roman" panose="02020603050405020304" pitchFamily="18" charset="0"/>
                </a:endParaRPr>
              </a:p>
              <a:p>
                <a:pPr algn="just">
                  <a:lnSpc>
                    <a:spcPct val="115000"/>
                  </a:lnSpc>
                  <a:spcAft>
                    <a:spcPts val="800"/>
                  </a:spcAft>
                </a:pPr>
                <a14:m>
                  <m:oMathPara xmlns:m="http://schemas.openxmlformats.org/officeDocument/2006/math">
                    <m:oMathParaPr>
                      <m:jc m:val="centerGroup"/>
                    </m:oMathParaPr>
                    <m:oMath xmlns:m="http://schemas.openxmlformats.org/officeDocument/2006/math">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𝐈</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𝐏</m:t>
                          </m:r>
                        </m:num>
                        <m:den>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𝟒</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𝛑</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𝐫</m:t>
                              </m:r>
                            </m:e>
                            <m:sup>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𝟐</m:t>
                              </m:r>
                            </m:sup>
                          </m:sSup>
                        </m:den>
                      </m:f>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𝟐𝟓</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𝟎</m:t>
                              </m:r>
                            </m:e>
                            <m:sup>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𝟑</m:t>
                              </m:r>
                            </m:sup>
                          </m:sSup>
                        </m:num>
                        <m:den>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𝟒</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𝛑</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dPr>
                                <m:e>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𝟓𝟕𝟓</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𝟎</m:t>
                                      </m:r>
                                    </m:e>
                                    <m:sup>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𝟑</m:t>
                                      </m:r>
                                    </m:sup>
                                  </m:sSup>
                                </m:e>
                              </m:d>
                            </m:e>
                            <m:sup>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𝟐</m:t>
                              </m:r>
                            </m:sup>
                          </m:sSup>
                        </m:den>
                      </m:f>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𝟔</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𝟏</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𝟎</m:t>
                          </m:r>
                        </m:e>
                        <m:sup>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𝟗</m:t>
                          </m:r>
                        </m:sup>
                      </m:sSup>
                      <m:r>
                        <m:rPr>
                          <m:nor/>
                        </m:rPr>
                        <a:rPr lang="en-US" sz="2500" b="1" kern="10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m:t> </m:t>
                      </m:r>
                      <m:r>
                        <m:rPr>
                          <m:nor/>
                        </m:rPr>
                        <a:rPr lang="en-US" sz="2500" b="1" kern="10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m:t>W</m:t>
                      </m:r>
                      <m:r>
                        <m:rPr>
                          <m:nor/>
                        </m:rPr>
                        <a:rPr lang="en-US" sz="2500" b="1" kern="10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m:t>/</m:t>
                      </m:r>
                      <m:sSup>
                        <m:sSupPr>
                          <m:ctrlPr>
                            <a:rPr lang="en-US" sz="2500" b="1" i="1" kern="100">
                              <a:solidFill>
                                <a:srgbClr val="276668"/>
                              </a:solidFill>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2500" b="1" kern="10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m:t>m</m:t>
                          </m:r>
                        </m:e>
                        <m:sup>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2500" b="1" i="0" kern="100" smtClean="0">
                          <a:solidFill>
                            <a:srgbClr val="276668"/>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500" b="1" kern="100" dirty="0">
                  <a:latin typeface="#9Slide03 Arima Madurai Bold" panose="00000800000000000000" pitchFamily="2" charset="0"/>
                  <a:ea typeface="Calibri" panose="020F0502020204030204" pitchFamily="34" charset="0"/>
                  <a:cs typeface="Times New Roman" panose="02020603050405020304" pitchFamily="18" charset="0"/>
                </a:endParaRPr>
              </a:p>
            </p:txBody>
          </p:sp>
        </mc:Choice>
        <mc:Fallback xmlns="">
          <p:sp>
            <p:nvSpPr>
              <p:cNvPr id="30" name="txt_giai">
                <a:extLst>
                  <a:ext uri="{FF2B5EF4-FFF2-40B4-BE49-F238E27FC236}">
                    <a16:creationId xmlns:a16="http://schemas.microsoft.com/office/drawing/2014/main" id="{07784CBC-ABEF-4FF8-8743-7CDEDDAC7B16}"/>
                  </a:ext>
                </a:extLst>
              </p:cNvPr>
              <p:cNvSpPr txBox="1">
                <a:spLocks noRot="1" noChangeAspect="1" noMove="1" noResize="1" noEditPoints="1" noAdjustHandles="1" noChangeArrowheads="1" noChangeShapeType="1" noTextEdit="1"/>
              </p:cNvSpPr>
              <p:nvPr/>
            </p:nvSpPr>
            <p:spPr>
              <a:xfrm>
                <a:off x="468231" y="3194253"/>
                <a:ext cx="11250688" cy="1609223"/>
              </a:xfrm>
              <a:prstGeom prst="rect">
                <a:avLst/>
              </a:prstGeom>
              <a:blipFill>
                <a:blip r:embed="rId3"/>
                <a:stretch>
                  <a:fillRect l="-1734" t="-2652" r="-1626"/>
                </a:stretch>
              </a:blipFill>
            </p:spPr>
            <p:txBody>
              <a:bodyPr/>
              <a:lstStyle/>
              <a:p>
                <a:r>
                  <a:rPr lang="en-US">
                    <a:noFill/>
                  </a:rPr>
                  <a:t> </a:t>
                </a:r>
              </a:p>
            </p:txBody>
          </p:sp>
        </mc:Fallback>
      </mc:AlternateContent>
      <p:sp>
        <p:nvSpPr>
          <p:cNvPr id="14" name="Right Triangle 13">
            <a:extLst>
              <a:ext uri="{FF2B5EF4-FFF2-40B4-BE49-F238E27FC236}">
                <a16:creationId xmlns:a16="http://schemas.microsoft.com/office/drawing/2014/main" id="{A904F29D-5040-4A85-8E3B-FC097A77D961}"/>
              </a:ext>
            </a:extLst>
          </p:cNvPr>
          <p:cNvSpPr/>
          <p:nvPr/>
        </p:nvSpPr>
        <p:spPr>
          <a:xfrm rot="10800000">
            <a:off x="259540" y="764021"/>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5" name="Group 14">
            <a:extLst>
              <a:ext uri="{FF2B5EF4-FFF2-40B4-BE49-F238E27FC236}">
                <a16:creationId xmlns:a16="http://schemas.microsoft.com/office/drawing/2014/main" id="{1BE28382-8074-4214-8AF1-2F1C1429E576}"/>
              </a:ext>
            </a:extLst>
          </p:cNvPr>
          <p:cNvGrpSpPr/>
          <p:nvPr/>
        </p:nvGrpSpPr>
        <p:grpSpPr>
          <a:xfrm>
            <a:off x="259541" y="361973"/>
            <a:ext cx="1719161" cy="402336"/>
            <a:chOff x="259541" y="174246"/>
            <a:chExt cx="1719161" cy="402336"/>
          </a:xfrm>
        </p:grpSpPr>
        <p:sp>
          <p:nvSpPr>
            <p:cNvPr id="16" name="txt_cau">
              <a:extLst>
                <a:ext uri="{FF2B5EF4-FFF2-40B4-BE49-F238E27FC236}">
                  <a16:creationId xmlns:a16="http://schemas.microsoft.com/office/drawing/2014/main" id="{C96D18E9-1D0C-447F-8DE5-4A4DC579ED00}"/>
                </a:ext>
              </a:extLst>
            </p:cNvPr>
            <p:cNvSpPr/>
            <p:nvPr/>
          </p:nvSpPr>
          <p:spPr>
            <a:xfrm>
              <a:off x="341300" y="183570"/>
              <a:ext cx="1637402" cy="376503"/>
            </a:xfrm>
            <a:prstGeom prst="roundRect">
              <a:avLst>
                <a:gd name="adj" fmla="val 50000"/>
              </a:avLst>
            </a:prstGeom>
            <a:solidFill>
              <a:srgbClr val="C0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chemeClr val="bg1"/>
                  </a:solidFill>
                  <a:latin typeface="Amazone" panose="020B0500000000000000" pitchFamily="34" charset="0"/>
                  <a:ea typeface="Amazone" panose="020B0500000000000000" pitchFamily="34" charset="0"/>
                  <a:cs typeface="Amazone" panose="020B0500000000000000" pitchFamily="34" charset="0"/>
                </a:rPr>
                <a:t>Câu 3</a:t>
              </a:r>
            </a:p>
          </p:txBody>
        </p:sp>
        <p:pic>
          <p:nvPicPr>
            <p:cNvPr id="17" name="Logo">
              <a:extLst>
                <a:ext uri="{FF2B5EF4-FFF2-40B4-BE49-F238E27FC236}">
                  <a16:creationId xmlns:a16="http://schemas.microsoft.com/office/drawing/2014/main" id="{091017C5-663F-466D-90AF-847A2207CB09}"/>
                </a:ext>
              </a:extLst>
            </p:cNvPr>
            <p:cNvPicPr>
              <a:picLocks noChangeAspect="1"/>
            </p:cNvPicPr>
            <p:nvPr/>
          </p:nvPicPr>
          <p:blipFill>
            <a:blip r:embed="rId4">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67810585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wipe(left)">
                                      <p:cBhvr>
                                        <p:cTn id="1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Form_giai">
            <a:extLst>
              <a:ext uri="{FF2B5EF4-FFF2-40B4-BE49-F238E27FC236}">
                <a16:creationId xmlns:a16="http://schemas.microsoft.com/office/drawing/2014/main" id="{971262C6-1249-42D3-95C6-C3B30D0B9B78}"/>
              </a:ext>
            </a:extLst>
          </p:cNvPr>
          <p:cNvGrpSpPr/>
          <p:nvPr/>
        </p:nvGrpSpPr>
        <p:grpSpPr>
          <a:xfrm>
            <a:off x="277999" y="2618383"/>
            <a:ext cx="11524064" cy="2882582"/>
            <a:chOff x="277999" y="2314574"/>
            <a:chExt cx="11524064" cy="2882582"/>
          </a:xfrm>
        </p:grpSpPr>
        <p:sp>
          <p:nvSpPr>
            <p:cNvPr id="28" name="Giai">
              <a:extLst>
                <a:ext uri="{FF2B5EF4-FFF2-40B4-BE49-F238E27FC236}">
                  <a16:creationId xmlns:a16="http://schemas.microsoft.com/office/drawing/2014/main" id="{AF81D432-6FAF-4355-BE34-C35A90365185}"/>
                </a:ext>
              </a:extLst>
            </p:cNvPr>
            <p:cNvSpPr/>
            <p:nvPr/>
          </p:nvSpPr>
          <p:spPr>
            <a:xfrm>
              <a:off x="372063" y="2541986"/>
              <a:ext cx="11430000" cy="2655170"/>
            </a:xfrm>
            <a:prstGeom prst="roundRect">
              <a:avLst>
                <a:gd name="adj" fmla="val 5000"/>
              </a:avLst>
            </a:prstGeom>
            <a:solidFill>
              <a:srgbClr val="DBEEF4">
                <a:alpha val="85000"/>
              </a:srgbClr>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FDE97D-2B4B-4943-B8F7-D144CAB6DC55}"/>
                </a:ext>
              </a:extLst>
            </p:cNvPr>
            <p:cNvGrpSpPr/>
            <p:nvPr/>
          </p:nvGrpSpPr>
          <p:grpSpPr>
            <a:xfrm>
              <a:off x="277999" y="2314574"/>
              <a:ext cx="1557150" cy="454025"/>
              <a:chOff x="277999" y="2314574"/>
              <a:chExt cx="1557150" cy="454025"/>
            </a:xfrm>
          </p:grpSpPr>
          <p:sp>
            <p:nvSpPr>
              <p:cNvPr id="42" name="Rectangle: Single Corner Rounded 41">
                <a:extLst>
                  <a:ext uri="{FF2B5EF4-FFF2-40B4-BE49-F238E27FC236}">
                    <a16:creationId xmlns:a16="http://schemas.microsoft.com/office/drawing/2014/main" id="{460F3902-98DA-490E-B448-1039614502D6}"/>
                  </a:ext>
                </a:extLst>
              </p:cNvPr>
              <p:cNvSpPr/>
              <p:nvPr/>
            </p:nvSpPr>
            <p:spPr>
              <a:xfrm>
                <a:off x="499062" y="2333708"/>
                <a:ext cx="1336087" cy="381000"/>
              </a:xfrm>
              <a:prstGeom prst="round1Rect">
                <a:avLst/>
              </a:prstGeom>
              <a:solidFill>
                <a:srgbClr val="FFFFFF"/>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rtlCol="0" anchor="ctr"/>
              <a:lstStyle/>
              <a:p>
                <a:pPr algn="r"/>
                <a:r>
                  <a:rPr lang="en-US" sz="2400" b="1">
                    <a:solidFill>
                      <a:schemeClr val="accent5">
                        <a:lumMod val="75000"/>
                      </a:schemeClr>
                    </a:solidFill>
                    <a:latin typeface="Amazone" panose="020B0500000000000000" pitchFamily="34" charset="0"/>
                    <a:ea typeface="Amazone" panose="020B0500000000000000" pitchFamily="34" charset="0"/>
                    <a:cs typeface="Amazone" panose="020B0500000000000000" pitchFamily="34" charset="0"/>
                  </a:rPr>
                  <a:t>Lời giải</a:t>
                </a:r>
              </a:p>
            </p:txBody>
          </p:sp>
          <p:pic>
            <p:nvPicPr>
              <p:cNvPr id="6" name="Picture 5">
                <a:extLst>
                  <a:ext uri="{FF2B5EF4-FFF2-40B4-BE49-F238E27FC236}">
                    <a16:creationId xmlns:a16="http://schemas.microsoft.com/office/drawing/2014/main" id="{F1E1C029-0A0C-4981-9433-B4B6A9327EE4}"/>
                  </a:ext>
                </a:extLst>
              </p:cNvPr>
              <p:cNvPicPr>
                <a:picLocks noChangeAspect="1"/>
              </p:cNvPicPr>
              <p:nvPr/>
            </p:nvPicPr>
            <p:blipFill rotWithShape="1">
              <a:blip r:embed="rId2"/>
              <a:srcRect l="14450" t="8224" r="14865" b="16675"/>
              <a:stretch/>
            </p:blipFill>
            <p:spPr>
              <a:xfrm>
                <a:off x="277999" y="2314574"/>
                <a:ext cx="439551" cy="454025"/>
              </a:xfrm>
              <a:prstGeom prst="rect">
                <a:avLst/>
              </a:prstGeom>
            </p:spPr>
          </p:pic>
        </p:grpSp>
      </p:grpSp>
      <p:sp>
        <p:nvSpPr>
          <p:cNvPr id="25" name="Form_cau">
            <a:extLst>
              <a:ext uri="{FF2B5EF4-FFF2-40B4-BE49-F238E27FC236}">
                <a16:creationId xmlns:a16="http://schemas.microsoft.com/office/drawing/2014/main" id="{DB83B112-8509-4BF3-AA3C-0281436ABA06}"/>
              </a:ext>
            </a:extLst>
          </p:cNvPr>
          <p:cNvSpPr/>
          <p:nvPr/>
        </p:nvSpPr>
        <p:spPr>
          <a:xfrm>
            <a:off x="381000" y="368532"/>
            <a:ext cx="11430000" cy="2110383"/>
          </a:xfrm>
          <a:prstGeom prst="roundRect">
            <a:avLst>
              <a:gd name="adj" fmla="val 3200"/>
            </a:avLst>
          </a:prstGeom>
          <a:solidFill>
            <a:srgbClr val="FDEADA">
              <a:alpha val="85000"/>
            </a:srgbClr>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e_bai">
            <a:extLst>
              <a:ext uri="{FF2B5EF4-FFF2-40B4-BE49-F238E27FC236}">
                <a16:creationId xmlns:a16="http://schemas.microsoft.com/office/drawing/2014/main" id="{3C797141-FE29-4955-B488-61136226F6C4}"/>
              </a:ext>
            </a:extLst>
          </p:cNvPr>
          <p:cNvSpPr txBox="1"/>
          <p:nvPr/>
        </p:nvSpPr>
        <p:spPr>
          <a:xfrm>
            <a:off x="482822" y="631005"/>
            <a:ext cx="11236097" cy="1538883"/>
          </a:xfrm>
          <a:prstGeom prst="rect">
            <a:avLst/>
          </a:prstGeom>
          <a:noFill/>
        </p:spPr>
        <p:txBody>
          <a:bodyPr wrap="square" lIns="0" tIns="0" rIns="0" bIns="0" rtlCol="0">
            <a:spAutoFit/>
          </a:bodyPr>
          <a:lstStyle/>
          <a:p>
            <a:pPr algn="just">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[KNTT] Vào thời điểm năm 2022, điện thoại di động ở Việt Nam sử dụng sóng điện từ có tần số trong khoảng từ 850 MHz đến 2 600 MHz. Tính bước sóng của sóng điện từ tương ứng với dải tần số này. Mắt chúng ta có thể thấy được các sóng này không? Vì sao?</a:t>
            </a:r>
            <a:endParaRPr lang="en-US" sz="2500" kern="10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xt_giai">
                <a:extLst>
                  <a:ext uri="{FF2B5EF4-FFF2-40B4-BE49-F238E27FC236}">
                    <a16:creationId xmlns:a16="http://schemas.microsoft.com/office/drawing/2014/main" id="{07784CBC-ABEF-4FF8-8743-7CDEDDAC7B16}"/>
                  </a:ext>
                </a:extLst>
              </p:cNvPr>
              <p:cNvSpPr txBox="1">
                <a:spLocks/>
              </p:cNvSpPr>
              <p:nvPr/>
            </p:nvSpPr>
            <p:spPr>
              <a:xfrm>
                <a:off x="468231" y="2999383"/>
                <a:ext cx="11250688" cy="2401170"/>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pP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Bước</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sóng</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ứng</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với</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tần</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số</a:t>
                </a:r>
                <a:r>
                  <a:rPr lang="en-US" sz="2500" b="1" dirty="0">
                    <a:solidFill>
                      <a:srgbClr val="276668"/>
                    </a:solidFill>
                    <a:latin typeface="#9Slide03 Arima Madurai Bold" panose="00000800000000000000" pitchFamily="2" charset="0"/>
                    <a:ea typeface="Times New Roman" panose="02020603050405020304" pitchFamily="18" charset="0"/>
                  </a:rPr>
                  <a:t> 850 MHz </a:t>
                </a:r>
                <a:r>
                  <a:rPr lang="en-US" sz="2500" b="1" dirty="0" err="1">
                    <a:solidFill>
                      <a:srgbClr val="276668"/>
                    </a:solidFill>
                    <a:latin typeface="#9Slide03 Arima Madurai Bold" panose="00000800000000000000" pitchFamily="2" charset="0"/>
                    <a:ea typeface="Times New Roman" panose="02020603050405020304" pitchFamily="18" charset="0"/>
                  </a:rPr>
                  <a:t>là</a:t>
                </a:r>
                <a:r>
                  <a:rPr lang="en-US" sz="2500" b="1" dirty="0">
                    <a:solidFill>
                      <a:srgbClr val="276668"/>
                    </a:solidFill>
                    <a:latin typeface="#9Slide03 Arima Madurai Bold" panose="00000800000000000000" pitchFamily="2" charset="0"/>
                    <a:ea typeface="Times New Roman" panose="02020603050405020304" pitchFamily="18" charset="0"/>
                  </a:rPr>
                  <a:t> </a:t>
                </a:r>
                <a14:m>
                  <m:oMath xmlns:m="http://schemas.openxmlformats.org/officeDocument/2006/math">
                    <m:sSub>
                      <m:sSubPr>
                        <m:ctrlPr>
                          <a:rPr lang="en-US" sz="2500" b="1" i="1">
                            <a:solidFill>
                              <a:srgbClr val="276668"/>
                            </a:solidFill>
                            <a:latin typeface="Cambria Math" panose="02040503050406030204" pitchFamily="18" charset="0"/>
                            <a:ea typeface="Times New Roman" panose="02020603050405020304" pitchFamily="18" charset="0"/>
                          </a:rPr>
                        </m:ctrlPr>
                      </m:sSubPr>
                      <m:e>
                        <m:r>
                          <a:rPr lang="en-US" sz="2500" b="1" i="1">
                            <a:solidFill>
                              <a:srgbClr val="276668"/>
                            </a:solidFill>
                            <a:latin typeface="Cambria Math" panose="02040503050406030204" pitchFamily="18" charset="0"/>
                            <a:ea typeface="Times New Roman" panose="02020603050405020304" pitchFamily="18" charset="0"/>
                          </a:rPr>
                          <m:t>𝛌</m:t>
                        </m:r>
                      </m:e>
                      <m:sub>
                        <m:r>
                          <a:rPr lang="en-US" sz="2500" b="1" i="1">
                            <a:solidFill>
                              <a:srgbClr val="276668"/>
                            </a:solidFill>
                            <a:latin typeface="Cambria Math" panose="02040503050406030204" pitchFamily="18" charset="0"/>
                            <a:ea typeface="Times New Roman" panose="02020603050405020304" pitchFamily="18" charset="0"/>
                          </a:rPr>
                          <m:t>𝟏</m:t>
                        </m:r>
                      </m:sub>
                    </m:sSub>
                    <m:r>
                      <a:rPr lang="en-US" sz="2500" b="1">
                        <a:solidFill>
                          <a:srgbClr val="276668"/>
                        </a:solidFill>
                        <a:latin typeface="Cambria Math" panose="02040503050406030204" pitchFamily="18" charset="0"/>
                        <a:ea typeface="Times New Roman" panose="02020603050405020304" pitchFamily="18" charset="0"/>
                      </a:rPr>
                      <m:t>=</m:t>
                    </m:r>
                    <m:f>
                      <m:fPr>
                        <m:ctrlPr>
                          <a:rPr lang="en-US" sz="2500" b="1" i="1">
                            <a:solidFill>
                              <a:srgbClr val="276668"/>
                            </a:solidFill>
                            <a:latin typeface="Cambria Math" panose="02040503050406030204" pitchFamily="18" charset="0"/>
                            <a:ea typeface="Times New Roman" panose="02020603050405020304" pitchFamily="18" charset="0"/>
                          </a:rPr>
                        </m:ctrlPr>
                      </m:fPr>
                      <m:num>
                        <m:r>
                          <a:rPr lang="en-US" sz="2500" b="1" i="1">
                            <a:solidFill>
                              <a:srgbClr val="276668"/>
                            </a:solidFill>
                            <a:latin typeface="Cambria Math" panose="02040503050406030204" pitchFamily="18" charset="0"/>
                            <a:ea typeface="Times New Roman" panose="02020603050405020304" pitchFamily="18" charset="0"/>
                          </a:rPr>
                          <m:t>𝐜</m:t>
                        </m:r>
                      </m:num>
                      <m:den>
                        <m:sSub>
                          <m:sSubPr>
                            <m:ctrlPr>
                              <a:rPr lang="en-US" sz="2500" b="1" i="1">
                                <a:solidFill>
                                  <a:srgbClr val="276668"/>
                                </a:solidFill>
                                <a:latin typeface="Cambria Math" panose="02040503050406030204" pitchFamily="18" charset="0"/>
                                <a:ea typeface="Times New Roman" panose="02020603050405020304" pitchFamily="18" charset="0"/>
                              </a:rPr>
                            </m:ctrlPr>
                          </m:sSubPr>
                          <m:e>
                            <m:r>
                              <a:rPr lang="en-US" sz="2500" b="1" i="1">
                                <a:solidFill>
                                  <a:srgbClr val="276668"/>
                                </a:solidFill>
                                <a:latin typeface="Cambria Math" panose="02040503050406030204" pitchFamily="18" charset="0"/>
                                <a:ea typeface="Times New Roman" panose="02020603050405020304" pitchFamily="18" charset="0"/>
                              </a:rPr>
                              <m:t>𝐟</m:t>
                            </m:r>
                          </m:e>
                          <m:sub>
                            <m:r>
                              <a:rPr lang="en-US" sz="2500" b="1" i="1">
                                <a:solidFill>
                                  <a:srgbClr val="276668"/>
                                </a:solidFill>
                                <a:latin typeface="Cambria Math" panose="02040503050406030204" pitchFamily="18" charset="0"/>
                                <a:ea typeface="Times New Roman" panose="02020603050405020304" pitchFamily="18" charset="0"/>
                              </a:rPr>
                              <m:t>𝟏</m:t>
                            </m:r>
                          </m:sub>
                        </m:sSub>
                      </m:den>
                    </m:f>
                    <m:r>
                      <a:rPr lang="en-US" sz="2500" b="1">
                        <a:solidFill>
                          <a:srgbClr val="276668"/>
                        </a:solidFill>
                        <a:latin typeface="Cambria Math" panose="02040503050406030204" pitchFamily="18" charset="0"/>
                        <a:ea typeface="Times New Roman" panose="02020603050405020304" pitchFamily="18" charset="0"/>
                      </a:rPr>
                      <m:t>=</m:t>
                    </m:r>
                    <m:f>
                      <m:fPr>
                        <m:ctrlPr>
                          <a:rPr lang="en-US" sz="2500" b="1" i="1">
                            <a:solidFill>
                              <a:srgbClr val="276668"/>
                            </a:solidFill>
                            <a:latin typeface="Cambria Math" panose="02040503050406030204" pitchFamily="18" charset="0"/>
                            <a:ea typeface="Times New Roman" panose="02020603050405020304" pitchFamily="18" charset="0"/>
                          </a:rPr>
                        </m:ctrlPr>
                      </m:fPr>
                      <m:num>
                        <m:r>
                          <a:rPr lang="en-US" sz="2500" b="1" i="1">
                            <a:solidFill>
                              <a:srgbClr val="276668"/>
                            </a:solidFill>
                            <a:latin typeface="Cambria Math" panose="02040503050406030204" pitchFamily="18" charset="0"/>
                            <a:ea typeface="Times New Roman" panose="02020603050405020304" pitchFamily="18" charset="0"/>
                          </a:rPr>
                          <m:t>𝟑</m:t>
                        </m:r>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𝟏</m:t>
                        </m:r>
                        <m:sSup>
                          <m:sSupPr>
                            <m:ctrlPr>
                              <a:rPr lang="en-US" sz="2500" b="1" i="1">
                                <a:solidFill>
                                  <a:srgbClr val="276668"/>
                                </a:solidFill>
                                <a:latin typeface="Cambria Math" panose="02040503050406030204" pitchFamily="18" charset="0"/>
                                <a:ea typeface="Times New Roman" panose="02020603050405020304" pitchFamily="18" charset="0"/>
                              </a:rPr>
                            </m:ctrlPr>
                          </m:sSupPr>
                          <m:e>
                            <m:r>
                              <a:rPr lang="en-US" sz="2500" b="1" i="1">
                                <a:solidFill>
                                  <a:srgbClr val="276668"/>
                                </a:solidFill>
                                <a:latin typeface="Cambria Math" panose="02040503050406030204" pitchFamily="18" charset="0"/>
                                <a:ea typeface="Times New Roman" panose="02020603050405020304" pitchFamily="18" charset="0"/>
                              </a:rPr>
                              <m:t>𝟎</m:t>
                            </m:r>
                          </m:e>
                          <m:sup>
                            <m:r>
                              <a:rPr lang="en-US" sz="2500" b="1" i="1">
                                <a:solidFill>
                                  <a:srgbClr val="276668"/>
                                </a:solidFill>
                                <a:latin typeface="Cambria Math" panose="02040503050406030204" pitchFamily="18" charset="0"/>
                                <a:ea typeface="Times New Roman" panose="02020603050405020304" pitchFamily="18" charset="0"/>
                              </a:rPr>
                              <m:t>𝟖</m:t>
                            </m:r>
                          </m:sup>
                        </m:sSup>
                      </m:num>
                      <m:den>
                        <m:r>
                          <a:rPr lang="en-US" sz="2500" b="1" i="1">
                            <a:solidFill>
                              <a:srgbClr val="276668"/>
                            </a:solidFill>
                            <a:latin typeface="Cambria Math" panose="02040503050406030204" pitchFamily="18" charset="0"/>
                            <a:ea typeface="Times New Roman" panose="02020603050405020304" pitchFamily="18" charset="0"/>
                          </a:rPr>
                          <m:t>𝟖𝟓𝟎</m:t>
                        </m:r>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𝟏</m:t>
                        </m:r>
                        <m:sSup>
                          <m:sSupPr>
                            <m:ctrlPr>
                              <a:rPr lang="en-US" sz="2500" b="1" i="1">
                                <a:solidFill>
                                  <a:srgbClr val="276668"/>
                                </a:solidFill>
                                <a:latin typeface="Cambria Math" panose="02040503050406030204" pitchFamily="18" charset="0"/>
                                <a:ea typeface="Times New Roman" panose="02020603050405020304" pitchFamily="18" charset="0"/>
                              </a:rPr>
                            </m:ctrlPr>
                          </m:sSupPr>
                          <m:e>
                            <m:r>
                              <a:rPr lang="en-US" sz="2500" b="1" i="1">
                                <a:solidFill>
                                  <a:srgbClr val="276668"/>
                                </a:solidFill>
                                <a:latin typeface="Cambria Math" panose="02040503050406030204" pitchFamily="18" charset="0"/>
                                <a:ea typeface="Times New Roman" panose="02020603050405020304" pitchFamily="18" charset="0"/>
                              </a:rPr>
                              <m:t>𝟎</m:t>
                            </m:r>
                          </m:e>
                          <m:sup>
                            <m:r>
                              <a:rPr lang="en-US" sz="2500" b="1" i="1">
                                <a:solidFill>
                                  <a:srgbClr val="276668"/>
                                </a:solidFill>
                                <a:latin typeface="Cambria Math" panose="02040503050406030204" pitchFamily="18" charset="0"/>
                                <a:ea typeface="Times New Roman" panose="02020603050405020304" pitchFamily="18" charset="0"/>
                              </a:rPr>
                              <m:t>𝟔</m:t>
                            </m:r>
                          </m:sup>
                        </m:sSup>
                      </m:den>
                    </m:f>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𝟎</m:t>
                    </m:r>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𝟑𝟓</m:t>
                    </m:r>
                    <m:r>
                      <m:rPr>
                        <m:nor/>
                      </m:rPr>
                      <a:rPr lang="en-US" sz="2500" b="1">
                        <a:solidFill>
                          <a:srgbClr val="276668"/>
                        </a:solidFill>
                        <a:latin typeface="#9Slide03 Arima Madurai Bold" panose="00000800000000000000" pitchFamily="2" charset="0"/>
                        <a:ea typeface="Times New Roman" panose="02020603050405020304" pitchFamily="18" charset="0"/>
                      </a:rPr>
                      <m:t> </m:t>
                    </m:r>
                    <m:r>
                      <m:rPr>
                        <m:nor/>
                      </m:rPr>
                      <a:rPr lang="en-US" sz="2500" b="1">
                        <a:solidFill>
                          <a:srgbClr val="276668"/>
                        </a:solidFill>
                        <a:latin typeface="#9Slide03 Arima Madurai Bold" panose="00000800000000000000" pitchFamily="2" charset="0"/>
                        <a:ea typeface="Times New Roman" panose="02020603050405020304" pitchFamily="18" charset="0"/>
                      </a:rPr>
                      <m:t>m</m:t>
                    </m:r>
                    <m:r>
                      <m:rPr>
                        <m:nor/>
                      </m:rPr>
                      <a:rPr lang="en-US" sz="2500" b="1">
                        <a:solidFill>
                          <a:srgbClr val="276668"/>
                        </a:solidFill>
                        <a:latin typeface="#9Slide03 Arima Madurai Bold" panose="00000800000000000000" pitchFamily="2" charset="0"/>
                        <a:ea typeface="Times New Roman" panose="02020603050405020304" pitchFamily="18" charset="0"/>
                      </a:rPr>
                      <m:t>.</m:t>
                    </m:r>
                  </m:oMath>
                </a14:m>
                <a:endParaRPr lang="en-US" sz="2500" dirty="0">
                  <a:latin typeface="#9Slide03 Arima Madurai Bold" panose="00000800000000000000" pitchFamily="2" charset="0"/>
                  <a:ea typeface="Times New Roman" panose="02020603050405020304" pitchFamily="18" charset="0"/>
                </a:endParaRPr>
              </a:p>
              <a:p>
                <a:pPr algn="just">
                  <a:lnSpc>
                    <a:spcPct val="115000"/>
                  </a:lnSpc>
                </a:pP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Bước</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sóng</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ứng</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với</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tần</a:t>
                </a:r>
                <a:r>
                  <a:rPr lang="en-US" sz="2500" b="1" dirty="0">
                    <a:solidFill>
                      <a:srgbClr val="276668"/>
                    </a:solidFill>
                    <a:latin typeface="#9Slide03 Arima Madurai Bold" panose="00000800000000000000" pitchFamily="2" charset="0"/>
                    <a:ea typeface="Times New Roman" panose="02020603050405020304" pitchFamily="18" charset="0"/>
                  </a:rPr>
                  <a:t> </a:t>
                </a:r>
                <a:r>
                  <a:rPr lang="en-US" sz="2500" b="1" dirty="0" err="1">
                    <a:solidFill>
                      <a:srgbClr val="276668"/>
                    </a:solidFill>
                    <a:latin typeface="#9Slide03 Arima Madurai Bold" panose="00000800000000000000" pitchFamily="2" charset="0"/>
                    <a:ea typeface="Times New Roman" panose="02020603050405020304" pitchFamily="18" charset="0"/>
                  </a:rPr>
                  <a:t>số</a:t>
                </a:r>
                <a:r>
                  <a:rPr lang="en-US" sz="2500" b="1" dirty="0">
                    <a:solidFill>
                      <a:srgbClr val="276668"/>
                    </a:solidFill>
                    <a:latin typeface="#9Slide03 Arima Madurai Bold" panose="00000800000000000000" pitchFamily="2" charset="0"/>
                    <a:ea typeface="Times New Roman" panose="02020603050405020304" pitchFamily="18" charset="0"/>
                  </a:rPr>
                  <a:t> 2 600 MHz </a:t>
                </a:r>
                <a:r>
                  <a:rPr lang="en-US" sz="2500" b="1" dirty="0" err="1">
                    <a:solidFill>
                      <a:srgbClr val="276668"/>
                    </a:solidFill>
                    <a:latin typeface="#9Slide03 Arima Madurai Bold" panose="00000800000000000000" pitchFamily="2" charset="0"/>
                    <a:ea typeface="Times New Roman" panose="02020603050405020304" pitchFamily="18" charset="0"/>
                  </a:rPr>
                  <a:t>là</a:t>
                </a:r>
                <a:r>
                  <a:rPr lang="en-US" sz="2500" b="1" dirty="0">
                    <a:solidFill>
                      <a:srgbClr val="276668"/>
                    </a:solidFill>
                    <a:latin typeface="#9Slide03 Arima Madurai Bold" panose="00000800000000000000" pitchFamily="2" charset="0"/>
                    <a:ea typeface="Times New Roman" panose="02020603050405020304" pitchFamily="18" charset="0"/>
                  </a:rPr>
                  <a:t> </a:t>
                </a:r>
                <a14:m>
                  <m:oMath xmlns:m="http://schemas.openxmlformats.org/officeDocument/2006/math">
                    <m:sSub>
                      <m:sSubPr>
                        <m:ctrlPr>
                          <a:rPr lang="en-US" sz="2500" b="1" i="1">
                            <a:solidFill>
                              <a:srgbClr val="276668"/>
                            </a:solidFill>
                            <a:latin typeface="Cambria Math" panose="02040503050406030204" pitchFamily="18" charset="0"/>
                            <a:ea typeface="Times New Roman" panose="02020603050405020304" pitchFamily="18" charset="0"/>
                          </a:rPr>
                        </m:ctrlPr>
                      </m:sSubPr>
                      <m:e>
                        <m:r>
                          <a:rPr lang="en-US" sz="2500" b="1" i="1">
                            <a:solidFill>
                              <a:srgbClr val="276668"/>
                            </a:solidFill>
                            <a:latin typeface="Cambria Math" panose="02040503050406030204" pitchFamily="18" charset="0"/>
                            <a:ea typeface="Times New Roman" panose="02020603050405020304" pitchFamily="18" charset="0"/>
                          </a:rPr>
                          <m:t>𝛌</m:t>
                        </m:r>
                      </m:e>
                      <m:sub>
                        <m:r>
                          <a:rPr lang="en-US" sz="2500" b="1" i="1">
                            <a:solidFill>
                              <a:srgbClr val="276668"/>
                            </a:solidFill>
                            <a:latin typeface="Cambria Math" panose="02040503050406030204" pitchFamily="18" charset="0"/>
                            <a:ea typeface="Times New Roman" panose="02020603050405020304" pitchFamily="18" charset="0"/>
                          </a:rPr>
                          <m:t>𝟐</m:t>
                        </m:r>
                      </m:sub>
                    </m:sSub>
                    <m:r>
                      <a:rPr lang="en-US" sz="2500" b="1">
                        <a:solidFill>
                          <a:srgbClr val="276668"/>
                        </a:solidFill>
                        <a:latin typeface="Cambria Math" panose="02040503050406030204" pitchFamily="18" charset="0"/>
                        <a:ea typeface="Times New Roman" panose="02020603050405020304" pitchFamily="18" charset="0"/>
                      </a:rPr>
                      <m:t>=</m:t>
                    </m:r>
                    <m:f>
                      <m:fPr>
                        <m:ctrlPr>
                          <a:rPr lang="en-US" sz="2500" b="1" i="1">
                            <a:solidFill>
                              <a:srgbClr val="276668"/>
                            </a:solidFill>
                            <a:latin typeface="Cambria Math" panose="02040503050406030204" pitchFamily="18" charset="0"/>
                            <a:ea typeface="Times New Roman" panose="02020603050405020304" pitchFamily="18" charset="0"/>
                          </a:rPr>
                        </m:ctrlPr>
                      </m:fPr>
                      <m:num>
                        <m:r>
                          <a:rPr lang="en-US" sz="2500" b="1" i="1">
                            <a:solidFill>
                              <a:srgbClr val="276668"/>
                            </a:solidFill>
                            <a:latin typeface="Cambria Math" panose="02040503050406030204" pitchFamily="18" charset="0"/>
                            <a:ea typeface="Times New Roman" panose="02020603050405020304" pitchFamily="18" charset="0"/>
                          </a:rPr>
                          <m:t>𝐜</m:t>
                        </m:r>
                      </m:num>
                      <m:den>
                        <m:sSub>
                          <m:sSubPr>
                            <m:ctrlPr>
                              <a:rPr lang="en-US" sz="2500" b="1" i="1">
                                <a:solidFill>
                                  <a:srgbClr val="276668"/>
                                </a:solidFill>
                                <a:latin typeface="Cambria Math" panose="02040503050406030204" pitchFamily="18" charset="0"/>
                                <a:ea typeface="Times New Roman" panose="02020603050405020304" pitchFamily="18" charset="0"/>
                              </a:rPr>
                            </m:ctrlPr>
                          </m:sSubPr>
                          <m:e>
                            <m:r>
                              <a:rPr lang="en-US" sz="2500" b="1" i="1">
                                <a:solidFill>
                                  <a:srgbClr val="276668"/>
                                </a:solidFill>
                                <a:latin typeface="Cambria Math" panose="02040503050406030204" pitchFamily="18" charset="0"/>
                                <a:ea typeface="Times New Roman" panose="02020603050405020304" pitchFamily="18" charset="0"/>
                              </a:rPr>
                              <m:t>𝐟</m:t>
                            </m:r>
                          </m:e>
                          <m:sub>
                            <m:r>
                              <a:rPr lang="en-US" sz="2500" b="1" i="1">
                                <a:solidFill>
                                  <a:srgbClr val="276668"/>
                                </a:solidFill>
                                <a:latin typeface="Cambria Math" panose="02040503050406030204" pitchFamily="18" charset="0"/>
                                <a:ea typeface="Times New Roman" panose="02020603050405020304" pitchFamily="18" charset="0"/>
                              </a:rPr>
                              <m:t>𝟐</m:t>
                            </m:r>
                          </m:sub>
                        </m:sSub>
                      </m:den>
                    </m:f>
                    <m:r>
                      <a:rPr lang="en-US" sz="2500" b="1">
                        <a:solidFill>
                          <a:srgbClr val="276668"/>
                        </a:solidFill>
                        <a:latin typeface="Cambria Math" panose="02040503050406030204" pitchFamily="18" charset="0"/>
                        <a:ea typeface="Times New Roman" panose="02020603050405020304" pitchFamily="18" charset="0"/>
                      </a:rPr>
                      <m:t>=</m:t>
                    </m:r>
                    <m:f>
                      <m:fPr>
                        <m:ctrlPr>
                          <a:rPr lang="en-US" sz="2500" b="1" i="1">
                            <a:solidFill>
                              <a:srgbClr val="276668"/>
                            </a:solidFill>
                            <a:latin typeface="Cambria Math" panose="02040503050406030204" pitchFamily="18" charset="0"/>
                            <a:ea typeface="Times New Roman" panose="02020603050405020304" pitchFamily="18" charset="0"/>
                          </a:rPr>
                        </m:ctrlPr>
                      </m:fPr>
                      <m:num>
                        <m:r>
                          <a:rPr lang="en-US" sz="2500" b="1" i="1">
                            <a:solidFill>
                              <a:srgbClr val="276668"/>
                            </a:solidFill>
                            <a:latin typeface="Cambria Math" panose="02040503050406030204" pitchFamily="18" charset="0"/>
                            <a:ea typeface="Times New Roman" panose="02020603050405020304" pitchFamily="18" charset="0"/>
                          </a:rPr>
                          <m:t>𝟑</m:t>
                        </m:r>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𝟏</m:t>
                        </m:r>
                        <m:sSup>
                          <m:sSupPr>
                            <m:ctrlPr>
                              <a:rPr lang="en-US" sz="2500" b="1" i="1">
                                <a:solidFill>
                                  <a:srgbClr val="276668"/>
                                </a:solidFill>
                                <a:latin typeface="Cambria Math" panose="02040503050406030204" pitchFamily="18" charset="0"/>
                                <a:ea typeface="Times New Roman" panose="02020603050405020304" pitchFamily="18" charset="0"/>
                              </a:rPr>
                            </m:ctrlPr>
                          </m:sSupPr>
                          <m:e>
                            <m:r>
                              <a:rPr lang="en-US" sz="2500" b="1" i="1">
                                <a:solidFill>
                                  <a:srgbClr val="276668"/>
                                </a:solidFill>
                                <a:latin typeface="Cambria Math" panose="02040503050406030204" pitchFamily="18" charset="0"/>
                                <a:ea typeface="Times New Roman" panose="02020603050405020304" pitchFamily="18" charset="0"/>
                              </a:rPr>
                              <m:t>𝟎</m:t>
                            </m:r>
                          </m:e>
                          <m:sup>
                            <m:r>
                              <a:rPr lang="en-US" sz="2500" b="1" i="1">
                                <a:solidFill>
                                  <a:srgbClr val="276668"/>
                                </a:solidFill>
                                <a:latin typeface="Cambria Math" panose="02040503050406030204" pitchFamily="18" charset="0"/>
                                <a:ea typeface="Times New Roman" panose="02020603050405020304" pitchFamily="18" charset="0"/>
                              </a:rPr>
                              <m:t>𝟖</m:t>
                            </m:r>
                          </m:sup>
                        </m:sSup>
                      </m:num>
                      <m:den>
                        <m:r>
                          <a:rPr lang="en-US" sz="2500" b="1" i="1">
                            <a:solidFill>
                              <a:srgbClr val="276668"/>
                            </a:solidFill>
                            <a:latin typeface="Cambria Math" panose="02040503050406030204" pitchFamily="18" charset="0"/>
                            <a:ea typeface="Times New Roman" panose="02020603050405020304" pitchFamily="18" charset="0"/>
                          </a:rPr>
                          <m:t>𝟐𝟔𝟎𝟎</m:t>
                        </m:r>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𝟏</m:t>
                        </m:r>
                        <m:sSup>
                          <m:sSupPr>
                            <m:ctrlPr>
                              <a:rPr lang="en-US" sz="2500" b="1" i="1">
                                <a:solidFill>
                                  <a:srgbClr val="276668"/>
                                </a:solidFill>
                                <a:latin typeface="Cambria Math" panose="02040503050406030204" pitchFamily="18" charset="0"/>
                                <a:ea typeface="Times New Roman" panose="02020603050405020304" pitchFamily="18" charset="0"/>
                              </a:rPr>
                            </m:ctrlPr>
                          </m:sSupPr>
                          <m:e>
                            <m:r>
                              <a:rPr lang="en-US" sz="2500" b="1" i="1">
                                <a:solidFill>
                                  <a:srgbClr val="276668"/>
                                </a:solidFill>
                                <a:latin typeface="Cambria Math" panose="02040503050406030204" pitchFamily="18" charset="0"/>
                                <a:ea typeface="Times New Roman" panose="02020603050405020304" pitchFamily="18" charset="0"/>
                              </a:rPr>
                              <m:t>𝟎</m:t>
                            </m:r>
                          </m:e>
                          <m:sup>
                            <m:r>
                              <a:rPr lang="en-US" sz="2500" b="1" i="1">
                                <a:solidFill>
                                  <a:srgbClr val="276668"/>
                                </a:solidFill>
                                <a:latin typeface="Cambria Math" panose="02040503050406030204" pitchFamily="18" charset="0"/>
                                <a:ea typeface="Times New Roman" panose="02020603050405020304" pitchFamily="18" charset="0"/>
                              </a:rPr>
                              <m:t>𝟔</m:t>
                            </m:r>
                          </m:sup>
                        </m:sSup>
                      </m:den>
                    </m:f>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𝟎</m:t>
                    </m:r>
                    <m:r>
                      <a:rPr lang="en-US" sz="2500" b="1">
                        <a:solidFill>
                          <a:srgbClr val="276668"/>
                        </a:solidFill>
                        <a:latin typeface="Cambria Math" panose="02040503050406030204" pitchFamily="18" charset="0"/>
                        <a:ea typeface="Times New Roman" panose="02020603050405020304" pitchFamily="18" charset="0"/>
                      </a:rPr>
                      <m:t>,</m:t>
                    </m:r>
                    <m:r>
                      <a:rPr lang="en-US" sz="2500" b="1" i="1">
                        <a:solidFill>
                          <a:srgbClr val="276668"/>
                        </a:solidFill>
                        <a:latin typeface="Cambria Math" panose="02040503050406030204" pitchFamily="18" charset="0"/>
                        <a:ea typeface="Times New Roman" panose="02020603050405020304" pitchFamily="18" charset="0"/>
                      </a:rPr>
                      <m:t>𝟏𝟐</m:t>
                    </m:r>
                    <m:r>
                      <m:rPr>
                        <m:nor/>
                      </m:rPr>
                      <a:rPr lang="en-US" sz="2500" b="1">
                        <a:solidFill>
                          <a:srgbClr val="276668"/>
                        </a:solidFill>
                        <a:latin typeface="#9Slide03 Arima Madurai Bold" panose="00000800000000000000" pitchFamily="2" charset="0"/>
                        <a:ea typeface="Times New Roman" panose="02020603050405020304" pitchFamily="18" charset="0"/>
                      </a:rPr>
                      <m:t> </m:t>
                    </m:r>
                    <m:r>
                      <m:rPr>
                        <m:nor/>
                      </m:rPr>
                      <a:rPr lang="en-US" sz="2500" b="1">
                        <a:solidFill>
                          <a:srgbClr val="276668"/>
                        </a:solidFill>
                        <a:latin typeface="#9Slide03 Arima Madurai Bold" panose="00000800000000000000" pitchFamily="2" charset="0"/>
                        <a:ea typeface="Times New Roman" panose="02020603050405020304" pitchFamily="18" charset="0"/>
                      </a:rPr>
                      <m:t>m</m:t>
                    </m:r>
                    <m:r>
                      <m:rPr>
                        <m:nor/>
                      </m:rPr>
                      <a:rPr lang="en-US" sz="2500" b="1">
                        <a:solidFill>
                          <a:srgbClr val="276668"/>
                        </a:solidFill>
                        <a:latin typeface="#9Slide03 Arima Madurai Bold" panose="00000800000000000000" pitchFamily="2" charset="0"/>
                        <a:ea typeface="Times New Roman" panose="02020603050405020304" pitchFamily="18" charset="0"/>
                      </a:rPr>
                      <m:t>.</m:t>
                    </m:r>
                  </m:oMath>
                </a14:m>
                <a:endParaRPr lang="en-US" sz="2500" dirty="0">
                  <a:latin typeface="#9Slide03 Arima Madurai Bold" panose="00000800000000000000" pitchFamily="2" charset="0"/>
                  <a:ea typeface="Times New Roman" panose="02020603050405020304" pitchFamily="18" charset="0"/>
                </a:endParaRPr>
              </a:p>
              <a:p>
                <a:pPr algn="just">
                  <a:lnSpc>
                    <a:spcPct val="115000"/>
                  </a:lnSpc>
                  <a:spcAft>
                    <a:spcPts val="800"/>
                  </a:spcAft>
                </a:pP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Mắt</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chúng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ta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không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thể</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nhìn</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thấy</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các</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này</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vì</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bước</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của</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chúng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không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nằm</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trong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dải</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ánh</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sáng</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nhìn</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thấy</a:t>
                </a:r>
                <a:r>
                  <a:rPr lang="en-US" sz="2500" b="1" kern="1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a:t>
                </a:r>
                <a:endParaRPr lang="en-US" sz="2500" kern="100" dirty="0">
                  <a:latin typeface="#9Slide03 Arima Madurai Bold" panose="00000800000000000000" pitchFamily="2" charset="0"/>
                  <a:ea typeface="Calibri" panose="020F0502020204030204" pitchFamily="34" charset="0"/>
                  <a:cs typeface="Times New Roman" panose="02020603050405020304" pitchFamily="18" charset="0"/>
                </a:endParaRPr>
              </a:p>
            </p:txBody>
          </p:sp>
        </mc:Choice>
        <mc:Fallback xmlns="">
          <p:sp>
            <p:nvSpPr>
              <p:cNvPr id="30" name="txt_giai">
                <a:extLst>
                  <a:ext uri="{FF2B5EF4-FFF2-40B4-BE49-F238E27FC236}">
                    <a16:creationId xmlns:a16="http://schemas.microsoft.com/office/drawing/2014/main" id="{07784CBC-ABEF-4FF8-8743-7CDEDDAC7B16}"/>
                  </a:ext>
                </a:extLst>
              </p:cNvPr>
              <p:cNvSpPr txBox="1">
                <a:spLocks noRot="1" noChangeAspect="1" noMove="1" noResize="1" noEditPoints="1" noAdjustHandles="1" noChangeArrowheads="1" noChangeShapeType="1" noTextEdit="1"/>
              </p:cNvSpPr>
              <p:nvPr/>
            </p:nvSpPr>
            <p:spPr>
              <a:xfrm>
                <a:off x="468231" y="2999383"/>
                <a:ext cx="11250688" cy="2401170"/>
              </a:xfrm>
              <a:prstGeom prst="rect">
                <a:avLst/>
              </a:prstGeom>
              <a:blipFill>
                <a:blip r:embed="rId3"/>
                <a:stretch>
                  <a:fillRect l="-1734" r="-1734" b="-7107"/>
                </a:stretch>
              </a:blipFill>
            </p:spPr>
            <p:txBody>
              <a:bodyPr/>
              <a:lstStyle/>
              <a:p>
                <a:r>
                  <a:rPr lang="en-US">
                    <a:noFill/>
                  </a:rPr>
                  <a:t> </a:t>
                </a:r>
              </a:p>
            </p:txBody>
          </p:sp>
        </mc:Fallback>
      </mc:AlternateContent>
      <p:sp>
        <p:nvSpPr>
          <p:cNvPr id="14" name="Right Triangle 13">
            <a:extLst>
              <a:ext uri="{FF2B5EF4-FFF2-40B4-BE49-F238E27FC236}">
                <a16:creationId xmlns:a16="http://schemas.microsoft.com/office/drawing/2014/main" id="{A904F29D-5040-4A85-8E3B-FC097A77D961}"/>
              </a:ext>
            </a:extLst>
          </p:cNvPr>
          <p:cNvSpPr/>
          <p:nvPr/>
        </p:nvSpPr>
        <p:spPr>
          <a:xfrm rot="10800000">
            <a:off x="259540" y="569151"/>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BE28382-8074-4214-8AF1-2F1C1429E576}"/>
              </a:ext>
            </a:extLst>
          </p:cNvPr>
          <p:cNvGrpSpPr/>
          <p:nvPr/>
        </p:nvGrpSpPr>
        <p:grpSpPr>
          <a:xfrm>
            <a:off x="259541" y="167103"/>
            <a:ext cx="1719161" cy="402336"/>
            <a:chOff x="259541" y="174246"/>
            <a:chExt cx="1719161" cy="402336"/>
          </a:xfrm>
        </p:grpSpPr>
        <p:sp>
          <p:nvSpPr>
            <p:cNvPr id="16" name="txt_cau">
              <a:extLst>
                <a:ext uri="{FF2B5EF4-FFF2-40B4-BE49-F238E27FC236}">
                  <a16:creationId xmlns:a16="http://schemas.microsoft.com/office/drawing/2014/main" id="{C96D18E9-1D0C-447F-8DE5-4A4DC579ED00}"/>
                </a:ext>
              </a:extLst>
            </p:cNvPr>
            <p:cNvSpPr/>
            <p:nvPr/>
          </p:nvSpPr>
          <p:spPr>
            <a:xfrm>
              <a:off x="341300" y="183570"/>
              <a:ext cx="1637402" cy="376503"/>
            </a:xfrm>
            <a:prstGeom prst="roundRect">
              <a:avLst>
                <a:gd name="adj" fmla="val 50000"/>
              </a:avLst>
            </a:prstGeom>
            <a:solidFill>
              <a:srgbClr val="C0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chemeClr val="bg1"/>
                  </a:solidFill>
                  <a:latin typeface="Amazone" panose="020B0500000000000000" pitchFamily="34" charset="0"/>
                  <a:ea typeface="Amazone" panose="020B0500000000000000" pitchFamily="34" charset="0"/>
                  <a:cs typeface="Amazone" panose="020B0500000000000000" pitchFamily="34" charset="0"/>
                </a:rPr>
                <a:t>Câu 4</a:t>
              </a:r>
            </a:p>
          </p:txBody>
        </p:sp>
        <p:pic>
          <p:nvPicPr>
            <p:cNvPr id="17" name="Logo">
              <a:extLst>
                <a:ext uri="{FF2B5EF4-FFF2-40B4-BE49-F238E27FC236}">
                  <a16:creationId xmlns:a16="http://schemas.microsoft.com/office/drawing/2014/main" id="{091017C5-663F-466D-90AF-847A2207CB09}"/>
                </a:ext>
              </a:extLst>
            </p:cNvPr>
            <p:cNvPicPr>
              <a:picLocks noChangeAspect="1"/>
            </p:cNvPicPr>
            <p:nvPr/>
          </p:nvPicPr>
          <p:blipFill>
            <a:blip r:embed="rId4">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327808209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wipe(left)">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wipe(left)">
                                      <p:cBhvr>
                                        <p:cTn id="22"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111">
            <a:extLst>
              <a:ext uri="{FF2B5EF4-FFF2-40B4-BE49-F238E27FC236}">
                <a16:creationId xmlns:a16="http://schemas.microsoft.com/office/drawing/2014/main" id="{7E496E63-6CC9-4836-893E-4E4665A6E596}"/>
              </a:ext>
            </a:extLst>
          </p:cNvPr>
          <p:cNvSpPr/>
          <p:nvPr/>
        </p:nvSpPr>
        <p:spPr>
          <a:xfrm>
            <a:off x="719179" y="226219"/>
            <a:ext cx="11097264" cy="73152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ĐỊNH NGHĨA, TÍNH CHẤT CỦA SÓNG ĐIỆN TỪ.</a:t>
            </a:r>
            <a:endParaRPr kumimoji="0" lang="en-US" sz="32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259" name="Oval 258">
            <a:extLst>
              <a:ext uri="{FF2B5EF4-FFF2-40B4-BE49-F238E27FC236}">
                <a16:creationId xmlns:a16="http://schemas.microsoft.com/office/drawing/2014/main" id="{89F7C837-4B08-4353-800F-DF2030FFAC8A}"/>
              </a:ext>
            </a:extLst>
          </p:cNvPr>
          <p:cNvSpPr/>
          <p:nvPr/>
        </p:nvSpPr>
        <p:spPr>
          <a:xfrm>
            <a:off x="200862" y="250973"/>
            <a:ext cx="685800" cy="68580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123" name="TextBox 122">
            <a:extLst>
              <a:ext uri="{FF2B5EF4-FFF2-40B4-BE49-F238E27FC236}">
                <a16:creationId xmlns:a16="http://schemas.microsoft.com/office/drawing/2014/main" id="{312D9462-11C9-42A6-AFFE-6F6A4B02FC4A}"/>
              </a:ext>
            </a:extLst>
          </p:cNvPr>
          <p:cNvSpPr txBox="1"/>
          <p:nvPr/>
        </p:nvSpPr>
        <p:spPr>
          <a:xfrm>
            <a:off x="407486" y="1342113"/>
            <a:ext cx="6143624" cy="523220"/>
          </a:xfrm>
          <a:prstGeom prst="rect">
            <a:avLst/>
          </a:prstGeom>
          <a:noFill/>
        </p:spPr>
        <p:txBody>
          <a:bodyPr wrap="square">
            <a:spAutoFit/>
          </a:bodyPr>
          <a:lstStyle/>
          <a:p>
            <a:pPr lvl="0"/>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Định</a:t>
            </a:r>
            <a:r>
              <a:rPr kumimoji="0" lang="de-DE" sz="2800" b="1" i="0" u="none" strike="noStrike" kern="1200" cap="none" spc="0" normalizeH="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nghĩa sóng điện từ</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sp>
        <p:nvSpPr>
          <p:cNvPr id="126" name="TextBox 125">
            <a:extLst>
              <a:ext uri="{FF2B5EF4-FFF2-40B4-BE49-F238E27FC236}">
                <a16:creationId xmlns:a16="http://schemas.microsoft.com/office/drawing/2014/main" id="{9F5FCC1D-A513-4D87-AC7D-191FA7358949}"/>
              </a:ext>
            </a:extLst>
          </p:cNvPr>
          <p:cNvSpPr txBox="1"/>
          <p:nvPr/>
        </p:nvSpPr>
        <p:spPr>
          <a:xfrm>
            <a:off x="4484793" y="2212651"/>
            <a:ext cx="7384026" cy="3728680"/>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lvl="0" algn="just">
              <a:lnSpc>
                <a:spcPct val="150000"/>
              </a:lnSpc>
              <a:tabLst>
                <a:tab pos="180340" algn="l"/>
                <a:tab pos="270510" algn="l"/>
                <a:tab pos="450215" algn="l"/>
                <a:tab pos="540385" algn="l"/>
                <a:tab pos="630555" algn="l"/>
                <a:tab pos="3420745" algn="l"/>
              </a:tabLst>
            </a:pPr>
            <a:r>
              <a:rPr kumimoji="0" lang="de-DE" sz="2400" b="0" i="0" u="none" strike="noStrike" kern="1200" cap="none" spc="0" normalizeH="0" baseline="0" noProof="0" dirty="0">
                <a:ln>
                  <a:noFill/>
                </a:ln>
                <a:solidFill>
                  <a:srgbClr val="578CCF">
                    <a:lumMod val="50000"/>
                  </a:srgbClr>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de-DE"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nl-NL"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nl-NL" sz="2400" b="0"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400" spc="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Các thiết bị như ti vi, điện thoại di động, lò vi sóng đều sử dụng sóng điện từ.</a:t>
            </a: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lvl="0" algn="just">
              <a:lnSpc>
                <a:spcPct val="150000"/>
              </a:lnSpc>
              <a:tabLst>
                <a:tab pos="180340" algn="l"/>
                <a:tab pos="270510" algn="l"/>
                <a:tab pos="450215" algn="l"/>
                <a:tab pos="540385" algn="l"/>
                <a:tab pos="630555" algn="l"/>
                <a:tab pos="3420745" algn="l"/>
              </a:tabLst>
            </a:pPr>
            <a:r>
              <a:rPr kumimoji="0" lang="de-DE"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kumimoji="0" lang="nl-NL"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nl-NL" sz="2400" b="0"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vi-VN" sz="24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Dựa vào các thí nghiệm nghiên cứu về mối liên hệ giữa dòng điện và từ trường, nhà bác học Michael Faraday (1791 – 1867</a:t>
            </a:r>
            <a:r>
              <a:rPr lang="en-US" sz="24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r>
              <a:rPr lang="vi-VN" sz="2400" spc="15"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nhà Vật lí người Anh) đã xây dựng lí thuyết điện từ.</a:t>
            </a:r>
            <a:endParaRPr kumimoji="0" lang="en-US" sz="2400" b="0" i="0" u="none" strike="noStrike" kern="1200" cap="none" spc="0"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30" name="TextBox 129">
            <a:extLst>
              <a:ext uri="{FF2B5EF4-FFF2-40B4-BE49-F238E27FC236}">
                <a16:creationId xmlns:a16="http://schemas.microsoft.com/office/drawing/2014/main" id="{9DFB5CB6-29EE-443E-B77B-2FECABC5A4D9}"/>
              </a:ext>
            </a:extLst>
          </p:cNvPr>
          <p:cNvSpPr txBox="1"/>
          <p:nvPr/>
        </p:nvSpPr>
        <p:spPr>
          <a:xfrm>
            <a:off x="355110" y="5536030"/>
            <a:ext cx="3248943" cy="13311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noProof="0">
                <a:solidFill>
                  <a:srgbClr val="C00000"/>
                </a:solidFill>
                <a:highlight>
                  <a:srgbClr val="FFFF00"/>
                </a:highlight>
                <a:latin typeface="#9Slide03 Arima Madurai Black" panose="00000A00000000000000" pitchFamily="2" charset="0"/>
                <a:cs typeface="#9Slide03 Arima Madurai Black" panose="00000A00000000000000" pitchFamily="2" charset="0"/>
              </a:rPr>
              <a:t>Michael Faraday</a:t>
            </a:r>
            <a:endParaRPr kumimoji="0" lang="en-US" sz="2800" b="0"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a:p>
            <a:pPr lvl="0" algn="ctr">
              <a:lnSpc>
                <a:spcPct val="150000"/>
              </a:lnSpc>
            </a:pPr>
            <a:r>
              <a:rPr lang="en-US" sz="2800">
                <a:solidFill>
                  <a:srgbClr val="578CCF">
                    <a:lumMod val="50000"/>
                  </a:srgbClr>
                </a:solidFill>
                <a:latin typeface="#9Slide03 Arima Madurai Black" panose="00000A00000000000000" pitchFamily="2" charset="0"/>
                <a:cs typeface="#9Slide03 Arima Madurai Black" panose="00000A00000000000000" pitchFamily="2" charset="0"/>
              </a:rPr>
              <a:t>(1791 – 1867)</a:t>
            </a:r>
            <a:endParaRPr kumimoji="0" lang="en-US" sz="2800" b="0" i="0" u="none" strike="noStrike" kern="1200" cap="none" spc="0" normalizeH="0" baseline="0" noProof="0" dirty="0">
              <a:ln>
                <a:noFill/>
              </a:ln>
              <a:solidFill>
                <a:srgbClr val="578CCF">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5" name="Picture 4" descr="Michael faraday - Niên lịch">
            <a:extLst>
              <a:ext uri="{FF2B5EF4-FFF2-40B4-BE49-F238E27FC236}">
                <a16:creationId xmlns:a16="http://schemas.microsoft.com/office/drawing/2014/main" id="{F9658E27-7DE4-2FD5-9B38-559796B4F383}"/>
              </a:ext>
            </a:extLst>
          </p:cNvPr>
          <p:cNvPicPr>
            <a:picLocks noChangeAspect="1"/>
          </p:cNvPicPr>
          <p:nvPr/>
        </p:nvPicPr>
        <p:blipFill rotWithShape="1">
          <a:blip r:embed="rId3">
            <a:extLst>
              <a:ext uri="{28A0092B-C50C-407E-A947-70E740481C1C}">
                <a14:useLocalDpi xmlns:a14="http://schemas.microsoft.com/office/drawing/2010/main" val="0"/>
              </a:ext>
            </a:extLst>
          </a:blip>
          <a:srcRect r="53955"/>
          <a:stretch/>
        </p:blipFill>
        <p:spPr bwMode="auto">
          <a:xfrm>
            <a:off x="753925" y="2059518"/>
            <a:ext cx="2464007" cy="33752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03689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up)">
                                      <p:cBhvr>
                                        <p:cTn id="7" dur="500"/>
                                        <p:tgtEl>
                                          <p:spTgt spid="123"/>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26"/>
                                        </p:tgtEl>
                                        <p:attrNameLst>
                                          <p:attrName>style.visibility</p:attrName>
                                        </p:attrNameLst>
                                      </p:cBhvr>
                                      <p:to>
                                        <p:strVal val="visible"/>
                                      </p:to>
                                    </p:set>
                                    <p:animEffect transition="in" filter="wipe(left)">
                                      <p:cBhvr>
                                        <p:cTn id="10" dur="750"/>
                                        <p:tgtEl>
                                          <p:spTgt spid="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fade">
                                      <p:cBhvr>
                                        <p:cTn id="18" dur="500"/>
                                        <p:tgtEl>
                                          <p:spTgt spid="130"/>
                                        </p:tgtEl>
                                      </p:cBhvr>
                                    </p:animEffect>
                                    <p:anim calcmode="lin" valueType="num">
                                      <p:cBhvr>
                                        <p:cTn id="19" dur="500" fill="hold"/>
                                        <p:tgtEl>
                                          <p:spTgt spid="130"/>
                                        </p:tgtEl>
                                        <p:attrNameLst>
                                          <p:attrName>ppt_x</p:attrName>
                                        </p:attrNameLst>
                                      </p:cBhvr>
                                      <p:tavLst>
                                        <p:tav tm="0">
                                          <p:val>
                                            <p:strVal val="#ppt_x"/>
                                          </p:val>
                                        </p:tav>
                                        <p:tav tm="100000">
                                          <p:val>
                                            <p:strVal val="#ppt_x"/>
                                          </p:val>
                                        </p:tav>
                                      </p:tavLst>
                                    </p:anim>
                                    <p:anim calcmode="lin" valueType="num">
                                      <p:cBhvr>
                                        <p:cTn id="20" dur="5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Form_giai">
            <a:extLst>
              <a:ext uri="{FF2B5EF4-FFF2-40B4-BE49-F238E27FC236}">
                <a16:creationId xmlns:a16="http://schemas.microsoft.com/office/drawing/2014/main" id="{971262C6-1249-42D3-95C6-C3B30D0B9B78}"/>
              </a:ext>
            </a:extLst>
          </p:cNvPr>
          <p:cNvGrpSpPr/>
          <p:nvPr/>
        </p:nvGrpSpPr>
        <p:grpSpPr>
          <a:xfrm>
            <a:off x="277999" y="2233662"/>
            <a:ext cx="11524064" cy="2655084"/>
            <a:chOff x="277999" y="2314574"/>
            <a:chExt cx="11524064" cy="2655084"/>
          </a:xfrm>
        </p:grpSpPr>
        <p:sp>
          <p:nvSpPr>
            <p:cNvPr id="28" name="Giai">
              <a:extLst>
                <a:ext uri="{FF2B5EF4-FFF2-40B4-BE49-F238E27FC236}">
                  <a16:creationId xmlns:a16="http://schemas.microsoft.com/office/drawing/2014/main" id="{AF81D432-6FAF-4355-BE34-C35A90365185}"/>
                </a:ext>
              </a:extLst>
            </p:cNvPr>
            <p:cNvSpPr/>
            <p:nvPr/>
          </p:nvSpPr>
          <p:spPr>
            <a:xfrm>
              <a:off x="372063" y="2541986"/>
              <a:ext cx="11430000" cy="2427672"/>
            </a:xfrm>
            <a:prstGeom prst="roundRect">
              <a:avLst>
                <a:gd name="adj" fmla="val 5000"/>
              </a:avLst>
            </a:prstGeom>
            <a:solidFill>
              <a:srgbClr val="DBEEF4">
                <a:alpha val="85000"/>
              </a:srgbClr>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FDE97D-2B4B-4943-B8F7-D144CAB6DC55}"/>
                </a:ext>
              </a:extLst>
            </p:cNvPr>
            <p:cNvGrpSpPr/>
            <p:nvPr/>
          </p:nvGrpSpPr>
          <p:grpSpPr>
            <a:xfrm>
              <a:off x="277999" y="2314574"/>
              <a:ext cx="1557150" cy="454025"/>
              <a:chOff x="277999" y="2314574"/>
              <a:chExt cx="1557150" cy="454025"/>
            </a:xfrm>
          </p:grpSpPr>
          <p:sp>
            <p:nvSpPr>
              <p:cNvPr id="42" name="Rectangle: Single Corner Rounded 41">
                <a:extLst>
                  <a:ext uri="{FF2B5EF4-FFF2-40B4-BE49-F238E27FC236}">
                    <a16:creationId xmlns:a16="http://schemas.microsoft.com/office/drawing/2014/main" id="{460F3902-98DA-490E-B448-1039614502D6}"/>
                  </a:ext>
                </a:extLst>
              </p:cNvPr>
              <p:cNvSpPr/>
              <p:nvPr/>
            </p:nvSpPr>
            <p:spPr>
              <a:xfrm>
                <a:off x="499062" y="2333708"/>
                <a:ext cx="1336087" cy="381000"/>
              </a:xfrm>
              <a:prstGeom prst="round1Rect">
                <a:avLst/>
              </a:prstGeom>
              <a:solidFill>
                <a:srgbClr val="FFFFFF"/>
              </a:solidFill>
              <a:ln w="25400">
                <a:solidFill>
                  <a:srgbClr val="0999C8"/>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rtlCol="0" anchor="ctr"/>
              <a:lstStyle/>
              <a:p>
                <a:pPr algn="r"/>
                <a:r>
                  <a:rPr lang="en-US" sz="2400" b="1">
                    <a:solidFill>
                      <a:schemeClr val="accent5">
                        <a:lumMod val="75000"/>
                      </a:schemeClr>
                    </a:solidFill>
                    <a:latin typeface="Amazone" panose="020B0500000000000000" pitchFamily="34" charset="0"/>
                    <a:ea typeface="Amazone" panose="020B0500000000000000" pitchFamily="34" charset="0"/>
                    <a:cs typeface="Amazone" panose="020B0500000000000000" pitchFamily="34" charset="0"/>
                  </a:rPr>
                  <a:t>Lời giải</a:t>
                </a:r>
              </a:p>
            </p:txBody>
          </p:sp>
          <p:pic>
            <p:nvPicPr>
              <p:cNvPr id="6" name="Picture 5">
                <a:extLst>
                  <a:ext uri="{FF2B5EF4-FFF2-40B4-BE49-F238E27FC236}">
                    <a16:creationId xmlns:a16="http://schemas.microsoft.com/office/drawing/2014/main" id="{F1E1C029-0A0C-4981-9433-B4B6A9327EE4}"/>
                  </a:ext>
                </a:extLst>
              </p:cNvPr>
              <p:cNvPicPr>
                <a:picLocks noChangeAspect="1"/>
              </p:cNvPicPr>
              <p:nvPr/>
            </p:nvPicPr>
            <p:blipFill rotWithShape="1">
              <a:blip r:embed="rId2"/>
              <a:srcRect l="14450" t="8224" r="14865" b="16675"/>
              <a:stretch/>
            </p:blipFill>
            <p:spPr>
              <a:xfrm>
                <a:off x="277999" y="2314574"/>
                <a:ext cx="439551" cy="454025"/>
              </a:xfrm>
              <a:prstGeom prst="rect">
                <a:avLst/>
              </a:prstGeom>
            </p:spPr>
          </p:pic>
        </p:grpSp>
      </p:grpSp>
      <p:sp>
        <p:nvSpPr>
          <p:cNvPr id="25" name="Form_cau">
            <a:extLst>
              <a:ext uri="{FF2B5EF4-FFF2-40B4-BE49-F238E27FC236}">
                <a16:creationId xmlns:a16="http://schemas.microsoft.com/office/drawing/2014/main" id="{DB83B112-8509-4BF3-AA3C-0281436ABA06}"/>
              </a:ext>
            </a:extLst>
          </p:cNvPr>
          <p:cNvSpPr/>
          <p:nvPr/>
        </p:nvSpPr>
        <p:spPr>
          <a:xfrm>
            <a:off x="381000" y="368532"/>
            <a:ext cx="11430000" cy="1725662"/>
          </a:xfrm>
          <a:prstGeom prst="roundRect">
            <a:avLst>
              <a:gd name="adj" fmla="val 3200"/>
            </a:avLst>
          </a:prstGeom>
          <a:solidFill>
            <a:srgbClr val="FDEADA">
              <a:alpha val="85000"/>
            </a:srgbClr>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e_bai">
            <a:extLst>
              <a:ext uri="{FF2B5EF4-FFF2-40B4-BE49-F238E27FC236}">
                <a16:creationId xmlns:a16="http://schemas.microsoft.com/office/drawing/2014/main" id="{3C797141-FE29-4955-B488-61136226F6C4}"/>
              </a:ext>
            </a:extLst>
          </p:cNvPr>
          <p:cNvSpPr txBox="1"/>
          <p:nvPr/>
        </p:nvSpPr>
        <p:spPr>
          <a:xfrm>
            <a:off x="482822" y="631005"/>
            <a:ext cx="11236097" cy="1538883"/>
          </a:xfrm>
          <a:prstGeom prst="rect">
            <a:avLst/>
          </a:prstGeom>
          <a:noFill/>
        </p:spPr>
        <p:txBody>
          <a:bodyPr wrap="square" lIns="0" tIns="0" rIns="0" bIns="0" rtlCol="0">
            <a:spAutoFit/>
          </a:bodyPr>
          <a:lstStyle/>
          <a:p>
            <a:pPr algn="just"/>
            <a:r>
              <a:rPr lang="en-US" sz="2500" b="1" dirty="0">
                <a:solidFill>
                  <a:srgbClr val="276668"/>
                </a:solidFill>
                <a:effectLst/>
                <a:latin typeface="#9Slide03 Arima Madurai Bold" panose="00000800000000000000" pitchFamily="2" charset="0"/>
                <a:ea typeface="Times New Roman" panose="02020603050405020304" pitchFamily="18" charset="0"/>
              </a:rPr>
              <a:t>[KNTT]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Nêu</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tên</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sóng</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điện</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từ</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trong</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chân</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không</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ứng</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với</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mỗi</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bước</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sóng</a:t>
            </a:r>
            <a:r>
              <a:rPr lang="en-US" sz="2500" b="1" spc="-25" dirty="0">
                <a:solidFill>
                  <a:srgbClr val="276668"/>
                </a:solidFill>
                <a:effectLst/>
                <a:latin typeface="#9Slide03 Arima Madurai Bold" panose="00000800000000000000" pitchFamily="2" charset="0"/>
                <a:ea typeface="Times New Roman" panose="02020603050405020304" pitchFamily="18" charset="0"/>
              </a:rPr>
              <a:t>.</a:t>
            </a:r>
            <a:endParaRPr lang="en-US" sz="2500" dirty="0">
              <a:effectLst/>
              <a:latin typeface="#9Slide03 Arima Madurai Bold" panose="00000800000000000000" pitchFamily="2" charset="0"/>
              <a:ea typeface="Times New Roman" panose="02020603050405020304" pitchFamily="18" charset="0"/>
            </a:endParaRPr>
          </a:p>
          <a:p>
            <a:pPr algn="just"/>
            <a:r>
              <a:rPr lang="en-US" sz="2500" b="1" spc="-25" dirty="0">
                <a:solidFill>
                  <a:srgbClr val="276668"/>
                </a:solidFill>
                <a:effectLst/>
                <a:latin typeface="#9Slide03 Arima Madurai Bold" panose="00000800000000000000" pitchFamily="2" charset="0"/>
                <a:ea typeface="Times New Roman" panose="02020603050405020304" pitchFamily="18" charset="0"/>
              </a:rPr>
              <a:t>a. 1 km. 				b. 3 cm.				</a:t>
            </a:r>
          </a:p>
          <a:p>
            <a:pPr algn="just"/>
            <a:r>
              <a:rPr lang="en-US" sz="2500" b="1" spc="-25" dirty="0">
                <a:solidFill>
                  <a:srgbClr val="276668"/>
                </a:solidFill>
                <a:effectLst/>
                <a:latin typeface="#9Slide03 Arima Madurai Bold" panose="00000800000000000000" pitchFamily="2" charset="0"/>
                <a:ea typeface="Times New Roman" panose="02020603050405020304" pitchFamily="18" charset="0"/>
              </a:rPr>
              <a:t>c. 5 </a:t>
            </a:r>
            <a:r>
              <a:rPr lang="en-US" sz="2500" b="1" spc="-25" dirty="0" err="1">
                <a:solidFill>
                  <a:srgbClr val="276668"/>
                </a:solidFill>
                <a:effectLst/>
                <a:latin typeface="#9Slide03 Arima Madurai Bold" panose="00000800000000000000" pitchFamily="2" charset="0"/>
                <a:ea typeface="Times New Roman" panose="02020603050405020304" pitchFamily="18" charset="0"/>
              </a:rPr>
              <a:t>μm</a:t>
            </a:r>
            <a:r>
              <a:rPr lang="en-US" sz="2500" b="1" spc="-25" dirty="0">
                <a:solidFill>
                  <a:srgbClr val="276668"/>
                </a:solidFill>
                <a:effectLst/>
                <a:latin typeface="#9Slide03 Arima Madurai Bold" panose="00000800000000000000" pitchFamily="2" charset="0"/>
                <a:ea typeface="Times New Roman" panose="02020603050405020304" pitchFamily="18" charset="0"/>
              </a:rPr>
              <a:t>.				</a:t>
            </a:r>
            <a:r>
              <a:rPr lang="en-US" sz="2500" b="1" kern="100" spc="-25"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d. 500 nm.					</a:t>
            </a:r>
          </a:p>
          <a:p>
            <a:pPr algn="just"/>
            <a:r>
              <a:rPr lang="en-US" sz="2500" b="1" kern="100" spc="-25"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e. 50 nm.				g. 10</a:t>
            </a:r>
            <a:r>
              <a:rPr lang="en-US" sz="2500" b="1" kern="100" spc="-25" baseline="300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-12</a:t>
            </a:r>
            <a:r>
              <a:rPr lang="en-US" sz="2500" b="1" kern="100" spc="-25"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m.</a:t>
            </a:r>
            <a:endParaRPr lang="en-US" sz="2500"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sp>
        <p:nvSpPr>
          <p:cNvPr id="30" name="txt_giai">
            <a:extLst>
              <a:ext uri="{FF2B5EF4-FFF2-40B4-BE49-F238E27FC236}">
                <a16:creationId xmlns:a16="http://schemas.microsoft.com/office/drawing/2014/main" id="{07784CBC-ABEF-4FF8-8743-7CDEDDAC7B16}"/>
              </a:ext>
            </a:extLst>
          </p:cNvPr>
          <p:cNvSpPr txBox="1">
            <a:spLocks/>
          </p:cNvSpPr>
          <p:nvPr/>
        </p:nvSpPr>
        <p:spPr>
          <a:xfrm>
            <a:off x="468231" y="2614662"/>
            <a:ext cx="11250688" cy="2173672"/>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500" b="1" spc="-25" dirty="0" err="1">
                <a:solidFill>
                  <a:srgbClr val="276668"/>
                </a:solidFill>
                <a:latin typeface="#9Slide03 Arima Madurai Bold" panose="00000800000000000000" pitchFamily="2" charset="0"/>
                <a:ea typeface="Times New Roman" panose="02020603050405020304" pitchFamily="18" charset="0"/>
              </a:rPr>
              <a:t>Bước</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sóng</a:t>
            </a:r>
            <a:r>
              <a:rPr lang="en-US" sz="2500" b="1" spc="-25" dirty="0">
                <a:solidFill>
                  <a:srgbClr val="276668"/>
                </a:solidFill>
                <a:latin typeface="#9Slide03 Arima Madurai Bold" panose="00000800000000000000" pitchFamily="2" charset="0"/>
                <a:ea typeface="Times New Roman" panose="02020603050405020304" pitchFamily="18" charset="0"/>
              </a:rPr>
              <a:t> 1 km </a:t>
            </a:r>
            <a:r>
              <a:rPr lang="en-US" sz="2500" b="1" spc="-25" dirty="0">
                <a:solidFill>
                  <a:srgbClr val="276668"/>
                </a:solidFill>
                <a:latin typeface="#9Slide03 Arima Madurai Bold" panose="00000800000000000000" pitchFamily="2" charset="0"/>
                <a:ea typeface="Times New Roman" panose="02020603050405020304" pitchFamily="18" charset="0"/>
                <a:sym typeface="Wingdings" panose="05000000000000000000" pitchFamily="2" charset="2"/>
              </a:rPr>
              <a:t></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Sóng</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vô</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tuyến</a:t>
            </a:r>
            <a:endParaRPr lang="en-US" sz="2500" dirty="0">
              <a:latin typeface="#9Slide03 Arima Madurai Bold" panose="00000800000000000000" pitchFamily="2" charset="0"/>
              <a:ea typeface="Times New Roman" panose="02020603050405020304" pitchFamily="18" charset="0"/>
            </a:endParaRPr>
          </a:p>
          <a:p>
            <a:pPr algn="just"/>
            <a:r>
              <a:rPr lang="en-US" sz="2500" b="1" spc="-25" dirty="0" err="1">
                <a:solidFill>
                  <a:srgbClr val="276668"/>
                </a:solidFill>
                <a:latin typeface="#9Slide03 Arima Madurai Bold" panose="00000800000000000000" pitchFamily="2" charset="0"/>
                <a:ea typeface="Times New Roman" panose="02020603050405020304" pitchFamily="18" charset="0"/>
              </a:rPr>
              <a:t>Bước</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sóng</a:t>
            </a:r>
            <a:r>
              <a:rPr lang="en-US" sz="2500" b="1" spc="-25" dirty="0">
                <a:solidFill>
                  <a:srgbClr val="276668"/>
                </a:solidFill>
                <a:latin typeface="#9Slide03 Arima Madurai Bold" panose="00000800000000000000" pitchFamily="2" charset="0"/>
                <a:ea typeface="Times New Roman" panose="02020603050405020304" pitchFamily="18" charset="0"/>
              </a:rPr>
              <a:t> 3 cm </a:t>
            </a:r>
            <a:r>
              <a:rPr lang="en-US" sz="2500" b="1" spc="-25" dirty="0">
                <a:solidFill>
                  <a:srgbClr val="276668"/>
                </a:solidFill>
                <a:latin typeface="#9Slide03 Arima Madurai Bold" panose="00000800000000000000" pitchFamily="2" charset="0"/>
                <a:ea typeface="Times New Roman" panose="02020603050405020304" pitchFamily="18" charset="0"/>
                <a:sym typeface="Wingdings" panose="05000000000000000000" pitchFamily="2" charset="2"/>
              </a:rPr>
              <a:t></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Sóng</a:t>
            </a:r>
            <a:r>
              <a:rPr lang="en-US" sz="2500" b="1" spc="-25" dirty="0">
                <a:solidFill>
                  <a:srgbClr val="276668"/>
                </a:solidFill>
                <a:latin typeface="#9Slide03 Arima Madurai Bold" panose="00000800000000000000" pitchFamily="2" charset="0"/>
                <a:ea typeface="Times New Roman" panose="02020603050405020304" pitchFamily="18" charset="0"/>
              </a:rPr>
              <a:t> vi </a:t>
            </a:r>
            <a:r>
              <a:rPr lang="en-US" sz="2500" b="1" spc="-25" dirty="0" err="1">
                <a:solidFill>
                  <a:srgbClr val="276668"/>
                </a:solidFill>
                <a:latin typeface="#9Slide03 Arima Madurai Bold" panose="00000800000000000000" pitchFamily="2" charset="0"/>
                <a:ea typeface="Times New Roman" panose="02020603050405020304" pitchFamily="18" charset="0"/>
              </a:rPr>
              <a:t>ba</a:t>
            </a:r>
            <a:endParaRPr lang="en-US" sz="2500" dirty="0">
              <a:latin typeface="#9Slide03 Arima Madurai Bold" panose="00000800000000000000" pitchFamily="2" charset="0"/>
              <a:ea typeface="Times New Roman" panose="02020603050405020304" pitchFamily="18" charset="0"/>
            </a:endParaRPr>
          </a:p>
          <a:p>
            <a:pPr algn="just"/>
            <a:r>
              <a:rPr lang="en-US" sz="2500" b="1" spc="-25" dirty="0" err="1">
                <a:solidFill>
                  <a:srgbClr val="276668"/>
                </a:solidFill>
                <a:latin typeface="#9Slide03 Arima Madurai Bold" panose="00000800000000000000" pitchFamily="2" charset="0"/>
                <a:ea typeface="Times New Roman" panose="02020603050405020304" pitchFamily="18" charset="0"/>
              </a:rPr>
              <a:t>Bước</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sóng</a:t>
            </a:r>
            <a:r>
              <a:rPr lang="en-US" sz="2500" b="1" spc="-25" dirty="0">
                <a:solidFill>
                  <a:srgbClr val="276668"/>
                </a:solidFill>
                <a:latin typeface="#9Slide03 Arima Madurai Bold" panose="00000800000000000000" pitchFamily="2" charset="0"/>
                <a:ea typeface="Times New Roman" panose="02020603050405020304" pitchFamily="18" charset="0"/>
              </a:rPr>
              <a:t> 5 </a:t>
            </a:r>
            <a:r>
              <a:rPr lang="en-US" sz="2500" b="1" spc="-25" dirty="0" err="1">
                <a:solidFill>
                  <a:srgbClr val="276668"/>
                </a:solidFill>
                <a:latin typeface="#9Slide03 Arima Madurai Bold" panose="00000800000000000000" pitchFamily="2" charset="0"/>
                <a:ea typeface="Times New Roman" panose="02020603050405020304" pitchFamily="18" charset="0"/>
              </a:rPr>
              <a:t>μm</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a:solidFill>
                  <a:srgbClr val="276668"/>
                </a:solidFill>
                <a:latin typeface="#9Slide03 Arima Madurai Bold" panose="00000800000000000000" pitchFamily="2" charset="0"/>
                <a:ea typeface="Times New Roman" panose="02020603050405020304" pitchFamily="18" charset="0"/>
                <a:sym typeface="Wingdings" panose="05000000000000000000" pitchFamily="2" charset="2"/>
              </a:rPr>
              <a:t></a:t>
            </a:r>
            <a:r>
              <a:rPr lang="en-US" sz="2500" b="1" spc="-25" dirty="0">
                <a:solidFill>
                  <a:srgbClr val="276668"/>
                </a:solidFill>
                <a:latin typeface="#9Slide03 Arima Madurai Bold" panose="00000800000000000000" pitchFamily="2" charset="0"/>
                <a:ea typeface="Times New Roman" panose="02020603050405020304" pitchFamily="18" charset="0"/>
              </a:rPr>
              <a:t> Tia </a:t>
            </a:r>
            <a:r>
              <a:rPr lang="en-US" sz="2500" b="1" spc="-25" dirty="0" err="1">
                <a:solidFill>
                  <a:srgbClr val="276668"/>
                </a:solidFill>
                <a:latin typeface="#9Slide03 Arima Madurai Bold" panose="00000800000000000000" pitchFamily="2" charset="0"/>
                <a:ea typeface="Times New Roman" panose="02020603050405020304" pitchFamily="18" charset="0"/>
              </a:rPr>
              <a:t>hồng</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ngoại</a:t>
            </a:r>
            <a:endParaRPr lang="en-US" sz="2500" dirty="0">
              <a:latin typeface="#9Slide03 Arima Madurai Bold" panose="00000800000000000000" pitchFamily="2" charset="0"/>
              <a:ea typeface="Times New Roman" panose="02020603050405020304" pitchFamily="18" charset="0"/>
            </a:endParaRPr>
          </a:p>
          <a:p>
            <a:pPr algn="just"/>
            <a:r>
              <a:rPr lang="en-US" sz="2500" b="1" spc="-25" dirty="0" err="1">
                <a:solidFill>
                  <a:srgbClr val="276668"/>
                </a:solidFill>
                <a:latin typeface="#9Slide03 Arima Madurai Bold" panose="00000800000000000000" pitchFamily="2" charset="0"/>
                <a:ea typeface="Times New Roman" panose="02020603050405020304" pitchFamily="18" charset="0"/>
              </a:rPr>
              <a:t>Bước</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sóng</a:t>
            </a:r>
            <a:r>
              <a:rPr lang="en-US" sz="2500" b="1" spc="-25" dirty="0">
                <a:solidFill>
                  <a:srgbClr val="276668"/>
                </a:solidFill>
                <a:latin typeface="#9Slide03 Arima Madurai Bold" panose="00000800000000000000" pitchFamily="2" charset="0"/>
                <a:ea typeface="Times New Roman" panose="02020603050405020304" pitchFamily="18" charset="0"/>
              </a:rPr>
              <a:t> 500 nm </a:t>
            </a:r>
            <a:r>
              <a:rPr lang="en-US" sz="2500" b="1" spc="-25" dirty="0">
                <a:solidFill>
                  <a:srgbClr val="276668"/>
                </a:solidFill>
                <a:latin typeface="#9Slide03 Arima Madurai Bold" panose="00000800000000000000" pitchFamily="2" charset="0"/>
                <a:ea typeface="Times New Roman" panose="02020603050405020304" pitchFamily="18" charset="0"/>
                <a:sym typeface="Wingdings" panose="05000000000000000000" pitchFamily="2" charset="2"/>
              </a:rPr>
              <a:t></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Ánh</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sáng</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nhìn</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thấy</a:t>
            </a:r>
            <a:endParaRPr lang="en-US" sz="2500" dirty="0">
              <a:latin typeface="#9Slide03 Arima Madurai Bold" panose="00000800000000000000" pitchFamily="2" charset="0"/>
              <a:ea typeface="Times New Roman" panose="02020603050405020304" pitchFamily="18" charset="0"/>
            </a:endParaRPr>
          </a:p>
          <a:p>
            <a:pPr algn="just"/>
            <a:r>
              <a:rPr lang="en-US" sz="2500" b="1" spc="-25" dirty="0" err="1">
                <a:solidFill>
                  <a:srgbClr val="276668"/>
                </a:solidFill>
                <a:latin typeface="#9Slide03 Arima Madurai Bold" panose="00000800000000000000" pitchFamily="2" charset="0"/>
                <a:ea typeface="Times New Roman" panose="02020603050405020304" pitchFamily="18" charset="0"/>
              </a:rPr>
              <a:t>Bước</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sóng</a:t>
            </a:r>
            <a:r>
              <a:rPr lang="en-US" sz="2500" b="1" spc="-25" dirty="0">
                <a:solidFill>
                  <a:srgbClr val="276668"/>
                </a:solidFill>
                <a:latin typeface="#9Slide03 Arima Madurai Bold" panose="00000800000000000000" pitchFamily="2" charset="0"/>
                <a:ea typeface="Times New Roman" panose="02020603050405020304" pitchFamily="18" charset="0"/>
              </a:rPr>
              <a:t> 50 nm </a:t>
            </a:r>
            <a:r>
              <a:rPr lang="en-US" sz="2500" b="1" spc="-25" dirty="0">
                <a:solidFill>
                  <a:srgbClr val="276668"/>
                </a:solidFill>
                <a:latin typeface="#9Slide03 Arima Madurai Bold" panose="00000800000000000000" pitchFamily="2" charset="0"/>
                <a:ea typeface="Times New Roman" panose="02020603050405020304" pitchFamily="18" charset="0"/>
                <a:sym typeface="Wingdings" panose="05000000000000000000" pitchFamily="2" charset="2"/>
              </a:rPr>
              <a:t></a:t>
            </a:r>
            <a:r>
              <a:rPr lang="en-US" sz="2500" b="1" spc="-25" dirty="0">
                <a:solidFill>
                  <a:srgbClr val="276668"/>
                </a:solidFill>
                <a:latin typeface="#9Slide03 Arima Madurai Bold" panose="00000800000000000000" pitchFamily="2" charset="0"/>
                <a:ea typeface="Times New Roman" panose="02020603050405020304" pitchFamily="18" charset="0"/>
              </a:rPr>
              <a:t> Tia </a:t>
            </a:r>
            <a:r>
              <a:rPr lang="en-US" sz="2500" b="1" spc="-25" dirty="0" err="1">
                <a:solidFill>
                  <a:srgbClr val="276668"/>
                </a:solidFill>
                <a:latin typeface="#9Slide03 Arima Madurai Bold" panose="00000800000000000000" pitchFamily="2" charset="0"/>
                <a:ea typeface="Times New Roman" panose="02020603050405020304" pitchFamily="18" charset="0"/>
              </a:rPr>
              <a:t>tử</a:t>
            </a:r>
            <a:r>
              <a:rPr lang="en-US" sz="2500" b="1" spc="-25" dirty="0">
                <a:solidFill>
                  <a:srgbClr val="276668"/>
                </a:solidFill>
                <a:latin typeface="#9Slide03 Arima Madurai Bold" panose="00000800000000000000" pitchFamily="2" charset="0"/>
                <a:ea typeface="Times New Roman" panose="02020603050405020304" pitchFamily="18" charset="0"/>
              </a:rPr>
              <a:t> </a:t>
            </a:r>
            <a:r>
              <a:rPr lang="en-US" sz="2500" b="1" spc="-25" dirty="0" err="1">
                <a:solidFill>
                  <a:srgbClr val="276668"/>
                </a:solidFill>
                <a:latin typeface="#9Slide03 Arima Madurai Bold" panose="00000800000000000000" pitchFamily="2" charset="0"/>
                <a:ea typeface="Times New Roman" panose="02020603050405020304" pitchFamily="18" charset="0"/>
              </a:rPr>
              <a:t>ngoại</a:t>
            </a:r>
            <a:endParaRPr lang="en-US" sz="2500" dirty="0">
              <a:latin typeface="#9Slide03 Arima Madurai Bold" panose="00000800000000000000" pitchFamily="2" charset="0"/>
              <a:ea typeface="Times New Roman" panose="02020603050405020304" pitchFamily="18" charset="0"/>
            </a:endParaRPr>
          </a:p>
          <a:p>
            <a:pPr algn="just">
              <a:lnSpc>
                <a:spcPct val="115000"/>
              </a:lnSpc>
              <a:spcAft>
                <a:spcPts val="800"/>
              </a:spcAft>
            </a:pPr>
            <a:r>
              <a:rPr lang="en-US" sz="2500" b="1" kern="100" spc="-25"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Bước</a:t>
            </a:r>
            <a:r>
              <a:rPr lang="en-US" sz="2500" b="1" kern="100" spc="-25"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spc="-25" dirty="0" err="1">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spc="-25"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10</a:t>
            </a:r>
            <a:r>
              <a:rPr lang="en-US" sz="2500" b="1" kern="100" spc="-25" baseline="30000"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-12</a:t>
            </a:r>
            <a:r>
              <a:rPr lang="en-US" sz="2500" b="1" kern="100" spc="-25"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m </a:t>
            </a:r>
            <a:r>
              <a:rPr lang="en-US" sz="2500" b="1" kern="100" spc="-25"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sym typeface="Wingdings" panose="05000000000000000000" pitchFamily="2" charset="2"/>
              </a:rPr>
              <a:t></a:t>
            </a:r>
            <a:r>
              <a:rPr lang="en-US" sz="2500" b="1" kern="100" spc="-25" dirty="0">
                <a:solidFill>
                  <a:srgbClr val="276668"/>
                </a:solidFill>
                <a:latin typeface="#9Slide03 Arima Madurai Bold" panose="00000800000000000000" pitchFamily="2" charset="0"/>
                <a:ea typeface="Calibri" panose="020F0502020204030204" pitchFamily="34" charset="0"/>
                <a:cs typeface="Times New Roman" panose="02020603050405020304" pitchFamily="18" charset="0"/>
              </a:rPr>
              <a:t> Tia X</a:t>
            </a:r>
            <a:endParaRPr lang="en-US" sz="2500" kern="100" dirty="0">
              <a:latin typeface="#9Slide03 Arima Madurai Bold" panose="00000800000000000000" pitchFamily="2" charset="0"/>
              <a:ea typeface="Calibri" panose="020F0502020204030204" pitchFamily="34" charset="0"/>
              <a:cs typeface="Times New Roman" panose="02020603050405020304" pitchFamily="18" charset="0"/>
            </a:endParaRPr>
          </a:p>
        </p:txBody>
      </p:sp>
      <p:sp>
        <p:nvSpPr>
          <p:cNvPr id="14" name="Right Triangle 13">
            <a:extLst>
              <a:ext uri="{FF2B5EF4-FFF2-40B4-BE49-F238E27FC236}">
                <a16:creationId xmlns:a16="http://schemas.microsoft.com/office/drawing/2014/main" id="{A904F29D-5040-4A85-8E3B-FC097A77D961}"/>
              </a:ext>
            </a:extLst>
          </p:cNvPr>
          <p:cNvSpPr/>
          <p:nvPr/>
        </p:nvSpPr>
        <p:spPr>
          <a:xfrm rot="10800000">
            <a:off x="259540" y="569151"/>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BE28382-8074-4214-8AF1-2F1C1429E576}"/>
              </a:ext>
            </a:extLst>
          </p:cNvPr>
          <p:cNvGrpSpPr/>
          <p:nvPr/>
        </p:nvGrpSpPr>
        <p:grpSpPr>
          <a:xfrm>
            <a:off x="259541" y="167103"/>
            <a:ext cx="1719161" cy="402336"/>
            <a:chOff x="259541" y="174246"/>
            <a:chExt cx="1719161" cy="402336"/>
          </a:xfrm>
        </p:grpSpPr>
        <p:sp>
          <p:nvSpPr>
            <p:cNvPr id="16" name="txt_cau">
              <a:extLst>
                <a:ext uri="{FF2B5EF4-FFF2-40B4-BE49-F238E27FC236}">
                  <a16:creationId xmlns:a16="http://schemas.microsoft.com/office/drawing/2014/main" id="{C96D18E9-1D0C-447F-8DE5-4A4DC579ED00}"/>
                </a:ext>
              </a:extLst>
            </p:cNvPr>
            <p:cNvSpPr/>
            <p:nvPr/>
          </p:nvSpPr>
          <p:spPr>
            <a:xfrm>
              <a:off x="341300" y="183570"/>
              <a:ext cx="1637402" cy="376503"/>
            </a:xfrm>
            <a:prstGeom prst="roundRect">
              <a:avLst>
                <a:gd name="adj" fmla="val 50000"/>
              </a:avLst>
            </a:prstGeom>
            <a:solidFill>
              <a:srgbClr val="C0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chemeClr val="bg1"/>
                  </a:solidFill>
                  <a:latin typeface="Amazone" panose="020B0500000000000000" pitchFamily="34" charset="0"/>
                  <a:ea typeface="Amazone" panose="020B0500000000000000" pitchFamily="34" charset="0"/>
                  <a:cs typeface="Amazone" panose="020B0500000000000000" pitchFamily="34" charset="0"/>
                </a:rPr>
                <a:t>Câu 5</a:t>
              </a:r>
            </a:p>
          </p:txBody>
        </p:sp>
        <p:pic>
          <p:nvPicPr>
            <p:cNvPr id="17" name="Logo">
              <a:extLst>
                <a:ext uri="{FF2B5EF4-FFF2-40B4-BE49-F238E27FC236}">
                  <a16:creationId xmlns:a16="http://schemas.microsoft.com/office/drawing/2014/main" id="{091017C5-663F-466D-90AF-847A2207CB09}"/>
                </a:ext>
              </a:extLst>
            </p:cNvPr>
            <p:cNvPicPr>
              <a:picLocks noChangeAspect="1"/>
            </p:cNvPicPr>
            <p:nvPr/>
          </p:nvPicPr>
          <p:blipFill>
            <a:blip r:embed="rId3">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2043782762"/>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wipe(left)">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wipe(left)">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animEffect transition="in" filter="wipe(left)">
                                      <p:cBhvr>
                                        <p:cTn id="27" dur="500"/>
                                        <p:tgtEl>
                                          <p:spTgt spid="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xEl>
                                              <p:pRg st="4" end="4"/>
                                            </p:txEl>
                                          </p:spTgt>
                                        </p:tgtEl>
                                        <p:attrNameLst>
                                          <p:attrName>style.visibility</p:attrName>
                                        </p:attrNameLst>
                                      </p:cBhvr>
                                      <p:to>
                                        <p:strVal val="visible"/>
                                      </p:to>
                                    </p:set>
                                    <p:animEffect transition="in" filter="wipe(left)">
                                      <p:cBhvr>
                                        <p:cTn id="32" dur="500"/>
                                        <p:tgtEl>
                                          <p:spTgt spid="3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xEl>
                                              <p:pRg st="5" end="5"/>
                                            </p:txEl>
                                          </p:spTgt>
                                        </p:tgtEl>
                                        <p:attrNameLst>
                                          <p:attrName>style.visibility</p:attrName>
                                        </p:attrNameLst>
                                      </p:cBhvr>
                                      <p:to>
                                        <p:strVal val="visible"/>
                                      </p:to>
                                    </p:set>
                                    <p:animEffect transition="in" filter="wipe(left)">
                                      <p:cBhvr>
                                        <p:cTn id="37"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10" name="Rectangle 9">
            <a:extLst>
              <a:ext uri="{FF2B5EF4-FFF2-40B4-BE49-F238E27FC236}">
                <a16:creationId xmlns:a16="http://schemas.microsoft.com/office/drawing/2014/main" id="{A8A9585D-9BE7-9241-8B1A-D4CE1E21920D}"/>
              </a:ext>
            </a:extLst>
          </p:cNvPr>
          <p:cNvSpPr/>
          <p:nvPr/>
        </p:nvSpPr>
        <p:spPr>
          <a:xfrm>
            <a:off x="0" y="0"/>
            <a:ext cx="6497204" cy="68580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Google Shape;379;p34">
            <a:extLst>
              <a:ext uri="{FF2B5EF4-FFF2-40B4-BE49-F238E27FC236}">
                <a16:creationId xmlns:a16="http://schemas.microsoft.com/office/drawing/2014/main" id="{94B1BCD2-5B35-D892-D842-12F355C6324A}"/>
              </a:ext>
            </a:extLst>
          </p:cNvPr>
          <p:cNvSpPr txBox="1">
            <a:spLocks/>
          </p:cNvSpPr>
          <p:nvPr/>
        </p:nvSpPr>
        <p:spPr>
          <a:xfrm>
            <a:off x="344664" y="-224133"/>
            <a:ext cx="5095169" cy="43719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9pPr>
          </a:lstStyle>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sym typeface="Fira Sans"/>
              </a:rPr>
              <a:t>LUYỆN</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sym typeface="Fira Sans"/>
              </a:rPr>
              <a:t>TẬP</a:t>
            </a:r>
          </a:p>
        </p:txBody>
      </p:sp>
      <p:pic>
        <p:nvPicPr>
          <p:cNvPr id="14" name="Picture 13">
            <a:extLst>
              <a:ext uri="{FF2B5EF4-FFF2-40B4-BE49-F238E27FC236}">
                <a16:creationId xmlns:a16="http://schemas.microsoft.com/office/drawing/2014/main" id="{9496A1AF-B49D-C31E-896D-053DD078561C}"/>
              </a:ext>
            </a:extLst>
          </p:cNvPr>
          <p:cNvPicPr>
            <a:picLocks noChangeAspect="1"/>
          </p:cNvPicPr>
          <p:nvPr/>
        </p:nvPicPr>
        <p:blipFill>
          <a:blip r:embed="rId3"/>
          <a:stretch>
            <a:fillRect/>
          </a:stretch>
        </p:blipFill>
        <p:spPr>
          <a:xfrm>
            <a:off x="7165590" y="1150055"/>
            <a:ext cx="4786489" cy="5588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7E0354F-52FE-F77B-6CC6-59EA31A812C3}"/>
              </a:ext>
            </a:extLst>
          </p:cNvPr>
          <p:cNvPicPr>
            <a:picLocks noChangeAspect="1"/>
          </p:cNvPicPr>
          <p:nvPr/>
        </p:nvPicPr>
        <p:blipFill>
          <a:blip r:embed="rId4"/>
          <a:stretch>
            <a:fillRect/>
          </a:stretch>
        </p:blipFill>
        <p:spPr>
          <a:xfrm>
            <a:off x="9558834" y="3944055"/>
            <a:ext cx="1185333" cy="7902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21A8FA1-2D86-2623-64A1-12DB8A9C687C}"/>
              </a:ext>
            </a:extLst>
          </p:cNvPr>
          <p:cNvPicPr>
            <a:picLocks noChangeAspect="1"/>
          </p:cNvPicPr>
          <p:nvPr/>
        </p:nvPicPr>
        <p:blipFill>
          <a:blip r:embed="rId5"/>
          <a:stretch>
            <a:fillRect/>
          </a:stretch>
        </p:blipFill>
        <p:spPr>
          <a:xfrm>
            <a:off x="10522976" y="2319513"/>
            <a:ext cx="948267" cy="1557867"/>
          </a:xfrm>
          <a:prstGeom prst="rect">
            <a:avLst/>
          </a:prstGeom>
        </p:spPr>
      </p:pic>
      <p:pic>
        <p:nvPicPr>
          <p:cNvPr id="21" name="Picture 20">
            <a:extLst>
              <a:ext uri="{FF2B5EF4-FFF2-40B4-BE49-F238E27FC236}">
                <a16:creationId xmlns:a16="http://schemas.microsoft.com/office/drawing/2014/main" id="{DD2AA5A3-671D-C7B5-3492-C085110E5339}"/>
              </a:ext>
            </a:extLst>
          </p:cNvPr>
          <p:cNvPicPr>
            <a:picLocks noChangeAspect="1"/>
          </p:cNvPicPr>
          <p:nvPr/>
        </p:nvPicPr>
        <p:blipFill>
          <a:blip r:embed="rId6"/>
          <a:stretch>
            <a:fillRect/>
          </a:stretch>
        </p:blipFill>
        <p:spPr>
          <a:xfrm>
            <a:off x="6565515" y="4282192"/>
            <a:ext cx="1354667" cy="190782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B145683-888C-8578-4BBF-372D724CC5E9}"/>
              </a:ext>
            </a:extLst>
          </p:cNvPr>
          <p:cNvPicPr>
            <a:picLocks noChangeAspect="1"/>
          </p:cNvPicPr>
          <p:nvPr/>
        </p:nvPicPr>
        <p:blipFill>
          <a:blip r:embed="rId7"/>
          <a:stretch>
            <a:fillRect/>
          </a:stretch>
        </p:blipFill>
        <p:spPr>
          <a:xfrm>
            <a:off x="7212188" y="5405966"/>
            <a:ext cx="1557867" cy="133208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9D781B1-9C4E-D27F-E91D-CF64994B0E14}"/>
              </a:ext>
            </a:extLst>
          </p:cNvPr>
          <p:cNvSpPr txBox="1"/>
          <p:nvPr/>
        </p:nvSpPr>
        <p:spPr>
          <a:xfrm>
            <a:off x="-68311" y="3857625"/>
            <a:ext cx="6633826" cy="2821670"/>
          </a:xfrm>
          <a:prstGeom prst="rect">
            <a:avLst/>
          </a:prstGeom>
          <a:noFill/>
        </p:spPr>
        <p:txBody>
          <a:bodyPr wrap="square">
            <a:spAutoFit/>
          </a:bodyPr>
          <a:lstStyle/>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72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ea typeface="+mn-ea"/>
                <a:cs typeface="+mn-cs"/>
              </a:rPr>
              <a:t>PHẦN </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72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ea typeface="+mn-ea"/>
                <a:cs typeface="+mn-cs"/>
              </a:rPr>
              <a:t>TRẮC NGHIỆM</a:t>
            </a:r>
            <a:endParaRPr kumimoji="0" lang="en" sz="72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ea typeface="+mn-ea"/>
              <a:cs typeface="+mn-cs"/>
              <a:sym typeface="Fira Sans"/>
            </a:endParaRPr>
          </a:p>
        </p:txBody>
      </p:sp>
    </p:spTree>
    <p:extLst>
      <p:ext uri="{BB962C8B-B14F-4D97-AF65-F5344CB8AC3E}">
        <p14:creationId xmlns:p14="http://schemas.microsoft.com/office/powerpoint/2010/main" val="424535236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375E-6 0 L -4.375E-6 -0.05 " pathEditMode="relative" rAng="0" ptsTypes="AA">
                                      <p:cBhvr>
                                        <p:cTn id="6" dur="1500" fill="hold"/>
                                        <p:tgtEl>
                                          <p:spTgt spid="14"/>
                                        </p:tgtEl>
                                        <p:attrNameLst>
                                          <p:attrName>ppt_x</p:attrName>
                                          <p:attrName>ppt_y</p:attrName>
                                        </p:attrNameLst>
                                      </p:cBhvr>
                                      <p:rCtr x="0" y="-2500"/>
                                    </p:animMotion>
                                  </p:childTnLst>
                                </p:cTn>
                              </p:par>
                              <p:par>
                                <p:cTn id="7" presetID="42" presetClass="path" presetSubtype="0" repeatCount="indefinite" accel="50000" decel="50000" autoRev="1" fill="hold" nodeType="withEffect">
                                  <p:stCondLst>
                                    <p:cond delay="250"/>
                                  </p:stCondLst>
                                  <p:childTnLst>
                                    <p:animMotion origin="layout" path="M -3.125E-6 -3.7037E-7 L -3.125E-6 -0.05 " pathEditMode="relative" rAng="0" ptsTypes="AA">
                                      <p:cBhvr>
                                        <p:cTn id="8" dur="1500" fill="hold"/>
                                        <p:tgtEl>
                                          <p:spTgt spid="19"/>
                                        </p:tgtEl>
                                        <p:attrNameLst>
                                          <p:attrName>ppt_x</p:attrName>
                                          <p:attrName>ppt_y</p:attrName>
                                        </p:attrNameLst>
                                      </p:cBhvr>
                                      <p:rCtr x="0" y="-2500"/>
                                    </p:animMotion>
                                  </p:childTnLst>
                                </p:cTn>
                              </p:par>
                              <p:par>
                                <p:cTn id="9" presetID="42" presetClass="path" presetSubtype="0" repeatCount="indefinite" accel="50000" decel="50000" autoRev="1" fill="hold" nodeType="withEffect">
                                  <p:stCondLst>
                                    <p:cond delay="500"/>
                                  </p:stCondLst>
                                  <p:childTnLst>
                                    <p:animMotion origin="layout" path="M -2.08333E-6 1.11111E-6 L -2.08333E-6 -0.05 " pathEditMode="relative" rAng="0" ptsTypes="AA">
                                      <p:cBhvr>
                                        <p:cTn id="10" dur="1500" fill="hold"/>
                                        <p:tgtEl>
                                          <p:spTgt spid="16"/>
                                        </p:tgtEl>
                                        <p:attrNameLst>
                                          <p:attrName>ppt_x</p:attrName>
                                          <p:attrName>ppt_y</p:attrName>
                                        </p:attrNameLst>
                                      </p:cBhvr>
                                      <p:rCtr x="0" y="-2500"/>
                                    </p:animMotion>
                                  </p:childTnLst>
                                </p:cTn>
                              </p:par>
                              <p:par>
                                <p:cTn id="11" presetID="42" presetClass="path" presetSubtype="0" repeatCount="indefinite" accel="50000" decel="50000" autoRev="1" fill="hold" nodeType="withEffect">
                                  <p:stCondLst>
                                    <p:cond delay="250"/>
                                  </p:stCondLst>
                                  <p:childTnLst>
                                    <p:animMotion origin="layout" path="M -4.16667E-7 4.07407E-6 L -4.16667E-7 -0.05 " pathEditMode="relative" rAng="0" ptsTypes="AA">
                                      <p:cBhvr>
                                        <p:cTn id="12" dur="1500" fill="hold"/>
                                        <p:tgtEl>
                                          <p:spTgt spid="21"/>
                                        </p:tgtEl>
                                        <p:attrNameLst>
                                          <p:attrName>ppt_x</p:attrName>
                                          <p:attrName>ppt_y</p:attrName>
                                        </p:attrNameLst>
                                      </p:cBhvr>
                                      <p:rCtr x="0" y="-2500"/>
                                    </p:animMotion>
                                  </p:childTnLst>
                                </p:cTn>
                              </p:par>
                              <p:par>
                                <p:cTn id="13"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4" dur="1500" fill="hold"/>
                                        <p:tgtEl>
                                          <p:spTgt spid="23"/>
                                        </p:tgtEl>
                                        <p:attrNameLst>
                                          <p:attrName>ppt_x</p:attrName>
                                          <p:attrName>ppt_y</p:attrName>
                                        </p:attrNameLst>
                                      </p:cBhvr>
                                      <p:rCtr x="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_cau">
            <a:extLst>
              <a:ext uri="{FF2B5EF4-FFF2-40B4-BE49-F238E27FC236}">
                <a16:creationId xmlns:a16="http://schemas.microsoft.com/office/drawing/2014/main" id="{F122421E-AADD-5AAE-7F80-B3794C451EB9}"/>
              </a:ext>
            </a:extLst>
          </p:cNvPr>
          <p:cNvSpPr/>
          <p:nvPr/>
        </p:nvSpPr>
        <p:spPr>
          <a:xfrm>
            <a:off x="381000" y="832766"/>
            <a:ext cx="11430000" cy="1852663"/>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11" name="De_bai">
            <a:extLst>
              <a:ext uri="{FF2B5EF4-FFF2-40B4-BE49-F238E27FC236}">
                <a16:creationId xmlns:a16="http://schemas.microsoft.com/office/drawing/2014/main" id="{E14324EF-855B-0F99-C5AF-64A924A239E1}"/>
              </a:ext>
            </a:extLst>
          </p:cNvPr>
          <p:cNvSpPr txBox="1"/>
          <p:nvPr/>
        </p:nvSpPr>
        <p:spPr>
          <a:xfrm>
            <a:off x="482822" y="1095239"/>
            <a:ext cx="11236097" cy="384721"/>
          </a:xfrm>
          <a:prstGeom prst="rect">
            <a:avLst/>
          </a:prstGeom>
          <a:noFill/>
        </p:spPr>
        <p:txBody>
          <a:bodyPr wrap="square" lIns="0" tIns="0" rIns="0" bIns="0" rtlCol="0">
            <a:spAutoFit/>
          </a:bodyPr>
          <a:lstStyle/>
          <a:p>
            <a:pPr algn="just">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(CĐ-2007) Sóng điện từ và sóng cơ học không có chung tính chất nào dưới đây?</a:t>
            </a:r>
          </a:p>
        </p:txBody>
      </p:sp>
      <p:grpSp>
        <p:nvGrpSpPr>
          <p:cNvPr id="12" name="PA1">
            <a:extLst>
              <a:ext uri="{FF2B5EF4-FFF2-40B4-BE49-F238E27FC236}">
                <a16:creationId xmlns:a16="http://schemas.microsoft.com/office/drawing/2014/main" id="{2F58F4C8-BAB9-9B57-7C12-4C2C29E75E60}"/>
              </a:ext>
            </a:extLst>
          </p:cNvPr>
          <p:cNvGrpSpPr/>
          <p:nvPr/>
        </p:nvGrpSpPr>
        <p:grpSpPr>
          <a:xfrm>
            <a:off x="1016000" y="1547455"/>
            <a:ext cx="1787514" cy="395245"/>
            <a:chOff x="889000" y="2155595"/>
            <a:chExt cx="1787514" cy="395245"/>
          </a:xfrm>
        </p:grpSpPr>
        <p:sp>
          <p:nvSpPr>
            <p:cNvPr id="13" name="Oval_A">
              <a:extLst>
                <a:ext uri="{FF2B5EF4-FFF2-40B4-BE49-F238E27FC236}">
                  <a16:creationId xmlns:a16="http://schemas.microsoft.com/office/drawing/2014/main" id="{A33A02AD-7476-CA27-A258-62479253DF40}"/>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14" name="txt_A">
              <a:extLst>
                <a:ext uri="{FF2B5EF4-FFF2-40B4-BE49-F238E27FC236}">
                  <a16:creationId xmlns:a16="http://schemas.microsoft.com/office/drawing/2014/main" id="{6C97F3FB-4F56-4A63-B66F-5081F8F14EED}"/>
                </a:ext>
              </a:extLst>
            </p:cNvPr>
            <p:cNvSpPr txBox="1"/>
            <p:nvPr/>
          </p:nvSpPr>
          <p:spPr>
            <a:xfrm>
              <a:off x="1199828" y="2155595"/>
              <a:ext cx="1476686"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Phản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xạ</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15" name="PA2">
            <a:extLst>
              <a:ext uri="{FF2B5EF4-FFF2-40B4-BE49-F238E27FC236}">
                <a16:creationId xmlns:a16="http://schemas.microsoft.com/office/drawing/2014/main" id="{BF695361-1093-4FC5-1C77-84BD1DB7138E}"/>
              </a:ext>
            </a:extLst>
          </p:cNvPr>
          <p:cNvGrpSpPr/>
          <p:nvPr/>
        </p:nvGrpSpPr>
        <p:grpSpPr>
          <a:xfrm>
            <a:off x="6477000" y="1547455"/>
            <a:ext cx="5063796" cy="395245"/>
            <a:chOff x="3556000" y="2135429"/>
            <a:chExt cx="5063796" cy="395245"/>
          </a:xfrm>
        </p:grpSpPr>
        <p:sp>
          <p:nvSpPr>
            <p:cNvPr id="16" name="Oval_B">
              <a:extLst>
                <a:ext uri="{FF2B5EF4-FFF2-40B4-BE49-F238E27FC236}">
                  <a16:creationId xmlns:a16="http://schemas.microsoft.com/office/drawing/2014/main" id="{1D8DB295-3C63-5722-6F53-E8A02F4DA47E}"/>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76668"/>
                  </a:solidFill>
                </a:rPr>
                <a:t>B</a:t>
              </a:r>
            </a:p>
          </p:txBody>
        </p:sp>
        <p:sp>
          <p:nvSpPr>
            <p:cNvPr id="17" name="txt_B">
              <a:extLst>
                <a:ext uri="{FF2B5EF4-FFF2-40B4-BE49-F238E27FC236}">
                  <a16:creationId xmlns:a16="http://schemas.microsoft.com/office/drawing/2014/main" id="{752A341D-C7D0-7E50-522A-DC3D2E6B0D4D}"/>
                </a:ext>
              </a:extLst>
            </p:cNvPr>
            <p:cNvSpPr txBox="1"/>
            <p:nvPr/>
          </p:nvSpPr>
          <p:spPr>
            <a:xfrm>
              <a:off x="3866828" y="2135429"/>
              <a:ext cx="4752968"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Truyền được trong chân không.</a:t>
              </a:r>
            </a:p>
          </p:txBody>
        </p:sp>
      </p:grpSp>
      <p:grpSp>
        <p:nvGrpSpPr>
          <p:cNvPr id="18" name="PA3">
            <a:extLst>
              <a:ext uri="{FF2B5EF4-FFF2-40B4-BE49-F238E27FC236}">
                <a16:creationId xmlns:a16="http://schemas.microsoft.com/office/drawing/2014/main" id="{D3E963C0-6A30-01D5-56B0-DBEB466C7C5F}"/>
              </a:ext>
            </a:extLst>
          </p:cNvPr>
          <p:cNvGrpSpPr/>
          <p:nvPr/>
        </p:nvGrpSpPr>
        <p:grpSpPr>
          <a:xfrm>
            <a:off x="1016000" y="2182455"/>
            <a:ext cx="3187376" cy="395245"/>
            <a:chOff x="6223000" y="2108441"/>
            <a:chExt cx="3187376" cy="395245"/>
          </a:xfrm>
        </p:grpSpPr>
        <p:sp>
          <p:nvSpPr>
            <p:cNvPr id="19" name="Oval_C">
              <a:extLst>
                <a:ext uri="{FF2B5EF4-FFF2-40B4-BE49-F238E27FC236}">
                  <a16:creationId xmlns:a16="http://schemas.microsoft.com/office/drawing/2014/main" id="{8627B4E9-610B-AFEE-A55E-769A4A00822C}"/>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20" name="txt_C">
              <a:extLst>
                <a:ext uri="{FF2B5EF4-FFF2-40B4-BE49-F238E27FC236}">
                  <a16:creationId xmlns:a16="http://schemas.microsoft.com/office/drawing/2014/main" id="{542AA515-8DFB-CC70-674B-2637E5888080}"/>
                </a:ext>
              </a:extLst>
            </p:cNvPr>
            <p:cNvSpPr txBox="1"/>
            <p:nvPr/>
          </p:nvSpPr>
          <p:spPr>
            <a:xfrm>
              <a:off x="6521444" y="2108441"/>
              <a:ext cx="2888932"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Mang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năng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lượng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21" name="PA4">
            <a:extLst>
              <a:ext uri="{FF2B5EF4-FFF2-40B4-BE49-F238E27FC236}">
                <a16:creationId xmlns:a16="http://schemas.microsoft.com/office/drawing/2014/main" id="{D525B4E9-4DED-1F99-D8F6-27EE5C2C1C60}"/>
              </a:ext>
            </a:extLst>
          </p:cNvPr>
          <p:cNvGrpSpPr/>
          <p:nvPr/>
        </p:nvGrpSpPr>
        <p:grpSpPr>
          <a:xfrm>
            <a:off x="6477000" y="2182455"/>
            <a:ext cx="1846848" cy="395245"/>
            <a:chOff x="8890000" y="2134635"/>
            <a:chExt cx="1846848" cy="395245"/>
          </a:xfrm>
        </p:grpSpPr>
        <p:sp>
          <p:nvSpPr>
            <p:cNvPr id="22" name="Oval_D">
              <a:extLst>
                <a:ext uri="{FF2B5EF4-FFF2-40B4-BE49-F238E27FC236}">
                  <a16:creationId xmlns:a16="http://schemas.microsoft.com/office/drawing/2014/main" id="{0E338E44-0EDF-CBDF-D21B-709E29E3278A}"/>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23" name="txt_D">
              <a:extLst>
                <a:ext uri="{FF2B5EF4-FFF2-40B4-BE49-F238E27FC236}">
                  <a16:creationId xmlns:a16="http://schemas.microsoft.com/office/drawing/2014/main" id="{41070131-CDEE-5D2D-2174-6BA6B23A6530}"/>
                </a:ext>
              </a:extLst>
            </p:cNvPr>
            <p:cNvSpPr txBox="1"/>
            <p:nvPr/>
          </p:nvSpPr>
          <p:spPr>
            <a:xfrm>
              <a:off x="9231308" y="2134635"/>
              <a:ext cx="1505540"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Khúc xạ.</a:t>
              </a:r>
            </a:p>
          </p:txBody>
        </p:sp>
      </p:grpSp>
      <p:sp>
        <p:nvSpPr>
          <p:cNvPr id="24" name="Right Triangle 23">
            <a:extLst>
              <a:ext uri="{FF2B5EF4-FFF2-40B4-BE49-F238E27FC236}">
                <a16:creationId xmlns:a16="http://schemas.microsoft.com/office/drawing/2014/main" id="{06F9EC70-C74C-3F57-10E4-76DCC8C54A87}"/>
              </a:ext>
            </a:extLst>
          </p:cNvPr>
          <p:cNvSpPr/>
          <p:nvPr/>
        </p:nvSpPr>
        <p:spPr>
          <a:xfrm rot="10800000">
            <a:off x="259540" y="1033385"/>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25" name="Group 24">
            <a:extLst>
              <a:ext uri="{FF2B5EF4-FFF2-40B4-BE49-F238E27FC236}">
                <a16:creationId xmlns:a16="http://schemas.microsoft.com/office/drawing/2014/main" id="{6FFE20A4-481D-07C6-6435-5A31D11EB965}"/>
              </a:ext>
            </a:extLst>
          </p:cNvPr>
          <p:cNvGrpSpPr/>
          <p:nvPr/>
        </p:nvGrpSpPr>
        <p:grpSpPr>
          <a:xfrm>
            <a:off x="259541" y="631337"/>
            <a:ext cx="1719161" cy="402336"/>
            <a:chOff x="259541" y="174246"/>
            <a:chExt cx="1719161" cy="402336"/>
          </a:xfrm>
        </p:grpSpPr>
        <p:sp>
          <p:nvSpPr>
            <p:cNvPr id="26" name="txt_cau">
              <a:extLst>
                <a:ext uri="{FF2B5EF4-FFF2-40B4-BE49-F238E27FC236}">
                  <a16:creationId xmlns:a16="http://schemas.microsoft.com/office/drawing/2014/main" id="{E4246D0B-5E7F-2B36-5587-4F92C470D9DB}"/>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1</a:t>
              </a:r>
            </a:p>
          </p:txBody>
        </p:sp>
        <p:pic>
          <p:nvPicPr>
            <p:cNvPr id="27" name="Logo">
              <a:extLst>
                <a:ext uri="{FF2B5EF4-FFF2-40B4-BE49-F238E27FC236}">
                  <a16:creationId xmlns:a16="http://schemas.microsoft.com/office/drawing/2014/main" id="{62353100-5177-5215-F6EF-81DF23D9B7BF}"/>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
        <p:nvSpPr>
          <p:cNvPr id="28" name="Form_cau">
            <a:extLst>
              <a:ext uri="{FF2B5EF4-FFF2-40B4-BE49-F238E27FC236}">
                <a16:creationId xmlns:a16="http://schemas.microsoft.com/office/drawing/2014/main" id="{0B4F7BB9-F24F-35F9-D171-8C2CC838B268}"/>
              </a:ext>
            </a:extLst>
          </p:cNvPr>
          <p:cNvSpPr/>
          <p:nvPr/>
        </p:nvSpPr>
        <p:spPr>
          <a:xfrm>
            <a:off x="381000" y="3476163"/>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29" name="De_bai">
            <a:extLst>
              <a:ext uri="{FF2B5EF4-FFF2-40B4-BE49-F238E27FC236}">
                <a16:creationId xmlns:a16="http://schemas.microsoft.com/office/drawing/2014/main" id="{E2A37DB6-BD95-7BC7-7753-4D4A870122E4}"/>
              </a:ext>
            </a:extLst>
          </p:cNvPr>
          <p:cNvSpPr txBox="1"/>
          <p:nvPr/>
        </p:nvSpPr>
        <p:spPr>
          <a:xfrm>
            <a:off x="482822" y="3838439"/>
            <a:ext cx="11236097" cy="384721"/>
          </a:xfrm>
          <a:prstGeom prst="rect">
            <a:avLst/>
          </a:prstGeom>
          <a:noFill/>
        </p:spPr>
        <p:txBody>
          <a:bodyPr wrap="square" lIns="0" tIns="0" rIns="0" bIns="0" rtlCol="0">
            <a:spAutoFit/>
          </a:bodyPr>
          <a:lstStyle/>
          <a:p>
            <a:pPr algn="just">
              <a:spcAft>
                <a:spcPts val="800"/>
              </a:spcAft>
            </a:pP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Phát biểu nào sau đây về tính chất của sóng điện từ là không đúng?</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30" name="PA1">
            <a:extLst>
              <a:ext uri="{FF2B5EF4-FFF2-40B4-BE49-F238E27FC236}">
                <a16:creationId xmlns:a16="http://schemas.microsoft.com/office/drawing/2014/main" id="{7AE83132-B961-A836-20CB-4A3C2C491215}"/>
              </a:ext>
            </a:extLst>
          </p:cNvPr>
          <p:cNvGrpSpPr/>
          <p:nvPr/>
        </p:nvGrpSpPr>
        <p:grpSpPr>
          <a:xfrm>
            <a:off x="762000" y="4290655"/>
            <a:ext cx="4517429" cy="395245"/>
            <a:chOff x="889000" y="2155595"/>
            <a:chExt cx="4517429" cy="395245"/>
          </a:xfrm>
        </p:grpSpPr>
        <p:sp>
          <p:nvSpPr>
            <p:cNvPr id="31" name="Oval_A">
              <a:extLst>
                <a:ext uri="{FF2B5EF4-FFF2-40B4-BE49-F238E27FC236}">
                  <a16:creationId xmlns:a16="http://schemas.microsoft.com/office/drawing/2014/main" id="{AF65B263-8204-D395-636D-A74711A72427}"/>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32" name="txt_A">
              <a:extLst>
                <a:ext uri="{FF2B5EF4-FFF2-40B4-BE49-F238E27FC236}">
                  <a16:creationId xmlns:a16="http://schemas.microsoft.com/office/drawing/2014/main" id="{E8918F9A-2DDF-85BB-F76C-94C936ACA86F}"/>
                </a:ext>
              </a:extLst>
            </p:cNvPr>
            <p:cNvSpPr txBox="1"/>
            <p:nvPr/>
          </p:nvSpPr>
          <p:spPr>
            <a:xfrm>
              <a:off x="1199828" y="2155595"/>
              <a:ext cx="4206601"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điện từ là sóng ngang.</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3" name="PA2">
            <a:extLst>
              <a:ext uri="{FF2B5EF4-FFF2-40B4-BE49-F238E27FC236}">
                <a16:creationId xmlns:a16="http://schemas.microsoft.com/office/drawing/2014/main" id="{40B0E0A9-B6A3-7BE4-4D2C-F7F2B703397F}"/>
              </a:ext>
            </a:extLst>
          </p:cNvPr>
          <p:cNvGrpSpPr/>
          <p:nvPr/>
        </p:nvGrpSpPr>
        <p:grpSpPr>
          <a:xfrm>
            <a:off x="762000" y="4685900"/>
            <a:ext cx="5065656" cy="395245"/>
            <a:chOff x="3556000" y="2135429"/>
            <a:chExt cx="5065656" cy="395245"/>
          </a:xfrm>
        </p:grpSpPr>
        <p:sp>
          <p:nvSpPr>
            <p:cNvPr id="34" name="Oval_B">
              <a:extLst>
                <a:ext uri="{FF2B5EF4-FFF2-40B4-BE49-F238E27FC236}">
                  <a16:creationId xmlns:a16="http://schemas.microsoft.com/office/drawing/2014/main" id="{4EB1E6B9-E3E3-396D-2067-42F6B72B1E7E}"/>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35" name="txt_B">
              <a:extLst>
                <a:ext uri="{FF2B5EF4-FFF2-40B4-BE49-F238E27FC236}">
                  <a16:creationId xmlns:a16="http://schemas.microsoft.com/office/drawing/2014/main" id="{2E319D8F-D0A7-67B0-236B-20821634FECE}"/>
                </a:ext>
              </a:extLst>
            </p:cNvPr>
            <p:cNvSpPr txBox="1"/>
            <p:nvPr/>
          </p:nvSpPr>
          <p:spPr>
            <a:xfrm>
              <a:off x="3866828" y="2135429"/>
              <a:ext cx="4754828"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điện từ mang năng lượng.</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6" name="PA3">
            <a:extLst>
              <a:ext uri="{FF2B5EF4-FFF2-40B4-BE49-F238E27FC236}">
                <a16:creationId xmlns:a16="http://schemas.microsoft.com/office/drawing/2014/main" id="{AF1D4AE6-E530-530B-C6BB-55AB7D87D99B}"/>
              </a:ext>
            </a:extLst>
          </p:cNvPr>
          <p:cNvGrpSpPr/>
          <p:nvPr/>
        </p:nvGrpSpPr>
        <p:grpSpPr>
          <a:xfrm>
            <a:off x="762000" y="5081145"/>
            <a:ext cx="7669373" cy="395245"/>
            <a:chOff x="6223000" y="2108441"/>
            <a:chExt cx="7669373" cy="395245"/>
          </a:xfrm>
        </p:grpSpPr>
        <p:sp>
          <p:nvSpPr>
            <p:cNvPr id="37" name="Oval_C">
              <a:extLst>
                <a:ext uri="{FF2B5EF4-FFF2-40B4-BE49-F238E27FC236}">
                  <a16:creationId xmlns:a16="http://schemas.microsoft.com/office/drawing/2014/main" id="{F3610142-F418-931B-5D7B-16E64E75BF98}"/>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38" name="txt_C">
              <a:extLst>
                <a:ext uri="{FF2B5EF4-FFF2-40B4-BE49-F238E27FC236}">
                  <a16:creationId xmlns:a16="http://schemas.microsoft.com/office/drawing/2014/main" id="{5A7E3308-1476-B01D-FDCF-C253A1708318}"/>
                </a:ext>
              </a:extLst>
            </p:cNvPr>
            <p:cNvSpPr txBox="1"/>
            <p:nvPr/>
          </p:nvSpPr>
          <p:spPr>
            <a:xfrm>
              <a:off x="6521444" y="2108441"/>
              <a:ext cx="7370929"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điện từ có thể bị phản xạ, khúc xạ, giao thoa.</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9" name="PA4">
            <a:extLst>
              <a:ext uri="{FF2B5EF4-FFF2-40B4-BE49-F238E27FC236}">
                <a16:creationId xmlns:a16="http://schemas.microsoft.com/office/drawing/2014/main" id="{84577334-E7C9-39DF-BF07-A82F72058DF2}"/>
              </a:ext>
            </a:extLst>
          </p:cNvPr>
          <p:cNvGrpSpPr/>
          <p:nvPr/>
        </p:nvGrpSpPr>
        <p:grpSpPr>
          <a:xfrm>
            <a:off x="762000" y="5476390"/>
            <a:ext cx="7466977" cy="395245"/>
            <a:chOff x="8890000" y="2134635"/>
            <a:chExt cx="7466977" cy="395245"/>
          </a:xfrm>
        </p:grpSpPr>
        <p:sp>
          <p:nvSpPr>
            <p:cNvPr id="40" name="Oval_D">
              <a:extLst>
                <a:ext uri="{FF2B5EF4-FFF2-40B4-BE49-F238E27FC236}">
                  <a16:creationId xmlns:a16="http://schemas.microsoft.com/office/drawing/2014/main" id="{58DD5EFC-F81B-87EF-F979-AAAE76974E01}"/>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41" name="txt_D">
              <a:extLst>
                <a:ext uri="{FF2B5EF4-FFF2-40B4-BE49-F238E27FC236}">
                  <a16:creationId xmlns:a16="http://schemas.microsoft.com/office/drawing/2014/main" id="{C578A1BA-FD0D-837A-A484-829904D370E5}"/>
                </a:ext>
              </a:extLst>
            </p:cNvPr>
            <p:cNvSpPr txBox="1"/>
            <p:nvPr/>
          </p:nvSpPr>
          <p:spPr>
            <a:xfrm>
              <a:off x="9231308" y="2134635"/>
              <a:ext cx="7125669"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Vận tốc sóng điện từ gần bằng vận tốc ánh sáng.</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42" name="Right Triangle 41">
            <a:extLst>
              <a:ext uri="{FF2B5EF4-FFF2-40B4-BE49-F238E27FC236}">
                <a16:creationId xmlns:a16="http://schemas.microsoft.com/office/drawing/2014/main" id="{0B800BB7-A53D-3072-DBB7-8F8516136432}"/>
              </a:ext>
            </a:extLst>
          </p:cNvPr>
          <p:cNvSpPr/>
          <p:nvPr/>
        </p:nvSpPr>
        <p:spPr>
          <a:xfrm rot="10800000">
            <a:off x="259540" y="3776585"/>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43" name="Group 42">
            <a:extLst>
              <a:ext uri="{FF2B5EF4-FFF2-40B4-BE49-F238E27FC236}">
                <a16:creationId xmlns:a16="http://schemas.microsoft.com/office/drawing/2014/main" id="{CBDAB625-A707-ADC0-BBA9-5FAB18A8FB32}"/>
              </a:ext>
            </a:extLst>
          </p:cNvPr>
          <p:cNvGrpSpPr/>
          <p:nvPr/>
        </p:nvGrpSpPr>
        <p:grpSpPr>
          <a:xfrm>
            <a:off x="259541" y="3374537"/>
            <a:ext cx="1719161" cy="402336"/>
            <a:chOff x="259541" y="174246"/>
            <a:chExt cx="1719161" cy="402336"/>
          </a:xfrm>
        </p:grpSpPr>
        <p:sp>
          <p:nvSpPr>
            <p:cNvPr id="44" name="txt_cau">
              <a:extLst>
                <a:ext uri="{FF2B5EF4-FFF2-40B4-BE49-F238E27FC236}">
                  <a16:creationId xmlns:a16="http://schemas.microsoft.com/office/drawing/2014/main" id="{F3001387-A125-FAD2-F5BD-4E8A66D5D164}"/>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2</a:t>
              </a:r>
            </a:p>
          </p:txBody>
        </p:sp>
        <p:pic>
          <p:nvPicPr>
            <p:cNvPr id="45" name="Logo">
              <a:extLst>
                <a:ext uri="{FF2B5EF4-FFF2-40B4-BE49-F238E27FC236}">
                  <a16:creationId xmlns:a16="http://schemas.microsoft.com/office/drawing/2014/main" id="{4D257EFA-1731-9D21-0065-519B2CDF3D25}"/>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225843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16"/>
                                        </p:tgtEl>
                                        <p:attrNameLst>
                                          <p:attrName>fillcolor</p:attrName>
                                        </p:attrNameLst>
                                      </p:cBhvr>
                                      <p:to>
                                        <a:srgbClr val="FF040A"/>
                                      </p:to>
                                    </p:animClr>
                                    <p:set>
                                      <p:cBhvr>
                                        <p:cTn id="7" dur="700" fill="hold"/>
                                        <p:tgtEl>
                                          <p:spTgt spid="16"/>
                                        </p:tgtEl>
                                        <p:attrNameLst>
                                          <p:attrName>fill.type</p:attrName>
                                        </p:attrNameLst>
                                      </p:cBhvr>
                                      <p:to>
                                        <p:strVal val="solid"/>
                                      </p:to>
                                    </p:set>
                                    <p:set>
                                      <p:cBhvr>
                                        <p:cTn id="8" dur="7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_cau">
            <a:extLst>
              <a:ext uri="{FF2B5EF4-FFF2-40B4-BE49-F238E27FC236}">
                <a16:creationId xmlns:a16="http://schemas.microsoft.com/office/drawing/2014/main" id="{27004415-974E-048C-E48B-0FB71B49C011}"/>
              </a:ext>
            </a:extLst>
          </p:cNvPr>
          <p:cNvSpPr/>
          <p:nvPr/>
        </p:nvSpPr>
        <p:spPr>
          <a:xfrm>
            <a:off x="381000" y="818699"/>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6668"/>
              </a:solidFill>
            </a:endParaRPr>
          </a:p>
        </p:txBody>
      </p:sp>
      <p:sp>
        <p:nvSpPr>
          <p:cNvPr id="10" name="De_bai">
            <a:extLst>
              <a:ext uri="{FF2B5EF4-FFF2-40B4-BE49-F238E27FC236}">
                <a16:creationId xmlns:a16="http://schemas.microsoft.com/office/drawing/2014/main" id="{470FFB95-DC4F-A166-3323-1EDA9E5F335D}"/>
              </a:ext>
            </a:extLst>
          </p:cNvPr>
          <p:cNvSpPr txBox="1"/>
          <p:nvPr/>
        </p:nvSpPr>
        <p:spPr>
          <a:xfrm>
            <a:off x="482822" y="1081172"/>
            <a:ext cx="11236097" cy="384721"/>
          </a:xfrm>
          <a:prstGeom prst="rect">
            <a:avLst/>
          </a:prstGeom>
          <a:noFill/>
        </p:spPr>
        <p:txBody>
          <a:bodyPr wrap="square" lIns="0" tIns="0" rIns="0" bIns="0" rtlCol="0">
            <a:spAutoFit/>
          </a:bodyPr>
          <a:lstStyle/>
          <a:p>
            <a:pPr algn="just">
              <a:spcAft>
                <a:spcPts val="800"/>
              </a:spcAft>
            </a:pPr>
            <a:r>
              <a:rPr lang="pl-PL"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điện từ là</a:t>
            </a:r>
            <a:endPar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11" name="PA1">
            <a:extLst>
              <a:ext uri="{FF2B5EF4-FFF2-40B4-BE49-F238E27FC236}">
                <a16:creationId xmlns:a16="http://schemas.microsoft.com/office/drawing/2014/main" id="{090A802A-056E-003F-731E-9FED162F419E}"/>
              </a:ext>
            </a:extLst>
          </p:cNvPr>
          <p:cNvGrpSpPr/>
          <p:nvPr/>
        </p:nvGrpSpPr>
        <p:grpSpPr>
          <a:xfrm>
            <a:off x="762000" y="1533388"/>
            <a:ext cx="9214227" cy="395245"/>
            <a:chOff x="889000" y="2155595"/>
            <a:chExt cx="9214227" cy="395245"/>
          </a:xfrm>
        </p:grpSpPr>
        <p:sp>
          <p:nvSpPr>
            <p:cNvPr id="12" name="Oval_A">
              <a:extLst>
                <a:ext uri="{FF2B5EF4-FFF2-40B4-BE49-F238E27FC236}">
                  <a16:creationId xmlns:a16="http://schemas.microsoft.com/office/drawing/2014/main" id="{3009C1EF-45E2-EE90-C4B6-0D134E1FFC88}"/>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13" name="txt_A">
              <a:extLst>
                <a:ext uri="{FF2B5EF4-FFF2-40B4-BE49-F238E27FC236}">
                  <a16:creationId xmlns:a16="http://schemas.microsoft.com/office/drawing/2014/main" id="{8570EE5B-6FEF-D2B2-63B5-C827B806E89A}"/>
                </a:ext>
              </a:extLst>
            </p:cNvPr>
            <p:cNvSpPr txBox="1"/>
            <p:nvPr/>
          </p:nvSpPr>
          <p:spPr>
            <a:xfrm>
              <a:off x="1199828" y="2155595"/>
              <a:ext cx="8903399"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dao động điện từ lan truyền trong không gian theo thời gian</a:t>
              </a:r>
              <a:r>
                <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14" name="PA2">
            <a:extLst>
              <a:ext uri="{FF2B5EF4-FFF2-40B4-BE49-F238E27FC236}">
                <a16:creationId xmlns:a16="http://schemas.microsoft.com/office/drawing/2014/main" id="{BC28677C-B4FF-23DA-1EE7-29A48BB25865}"/>
              </a:ext>
            </a:extLst>
          </p:cNvPr>
          <p:cNvGrpSpPr/>
          <p:nvPr/>
        </p:nvGrpSpPr>
        <p:grpSpPr>
          <a:xfrm>
            <a:off x="762000" y="1928633"/>
            <a:ext cx="7925413" cy="395245"/>
            <a:chOff x="3556000" y="2135429"/>
            <a:chExt cx="7925413" cy="395245"/>
          </a:xfrm>
        </p:grpSpPr>
        <p:sp>
          <p:nvSpPr>
            <p:cNvPr id="15" name="Oval_B">
              <a:extLst>
                <a:ext uri="{FF2B5EF4-FFF2-40B4-BE49-F238E27FC236}">
                  <a16:creationId xmlns:a16="http://schemas.microsoft.com/office/drawing/2014/main" id="{37426E79-D133-0E67-9466-7EEDE940A81E}"/>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16" name="txt_B">
              <a:extLst>
                <a:ext uri="{FF2B5EF4-FFF2-40B4-BE49-F238E27FC236}">
                  <a16:creationId xmlns:a16="http://schemas.microsoft.com/office/drawing/2014/main" id="{38F958CA-A11D-3C74-E516-812A8BDF57EC}"/>
                </a:ext>
              </a:extLst>
            </p:cNvPr>
            <p:cNvSpPr txBox="1"/>
            <p:nvPr/>
          </p:nvSpPr>
          <p:spPr>
            <a:xfrm>
              <a:off x="3866828" y="2135429"/>
              <a:ext cx="7614585"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điện tích lan truyền trong không gian theo thời gian</a:t>
              </a:r>
              <a:endPar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17" name="PA3">
            <a:extLst>
              <a:ext uri="{FF2B5EF4-FFF2-40B4-BE49-F238E27FC236}">
                <a16:creationId xmlns:a16="http://schemas.microsoft.com/office/drawing/2014/main" id="{F75F4B9A-51EE-CD07-293A-4A9B0E02C0FD}"/>
              </a:ext>
            </a:extLst>
          </p:cNvPr>
          <p:cNvGrpSpPr/>
          <p:nvPr/>
        </p:nvGrpSpPr>
        <p:grpSpPr>
          <a:xfrm>
            <a:off x="762000" y="2323878"/>
            <a:ext cx="10086701" cy="395245"/>
            <a:chOff x="6223000" y="2108441"/>
            <a:chExt cx="10086701" cy="395245"/>
          </a:xfrm>
        </p:grpSpPr>
        <p:sp>
          <p:nvSpPr>
            <p:cNvPr id="18" name="Oval_C">
              <a:extLst>
                <a:ext uri="{FF2B5EF4-FFF2-40B4-BE49-F238E27FC236}">
                  <a16:creationId xmlns:a16="http://schemas.microsoft.com/office/drawing/2014/main" id="{FBA6655C-FBF4-9C6B-C8F1-69CC4EBF11B4}"/>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19" name="txt_C">
              <a:extLst>
                <a:ext uri="{FF2B5EF4-FFF2-40B4-BE49-F238E27FC236}">
                  <a16:creationId xmlns:a16="http://schemas.microsoft.com/office/drawing/2014/main" id="{6817D5F3-4460-7BE5-4DD5-6E437F508F93}"/>
                </a:ext>
              </a:extLst>
            </p:cNvPr>
            <p:cNvSpPr txBox="1"/>
            <p:nvPr/>
          </p:nvSpPr>
          <p:spPr>
            <a:xfrm>
              <a:off x="6521444" y="2108441"/>
              <a:ext cx="9788257"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loại sóng có một trong hai thành phần: điện trường hoặc từ trường</a:t>
              </a:r>
              <a:r>
                <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20" name="PA4">
            <a:extLst>
              <a:ext uri="{FF2B5EF4-FFF2-40B4-BE49-F238E27FC236}">
                <a16:creationId xmlns:a16="http://schemas.microsoft.com/office/drawing/2014/main" id="{4718D09B-EE6F-447B-FA4A-8E76D9810BEC}"/>
              </a:ext>
            </a:extLst>
          </p:cNvPr>
          <p:cNvGrpSpPr/>
          <p:nvPr/>
        </p:nvGrpSpPr>
        <p:grpSpPr>
          <a:xfrm>
            <a:off x="762000" y="2719123"/>
            <a:ext cx="9409816" cy="395245"/>
            <a:chOff x="8890000" y="2134635"/>
            <a:chExt cx="9409816" cy="395245"/>
          </a:xfrm>
        </p:grpSpPr>
        <p:sp>
          <p:nvSpPr>
            <p:cNvPr id="21" name="Oval_D">
              <a:extLst>
                <a:ext uri="{FF2B5EF4-FFF2-40B4-BE49-F238E27FC236}">
                  <a16:creationId xmlns:a16="http://schemas.microsoft.com/office/drawing/2014/main" id="{3B5ABE2D-A75B-788A-1635-48A5036E1722}"/>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22" name="txt_D">
              <a:extLst>
                <a:ext uri="{FF2B5EF4-FFF2-40B4-BE49-F238E27FC236}">
                  <a16:creationId xmlns:a16="http://schemas.microsoft.com/office/drawing/2014/main" id="{336220A4-0B23-C8EE-F59C-67CEC2D12A15}"/>
                </a:ext>
              </a:extLst>
            </p:cNvPr>
            <p:cNvSpPr txBox="1"/>
            <p:nvPr/>
          </p:nvSpPr>
          <p:spPr>
            <a:xfrm>
              <a:off x="9231308" y="2134635"/>
              <a:ext cx="9068508"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loại sóng chỉ truyền được trong môi trường đàn hồi (vật chất)</a:t>
              </a:r>
              <a:r>
                <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sp>
        <p:nvSpPr>
          <p:cNvPr id="23" name="Right Triangle 22">
            <a:extLst>
              <a:ext uri="{FF2B5EF4-FFF2-40B4-BE49-F238E27FC236}">
                <a16:creationId xmlns:a16="http://schemas.microsoft.com/office/drawing/2014/main" id="{8FDCA744-D972-E4E1-0F93-506B9CB61AE3}"/>
              </a:ext>
            </a:extLst>
          </p:cNvPr>
          <p:cNvSpPr/>
          <p:nvPr/>
        </p:nvSpPr>
        <p:spPr>
          <a:xfrm rot="10800000">
            <a:off x="259540" y="1019318"/>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6668"/>
              </a:solidFill>
            </a:endParaRPr>
          </a:p>
        </p:txBody>
      </p:sp>
      <p:grpSp>
        <p:nvGrpSpPr>
          <p:cNvPr id="24" name="Group 23">
            <a:extLst>
              <a:ext uri="{FF2B5EF4-FFF2-40B4-BE49-F238E27FC236}">
                <a16:creationId xmlns:a16="http://schemas.microsoft.com/office/drawing/2014/main" id="{C94BBDF5-086D-30F1-18C6-133E4E442E53}"/>
              </a:ext>
            </a:extLst>
          </p:cNvPr>
          <p:cNvGrpSpPr/>
          <p:nvPr/>
        </p:nvGrpSpPr>
        <p:grpSpPr>
          <a:xfrm>
            <a:off x="259541" y="617270"/>
            <a:ext cx="1719161" cy="402336"/>
            <a:chOff x="259541" y="174246"/>
            <a:chExt cx="1719161" cy="402336"/>
          </a:xfrm>
        </p:grpSpPr>
        <p:sp>
          <p:nvSpPr>
            <p:cNvPr id="25" name="txt_cau">
              <a:extLst>
                <a:ext uri="{FF2B5EF4-FFF2-40B4-BE49-F238E27FC236}">
                  <a16:creationId xmlns:a16="http://schemas.microsoft.com/office/drawing/2014/main" id="{0833C058-1E31-04DC-DFE4-B070FC5B29E1}"/>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3</a:t>
              </a:r>
            </a:p>
          </p:txBody>
        </p:sp>
        <p:pic>
          <p:nvPicPr>
            <p:cNvPr id="26" name="Logo">
              <a:extLst>
                <a:ext uri="{FF2B5EF4-FFF2-40B4-BE49-F238E27FC236}">
                  <a16:creationId xmlns:a16="http://schemas.microsoft.com/office/drawing/2014/main" id="{E3D2A0F0-A62E-A2A0-FAE1-D948FC3AEB51}"/>
                </a:ext>
              </a:extLst>
            </p:cNvPr>
            <p:cNvPicPr>
              <a:picLocks noChangeAspect="1"/>
            </p:cNvPicPr>
            <p:nvPr/>
          </p:nvPicPr>
          <p:blipFill>
            <a:blip r:embed="rId3">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
        <p:nvSpPr>
          <p:cNvPr id="27" name="Form_cau">
            <a:extLst>
              <a:ext uri="{FF2B5EF4-FFF2-40B4-BE49-F238E27FC236}">
                <a16:creationId xmlns:a16="http://schemas.microsoft.com/office/drawing/2014/main" id="{CF51B724-E450-EA1D-06E7-923027E8FB94}"/>
              </a:ext>
            </a:extLst>
          </p:cNvPr>
          <p:cNvSpPr/>
          <p:nvPr/>
        </p:nvSpPr>
        <p:spPr>
          <a:xfrm>
            <a:off x="381000" y="4012067"/>
            <a:ext cx="11430000" cy="1852663"/>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6668"/>
              </a:solidFill>
            </a:endParaRPr>
          </a:p>
        </p:txBody>
      </p:sp>
      <p:sp>
        <p:nvSpPr>
          <p:cNvPr id="28" name="De_bai">
            <a:extLst>
              <a:ext uri="{FF2B5EF4-FFF2-40B4-BE49-F238E27FC236}">
                <a16:creationId xmlns:a16="http://schemas.microsoft.com/office/drawing/2014/main" id="{1493D29F-E68D-E8F9-2C4E-3854F6EC9AD1}"/>
              </a:ext>
            </a:extLst>
          </p:cNvPr>
          <p:cNvSpPr txBox="1"/>
          <p:nvPr/>
        </p:nvSpPr>
        <p:spPr>
          <a:xfrm>
            <a:off x="482822" y="4274540"/>
            <a:ext cx="11236097" cy="384721"/>
          </a:xfrm>
          <a:prstGeom prst="rect">
            <a:avLst/>
          </a:prstGeom>
          <a:noFill/>
        </p:spPr>
        <p:txBody>
          <a:bodyPr wrap="square" lIns="0" tIns="0" rIns="0" bIns="0" rtlCol="0">
            <a:spAutoFit/>
          </a:bodyPr>
          <a:lstStyle/>
          <a:p>
            <a:pPr algn="just">
              <a:spcAft>
                <a:spcPts val="800"/>
              </a:spcAft>
            </a:pPr>
            <a:r>
              <a:rPr lang="pl-PL" sz="2500"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điện từ</a:t>
            </a:r>
            <a:endParaRPr lang="en-US" sz="2500"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29" name="PA1">
            <a:extLst>
              <a:ext uri="{FF2B5EF4-FFF2-40B4-BE49-F238E27FC236}">
                <a16:creationId xmlns:a16="http://schemas.microsoft.com/office/drawing/2014/main" id="{4B64CA5F-32F8-923A-0395-CF2617803686}"/>
              </a:ext>
            </a:extLst>
          </p:cNvPr>
          <p:cNvGrpSpPr/>
          <p:nvPr/>
        </p:nvGrpSpPr>
        <p:grpSpPr>
          <a:xfrm>
            <a:off x="1016000" y="4726756"/>
            <a:ext cx="3360061" cy="395245"/>
            <a:chOff x="889000" y="2155595"/>
            <a:chExt cx="3360061" cy="395245"/>
          </a:xfrm>
        </p:grpSpPr>
        <p:sp>
          <p:nvSpPr>
            <p:cNvPr id="30" name="Oval_A">
              <a:extLst>
                <a:ext uri="{FF2B5EF4-FFF2-40B4-BE49-F238E27FC236}">
                  <a16:creationId xmlns:a16="http://schemas.microsoft.com/office/drawing/2014/main" id="{02746D7D-F56E-82FF-CE86-E2EA6AE73007}"/>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31" name="txt_A">
              <a:extLst>
                <a:ext uri="{FF2B5EF4-FFF2-40B4-BE49-F238E27FC236}">
                  <a16:creationId xmlns:a16="http://schemas.microsoft.com/office/drawing/2014/main" id="{7E9ABA93-16F3-8076-F107-3FF0E3D24C5A}"/>
                </a:ext>
              </a:extLst>
            </p:cNvPr>
            <p:cNvSpPr txBox="1"/>
            <p:nvPr/>
          </p:nvSpPr>
          <p:spPr>
            <a:xfrm>
              <a:off x="1199828" y="2155595"/>
              <a:ext cx="3049233"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luôn là sóng ngang</a:t>
              </a:r>
              <a:r>
                <a:rPr lang="en-US" sz="2500"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32" name="PA2">
            <a:extLst>
              <a:ext uri="{FF2B5EF4-FFF2-40B4-BE49-F238E27FC236}">
                <a16:creationId xmlns:a16="http://schemas.microsoft.com/office/drawing/2014/main" id="{C1CB9966-D81E-C344-9C4E-8D040A4C972B}"/>
              </a:ext>
            </a:extLst>
          </p:cNvPr>
          <p:cNvGrpSpPr/>
          <p:nvPr/>
        </p:nvGrpSpPr>
        <p:grpSpPr>
          <a:xfrm>
            <a:off x="6477000" y="4726756"/>
            <a:ext cx="2984958" cy="395245"/>
            <a:chOff x="3556000" y="2135429"/>
            <a:chExt cx="2984958" cy="395245"/>
          </a:xfrm>
        </p:grpSpPr>
        <p:sp>
          <p:nvSpPr>
            <p:cNvPr id="33" name="Oval_B">
              <a:extLst>
                <a:ext uri="{FF2B5EF4-FFF2-40B4-BE49-F238E27FC236}">
                  <a16:creationId xmlns:a16="http://schemas.microsoft.com/office/drawing/2014/main" id="{C64F007E-4485-85AA-89ED-BD1AF3307422}"/>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34" name="txt_B">
              <a:extLst>
                <a:ext uri="{FF2B5EF4-FFF2-40B4-BE49-F238E27FC236}">
                  <a16:creationId xmlns:a16="http://schemas.microsoft.com/office/drawing/2014/main" id="{BEC8B1B5-AB50-FFAB-7936-523EC680E8C1}"/>
                </a:ext>
              </a:extLst>
            </p:cNvPr>
            <p:cNvSpPr txBox="1"/>
            <p:nvPr/>
          </p:nvSpPr>
          <p:spPr>
            <a:xfrm>
              <a:off x="3866828" y="2135429"/>
              <a:ext cx="2674130" cy="384721"/>
            </a:xfrm>
            <a:prstGeom prst="rect">
              <a:avLst/>
            </a:prstGeom>
            <a:noFill/>
          </p:spPr>
          <p:txBody>
            <a:bodyPr wrap="none" tIns="0" bIns="0" rtlCol="0" anchor="ctr" anchorCtr="0">
              <a:spAutoFit/>
            </a:bodyPr>
            <a:lstStyle/>
            <a:p>
              <a:pPr>
                <a:spcAft>
                  <a:spcPts val="800"/>
                </a:spcAft>
              </a:pPr>
              <a:r>
                <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luôn là sóng dọc</a:t>
              </a:r>
              <a:r>
                <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35" name="PA3">
            <a:extLst>
              <a:ext uri="{FF2B5EF4-FFF2-40B4-BE49-F238E27FC236}">
                <a16:creationId xmlns:a16="http://schemas.microsoft.com/office/drawing/2014/main" id="{CA85990A-3278-8FC7-9EF1-08B5450F3C12}"/>
              </a:ext>
            </a:extLst>
          </p:cNvPr>
          <p:cNvGrpSpPr/>
          <p:nvPr/>
        </p:nvGrpSpPr>
        <p:grpSpPr>
          <a:xfrm>
            <a:off x="1016000" y="5361756"/>
            <a:ext cx="3668277" cy="395245"/>
            <a:chOff x="6223000" y="2108441"/>
            <a:chExt cx="3668277" cy="395245"/>
          </a:xfrm>
        </p:grpSpPr>
        <p:sp>
          <p:nvSpPr>
            <p:cNvPr id="36" name="Oval_C">
              <a:extLst>
                <a:ext uri="{FF2B5EF4-FFF2-40B4-BE49-F238E27FC236}">
                  <a16:creationId xmlns:a16="http://schemas.microsoft.com/office/drawing/2014/main" id="{7E52D761-E20E-EB42-E6E0-5CC1AE608917}"/>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37" name="txt_C">
              <a:extLst>
                <a:ext uri="{FF2B5EF4-FFF2-40B4-BE49-F238E27FC236}">
                  <a16:creationId xmlns:a16="http://schemas.microsoft.com/office/drawing/2014/main" id="{A45BC0A8-9102-CA60-CFC2-013B7504BEEF}"/>
                </a:ext>
              </a:extLst>
            </p:cNvPr>
            <p:cNvSpPr txBox="1"/>
            <p:nvPr/>
          </p:nvSpPr>
          <p:spPr>
            <a:xfrm>
              <a:off x="6521444" y="2108441"/>
              <a:ext cx="3369833" cy="384721"/>
            </a:xfrm>
            <a:prstGeom prst="rect">
              <a:avLst/>
            </a:prstGeom>
            <a:noFill/>
          </p:spPr>
          <p:txBody>
            <a:bodyPr wrap="none" tIns="0" bIns="0" rtlCol="0" anchor="ctr" anchorCtr="0">
              <a:spAutoFit/>
            </a:bodyPr>
            <a:lstStyle/>
            <a:p>
              <a:pPr>
                <a:spcAft>
                  <a:spcPts val="800"/>
                </a:spcAft>
              </a:pPr>
              <a:r>
                <a:rPr lang="en-US" sz="2500"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dọc hoặc ngang</a:t>
              </a:r>
              <a:r>
                <a:rPr lang="en-US" sz="2500"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38" name="PA4">
            <a:extLst>
              <a:ext uri="{FF2B5EF4-FFF2-40B4-BE49-F238E27FC236}">
                <a16:creationId xmlns:a16="http://schemas.microsoft.com/office/drawing/2014/main" id="{E2E9C5A6-8181-4B4B-80AE-DE44FBCFC307}"/>
              </a:ext>
            </a:extLst>
          </p:cNvPr>
          <p:cNvGrpSpPr/>
          <p:nvPr/>
        </p:nvGrpSpPr>
        <p:grpSpPr>
          <a:xfrm>
            <a:off x="6477000" y="5361756"/>
            <a:ext cx="2205921" cy="395245"/>
            <a:chOff x="8890000" y="2134635"/>
            <a:chExt cx="2205921" cy="395245"/>
          </a:xfrm>
        </p:grpSpPr>
        <p:sp>
          <p:nvSpPr>
            <p:cNvPr id="39" name="Oval_D">
              <a:extLst>
                <a:ext uri="{FF2B5EF4-FFF2-40B4-BE49-F238E27FC236}">
                  <a16:creationId xmlns:a16="http://schemas.microsoft.com/office/drawing/2014/main" id="{0EDE7F7F-521D-C880-928A-810DB24F545A}"/>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40" name="txt_D">
              <a:extLst>
                <a:ext uri="{FF2B5EF4-FFF2-40B4-BE49-F238E27FC236}">
                  <a16:creationId xmlns:a16="http://schemas.microsoft.com/office/drawing/2014/main" id="{3DA427EB-E57C-B0A8-68AB-D9E63FF1F530}"/>
                </a:ext>
              </a:extLst>
            </p:cNvPr>
            <p:cNvSpPr txBox="1"/>
            <p:nvPr/>
          </p:nvSpPr>
          <p:spPr>
            <a:xfrm>
              <a:off x="9231308" y="2134635"/>
              <a:ext cx="1864613" cy="384721"/>
            </a:xfrm>
            <a:prstGeom prst="rect">
              <a:avLst/>
            </a:prstGeom>
            <a:noFill/>
          </p:spPr>
          <p:txBody>
            <a:bodyPr wrap="none" tIns="0" bIns="0" rtlCol="0" anchor="ctr" anchorCtr="0">
              <a:spAutoFit/>
            </a:bodyPr>
            <a:lstStyle/>
            <a:p>
              <a:pPr>
                <a:spcAft>
                  <a:spcPts val="800"/>
                </a:spcAft>
              </a:pPr>
              <a:r>
                <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dừng</a:t>
              </a:r>
              <a:r>
                <a:rPr lang="en-US" sz="2500"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sp>
        <p:nvSpPr>
          <p:cNvPr id="41" name="Right Triangle 40">
            <a:extLst>
              <a:ext uri="{FF2B5EF4-FFF2-40B4-BE49-F238E27FC236}">
                <a16:creationId xmlns:a16="http://schemas.microsoft.com/office/drawing/2014/main" id="{15A9F47B-2009-8CDF-B640-CDF04A7F4EEB}"/>
              </a:ext>
            </a:extLst>
          </p:cNvPr>
          <p:cNvSpPr/>
          <p:nvPr/>
        </p:nvSpPr>
        <p:spPr>
          <a:xfrm rot="10800000">
            <a:off x="259540" y="4212686"/>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6668"/>
              </a:solidFill>
            </a:endParaRPr>
          </a:p>
        </p:txBody>
      </p:sp>
      <p:grpSp>
        <p:nvGrpSpPr>
          <p:cNvPr id="42" name="Group 41">
            <a:extLst>
              <a:ext uri="{FF2B5EF4-FFF2-40B4-BE49-F238E27FC236}">
                <a16:creationId xmlns:a16="http://schemas.microsoft.com/office/drawing/2014/main" id="{C9F727DC-A27F-DE21-019F-2B0BA554D031}"/>
              </a:ext>
            </a:extLst>
          </p:cNvPr>
          <p:cNvGrpSpPr/>
          <p:nvPr/>
        </p:nvGrpSpPr>
        <p:grpSpPr>
          <a:xfrm>
            <a:off x="259541" y="3810638"/>
            <a:ext cx="1719161" cy="402336"/>
            <a:chOff x="259541" y="174246"/>
            <a:chExt cx="1719161" cy="402336"/>
          </a:xfrm>
        </p:grpSpPr>
        <p:sp>
          <p:nvSpPr>
            <p:cNvPr id="43" name="txt_cau">
              <a:extLst>
                <a:ext uri="{FF2B5EF4-FFF2-40B4-BE49-F238E27FC236}">
                  <a16:creationId xmlns:a16="http://schemas.microsoft.com/office/drawing/2014/main" id="{44C57AC7-E148-3468-7065-5C582B9A570E}"/>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4</a:t>
              </a:r>
            </a:p>
          </p:txBody>
        </p:sp>
        <p:pic>
          <p:nvPicPr>
            <p:cNvPr id="44" name="Logo">
              <a:extLst>
                <a:ext uri="{FF2B5EF4-FFF2-40B4-BE49-F238E27FC236}">
                  <a16:creationId xmlns:a16="http://schemas.microsoft.com/office/drawing/2014/main" id="{5A22B4C4-62D3-5F6F-4FAB-C563F4322E0D}"/>
                </a:ext>
              </a:extLst>
            </p:cNvPr>
            <p:cNvPicPr>
              <a:picLocks noChangeAspect="1"/>
            </p:cNvPicPr>
            <p:nvPr/>
          </p:nvPicPr>
          <p:blipFill>
            <a:blip r:embed="rId3">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245407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12"/>
                                        </p:tgtEl>
                                        <p:attrNameLst>
                                          <p:attrName>fillcolor</p:attrName>
                                        </p:attrNameLst>
                                      </p:cBhvr>
                                      <p:to>
                                        <a:srgbClr val="FF040A"/>
                                      </p:to>
                                    </p:animClr>
                                    <p:set>
                                      <p:cBhvr>
                                        <p:cTn id="7" dur="700" fill="hold"/>
                                        <p:tgtEl>
                                          <p:spTgt spid="12"/>
                                        </p:tgtEl>
                                        <p:attrNameLst>
                                          <p:attrName>fill.type</p:attrName>
                                        </p:attrNameLst>
                                      </p:cBhvr>
                                      <p:to>
                                        <p:strVal val="solid"/>
                                      </p:to>
                                    </p:set>
                                    <p:set>
                                      <p:cBhvr>
                                        <p:cTn id="8" dur="7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700" fill="hold"/>
                                        <p:tgtEl>
                                          <p:spTgt spid="30"/>
                                        </p:tgtEl>
                                        <p:attrNameLst>
                                          <p:attrName>fillcolor</p:attrName>
                                        </p:attrNameLst>
                                      </p:cBhvr>
                                      <p:to>
                                        <a:srgbClr val="FF040A"/>
                                      </p:to>
                                    </p:animClr>
                                    <p:set>
                                      <p:cBhvr>
                                        <p:cTn id="13" dur="700" fill="hold"/>
                                        <p:tgtEl>
                                          <p:spTgt spid="30"/>
                                        </p:tgtEl>
                                        <p:attrNameLst>
                                          <p:attrName>fill.type</p:attrName>
                                        </p:attrNameLst>
                                      </p:cBhvr>
                                      <p:to>
                                        <p:strVal val="solid"/>
                                      </p:to>
                                    </p:set>
                                    <p:set>
                                      <p:cBhvr>
                                        <p:cTn id="14" dur="7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_cau">
            <a:extLst>
              <a:ext uri="{FF2B5EF4-FFF2-40B4-BE49-F238E27FC236}">
                <a16:creationId xmlns:a16="http://schemas.microsoft.com/office/drawing/2014/main" id="{951B1659-C96B-A7DD-898D-40739DB0CD4C}"/>
              </a:ext>
            </a:extLst>
          </p:cNvPr>
          <p:cNvSpPr/>
          <p:nvPr/>
        </p:nvSpPr>
        <p:spPr>
          <a:xfrm>
            <a:off x="381000" y="607682"/>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10" name="De_bai">
            <a:extLst>
              <a:ext uri="{FF2B5EF4-FFF2-40B4-BE49-F238E27FC236}">
                <a16:creationId xmlns:a16="http://schemas.microsoft.com/office/drawing/2014/main" id="{0C38641B-F430-D85A-785C-BDCAFAEB6D52}"/>
              </a:ext>
            </a:extLst>
          </p:cNvPr>
          <p:cNvSpPr txBox="1"/>
          <p:nvPr/>
        </p:nvSpPr>
        <p:spPr>
          <a:xfrm>
            <a:off x="482822" y="870155"/>
            <a:ext cx="11236097" cy="384721"/>
          </a:xfrm>
          <a:prstGeom prst="rect">
            <a:avLst/>
          </a:prstGeom>
          <a:noFill/>
        </p:spPr>
        <p:txBody>
          <a:bodyPr wrap="square" lIns="0" tIns="0" rIns="0" bIns="0" rtlCol="0">
            <a:spAutoFit/>
          </a:bodyPr>
          <a:lstStyle/>
          <a:p>
            <a:pPr algn="just">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siêu âm và sóng vô tuyến có đặc điểm chung là</a:t>
            </a:r>
          </a:p>
        </p:txBody>
      </p:sp>
      <p:grpSp>
        <p:nvGrpSpPr>
          <p:cNvPr id="11" name="PA1">
            <a:extLst>
              <a:ext uri="{FF2B5EF4-FFF2-40B4-BE49-F238E27FC236}">
                <a16:creationId xmlns:a16="http://schemas.microsoft.com/office/drawing/2014/main" id="{CCA4595D-6601-F31D-6E07-D0204635C9B5}"/>
              </a:ext>
            </a:extLst>
          </p:cNvPr>
          <p:cNvGrpSpPr/>
          <p:nvPr/>
        </p:nvGrpSpPr>
        <p:grpSpPr>
          <a:xfrm>
            <a:off x="762000" y="1322371"/>
            <a:ext cx="5653957" cy="395245"/>
            <a:chOff x="889000" y="2155595"/>
            <a:chExt cx="5653957" cy="395245"/>
          </a:xfrm>
        </p:grpSpPr>
        <p:sp>
          <p:nvSpPr>
            <p:cNvPr id="12" name="Oval_A">
              <a:extLst>
                <a:ext uri="{FF2B5EF4-FFF2-40B4-BE49-F238E27FC236}">
                  <a16:creationId xmlns:a16="http://schemas.microsoft.com/office/drawing/2014/main" id="{4FB90274-2D69-E6AF-D250-2A94C25CF127}"/>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13" name="txt_A">
              <a:extLst>
                <a:ext uri="{FF2B5EF4-FFF2-40B4-BE49-F238E27FC236}">
                  <a16:creationId xmlns:a16="http://schemas.microsoft.com/office/drawing/2014/main" id="{896C86A1-4B34-26C7-C207-4A1965D42058}"/>
                </a:ext>
              </a:extLst>
            </p:cNvPr>
            <p:cNvSpPr txBox="1"/>
            <p:nvPr/>
          </p:nvSpPr>
          <p:spPr>
            <a:xfrm>
              <a:off x="1199828" y="2155595"/>
              <a:ext cx="5343129"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cùng vận tốc trong một môi trường.</a:t>
              </a:r>
            </a:p>
          </p:txBody>
        </p:sp>
      </p:grpSp>
      <p:grpSp>
        <p:nvGrpSpPr>
          <p:cNvPr id="14" name="PA2">
            <a:extLst>
              <a:ext uri="{FF2B5EF4-FFF2-40B4-BE49-F238E27FC236}">
                <a16:creationId xmlns:a16="http://schemas.microsoft.com/office/drawing/2014/main" id="{5A6A44A0-904F-4BFE-401B-E4B207F9899F}"/>
              </a:ext>
            </a:extLst>
          </p:cNvPr>
          <p:cNvGrpSpPr/>
          <p:nvPr/>
        </p:nvGrpSpPr>
        <p:grpSpPr>
          <a:xfrm>
            <a:off x="762000" y="1717616"/>
            <a:ext cx="7609621" cy="395245"/>
            <a:chOff x="3556000" y="2135429"/>
            <a:chExt cx="7609621" cy="395245"/>
          </a:xfrm>
        </p:grpSpPr>
        <p:sp>
          <p:nvSpPr>
            <p:cNvPr id="15" name="Oval_B">
              <a:extLst>
                <a:ext uri="{FF2B5EF4-FFF2-40B4-BE49-F238E27FC236}">
                  <a16:creationId xmlns:a16="http://schemas.microsoft.com/office/drawing/2014/main" id="{DFFA2E23-880B-C47E-237A-07547476126F}"/>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16" name="txt_B">
              <a:extLst>
                <a:ext uri="{FF2B5EF4-FFF2-40B4-BE49-F238E27FC236}">
                  <a16:creationId xmlns:a16="http://schemas.microsoft.com/office/drawing/2014/main" id="{19DD0195-7FD8-1D3D-6023-21C5D55370D4}"/>
                </a:ext>
              </a:extLst>
            </p:cNvPr>
            <p:cNvSpPr txBox="1"/>
            <p:nvPr/>
          </p:nvSpPr>
          <p:spPr>
            <a:xfrm>
              <a:off x="3866828" y="2135429"/>
              <a:ext cx="7298793"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phương dao động trùng với phương truyền sóng.</a:t>
              </a:r>
            </a:p>
          </p:txBody>
        </p:sp>
      </p:grpSp>
      <p:grpSp>
        <p:nvGrpSpPr>
          <p:cNvPr id="17" name="PA3">
            <a:extLst>
              <a:ext uri="{FF2B5EF4-FFF2-40B4-BE49-F238E27FC236}">
                <a16:creationId xmlns:a16="http://schemas.microsoft.com/office/drawing/2014/main" id="{6FC82C04-FBEA-2618-1E77-1ABB565E2701}"/>
              </a:ext>
            </a:extLst>
          </p:cNvPr>
          <p:cNvGrpSpPr/>
          <p:nvPr/>
        </p:nvGrpSpPr>
        <p:grpSpPr>
          <a:xfrm>
            <a:off x="762000" y="2112861"/>
            <a:ext cx="6975272" cy="395245"/>
            <a:chOff x="6223000" y="2108441"/>
            <a:chExt cx="6975272" cy="395245"/>
          </a:xfrm>
        </p:grpSpPr>
        <p:sp>
          <p:nvSpPr>
            <p:cNvPr id="18" name="Oval_C">
              <a:extLst>
                <a:ext uri="{FF2B5EF4-FFF2-40B4-BE49-F238E27FC236}">
                  <a16:creationId xmlns:a16="http://schemas.microsoft.com/office/drawing/2014/main" id="{1CBCCA6D-50D1-B71F-144C-31F26C7E7A95}"/>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19" name="txt_C">
              <a:extLst>
                <a:ext uri="{FF2B5EF4-FFF2-40B4-BE49-F238E27FC236}">
                  <a16:creationId xmlns:a16="http://schemas.microsoft.com/office/drawing/2014/main" id="{BACECA9E-2C79-F2E4-154E-33FC53E986C3}"/>
                </a:ext>
              </a:extLst>
            </p:cNvPr>
            <p:cNvSpPr txBox="1"/>
            <p:nvPr/>
          </p:nvSpPr>
          <p:spPr>
            <a:xfrm>
              <a:off x="6521444" y="2108441"/>
              <a:ext cx="6676828"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sự truyền sóng không phụ thuộc môi trường.</a:t>
              </a:r>
            </a:p>
          </p:txBody>
        </p:sp>
      </p:grpSp>
      <p:grpSp>
        <p:nvGrpSpPr>
          <p:cNvPr id="20" name="PA4">
            <a:extLst>
              <a:ext uri="{FF2B5EF4-FFF2-40B4-BE49-F238E27FC236}">
                <a16:creationId xmlns:a16="http://schemas.microsoft.com/office/drawing/2014/main" id="{F0927D20-0953-ABEA-518C-27332830F5BF}"/>
              </a:ext>
            </a:extLst>
          </p:cNvPr>
          <p:cNvGrpSpPr/>
          <p:nvPr/>
        </p:nvGrpSpPr>
        <p:grpSpPr>
          <a:xfrm>
            <a:off x="762000" y="2508106"/>
            <a:ext cx="4147158" cy="395245"/>
            <a:chOff x="8890000" y="2134635"/>
            <a:chExt cx="4147158" cy="395245"/>
          </a:xfrm>
        </p:grpSpPr>
        <p:sp>
          <p:nvSpPr>
            <p:cNvPr id="21" name="Oval_D">
              <a:extLst>
                <a:ext uri="{FF2B5EF4-FFF2-40B4-BE49-F238E27FC236}">
                  <a16:creationId xmlns:a16="http://schemas.microsoft.com/office/drawing/2014/main" id="{D331B599-3C73-5267-3DC5-8852F0F74304}"/>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22" name="txt_D">
              <a:extLst>
                <a:ext uri="{FF2B5EF4-FFF2-40B4-BE49-F238E27FC236}">
                  <a16:creationId xmlns:a16="http://schemas.microsoft.com/office/drawing/2014/main" id="{7BCB93CF-6F6B-CAF6-D110-D4C6D169A341}"/>
                </a:ext>
              </a:extLst>
            </p:cNvPr>
            <p:cNvSpPr txBox="1"/>
            <p:nvPr/>
          </p:nvSpPr>
          <p:spPr>
            <a:xfrm>
              <a:off x="9231308" y="2134635"/>
              <a:ext cx="3805850"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nhiễu</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xạ</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khi</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gặp</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vật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cản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sp>
        <p:nvSpPr>
          <p:cNvPr id="23" name="Right Triangle 22">
            <a:extLst>
              <a:ext uri="{FF2B5EF4-FFF2-40B4-BE49-F238E27FC236}">
                <a16:creationId xmlns:a16="http://schemas.microsoft.com/office/drawing/2014/main" id="{4CC6A23B-531C-2BFA-EE5B-38734DB5E13D}"/>
              </a:ext>
            </a:extLst>
          </p:cNvPr>
          <p:cNvSpPr/>
          <p:nvPr/>
        </p:nvSpPr>
        <p:spPr>
          <a:xfrm rot="10800000">
            <a:off x="259540" y="808301"/>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24" name="Group 23">
            <a:extLst>
              <a:ext uri="{FF2B5EF4-FFF2-40B4-BE49-F238E27FC236}">
                <a16:creationId xmlns:a16="http://schemas.microsoft.com/office/drawing/2014/main" id="{CD8239B9-EBD0-1524-78D0-0C6F002471BC}"/>
              </a:ext>
            </a:extLst>
          </p:cNvPr>
          <p:cNvGrpSpPr/>
          <p:nvPr/>
        </p:nvGrpSpPr>
        <p:grpSpPr>
          <a:xfrm>
            <a:off x="259541" y="406253"/>
            <a:ext cx="1719161" cy="402336"/>
            <a:chOff x="259541" y="174246"/>
            <a:chExt cx="1719161" cy="402336"/>
          </a:xfrm>
        </p:grpSpPr>
        <p:sp>
          <p:nvSpPr>
            <p:cNvPr id="25" name="txt_cau">
              <a:extLst>
                <a:ext uri="{FF2B5EF4-FFF2-40B4-BE49-F238E27FC236}">
                  <a16:creationId xmlns:a16="http://schemas.microsoft.com/office/drawing/2014/main" id="{DED928C8-94B0-B5FB-F72D-BC18EB23B2BF}"/>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5</a:t>
              </a:r>
            </a:p>
          </p:txBody>
        </p:sp>
        <p:pic>
          <p:nvPicPr>
            <p:cNvPr id="26" name="Logo">
              <a:extLst>
                <a:ext uri="{FF2B5EF4-FFF2-40B4-BE49-F238E27FC236}">
                  <a16:creationId xmlns:a16="http://schemas.microsoft.com/office/drawing/2014/main" id="{2E3F5465-FFE8-8A27-832D-C8880F791EDB}"/>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
        <p:nvSpPr>
          <p:cNvPr id="27" name="Form_cau">
            <a:extLst>
              <a:ext uri="{FF2B5EF4-FFF2-40B4-BE49-F238E27FC236}">
                <a16:creationId xmlns:a16="http://schemas.microsoft.com/office/drawing/2014/main" id="{30EB16D2-BCF7-B694-00B6-D803EE487ED2}"/>
              </a:ext>
            </a:extLst>
          </p:cNvPr>
          <p:cNvSpPr/>
          <p:nvPr/>
        </p:nvSpPr>
        <p:spPr>
          <a:xfrm>
            <a:off x="381000" y="3885457"/>
            <a:ext cx="11430000" cy="1852663"/>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28" name="De_bai">
            <a:extLst>
              <a:ext uri="{FF2B5EF4-FFF2-40B4-BE49-F238E27FC236}">
                <a16:creationId xmlns:a16="http://schemas.microsoft.com/office/drawing/2014/main" id="{F3F8DC65-5154-F224-B21D-DE083D4A195A}"/>
              </a:ext>
            </a:extLst>
          </p:cNvPr>
          <p:cNvSpPr txBox="1"/>
          <p:nvPr/>
        </p:nvSpPr>
        <p:spPr>
          <a:xfrm>
            <a:off x="482822" y="4147930"/>
            <a:ext cx="11236097" cy="384721"/>
          </a:xfrm>
          <a:prstGeom prst="rect">
            <a:avLst/>
          </a:prstGeom>
          <a:noFill/>
        </p:spPr>
        <p:txBody>
          <a:bodyPr wrap="square" lIns="0" tIns="0" rIns="0" bIns="0" rtlCol="0">
            <a:spAutoFit/>
          </a:bodyPr>
          <a:lstStyle/>
          <a:p>
            <a:pPr algn="just">
              <a:spcAft>
                <a:spcPts val="800"/>
              </a:spcAft>
            </a:pPr>
            <a: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Điểm chung của sóng mặt nước và sóng vô tuyến là</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29" name="PA1">
            <a:extLst>
              <a:ext uri="{FF2B5EF4-FFF2-40B4-BE49-F238E27FC236}">
                <a16:creationId xmlns:a16="http://schemas.microsoft.com/office/drawing/2014/main" id="{338D4998-43DF-2BB1-32A5-6F0CDDE5D824}"/>
              </a:ext>
            </a:extLst>
          </p:cNvPr>
          <p:cNvGrpSpPr/>
          <p:nvPr/>
        </p:nvGrpSpPr>
        <p:grpSpPr>
          <a:xfrm>
            <a:off x="1016000" y="4600146"/>
            <a:ext cx="2298873" cy="395245"/>
            <a:chOff x="889000" y="2155595"/>
            <a:chExt cx="2298873" cy="395245"/>
          </a:xfrm>
        </p:grpSpPr>
        <p:sp>
          <p:nvSpPr>
            <p:cNvPr id="30" name="Oval_A">
              <a:extLst>
                <a:ext uri="{FF2B5EF4-FFF2-40B4-BE49-F238E27FC236}">
                  <a16:creationId xmlns:a16="http://schemas.microsoft.com/office/drawing/2014/main" id="{034CA26A-16DA-2F19-5BF5-85274DEB096B}"/>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31" name="txt_A">
              <a:extLst>
                <a:ext uri="{FF2B5EF4-FFF2-40B4-BE49-F238E27FC236}">
                  <a16:creationId xmlns:a16="http://schemas.microsoft.com/office/drawing/2014/main" id="{767DB8D8-6E01-137E-AB15-D027D4D246CA}"/>
                </a:ext>
              </a:extLst>
            </p:cNvPr>
            <p:cNvSpPr txBox="1"/>
            <p:nvPr/>
          </p:nvSpPr>
          <p:spPr>
            <a:xfrm>
              <a:off x="1199828" y="2155595"/>
              <a:ext cx="1988045"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it-IT"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ngang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32" name="PA2">
            <a:extLst>
              <a:ext uri="{FF2B5EF4-FFF2-40B4-BE49-F238E27FC236}">
                <a16:creationId xmlns:a16="http://schemas.microsoft.com/office/drawing/2014/main" id="{04181DBF-5AB9-43E7-DA45-D679DA37B49C}"/>
              </a:ext>
            </a:extLst>
          </p:cNvPr>
          <p:cNvGrpSpPr/>
          <p:nvPr/>
        </p:nvGrpSpPr>
        <p:grpSpPr>
          <a:xfrm>
            <a:off x="6477000" y="4600146"/>
            <a:ext cx="1943006" cy="395245"/>
            <a:chOff x="3556000" y="2135429"/>
            <a:chExt cx="1943006" cy="395245"/>
          </a:xfrm>
        </p:grpSpPr>
        <p:sp>
          <p:nvSpPr>
            <p:cNvPr id="33" name="Oval_B">
              <a:extLst>
                <a:ext uri="{FF2B5EF4-FFF2-40B4-BE49-F238E27FC236}">
                  <a16:creationId xmlns:a16="http://schemas.microsoft.com/office/drawing/2014/main" id="{0F2A451C-73BF-F74B-4247-72EA8F3657F8}"/>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34" name="txt_B">
              <a:extLst>
                <a:ext uri="{FF2B5EF4-FFF2-40B4-BE49-F238E27FC236}">
                  <a16:creationId xmlns:a16="http://schemas.microsoft.com/office/drawing/2014/main" id="{70A893B4-7EBA-4AC1-1A4A-09FF9F88C196}"/>
                </a:ext>
              </a:extLst>
            </p:cNvPr>
            <p:cNvSpPr txBox="1"/>
            <p:nvPr/>
          </p:nvSpPr>
          <p:spPr>
            <a:xfrm>
              <a:off x="3866828" y="2135429"/>
              <a:ext cx="1632178"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dọc</a:t>
              </a: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35" name="PA3">
            <a:extLst>
              <a:ext uri="{FF2B5EF4-FFF2-40B4-BE49-F238E27FC236}">
                <a16:creationId xmlns:a16="http://schemas.microsoft.com/office/drawing/2014/main" id="{DA5449A4-60DD-2BFD-C4C7-CC94E648B91C}"/>
              </a:ext>
            </a:extLst>
          </p:cNvPr>
          <p:cNvGrpSpPr/>
          <p:nvPr/>
        </p:nvGrpSpPr>
        <p:grpSpPr>
          <a:xfrm>
            <a:off x="1016000" y="5235146"/>
            <a:ext cx="2810670" cy="395245"/>
            <a:chOff x="6223000" y="2108441"/>
            <a:chExt cx="2810670" cy="395245"/>
          </a:xfrm>
        </p:grpSpPr>
        <p:sp>
          <p:nvSpPr>
            <p:cNvPr id="36" name="Oval_C">
              <a:extLst>
                <a:ext uri="{FF2B5EF4-FFF2-40B4-BE49-F238E27FC236}">
                  <a16:creationId xmlns:a16="http://schemas.microsoft.com/office/drawing/2014/main" id="{A896B1EB-38E1-4BCF-96E6-C4467600872C}"/>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37" name="txt_C">
              <a:extLst>
                <a:ext uri="{FF2B5EF4-FFF2-40B4-BE49-F238E27FC236}">
                  <a16:creationId xmlns:a16="http://schemas.microsoft.com/office/drawing/2014/main" id="{CC4A0F0E-1589-968A-B88B-9E6675CD62B6}"/>
                </a:ext>
              </a:extLst>
            </p:cNvPr>
            <p:cNvSpPr txBox="1"/>
            <p:nvPr/>
          </p:nvSpPr>
          <p:spPr>
            <a:xfrm>
              <a:off x="6521444" y="2108441"/>
              <a:ext cx="2512226"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nhìn thấy được</a:t>
              </a: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38" name="PA4">
            <a:extLst>
              <a:ext uri="{FF2B5EF4-FFF2-40B4-BE49-F238E27FC236}">
                <a16:creationId xmlns:a16="http://schemas.microsoft.com/office/drawing/2014/main" id="{4341262A-A581-F0FC-B8F1-8BA56FA39EE2}"/>
              </a:ext>
            </a:extLst>
          </p:cNvPr>
          <p:cNvGrpSpPr/>
          <p:nvPr/>
        </p:nvGrpSpPr>
        <p:grpSpPr>
          <a:xfrm>
            <a:off x="6477000" y="5235146"/>
            <a:ext cx="3021850" cy="395245"/>
            <a:chOff x="8890000" y="2134635"/>
            <a:chExt cx="3021850" cy="395245"/>
          </a:xfrm>
        </p:grpSpPr>
        <p:sp>
          <p:nvSpPr>
            <p:cNvPr id="39" name="Oval_D">
              <a:extLst>
                <a:ext uri="{FF2B5EF4-FFF2-40B4-BE49-F238E27FC236}">
                  <a16:creationId xmlns:a16="http://schemas.microsoft.com/office/drawing/2014/main" id="{1461CBDA-9883-8E5D-F3D0-7BCC1190D62C}"/>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40" name="txt_D">
              <a:extLst>
                <a:ext uri="{FF2B5EF4-FFF2-40B4-BE49-F238E27FC236}">
                  <a16:creationId xmlns:a16="http://schemas.microsoft.com/office/drawing/2014/main" id="{30D05DE2-2D58-2FA0-EB4B-359543D9C254}"/>
                </a:ext>
              </a:extLst>
            </p:cNvPr>
            <p:cNvSpPr txBox="1"/>
            <p:nvPr/>
          </p:nvSpPr>
          <p:spPr>
            <a:xfrm>
              <a:off x="9231308" y="2134635"/>
              <a:ext cx="2680542"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it-IT"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tốc độ như nhau</a:t>
              </a: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sp>
        <p:nvSpPr>
          <p:cNvPr id="41" name="Right Triangle 40">
            <a:extLst>
              <a:ext uri="{FF2B5EF4-FFF2-40B4-BE49-F238E27FC236}">
                <a16:creationId xmlns:a16="http://schemas.microsoft.com/office/drawing/2014/main" id="{7E77AAE8-A908-A4A6-4565-28461454D9EA}"/>
              </a:ext>
            </a:extLst>
          </p:cNvPr>
          <p:cNvSpPr/>
          <p:nvPr/>
        </p:nvSpPr>
        <p:spPr>
          <a:xfrm rot="10800000">
            <a:off x="259540" y="4086076"/>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42" name="Group 41">
            <a:extLst>
              <a:ext uri="{FF2B5EF4-FFF2-40B4-BE49-F238E27FC236}">
                <a16:creationId xmlns:a16="http://schemas.microsoft.com/office/drawing/2014/main" id="{133FB0E7-0370-408B-80FB-7DD3E1F1BF5F}"/>
              </a:ext>
            </a:extLst>
          </p:cNvPr>
          <p:cNvGrpSpPr/>
          <p:nvPr/>
        </p:nvGrpSpPr>
        <p:grpSpPr>
          <a:xfrm>
            <a:off x="259541" y="3684028"/>
            <a:ext cx="1719161" cy="402336"/>
            <a:chOff x="259541" y="174246"/>
            <a:chExt cx="1719161" cy="402336"/>
          </a:xfrm>
        </p:grpSpPr>
        <p:sp>
          <p:nvSpPr>
            <p:cNvPr id="43" name="txt_cau">
              <a:extLst>
                <a:ext uri="{FF2B5EF4-FFF2-40B4-BE49-F238E27FC236}">
                  <a16:creationId xmlns:a16="http://schemas.microsoft.com/office/drawing/2014/main" id="{7BEFC66D-03A0-ECE6-CEA6-18E98E0081B8}"/>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6</a:t>
              </a:r>
            </a:p>
          </p:txBody>
        </p:sp>
        <p:pic>
          <p:nvPicPr>
            <p:cNvPr id="44" name="Logo">
              <a:extLst>
                <a:ext uri="{FF2B5EF4-FFF2-40B4-BE49-F238E27FC236}">
                  <a16:creationId xmlns:a16="http://schemas.microsoft.com/office/drawing/2014/main" id="{605EABBF-66DE-9295-6980-11EAC42690C7}"/>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208701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21"/>
                                        </p:tgtEl>
                                        <p:attrNameLst>
                                          <p:attrName>fillcolor</p:attrName>
                                        </p:attrNameLst>
                                      </p:cBhvr>
                                      <p:to>
                                        <a:srgbClr val="FF040A"/>
                                      </p:to>
                                    </p:animClr>
                                    <p:set>
                                      <p:cBhvr>
                                        <p:cTn id="7" dur="700" fill="hold"/>
                                        <p:tgtEl>
                                          <p:spTgt spid="21"/>
                                        </p:tgtEl>
                                        <p:attrNameLst>
                                          <p:attrName>fill.type</p:attrName>
                                        </p:attrNameLst>
                                      </p:cBhvr>
                                      <p:to>
                                        <p:strVal val="solid"/>
                                      </p:to>
                                    </p:set>
                                    <p:set>
                                      <p:cBhvr>
                                        <p:cTn id="8" dur="700" fill="hold"/>
                                        <p:tgtEl>
                                          <p:spTgt spid="21"/>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700" fill="hold"/>
                                        <p:tgtEl>
                                          <p:spTgt spid="30"/>
                                        </p:tgtEl>
                                        <p:attrNameLst>
                                          <p:attrName>fillcolor</p:attrName>
                                        </p:attrNameLst>
                                      </p:cBhvr>
                                      <p:to>
                                        <a:srgbClr val="FF040A"/>
                                      </p:to>
                                    </p:animClr>
                                    <p:set>
                                      <p:cBhvr>
                                        <p:cTn id="13" dur="700" fill="hold"/>
                                        <p:tgtEl>
                                          <p:spTgt spid="30"/>
                                        </p:tgtEl>
                                        <p:attrNameLst>
                                          <p:attrName>fill.type</p:attrName>
                                        </p:attrNameLst>
                                      </p:cBhvr>
                                      <p:to>
                                        <p:strVal val="solid"/>
                                      </p:to>
                                    </p:set>
                                    <p:set>
                                      <p:cBhvr>
                                        <p:cTn id="14" dur="7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rm_cau">
            <a:extLst>
              <a:ext uri="{FF2B5EF4-FFF2-40B4-BE49-F238E27FC236}">
                <a16:creationId xmlns:a16="http://schemas.microsoft.com/office/drawing/2014/main" id="{3473AC96-0D78-82AF-2176-06701CF188A9}"/>
              </a:ext>
            </a:extLst>
          </p:cNvPr>
          <p:cNvSpPr/>
          <p:nvPr/>
        </p:nvSpPr>
        <p:spPr>
          <a:xfrm>
            <a:off x="381000" y="748360"/>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46" name="De_bai">
            <a:extLst>
              <a:ext uri="{FF2B5EF4-FFF2-40B4-BE49-F238E27FC236}">
                <a16:creationId xmlns:a16="http://schemas.microsoft.com/office/drawing/2014/main" id="{50184F93-71BF-4088-A5A4-55CCF92A58B2}"/>
              </a:ext>
            </a:extLst>
          </p:cNvPr>
          <p:cNvSpPr txBox="1"/>
          <p:nvPr/>
        </p:nvSpPr>
        <p:spPr>
          <a:xfrm>
            <a:off x="482822" y="1010833"/>
            <a:ext cx="11236097" cy="384721"/>
          </a:xfrm>
          <a:prstGeom prst="rect">
            <a:avLst/>
          </a:prstGeom>
          <a:noFill/>
        </p:spPr>
        <p:txBody>
          <a:bodyPr wrap="square" lIns="0" tIns="0" rIns="0" bIns="0" rtlCol="0">
            <a:spAutoFit/>
          </a:bodyPr>
          <a:lstStyle/>
          <a:p>
            <a:pPr algn="just">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điện từ và sóng âm khi truyền từ không khí vào thủy tinh thì tần số</a:t>
            </a:r>
          </a:p>
        </p:txBody>
      </p:sp>
      <p:grpSp>
        <p:nvGrpSpPr>
          <p:cNvPr id="47" name="PA1">
            <a:extLst>
              <a:ext uri="{FF2B5EF4-FFF2-40B4-BE49-F238E27FC236}">
                <a16:creationId xmlns:a16="http://schemas.microsoft.com/office/drawing/2014/main" id="{5C11B3A9-919F-6C09-F2FC-AED9DBA6CB87}"/>
              </a:ext>
            </a:extLst>
          </p:cNvPr>
          <p:cNvGrpSpPr/>
          <p:nvPr/>
        </p:nvGrpSpPr>
        <p:grpSpPr>
          <a:xfrm>
            <a:off x="762000" y="1463049"/>
            <a:ext cx="4228888" cy="395245"/>
            <a:chOff x="889000" y="2155595"/>
            <a:chExt cx="4228888" cy="395245"/>
          </a:xfrm>
        </p:grpSpPr>
        <p:sp>
          <p:nvSpPr>
            <p:cNvPr id="48" name="Oval_A">
              <a:extLst>
                <a:ext uri="{FF2B5EF4-FFF2-40B4-BE49-F238E27FC236}">
                  <a16:creationId xmlns:a16="http://schemas.microsoft.com/office/drawing/2014/main" id="{59A4EDBC-EC3A-0C6F-6042-59FC92D67945}"/>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49" name="txt_A">
              <a:extLst>
                <a:ext uri="{FF2B5EF4-FFF2-40B4-BE49-F238E27FC236}">
                  <a16:creationId xmlns:a16="http://schemas.microsoft.com/office/drawing/2014/main" id="{3AB507B8-3C86-E69F-37F7-090C581CE3FC}"/>
                </a:ext>
              </a:extLst>
            </p:cNvPr>
            <p:cNvSpPr txBox="1"/>
            <p:nvPr/>
          </p:nvSpPr>
          <p:spPr>
            <a:xfrm>
              <a:off x="1199828" y="2155595"/>
              <a:ext cx="3918060"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của cả hai sóng đều giảm.</a:t>
              </a:r>
            </a:p>
          </p:txBody>
        </p:sp>
      </p:grpSp>
      <p:grpSp>
        <p:nvGrpSpPr>
          <p:cNvPr id="50" name="PA2">
            <a:extLst>
              <a:ext uri="{FF2B5EF4-FFF2-40B4-BE49-F238E27FC236}">
                <a16:creationId xmlns:a16="http://schemas.microsoft.com/office/drawing/2014/main" id="{6CE68F0C-E410-3FBA-A749-7D341233E49C}"/>
              </a:ext>
            </a:extLst>
          </p:cNvPr>
          <p:cNvGrpSpPr/>
          <p:nvPr/>
        </p:nvGrpSpPr>
        <p:grpSpPr>
          <a:xfrm>
            <a:off x="762000" y="1858294"/>
            <a:ext cx="6445841" cy="395245"/>
            <a:chOff x="3556000" y="2135429"/>
            <a:chExt cx="6445841" cy="395245"/>
          </a:xfrm>
        </p:grpSpPr>
        <p:sp>
          <p:nvSpPr>
            <p:cNvPr id="51" name="Oval_B">
              <a:extLst>
                <a:ext uri="{FF2B5EF4-FFF2-40B4-BE49-F238E27FC236}">
                  <a16:creationId xmlns:a16="http://schemas.microsoft.com/office/drawing/2014/main" id="{FC19ADFA-8BFB-737C-84E9-B87F4726B87C}"/>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52" name="txt_B">
              <a:extLst>
                <a:ext uri="{FF2B5EF4-FFF2-40B4-BE49-F238E27FC236}">
                  <a16:creationId xmlns:a16="http://schemas.microsoft.com/office/drawing/2014/main" id="{FCA839E8-74D5-38AB-79DF-E9F2FF799FC6}"/>
                </a:ext>
              </a:extLst>
            </p:cNvPr>
            <p:cNvSpPr txBox="1"/>
            <p:nvPr/>
          </p:nvSpPr>
          <p:spPr>
            <a:xfrm>
              <a:off x="3866828" y="2135429"/>
              <a:ext cx="6135013"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của sóng điện từ tăng, của sóng âm giảm.</a:t>
              </a:r>
            </a:p>
          </p:txBody>
        </p:sp>
      </p:grpSp>
      <p:grpSp>
        <p:nvGrpSpPr>
          <p:cNvPr id="53" name="PA3">
            <a:extLst>
              <a:ext uri="{FF2B5EF4-FFF2-40B4-BE49-F238E27FC236}">
                <a16:creationId xmlns:a16="http://schemas.microsoft.com/office/drawing/2014/main" id="{5ECE8ED7-74C2-9F09-5450-34443CF17DAE}"/>
              </a:ext>
            </a:extLst>
          </p:cNvPr>
          <p:cNvGrpSpPr/>
          <p:nvPr/>
        </p:nvGrpSpPr>
        <p:grpSpPr>
          <a:xfrm>
            <a:off x="762000" y="2253539"/>
            <a:ext cx="4947474" cy="395245"/>
            <a:chOff x="6223000" y="2108441"/>
            <a:chExt cx="4947474" cy="395245"/>
          </a:xfrm>
        </p:grpSpPr>
        <p:sp>
          <p:nvSpPr>
            <p:cNvPr id="54" name="Oval_C">
              <a:extLst>
                <a:ext uri="{FF2B5EF4-FFF2-40B4-BE49-F238E27FC236}">
                  <a16:creationId xmlns:a16="http://schemas.microsoft.com/office/drawing/2014/main" id="{A26624C3-2348-A150-A1BF-B901AE4E7B0F}"/>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55" name="txt_C">
              <a:extLst>
                <a:ext uri="{FF2B5EF4-FFF2-40B4-BE49-F238E27FC236}">
                  <a16:creationId xmlns:a16="http://schemas.microsoft.com/office/drawing/2014/main" id="{8FE4EB17-825D-D37F-BCAA-EB2508A70AF3}"/>
                </a:ext>
              </a:extLst>
            </p:cNvPr>
            <p:cNvSpPr txBox="1"/>
            <p:nvPr/>
          </p:nvSpPr>
          <p:spPr>
            <a:xfrm>
              <a:off x="6521444" y="2108441"/>
              <a:ext cx="4649030"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của</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cả</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hai</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đều</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không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đổi</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56" name="PA4">
            <a:extLst>
              <a:ext uri="{FF2B5EF4-FFF2-40B4-BE49-F238E27FC236}">
                <a16:creationId xmlns:a16="http://schemas.microsoft.com/office/drawing/2014/main" id="{57FE171E-80BE-8875-D745-ADE7B7AD5173}"/>
              </a:ext>
            </a:extLst>
          </p:cNvPr>
          <p:cNvGrpSpPr/>
          <p:nvPr/>
        </p:nvGrpSpPr>
        <p:grpSpPr>
          <a:xfrm>
            <a:off x="762000" y="2648784"/>
            <a:ext cx="6476321" cy="395245"/>
            <a:chOff x="8890000" y="2134635"/>
            <a:chExt cx="6476321" cy="395245"/>
          </a:xfrm>
        </p:grpSpPr>
        <p:sp>
          <p:nvSpPr>
            <p:cNvPr id="57" name="Oval_D">
              <a:extLst>
                <a:ext uri="{FF2B5EF4-FFF2-40B4-BE49-F238E27FC236}">
                  <a16:creationId xmlns:a16="http://schemas.microsoft.com/office/drawing/2014/main" id="{2983F46E-BD11-0B22-B9A4-3AA87712745F}"/>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58" name="txt_D">
              <a:extLst>
                <a:ext uri="{FF2B5EF4-FFF2-40B4-BE49-F238E27FC236}">
                  <a16:creationId xmlns:a16="http://schemas.microsoft.com/office/drawing/2014/main" id="{BAA7FF04-AE0D-F417-BFBF-C98382C902BE}"/>
                </a:ext>
              </a:extLst>
            </p:cNvPr>
            <p:cNvSpPr txBox="1"/>
            <p:nvPr/>
          </p:nvSpPr>
          <p:spPr>
            <a:xfrm>
              <a:off x="9231308" y="2134635"/>
              <a:ext cx="6135013"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của</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điện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từ</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giảm</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cùa</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âm</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tăng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sp>
        <p:nvSpPr>
          <p:cNvPr id="59" name="Right Triangle 58">
            <a:extLst>
              <a:ext uri="{FF2B5EF4-FFF2-40B4-BE49-F238E27FC236}">
                <a16:creationId xmlns:a16="http://schemas.microsoft.com/office/drawing/2014/main" id="{FE9E12ED-1C77-B572-93BF-3E8E5C2D7B4A}"/>
              </a:ext>
            </a:extLst>
          </p:cNvPr>
          <p:cNvSpPr/>
          <p:nvPr/>
        </p:nvSpPr>
        <p:spPr>
          <a:xfrm rot="10800000">
            <a:off x="259540" y="948979"/>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60" name="Group 59">
            <a:extLst>
              <a:ext uri="{FF2B5EF4-FFF2-40B4-BE49-F238E27FC236}">
                <a16:creationId xmlns:a16="http://schemas.microsoft.com/office/drawing/2014/main" id="{93CC2E7F-6664-F248-3DA1-9BA97AFE88B3}"/>
              </a:ext>
            </a:extLst>
          </p:cNvPr>
          <p:cNvGrpSpPr/>
          <p:nvPr/>
        </p:nvGrpSpPr>
        <p:grpSpPr>
          <a:xfrm>
            <a:off x="259541" y="546931"/>
            <a:ext cx="1719161" cy="402336"/>
            <a:chOff x="259541" y="174246"/>
            <a:chExt cx="1719161" cy="402336"/>
          </a:xfrm>
        </p:grpSpPr>
        <p:sp>
          <p:nvSpPr>
            <p:cNvPr id="61" name="txt_cau">
              <a:extLst>
                <a:ext uri="{FF2B5EF4-FFF2-40B4-BE49-F238E27FC236}">
                  <a16:creationId xmlns:a16="http://schemas.microsoft.com/office/drawing/2014/main" id="{20A40850-97BF-A00A-D600-68F45B350FDF}"/>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7</a:t>
              </a:r>
            </a:p>
          </p:txBody>
        </p:sp>
        <p:pic>
          <p:nvPicPr>
            <p:cNvPr id="62" name="Logo">
              <a:extLst>
                <a:ext uri="{FF2B5EF4-FFF2-40B4-BE49-F238E27FC236}">
                  <a16:creationId xmlns:a16="http://schemas.microsoft.com/office/drawing/2014/main" id="{A6CB1A49-01D5-B54D-E887-C49B37E23C3E}"/>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
        <p:nvSpPr>
          <p:cNvPr id="63" name="Form_cau">
            <a:extLst>
              <a:ext uri="{FF2B5EF4-FFF2-40B4-BE49-F238E27FC236}">
                <a16:creationId xmlns:a16="http://schemas.microsoft.com/office/drawing/2014/main" id="{2733E8DD-4710-99BD-0FCE-77E20A2E8CA8}"/>
              </a:ext>
            </a:extLst>
          </p:cNvPr>
          <p:cNvSpPr/>
          <p:nvPr/>
        </p:nvSpPr>
        <p:spPr>
          <a:xfrm>
            <a:off x="341300" y="3614536"/>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64" name="De_bai">
            <a:extLst>
              <a:ext uri="{FF2B5EF4-FFF2-40B4-BE49-F238E27FC236}">
                <a16:creationId xmlns:a16="http://schemas.microsoft.com/office/drawing/2014/main" id="{AA40FEF4-F382-E595-5F0B-B36240A2AA6B}"/>
              </a:ext>
            </a:extLst>
          </p:cNvPr>
          <p:cNvSpPr txBox="1"/>
          <p:nvPr/>
        </p:nvSpPr>
        <p:spPr>
          <a:xfrm>
            <a:off x="482822" y="3936916"/>
            <a:ext cx="11236097" cy="384721"/>
          </a:xfrm>
          <a:prstGeom prst="rect">
            <a:avLst/>
          </a:prstGeom>
          <a:noFill/>
        </p:spPr>
        <p:txBody>
          <a:bodyPr wrap="square" lIns="0" tIns="0" rIns="0" bIns="0" rtlCol="0">
            <a:spAutoFit/>
          </a:bodyPr>
          <a:lstStyle/>
          <a:p>
            <a:pPr algn="just">
              <a:spcAft>
                <a:spcPts val="800"/>
              </a:spcAft>
            </a:pP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Tia hồng ngoại là</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65" name="PA1">
            <a:extLst>
              <a:ext uri="{FF2B5EF4-FFF2-40B4-BE49-F238E27FC236}">
                <a16:creationId xmlns:a16="http://schemas.microsoft.com/office/drawing/2014/main" id="{549C6A2E-7529-F8F0-856B-669324327EE0}"/>
              </a:ext>
            </a:extLst>
          </p:cNvPr>
          <p:cNvGrpSpPr/>
          <p:nvPr/>
        </p:nvGrpSpPr>
        <p:grpSpPr>
          <a:xfrm>
            <a:off x="762000" y="4389132"/>
            <a:ext cx="4224079" cy="395245"/>
            <a:chOff x="889000" y="2155595"/>
            <a:chExt cx="4224079" cy="395245"/>
          </a:xfrm>
        </p:grpSpPr>
        <p:sp>
          <p:nvSpPr>
            <p:cNvPr id="66" name="Oval_A">
              <a:extLst>
                <a:ext uri="{FF2B5EF4-FFF2-40B4-BE49-F238E27FC236}">
                  <a16:creationId xmlns:a16="http://schemas.microsoft.com/office/drawing/2014/main" id="{C2017CE3-B8EE-32E8-ECDA-8DCB79267023}"/>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67" name="txt_A">
              <a:extLst>
                <a:ext uri="{FF2B5EF4-FFF2-40B4-BE49-F238E27FC236}">
                  <a16:creationId xmlns:a16="http://schemas.microsoft.com/office/drawing/2014/main" id="{5A622930-7755-C0A9-7C8A-FB03AC56C715}"/>
                </a:ext>
              </a:extLst>
            </p:cNvPr>
            <p:cNvSpPr txBox="1"/>
            <p:nvPr/>
          </p:nvSpPr>
          <p:spPr>
            <a:xfrm>
              <a:off x="1199828" y="2155595"/>
              <a:ext cx="3913251"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bức xạ có màu hồng nhạt.</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68" name="PA2">
            <a:extLst>
              <a:ext uri="{FF2B5EF4-FFF2-40B4-BE49-F238E27FC236}">
                <a16:creationId xmlns:a16="http://schemas.microsoft.com/office/drawing/2014/main" id="{04F69C09-7AC2-0811-1283-8CD65CE583F5}"/>
              </a:ext>
            </a:extLst>
          </p:cNvPr>
          <p:cNvGrpSpPr/>
          <p:nvPr/>
        </p:nvGrpSpPr>
        <p:grpSpPr>
          <a:xfrm>
            <a:off x="762000" y="4784377"/>
            <a:ext cx="4817190" cy="395245"/>
            <a:chOff x="3556000" y="2135429"/>
            <a:chExt cx="4817190" cy="395245"/>
          </a:xfrm>
        </p:grpSpPr>
        <p:sp>
          <p:nvSpPr>
            <p:cNvPr id="69" name="Oval_B">
              <a:extLst>
                <a:ext uri="{FF2B5EF4-FFF2-40B4-BE49-F238E27FC236}">
                  <a16:creationId xmlns:a16="http://schemas.microsoft.com/office/drawing/2014/main" id="{1AD6C6D8-C5BF-0C7F-995F-5BDF8482D363}"/>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70" name="txt_B">
              <a:extLst>
                <a:ext uri="{FF2B5EF4-FFF2-40B4-BE49-F238E27FC236}">
                  <a16:creationId xmlns:a16="http://schemas.microsoft.com/office/drawing/2014/main" id="{5F5E92C1-54A8-3733-A517-6E52F4E4244A}"/>
                </a:ext>
              </a:extLst>
            </p:cNvPr>
            <p:cNvSpPr txBox="1"/>
            <p:nvPr/>
          </p:nvSpPr>
          <p:spPr>
            <a:xfrm>
              <a:off x="3866828" y="2135429"/>
              <a:ext cx="4506362"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bức xạ không nhìn thấy được.</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71" name="PA3">
            <a:extLst>
              <a:ext uri="{FF2B5EF4-FFF2-40B4-BE49-F238E27FC236}">
                <a16:creationId xmlns:a16="http://schemas.microsoft.com/office/drawing/2014/main" id="{53006BF0-A133-349A-14A3-037C06DC4DDA}"/>
              </a:ext>
            </a:extLst>
          </p:cNvPr>
          <p:cNvGrpSpPr/>
          <p:nvPr/>
        </p:nvGrpSpPr>
        <p:grpSpPr>
          <a:xfrm>
            <a:off x="762000" y="5179622"/>
            <a:ext cx="11314601" cy="395245"/>
            <a:chOff x="6223000" y="2108441"/>
            <a:chExt cx="11314601" cy="395245"/>
          </a:xfrm>
        </p:grpSpPr>
        <p:sp>
          <p:nvSpPr>
            <p:cNvPr id="72" name="Oval_C">
              <a:extLst>
                <a:ext uri="{FF2B5EF4-FFF2-40B4-BE49-F238E27FC236}">
                  <a16:creationId xmlns:a16="http://schemas.microsoft.com/office/drawing/2014/main" id="{7AFFA9B5-7BD9-439F-1762-15859474489C}"/>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73" name="txt_C">
              <a:extLst>
                <a:ext uri="{FF2B5EF4-FFF2-40B4-BE49-F238E27FC236}">
                  <a16:creationId xmlns:a16="http://schemas.microsoft.com/office/drawing/2014/main" id="{EEF57ADE-F6FE-07C2-354E-8E843C1CE3CE}"/>
                </a:ext>
              </a:extLst>
            </p:cNvPr>
            <p:cNvSpPr txBox="1"/>
            <p:nvPr/>
          </p:nvSpPr>
          <p:spPr>
            <a:xfrm>
              <a:off x="6521444" y="2108441"/>
              <a:ext cx="11016157"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4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bức xạ không nhìn thấy được có bước sóng lớn hơn bước sóng của ánh sáng đỏ.</a:t>
              </a:r>
              <a:endParaRPr lang="en-US" sz="24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74" name="PA4">
            <a:extLst>
              <a:ext uri="{FF2B5EF4-FFF2-40B4-BE49-F238E27FC236}">
                <a16:creationId xmlns:a16="http://schemas.microsoft.com/office/drawing/2014/main" id="{B5AB2FFC-ADE5-5F5A-DE1F-64AEA1FD9B91}"/>
              </a:ext>
            </a:extLst>
          </p:cNvPr>
          <p:cNvGrpSpPr/>
          <p:nvPr/>
        </p:nvGrpSpPr>
        <p:grpSpPr>
          <a:xfrm>
            <a:off x="762000" y="5574867"/>
            <a:ext cx="11551428" cy="395245"/>
            <a:chOff x="8890000" y="2134635"/>
            <a:chExt cx="11551428" cy="395245"/>
          </a:xfrm>
        </p:grpSpPr>
        <p:sp>
          <p:nvSpPr>
            <p:cNvPr id="75" name="Oval_D">
              <a:extLst>
                <a:ext uri="{FF2B5EF4-FFF2-40B4-BE49-F238E27FC236}">
                  <a16:creationId xmlns:a16="http://schemas.microsoft.com/office/drawing/2014/main" id="{EDEF78A3-A3FD-9447-C6D7-44045B447845}"/>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76" name="txt_D">
              <a:extLst>
                <a:ext uri="{FF2B5EF4-FFF2-40B4-BE49-F238E27FC236}">
                  <a16:creationId xmlns:a16="http://schemas.microsoft.com/office/drawing/2014/main" id="{4975AFE2-689F-890A-540C-0A208265533C}"/>
                </a:ext>
              </a:extLst>
            </p:cNvPr>
            <p:cNvSpPr txBox="1"/>
            <p:nvPr/>
          </p:nvSpPr>
          <p:spPr>
            <a:xfrm>
              <a:off x="9231308" y="2134635"/>
              <a:ext cx="11210120"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4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bức xạ không nhìn thấy được có bước sóng nhỏ hơn bước sóng của ánh sáng tím.</a:t>
              </a:r>
              <a:endParaRPr lang="en-US" sz="24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77" name="Right Triangle 76">
            <a:extLst>
              <a:ext uri="{FF2B5EF4-FFF2-40B4-BE49-F238E27FC236}">
                <a16:creationId xmlns:a16="http://schemas.microsoft.com/office/drawing/2014/main" id="{128B1D48-F430-2DB3-CCB1-B8D9D65093DC}"/>
              </a:ext>
            </a:extLst>
          </p:cNvPr>
          <p:cNvSpPr/>
          <p:nvPr/>
        </p:nvSpPr>
        <p:spPr>
          <a:xfrm rot="10800000">
            <a:off x="259540" y="3875062"/>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78" name="Group 77">
            <a:extLst>
              <a:ext uri="{FF2B5EF4-FFF2-40B4-BE49-F238E27FC236}">
                <a16:creationId xmlns:a16="http://schemas.microsoft.com/office/drawing/2014/main" id="{783B5D1D-8BFB-634C-3334-E29068358FEA}"/>
              </a:ext>
            </a:extLst>
          </p:cNvPr>
          <p:cNvGrpSpPr/>
          <p:nvPr/>
        </p:nvGrpSpPr>
        <p:grpSpPr>
          <a:xfrm>
            <a:off x="259541" y="3473014"/>
            <a:ext cx="1719161" cy="402336"/>
            <a:chOff x="259541" y="174246"/>
            <a:chExt cx="1719161" cy="402336"/>
          </a:xfrm>
        </p:grpSpPr>
        <p:sp>
          <p:nvSpPr>
            <p:cNvPr id="79" name="txt_cau">
              <a:extLst>
                <a:ext uri="{FF2B5EF4-FFF2-40B4-BE49-F238E27FC236}">
                  <a16:creationId xmlns:a16="http://schemas.microsoft.com/office/drawing/2014/main" id="{190357D9-D850-8B51-4F8A-7B0B849DA681}"/>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8</a:t>
              </a:r>
            </a:p>
          </p:txBody>
        </p:sp>
        <p:pic>
          <p:nvPicPr>
            <p:cNvPr id="80" name="Logo">
              <a:extLst>
                <a:ext uri="{FF2B5EF4-FFF2-40B4-BE49-F238E27FC236}">
                  <a16:creationId xmlns:a16="http://schemas.microsoft.com/office/drawing/2014/main" id="{B30D64F0-96D1-098C-5285-17A6070B8F58}"/>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15509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54"/>
                                        </p:tgtEl>
                                        <p:attrNameLst>
                                          <p:attrName>fillcolor</p:attrName>
                                        </p:attrNameLst>
                                      </p:cBhvr>
                                      <p:to>
                                        <a:srgbClr val="FF040A"/>
                                      </p:to>
                                    </p:animClr>
                                    <p:set>
                                      <p:cBhvr>
                                        <p:cTn id="7" dur="700" fill="hold"/>
                                        <p:tgtEl>
                                          <p:spTgt spid="54"/>
                                        </p:tgtEl>
                                        <p:attrNameLst>
                                          <p:attrName>fill.type</p:attrName>
                                        </p:attrNameLst>
                                      </p:cBhvr>
                                      <p:to>
                                        <p:strVal val="solid"/>
                                      </p:to>
                                    </p:set>
                                    <p:set>
                                      <p:cBhvr>
                                        <p:cTn id="8" dur="700" fill="hold"/>
                                        <p:tgtEl>
                                          <p:spTgt spid="5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700" fill="hold"/>
                                        <p:tgtEl>
                                          <p:spTgt spid="72"/>
                                        </p:tgtEl>
                                        <p:attrNameLst>
                                          <p:attrName>fillcolor</p:attrName>
                                        </p:attrNameLst>
                                      </p:cBhvr>
                                      <p:to>
                                        <a:srgbClr val="FF040A"/>
                                      </p:to>
                                    </p:animClr>
                                    <p:set>
                                      <p:cBhvr>
                                        <p:cTn id="13" dur="700" fill="hold"/>
                                        <p:tgtEl>
                                          <p:spTgt spid="72"/>
                                        </p:tgtEl>
                                        <p:attrNameLst>
                                          <p:attrName>fill.type</p:attrName>
                                        </p:attrNameLst>
                                      </p:cBhvr>
                                      <p:to>
                                        <p:strVal val="solid"/>
                                      </p:to>
                                    </p:set>
                                    <p:set>
                                      <p:cBhvr>
                                        <p:cTn id="14" dur="700" fill="hold"/>
                                        <p:tgtEl>
                                          <p:spTgt spid="7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rm_cau">
            <a:extLst>
              <a:ext uri="{FF2B5EF4-FFF2-40B4-BE49-F238E27FC236}">
                <a16:creationId xmlns:a16="http://schemas.microsoft.com/office/drawing/2014/main" id="{260CABFC-62CF-CABF-C160-3F14DD32594D}"/>
              </a:ext>
            </a:extLst>
          </p:cNvPr>
          <p:cNvSpPr/>
          <p:nvPr/>
        </p:nvSpPr>
        <p:spPr>
          <a:xfrm>
            <a:off x="381000" y="903105"/>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46" name="De_bai">
            <a:extLst>
              <a:ext uri="{FF2B5EF4-FFF2-40B4-BE49-F238E27FC236}">
                <a16:creationId xmlns:a16="http://schemas.microsoft.com/office/drawing/2014/main" id="{6333F126-8747-5893-9D28-FDFD9E807A1C}"/>
              </a:ext>
            </a:extLst>
          </p:cNvPr>
          <p:cNvSpPr txBox="1"/>
          <p:nvPr/>
        </p:nvSpPr>
        <p:spPr>
          <a:xfrm>
            <a:off x="482822" y="1165578"/>
            <a:ext cx="11236097" cy="384721"/>
          </a:xfrm>
          <a:prstGeom prst="rect">
            <a:avLst/>
          </a:prstGeom>
          <a:noFill/>
        </p:spPr>
        <p:txBody>
          <a:bodyPr wrap="square" lIns="0" tIns="0" rIns="0" bIns="0" rtlCol="0">
            <a:spAutoFit/>
          </a:bodyPr>
          <a:lstStyle/>
          <a:p>
            <a:pPr algn="just">
              <a:spcAft>
                <a:spcPts val="800"/>
              </a:spcAft>
            </a:pP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Tia hồng ngoại được phát ra</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47" name="PA1">
            <a:extLst>
              <a:ext uri="{FF2B5EF4-FFF2-40B4-BE49-F238E27FC236}">
                <a16:creationId xmlns:a16="http://schemas.microsoft.com/office/drawing/2014/main" id="{CE43B42D-B5B3-AE9D-F0BD-885FCEF64D4F}"/>
              </a:ext>
            </a:extLst>
          </p:cNvPr>
          <p:cNvGrpSpPr/>
          <p:nvPr/>
        </p:nvGrpSpPr>
        <p:grpSpPr>
          <a:xfrm>
            <a:off x="762000" y="1617794"/>
            <a:ext cx="7742671" cy="395245"/>
            <a:chOff x="889000" y="2155595"/>
            <a:chExt cx="7742671" cy="395245"/>
          </a:xfrm>
        </p:grpSpPr>
        <p:sp>
          <p:nvSpPr>
            <p:cNvPr id="48" name="Oval_A">
              <a:extLst>
                <a:ext uri="{FF2B5EF4-FFF2-40B4-BE49-F238E27FC236}">
                  <a16:creationId xmlns:a16="http://schemas.microsoft.com/office/drawing/2014/main" id="{327FB384-D095-37B4-04AE-D599DFD78693}"/>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49" name="txt_A">
              <a:extLst>
                <a:ext uri="{FF2B5EF4-FFF2-40B4-BE49-F238E27FC236}">
                  <a16:creationId xmlns:a16="http://schemas.microsoft.com/office/drawing/2014/main" id="{7A061E1B-56EF-96E2-BC11-6D15A1A7860E}"/>
                </a:ext>
              </a:extLst>
            </p:cNvPr>
            <p:cNvSpPr txBox="1"/>
            <p:nvPr/>
          </p:nvSpPr>
          <p:spPr>
            <a:xfrm>
              <a:off x="1199828" y="2155595"/>
              <a:ext cx="7431843"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chỉ bởi các vật được nung nóng (đến nhiệt độ cao).</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50" name="PA2">
            <a:extLst>
              <a:ext uri="{FF2B5EF4-FFF2-40B4-BE49-F238E27FC236}">
                <a16:creationId xmlns:a16="http://schemas.microsoft.com/office/drawing/2014/main" id="{C032F8E7-8B67-4B2F-E818-C07032122296}"/>
              </a:ext>
            </a:extLst>
          </p:cNvPr>
          <p:cNvGrpSpPr/>
          <p:nvPr/>
        </p:nvGrpSpPr>
        <p:grpSpPr>
          <a:xfrm>
            <a:off x="762000" y="2013039"/>
            <a:ext cx="5609073" cy="395245"/>
            <a:chOff x="3556000" y="2135429"/>
            <a:chExt cx="5609073" cy="395245"/>
          </a:xfrm>
        </p:grpSpPr>
        <p:sp>
          <p:nvSpPr>
            <p:cNvPr id="51" name="Oval_B">
              <a:extLst>
                <a:ext uri="{FF2B5EF4-FFF2-40B4-BE49-F238E27FC236}">
                  <a16:creationId xmlns:a16="http://schemas.microsoft.com/office/drawing/2014/main" id="{44D9CF36-0FAA-A01C-44D7-8F88B109FB22}"/>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52" name="txt_B">
              <a:extLst>
                <a:ext uri="{FF2B5EF4-FFF2-40B4-BE49-F238E27FC236}">
                  <a16:creationId xmlns:a16="http://schemas.microsoft.com/office/drawing/2014/main" id="{9B87ACDE-4595-431C-7089-CF9D84367A86}"/>
                </a:ext>
              </a:extLst>
            </p:cNvPr>
            <p:cNvSpPr txBox="1"/>
            <p:nvPr/>
          </p:nvSpPr>
          <p:spPr>
            <a:xfrm>
              <a:off x="3866828" y="2135429"/>
              <a:ext cx="5298245"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chỉ bởi các vật có nhiệt độ trên 0</a:t>
              </a:r>
              <a:r>
                <a:rPr lang="pl-PL" sz="2500" b="1" kern="100" baseline="300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0</a:t>
              </a: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53" name="PA3">
            <a:extLst>
              <a:ext uri="{FF2B5EF4-FFF2-40B4-BE49-F238E27FC236}">
                <a16:creationId xmlns:a16="http://schemas.microsoft.com/office/drawing/2014/main" id="{CE879C2C-1139-B31C-B661-BF4B17166C3A}"/>
              </a:ext>
            </a:extLst>
          </p:cNvPr>
          <p:cNvGrpSpPr/>
          <p:nvPr/>
        </p:nvGrpSpPr>
        <p:grpSpPr>
          <a:xfrm>
            <a:off x="762000" y="2408284"/>
            <a:ext cx="5534173" cy="395245"/>
            <a:chOff x="6223000" y="2108441"/>
            <a:chExt cx="5534173" cy="395245"/>
          </a:xfrm>
        </p:grpSpPr>
        <p:sp>
          <p:nvSpPr>
            <p:cNvPr id="54" name="Oval_C">
              <a:extLst>
                <a:ext uri="{FF2B5EF4-FFF2-40B4-BE49-F238E27FC236}">
                  <a16:creationId xmlns:a16="http://schemas.microsoft.com/office/drawing/2014/main" id="{0342AFFA-5CC0-64F9-EBE3-B5811A28CF40}"/>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55" name="txt_C">
              <a:extLst>
                <a:ext uri="{FF2B5EF4-FFF2-40B4-BE49-F238E27FC236}">
                  <a16:creationId xmlns:a16="http://schemas.microsoft.com/office/drawing/2014/main" id="{71EF944A-6CEE-535B-6A9A-DC2EB2808A4E}"/>
                </a:ext>
              </a:extLst>
            </p:cNvPr>
            <p:cNvSpPr txBox="1"/>
            <p:nvPr/>
          </p:nvSpPr>
          <p:spPr>
            <a:xfrm>
              <a:off x="6521444" y="2108441"/>
              <a:ext cx="5235729"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bởi các vật có nhiệt độ lớn hơn 0 K.</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56" name="PA4">
            <a:extLst>
              <a:ext uri="{FF2B5EF4-FFF2-40B4-BE49-F238E27FC236}">
                <a16:creationId xmlns:a16="http://schemas.microsoft.com/office/drawing/2014/main" id="{F5787B81-7E63-2F81-2348-BE788036DC5C}"/>
              </a:ext>
            </a:extLst>
          </p:cNvPr>
          <p:cNvGrpSpPr/>
          <p:nvPr/>
        </p:nvGrpSpPr>
        <p:grpSpPr>
          <a:xfrm>
            <a:off x="762000" y="2803529"/>
            <a:ext cx="9130894" cy="395245"/>
            <a:chOff x="8890000" y="2134635"/>
            <a:chExt cx="9130894" cy="395245"/>
          </a:xfrm>
        </p:grpSpPr>
        <p:sp>
          <p:nvSpPr>
            <p:cNvPr id="57" name="Oval_D">
              <a:extLst>
                <a:ext uri="{FF2B5EF4-FFF2-40B4-BE49-F238E27FC236}">
                  <a16:creationId xmlns:a16="http://schemas.microsoft.com/office/drawing/2014/main" id="{F4F7BD51-1618-3D31-67D8-411E471D0342}"/>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58" name="txt_D">
              <a:extLst>
                <a:ext uri="{FF2B5EF4-FFF2-40B4-BE49-F238E27FC236}">
                  <a16:creationId xmlns:a16="http://schemas.microsoft.com/office/drawing/2014/main" id="{30499FA7-04A2-8428-B429-74AA1CF81CC9}"/>
                </a:ext>
              </a:extLst>
            </p:cNvPr>
            <p:cNvSpPr txBox="1"/>
            <p:nvPr/>
          </p:nvSpPr>
          <p:spPr>
            <a:xfrm>
              <a:off x="9231308" y="2134635"/>
              <a:ext cx="8789586"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pl-P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chỉ bởi mọi vật có nhiệt độ cao hơn môi trường xung quanh.</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59" name="Right Triangle 58">
            <a:extLst>
              <a:ext uri="{FF2B5EF4-FFF2-40B4-BE49-F238E27FC236}">
                <a16:creationId xmlns:a16="http://schemas.microsoft.com/office/drawing/2014/main" id="{926FCACE-E6F0-4517-6AE3-C78ECF14AB18}"/>
              </a:ext>
            </a:extLst>
          </p:cNvPr>
          <p:cNvSpPr/>
          <p:nvPr/>
        </p:nvSpPr>
        <p:spPr>
          <a:xfrm rot="10800000">
            <a:off x="259540" y="1103724"/>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60" name="Group 59">
            <a:extLst>
              <a:ext uri="{FF2B5EF4-FFF2-40B4-BE49-F238E27FC236}">
                <a16:creationId xmlns:a16="http://schemas.microsoft.com/office/drawing/2014/main" id="{A8E927FD-5A56-C064-AA4B-607B6BCB1CD0}"/>
              </a:ext>
            </a:extLst>
          </p:cNvPr>
          <p:cNvGrpSpPr/>
          <p:nvPr/>
        </p:nvGrpSpPr>
        <p:grpSpPr>
          <a:xfrm>
            <a:off x="259541" y="701676"/>
            <a:ext cx="1719161" cy="402336"/>
            <a:chOff x="259541" y="174246"/>
            <a:chExt cx="1719161" cy="402336"/>
          </a:xfrm>
        </p:grpSpPr>
        <p:sp>
          <p:nvSpPr>
            <p:cNvPr id="61" name="txt_cau">
              <a:extLst>
                <a:ext uri="{FF2B5EF4-FFF2-40B4-BE49-F238E27FC236}">
                  <a16:creationId xmlns:a16="http://schemas.microsoft.com/office/drawing/2014/main" id="{4F7845C9-6A3A-E9AC-A376-31DFDFDA2729}"/>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9</a:t>
              </a:r>
            </a:p>
          </p:txBody>
        </p:sp>
        <p:pic>
          <p:nvPicPr>
            <p:cNvPr id="62" name="Logo">
              <a:extLst>
                <a:ext uri="{FF2B5EF4-FFF2-40B4-BE49-F238E27FC236}">
                  <a16:creationId xmlns:a16="http://schemas.microsoft.com/office/drawing/2014/main" id="{3AD7DD8B-A433-56F0-5398-7D7739127A60}"/>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
        <p:nvSpPr>
          <p:cNvPr id="63" name="Form_cau">
            <a:extLst>
              <a:ext uri="{FF2B5EF4-FFF2-40B4-BE49-F238E27FC236}">
                <a16:creationId xmlns:a16="http://schemas.microsoft.com/office/drawing/2014/main" id="{1A169DE2-BBE2-51AB-4967-DF239DA7235B}"/>
              </a:ext>
            </a:extLst>
          </p:cNvPr>
          <p:cNvSpPr/>
          <p:nvPr/>
        </p:nvSpPr>
        <p:spPr>
          <a:xfrm>
            <a:off x="341300" y="4076052"/>
            <a:ext cx="11430000" cy="1852663"/>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64" name="De_bai">
            <a:extLst>
              <a:ext uri="{FF2B5EF4-FFF2-40B4-BE49-F238E27FC236}">
                <a16:creationId xmlns:a16="http://schemas.microsoft.com/office/drawing/2014/main" id="{DB70857F-7210-D206-7B57-DA243B316716}"/>
              </a:ext>
            </a:extLst>
          </p:cNvPr>
          <p:cNvSpPr txBox="1"/>
          <p:nvPr/>
        </p:nvSpPr>
        <p:spPr>
          <a:xfrm>
            <a:off x="482822" y="4316743"/>
            <a:ext cx="11236097" cy="384721"/>
          </a:xfrm>
          <a:prstGeom prst="rect">
            <a:avLst/>
          </a:prstGeom>
          <a:noFill/>
        </p:spPr>
        <p:txBody>
          <a:bodyPr wrap="square" lIns="0" tIns="0" rIns="0" bIns="0" rtlCol="0">
            <a:spAutoFit/>
          </a:bodyPr>
          <a:lstStyle/>
          <a:p>
            <a:pPr algn="just">
              <a:spcAft>
                <a:spcPts val="800"/>
              </a:spcAft>
            </a:pPr>
            <a:r>
              <a:rPr lang="pl-PL"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Tác dụng nổi bật của tia hồng ngoại là</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65" name="PA1">
            <a:extLst>
              <a:ext uri="{FF2B5EF4-FFF2-40B4-BE49-F238E27FC236}">
                <a16:creationId xmlns:a16="http://schemas.microsoft.com/office/drawing/2014/main" id="{CFA50505-EEF1-6FA7-9728-DD3AB95E3F96}"/>
              </a:ext>
            </a:extLst>
          </p:cNvPr>
          <p:cNvGrpSpPr/>
          <p:nvPr/>
        </p:nvGrpSpPr>
        <p:grpSpPr>
          <a:xfrm>
            <a:off x="1016000" y="4768959"/>
            <a:ext cx="3186936" cy="395245"/>
            <a:chOff x="889000" y="2155595"/>
            <a:chExt cx="3186936" cy="395245"/>
          </a:xfrm>
        </p:grpSpPr>
        <p:sp>
          <p:nvSpPr>
            <p:cNvPr id="66" name="Oval_A">
              <a:extLst>
                <a:ext uri="{FF2B5EF4-FFF2-40B4-BE49-F238E27FC236}">
                  <a16:creationId xmlns:a16="http://schemas.microsoft.com/office/drawing/2014/main" id="{7FDF86EC-FAC7-C2CA-2C83-FC22E50921E3}"/>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67" name="txt_A">
              <a:extLst>
                <a:ext uri="{FF2B5EF4-FFF2-40B4-BE49-F238E27FC236}">
                  <a16:creationId xmlns:a16="http://schemas.microsoft.com/office/drawing/2014/main" id="{701AA928-E1DE-4A1D-7D79-3EC2C6B829A9}"/>
                </a:ext>
              </a:extLst>
            </p:cNvPr>
            <p:cNvSpPr txBox="1"/>
            <p:nvPr/>
          </p:nvSpPr>
          <p:spPr>
            <a:xfrm>
              <a:off x="1199828" y="2155595"/>
              <a:ext cx="2876108"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iôn</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hóa</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không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khí</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68" name="PA2">
            <a:extLst>
              <a:ext uri="{FF2B5EF4-FFF2-40B4-BE49-F238E27FC236}">
                <a16:creationId xmlns:a16="http://schemas.microsoft.com/office/drawing/2014/main" id="{83A2DC3B-324C-1740-620F-C752E92F6EEE}"/>
              </a:ext>
            </a:extLst>
          </p:cNvPr>
          <p:cNvGrpSpPr/>
          <p:nvPr/>
        </p:nvGrpSpPr>
        <p:grpSpPr>
          <a:xfrm>
            <a:off x="6477000" y="4768959"/>
            <a:ext cx="2699623" cy="395245"/>
            <a:chOff x="3556000" y="2135429"/>
            <a:chExt cx="2699623" cy="395245"/>
          </a:xfrm>
        </p:grpSpPr>
        <p:sp>
          <p:nvSpPr>
            <p:cNvPr id="69" name="Oval_B">
              <a:extLst>
                <a:ext uri="{FF2B5EF4-FFF2-40B4-BE49-F238E27FC236}">
                  <a16:creationId xmlns:a16="http://schemas.microsoft.com/office/drawing/2014/main" id="{5B51AECE-A2F7-7D7E-9C43-B9F2EA756170}"/>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70" name="txt_B">
              <a:extLst>
                <a:ext uri="{FF2B5EF4-FFF2-40B4-BE49-F238E27FC236}">
                  <a16:creationId xmlns:a16="http://schemas.microsoft.com/office/drawing/2014/main" id="{EAB544BF-08D0-B1AC-E8FE-7A256146792E}"/>
                </a:ext>
              </a:extLst>
            </p:cNvPr>
            <p:cNvSpPr txBox="1"/>
            <p:nvPr/>
          </p:nvSpPr>
          <p:spPr>
            <a:xfrm>
              <a:off x="3866828" y="2135429"/>
              <a:ext cx="2388795"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tác dụng nhiệt.</a:t>
              </a:r>
            </a:p>
          </p:txBody>
        </p:sp>
      </p:grpSp>
      <p:grpSp>
        <p:nvGrpSpPr>
          <p:cNvPr id="71" name="PA3">
            <a:extLst>
              <a:ext uri="{FF2B5EF4-FFF2-40B4-BE49-F238E27FC236}">
                <a16:creationId xmlns:a16="http://schemas.microsoft.com/office/drawing/2014/main" id="{70B48433-5B98-8AD0-5B98-A0B82646F649}"/>
              </a:ext>
            </a:extLst>
          </p:cNvPr>
          <p:cNvGrpSpPr/>
          <p:nvPr/>
        </p:nvGrpSpPr>
        <p:grpSpPr>
          <a:xfrm>
            <a:off x="1016000" y="5403959"/>
            <a:ext cx="4588401" cy="395245"/>
            <a:chOff x="6223000" y="2108441"/>
            <a:chExt cx="4588401" cy="395245"/>
          </a:xfrm>
        </p:grpSpPr>
        <p:sp>
          <p:nvSpPr>
            <p:cNvPr id="72" name="Oval_C">
              <a:extLst>
                <a:ext uri="{FF2B5EF4-FFF2-40B4-BE49-F238E27FC236}">
                  <a16:creationId xmlns:a16="http://schemas.microsoft.com/office/drawing/2014/main" id="{F639E6BD-798B-57EF-EFCA-5C915CB86C97}"/>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73" name="txt_C">
              <a:extLst>
                <a:ext uri="{FF2B5EF4-FFF2-40B4-BE49-F238E27FC236}">
                  <a16:creationId xmlns:a16="http://schemas.microsoft.com/office/drawing/2014/main" id="{305DDD40-E024-C2BC-F51E-5F80BB0CBA2F}"/>
                </a:ext>
              </a:extLst>
            </p:cNvPr>
            <p:cNvSpPr txBox="1"/>
            <p:nvPr/>
          </p:nvSpPr>
          <p:spPr>
            <a:xfrm>
              <a:off x="6521444" y="2108441"/>
              <a:ext cx="4289957"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làm</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phát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quang</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một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số</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chất</a:t>
              </a: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a:t>
              </a:r>
            </a:p>
          </p:txBody>
        </p:sp>
      </p:grpSp>
      <p:grpSp>
        <p:nvGrpSpPr>
          <p:cNvPr id="74" name="PA4">
            <a:extLst>
              <a:ext uri="{FF2B5EF4-FFF2-40B4-BE49-F238E27FC236}">
                <a16:creationId xmlns:a16="http://schemas.microsoft.com/office/drawing/2014/main" id="{F80D50FC-A31B-245E-327C-060F552BB417}"/>
              </a:ext>
            </a:extLst>
          </p:cNvPr>
          <p:cNvGrpSpPr/>
          <p:nvPr/>
        </p:nvGrpSpPr>
        <p:grpSpPr>
          <a:xfrm>
            <a:off x="6477000" y="5403959"/>
            <a:ext cx="4075022" cy="395245"/>
            <a:chOff x="8890000" y="2134635"/>
            <a:chExt cx="4075022" cy="395245"/>
          </a:xfrm>
        </p:grpSpPr>
        <p:sp>
          <p:nvSpPr>
            <p:cNvPr id="75" name="Oval_D">
              <a:extLst>
                <a:ext uri="{FF2B5EF4-FFF2-40B4-BE49-F238E27FC236}">
                  <a16:creationId xmlns:a16="http://schemas.microsoft.com/office/drawing/2014/main" id="{8F91D654-4A77-8312-B133-A9813C0B7716}"/>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76" name="txt_D">
              <a:extLst>
                <a:ext uri="{FF2B5EF4-FFF2-40B4-BE49-F238E27FC236}">
                  <a16:creationId xmlns:a16="http://schemas.microsoft.com/office/drawing/2014/main" id="{1D6AE8A9-A98F-B9EB-5BFA-2DC14DAC5852}"/>
                </a:ext>
              </a:extLst>
            </p:cNvPr>
            <p:cNvSpPr txBox="1"/>
            <p:nvPr/>
          </p:nvSpPr>
          <p:spPr>
            <a:xfrm>
              <a:off x="9231308" y="2134635"/>
              <a:ext cx="3733714"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tất cả các tác dụng trên.</a:t>
              </a:r>
            </a:p>
          </p:txBody>
        </p:sp>
      </p:grpSp>
      <p:sp>
        <p:nvSpPr>
          <p:cNvPr id="77" name="Right Triangle 76">
            <a:extLst>
              <a:ext uri="{FF2B5EF4-FFF2-40B4-BE49-F238E27FC236}">
                <a16:creationId xmlns:a16="http://schemas.microsoft.com/office/drawing/2014/main" id="{7642ED4E-BA7B-BF0D-0954-ED78FAEB27E3}"/>
              </a:ext>
            </a:extLst>
          </p:cNvPr>
          <p:cNvSpPr/>
          <p:nvPr/>
        </p:nvSpPr>
        <p:spPr>
          <a:xfrm rot="10800000">
            <a:off x="259540" y="4254889"/>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78" name="Group 77">
            <a:extLst>
              <a:ext uri="{FF2B5EF4-FFF2-40B4-BE49-F238E27FC236}">
                <a16:creationId xmlns:a16="http://schemas.microsoft.com/office/drawing/2014/main" id="{0B72A743-CDD1-D357-9C06-CF8340684447}"/>
              </a:ext>
            </a:extLst>
          </p:cNvPr>
          <p:cNvGrpSpPr/>
          <p:nvPr/>
        </p:nvGrpSpPr>
        <p:grpSpPr>
          <a:xfrm>
            <a:off x="259541" y="3852841"/>
            <a:ext cx="1719161" cy="402336"/>
            <a:chOff x="259541" y="174246"/>
            <a:chExt cx="1719161" cy="402336"/>
          </a:xfrm>
        </p:grpSpPr>
        <p:sp>
          <p:nvSpPr>
            <p:cNvPr id="79" name="txt_cau">
              <a:extLst>
                <a:ext uri="{FF2B5EF4-FFF2-40B4-BE49-F238E27FC236}">
                  <a16:creationId xmlns:a16="http://schemas.microsoft.com/office/drawing/2014/main" id="{FE3731F7-81E7-B57F-FA7B-B61DA016FE74}"/>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10</a:t>
              </a:r>
            </a:p>
          </p:txBody>
        </p:sp>
        <p:pic>
          <p:nvPicPr>
            <p:cNvPr id="80" name="Logo">
              <a:extLst>
                <a:ext uri="{FF2B5EF4-FFF2-40B4-BE49-F238E27FC236}">
                  <a16:creationId xmlns:a16="http://schemas.microsoft.com/office/drawing/2014/main" id="{F638F4EB-6EC9-9845-FC9A-FDCE8068D786}"/>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2803712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_cau">
            <a:extLst>
              <a:ext uri="{FF2B5EF4-FFF2-40B4-BE49-F238E27FC236}">
                <a16:creationId xmlns:a16="http://schemas.microsoft.com/office/drawing/2014/main" id="{99CC03FD-DDA7-BF94-A37A-09BE4FB9DF0D}"/>
              </a:ext>
            </a:extLst>
          </p:cNvPr>
          <p:cNvSpPr/>
          <p:nvPr/>
        </p:nvSpPr>
        <p:spPr>
          <a:xfrm>
            <a:off x="381000" y="915092"/>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10" name="De_bai">
            <a:extLst>
              <a:ext uri="{FF2B5EF4-FFF2-40B4-BE49-F238E27FC236}">
                <a16:creationId xmlns:a16="http://schemas.microsoft.com/office/drawing/2014/main" id="{A8AC709F-EEC4-FFEA-BCD4-1679E0F84EC4}"/>
              </a:ext>
            </a:extLst>
          </p:cNvPr>
          <p:cNvSpPr txBox="1"/>
          <p:nvPr/>
        </p:nvSpPr>
        <p:spPr>
          <a:xfrm>
            <a:off x="482822" y="1179645"/>
            <a:ext cx="11236097" cy="384721"/>
          </a:xfrm>
          <a:prstGeom prst="rect">
            <a:avLst/>
          </a:prstGeom>
          <a:noFill/>
        </p:spPr>
        <p:txBody>
          <a:bodyPr wrap="square" lIns="0" tIns="0" rIns="0" bIns="0" rtlCol="0">
            <a:spAutoFit/>
          </a:bodyPr>
          <a:lstStyle/>
          <a:p>
            <a:pPr algn="just">
              <a:spcAft>
                <a:spcPts val="800"/>
              </a:spcAft>
            </a:pP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Nguồn phát ra tia tử ngoại là</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11" name="PA1">
            <a:extLst>
              <a:ext uri="{FF2B5EF4-FFF2-40B4-BE49-F238E27FC236}">
                <a16:creationId xmlns:a16="http://schemas.microsoft.com/office/drawing/2014/main" id="{7D0BBAAF-C153-0AEB-EEAD-09DD8C87D5C8}"/>
              </a:ext>
            </a:extLst>
          </p:cNvPr>
          <p:cNvGrpSpPr/>
          <p:nvPr/>
        </p:nvGrpSpPr>
        <p:grpSpPr>
          <a:xfrm>
            <a:off x="762000" y="1631861"/>
            <a:ext cx="4568725" cy="395245"/>
            <a:chOff x="889000" y="2155595"/>
            <a:chExt cx="4568725" cy="395245"/>
          </a:xfrm>
        </p:grpSpPr>
        <p:sp>
          <p:nvSpPr>
            <p:cNvPr id="12" name="Oval_A">
              <a:extLst>
                <a:ext uri="{FF2B5EF4-FFF2-40B4-BE49-F238E27FC236}">
                  <a16:creationId xmlns:a16="http://schemas.microsoft.com/office/drawing/2014/main" id="{06F44F0E-640A-9DA7-2E4B-DFD9415E8F05}"/>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13" name="txt_A">
              <a:extLst>
                <a:ext uri="{FF2B5EF4-FFF2-40B4-BE49-F238E27FC236}">
                  <a16:creationId xmlns:a16="http://schemas.microsoft.com/office/drawing/2014/main" id="{51F5C5DC-7929-FD0C-27A9-E11A27DE8E1F}"/>
                </a:ext>
              </a:extLst>
            </p:cNvPr>
            <p:cNvSpPr txBox="1"/>
            <p:nvPr/>
          </p:nvSpPr>
          <p:spPr>
            <a:xfrm>
              <a:off x="1199828" y="2155595"/>
              <a:ext cx="4257897"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các vật có nhiệt độ cao trên </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14" name="PA2">
            <a:extLst>
              <a:ext uri="{FF2B5EF4-FFF2-40B4-BE49-F238E27FC236}">
                <a16:creationId xmlns:a16="http://schemas.microsoft.com/office/drawing/2014/main" id="{94BB5C6A-0A1B-7AE8-AB11-4B6AC67437C5}"/>
              </a:ext>
            </a:extLst>
          </p:cNvPr>
          <p:cNvGrpSpPr/>
          <p:nvPr/>
        </p:nvGrpSpPr>
        <p:grpSpPr>
          <a:xfrm>
            <a:off x="762000" y="2027106"/>
            <a:ext cx="4419645" cy="395245"/>
            <a:chOff x="3556000" y="2135429"/>
            <a:chExt cx="4419645" cy="395245"/>
          </a:xfrm>
        </p:grpSpPr>
        <p:sp>
          <p:nvSpPr>
            <p:cNvPr id="15" name="Oval_B">
              <a:extLst>
                <a:ext uri="{FF2B5EF4-FFF2-40B4-BE49-F238E27FC236}">
                  <a16:creationId xmlns:a16="http://schemas.microsoft.com/office/drawing/2014/main" id="{8A506821-3263-F7B4-26FB-1B8416CE459E}"/>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16" name="txt_B">
              <a:extLst>
                <a:ext uri="{FF2B5EF4-FFF2-40B4-BE49-F238E27FC236}">
                  <a16:creationId xmlns:a16="http://schemas.microsoft.com/office/drawing/2014/main" id="{E8C75B56-1770-CB06-7EAA-52A4006B226D}"/>
                </a:ext>
              </a:extLst>
            </p:cNvPr>
            <p:cNvSpPr txBox="1"/>
            <p:nvPr/>
          </p:nvSpPr>
          <p:spPr>
            <a:xfrm>
              <a:off x="3866828" y="2135429"/>
              <a:ext cx="4108817"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các vật có nhiệt độ rất cao.</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17" name="PA3">
            <a:extLst>
              <a:ext uri="{FF2B5EF4-FFF2-40B4-BE49-F238E27FC236}">
                <a16:creationId xmlns:a16="http://schemas.microsoft.com/office/drawing/2014/main" id="{7FD0E63E-166B-6922-55F4-999E6880B643}"/>
              </a:ext>
            </a:extLst>
          </p:cNvPr>
          <p:cNvGrpSpPr/>
          <p:nvPr/>
        </p:nvGrpSpPr>
        <p:grpSpPr>
          <a:xfrm>
            <a:off x="762000" y="2422351"/>
            <a:ext cx="8167906" cy="395245"/>
            <a:chOff x="6223000" y="2108441"/>
            <a:chExt cx="8167906" cy="395245"/>
          </a:xfrm>
        </p:grpSpPr>
        <p:sp>
          <p:nvSpPr>
            <p:cNvPr id="18" name="Oval_C">
              <a:extLst>
                <a:ext uri="{FF2B5EF4-FFF2-40B4-BE49-F238E27FC236}">
                  <a16:creationId xmlns:a16="http://schemas.microsoft.com/office/drawing/2014/main" id="{4872A29C-64A5-E8D5-5ED4-6BFC8A3737CD}"/>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19" name="txt_C">
              <a:extLst>
                <a:ext uri="{FF2B5EF4-FFF2-40B4-BE49-F238E27FC236}">
                  <a16:creationId xmlns:a16="http://schemas.microsoft.com/office/drawing/2014/main" id="{DBDDB7B7-52D7-9B06-573B-E4A43C88E571}"/>
                </a:ext>
              </a:extLst>
            </p:cNvPr>
            <p:cNvSpPr txBox="1"/>
            <p:nvPr/>
          </p:nvSpPr>
          <p:spPr>
            <a:xfrm>
              <a:off x="6521444" y="2108441"/>
              <a:ext cx="7869462"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hầu như tất cả các vật, kể cả các vật có nhiệt độ thấp.</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20" name="PA4">
            <a:extLst>
              <a:ext uri="{FF2B5EF4-FFF2-40B4-BE49-F238E27FC236}">
                <a16:creationId xmlns:a16="http://schemas.microsoft.com/office/drawing/2014/main" id="{7165A9D1-3A8A-DF35-8B95-6015ECA84464}"/>
              </a:ext>
            </a:extLst>
          </p:cNvPr>
          <p:cNvGrpSpPr/>
          <p:nvPr/>
        </p:nvGrpSpPr>
        <p:grpSpPr>
          <a:xfrm>
            <a:off x="762000" y="2817596"/>
            <a:ext cx="3563665" cy="395245"/>
            <a:chOff x="8890000" y="2134635"/>
            <a:chExt cx="3563665" cy="395245"/>
          </a:xfrm>
        </p:grpSpPr>
        <p:sp>
          <p:nvSpPr>
            <p:cNvPr id="21" name="Oval_D">
              <a:extLst>
                <a:ext uri="{FF2B5EF4-FFF2-40B4-BE49-F238E27FC236}">
                  <a16:creationId xmlns:a16="http://schemas.microsoft.com/office/drawing/2014/main" id="{F529D9B1-5078-A5C4-CD79-740CF8F16E83}"/>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22" name="txt_D">
              <a:extLst>
                <a:ext uri="{FF2B5EF4-FFF2-40B4-BE49-F238E27FC236}">
                  <a16:creationId xmlns:a16="http://schemas.microsoft.com/office/drawing/2014/main" id="{1F9CA2CC-7614-D53A-FACB-EE3D3972C589}"/>
                </a:ext>
              </a:extLst>
            </p:cNvPr>
            <p:cNvSpPr txBox="1"/>
            <p:nvPr/>
          </p:nvSpPr>
          <p:spPr>
            <a:xfrm>
              <a:off x="9231308" y="2134635"/>
              <a:ext cx="3222357"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một số chất đặc biệt.</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23" name="Right Triangle 22">
            <a:extLst>
              <a:ext uri="{FF2B5EF4-FFF2-40B4-BE49-F238E27FC236}">
                <a16:creationId xmlns:a16="http://schemas.microsoft.com/office/drawing/2014/main" id="{73081ECE-83DF-CD31-D554-C5E900F33979}"/>
              </a:ext>
            </a:extLst>
          </p:cNvPr>
          <p:cNvSpPr/>
          <p:nvPr/>
        </p:nvSpPr>
        <p:spPr>
          <a:xfrm rot="10800000">
            <a:off x="259540" y="1117791"/>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24" name="Group 23">
            <a:extLst>
              <a:ext uri="{FF2B5EF4-FFF2-40B4-BE49-F238E27FC236}">
                <a16:creationId xmlns:a16="http://schemas.microsoft.com/office/drawing/2014/main" id="{34A3F830-4B3D-68A6-3D82-E749095C9740}"/>
              </a:ext>
            </a:extLst>
          </p:cNvPr>
          <p:cNvGrpSpPr/>
          <p:nvPr/>
        </p:nvGrpSpPr>
        <p:grpSpPr>
          <a:xfrm>
            <a:off x="259541" y="715743"/>
            <a:ext cx="1719161" cy="402336"/>
            <a:chOff x="259541" y="174246"/>
            <a:chExt cx="1719161" cy="402336"/>
          </a:xfrm>
        </p:grpSpPr>
        <p:sp>
          <p:nvSpPr>
            <p:cNvPr id="25" name="txt_cau">
              <a:extLst>
                <a:ext uri="{FF2B5EF4-FFF2-40B4-BE49-F238E27FC236}">
                  <a16:creationId xmlns:a16="http://schemas.microsoft.com/office/drawing/2014/main" id="{FE541262-E164-6DDD-BF48-11F42035150B}"/>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11</a:t>
              </a:r>
            </a:p>
          </p:txBody>
        </p:sp>
        <p:pic>
          <p:nvPicPr>
            <p:cNvPr id="26" name="Logo">
              <a:extLst>
                <a:ext uri="{FF2B5EF4-FFF2-40B4-BE49-F238E27FC236}">
                  <a16:creationId xmlns:a16="http://schemas.microsoft.com/office/drawing/2014/main" id="{5FB39C3D-1BB1-6BF7-C6DB-910F2956446D}"/>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
        <p:nvSpPr>
          <p:cNvPr id="27" name="Form_cau">
            <a:extLst>
              <a:ext uri="{FF2B5EF4-FFF2-40B4-BE49-F238E27FC236}">
                <a16:creationId xmlns:a16="http://schemas.microsoft.com/office/drawing/2014/main" id="{2159DF49-DA95-958B-3174-B86040DF5546}"/>
              </a:ext>
            </a:extLst>
          </p:cNvPr>
          <p:cNvSpPr/>
          <p:nvPr/>
        </p:nvSpPr>
        <p:spPr>
          <a:xfrm>
            <a:off x="381000" y="3983930"/>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28" name="De_bai">
            <a:extLst>
              <a:ext uri="{FF2B5EF4-FFF2-40B4-BE49-F238E27FC236}">
                <a16:creationId xmlns:a16="http://schemas.microsoft.com/office/drawing/2014/main" id="{7F743F6C-6C8B-D75E-2E13-59EF19BEB093}"/>
              </a:ext>
            </a:extLst>
          </p:cNvPr>
          <p:cNvSpPr txBox="1"/>
          <p:nvPr/>
        </p:nvSpPr>
        <p:spPr>
          <a:xfrm>
            <a:off x="482822" y="4246403"/>
            <a:ext cx="11236097" cy="384721"/>
          </a:xfrm>
          <a:prstGeom prst="rect">
            <a:avLst/>
          </a:prstGeom>
          <a:noFill/>
        </p:spPr>
        <p:txBody>
          <a:bodyPr wrap="square" lIns="0" tIns="0" rIns="0" bIns="0" rtlCol="0">
            <a:spAutoFit/>
          </a:bodyPr>
          <a:lstStyle/>
          <a:p>
            <a:pPr algn="just">
              <a:spcAft>
                <a:spcPts val="800"/>
              </a:spcAft>
            </a:pPr>
            <a:r>
              <a:rPr lang="nl-N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Điều nào là sai khi so sánh tia hồng ngoại và tia tử ngoại?</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29" name="PA1">
            <a:extLst>
              <a:ext uri="{FF2B5EF4-FFF2-40B4-BE49-F238E27FC236}">
                <a16:creationId xmlns:a16="http://schemas.microsoft.com/office/drawing/2014/main" id="{9CC02E25-6BB7-341D-2C8F-6071A4EF929E}"/>
              </a:ext>
            </a:extLst>
          </p:cNvPr>
          <p:cNvGrpSpPr/>
          <p:nvPr/>
        </p:nvGrpSpPr>
        <p:grpSpPr>
          <a:xfrm>
            <a:off x="762000" y="4698619"/>
            <a:ext cx="4905356" cy="395245"/>
            <a:chOff x="889000" y="2155595"/>
            <a:chExt cx="4905356" cy="395245"/>
          </a:xfrm>
        </p:grpSpPr>
        <p:sp>
          <p:nvSpPr>
            <p:cNvPr id="30" name="Oval_A">
              <a:extLst>
                <a:ext uri="{FF2B5EF4-FFF2-40B4-BE49-F238E27FC236}">
                  <a16:creationId xmlns:a16="http://schemas.microsoft.com/office/drawing/2014/main" id="{144713B0-24F7-40FC-5878-96E5679F0C61}"/>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31" name="txt_A">
              <a:extLst>
                <a:ext uri="{FF2B5EF4-FFF2-40B4-BE49-F238E27FC236}">
                  <a16:creationId xmlns:a16="http://schemas.microsoft.com/office/drawing/2014/main" id="{91044C6B-A36B-9ED0-913E-F64DD31B7F58}"/>
                </a:ext>
              </a:extLst>
            </p:cNvPr>
            <p:cNvSpPr txBox="1"/>
            <p:nvPr/>
          </p:nvSpPr>
          <p:spPr>
            <a:xfrm>
              <a:off x="1199828" y="2155595"/>
              <a:ext cx="4594528"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Cùng bản chất là sóng điện từ.</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2" name="PA2">
            <a:extLst>
              <a:ext uri="{FF2B5EF4-FFF2-40B4-BE49-F238E27FC236}">
                <a16:creationId xmlns:a16="http://schemas.microsoft.com/office/drawing/2014/main" id="{0B88BF27-EA21-1208-3725-FC63DA784000}"/>
              </a:ext>
            </a:extLst>
          </p:cNvPr>
          <p:cNvGrpSpPr/>
          <p:nvPr/>
        </p:nvGrpSpPr>
        <p:grpSpPr>
          <a:xfrm>
            <a:off x="762000" y="5093864"/>
            <a:ext cx="7540692" cy="395245"/>
            <a:chOff x="3556000" y="2135429"/>
            <a:chExt cx="7540692" cy="395245"/>
          </a:xfrm>
        </p:grpSpPr>
        <p:sp>
          <p:nvSpPr>
            <p:cNvPr id="33" name="Oval_B">
              <a:extLst>
                <a:ext uri="{FF2B5EF4-FFF2-40B4-BE49-F238E27FC236}">
                  <a16:creationId xmlns:a16="http://schemas.microsoft.com/office/drawing/2014/main" id="{28AE904A-1A6D-791E-2E04-6843BAF28C2D}"/>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34" name="txt_B">
              <a:extLst>
                <a:ext uri="{FF2B5EF4-FFF2-40B4-BE49-F238E27FC236}">
                  <a16:creationId xmlns:a16="http://schemas.microsoft.com/office/drawing/2014/main" id="{DE8D7250-DB6B-F36C-3FF8-A19BC0F20CA1}"/>
                </a:ext>
              </a:extLst>
            </p:cNvPr>
            <p:cNvSpPr txBox="1"/>
            <p:nvPr/>
          </p:nvSpPr>
          <p:spPr>
            <a:xfrm>
              <a:off x="3866828" y="2135429"/>
              <a:ext cx="7229864"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Đều không thể nhìn thấy được bằng mắt thường.</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5" name="PA3">
            <a:extLst>
              <a:ext uri="{FF2B5EF4-FFF2-40B4-BE49-F238E27FC236}">
                <a16:creationId xmlns:a16="http://schemas.microsoft.com/office/drawing/2014/main" id="{CF6D6507-3783-E453-137B-200AE5FACB5D}"/>
              </a:ext>
            </a:extLst>
          </p:cNvPr>
          <p:cNvGrpSpPr/>
          <p:nvPr/>
        </p:nvGrpSpPr>
        <p:grpSpPr>
          <a:xfrm>
            <a:off x="762000" y="5489109"/>
            <a:ext cx="4806409" cy="395245"/>
            <a:chOff x="6223000" y="2108441"/>
            <a:chExt cx="4806409" cy="395245"/>
          </a:xfrm>
        </p:grpSpPr>
        <p:sp>
          <p:nvSpPr>
            <p:cNvPr id="36" name="Oval_C">
              <a:extLst>
                <a:ext uri="{FF2B5EF4-FFF2-40B4-BE49-F238E27FC236}">
                  <a16:creationId xmlns:a16="http://schemas.microsoft.com/office/drawing/2014/main" id="{D2F662F4-665C-8358-A6A0-3C653023F3CB}"/>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37" name="txt_C">
              <a:extLst>
                <a:ext uri="{FF2B5EF4-FFF2-40B4-BE49-F238E27FC236}">
                  <a16:creationId xmlns:a16="http://schemas.microsoft.com/office/drawing/2014/main" id="{96275DE8-7E28-7C40-2B87-B8CEC317F9E7}"/>
                </a:ext>
              </a:extLst>
            </p:cNvPr>
            <p:cNvSpPr txBox="1"/>
            <p:nvPr/>
          </p:nvSpPr>
          <p:spPr>
            <a:xfrm>
              <a:off x="6521444" y="2108441"/>
              <a:ext cx="4507965"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Đều có tác dụng lên kính ảnh.</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8" name="PA4">
            <a:extLst>
              <a:ext uri="{FF2B5EF4-FFF2-40B4-BE49-F238E27FC236}">
                <a16:creationId xmlns:a16="http://schemas.microsoft.com/office/drawing/2014/main" id="{CB8D30A5-5255-2ED9-8B87-7B58114DDC43}"/>
              </a:ext>
            </a:extLst>
          </p:cNvPr>
          <p:cNvGrpSpPr/>
          <p:nvPr/>
        </p:nvGrpSpPr>
        <p:grpSpPr>
          <a:xfrm>
            <a:off x="762000" y="5884354"/>
            <a:ext cx="7718649" cy="395245"/>
            <a:chOff x="8890000" y="2134635"/>
            <a:chExt cx="7718649" cy="395245"/>
          </a:xfrm>
        </p:grpSpPr>
        <p:sp>
          <p:nvSpPr>
            <p:cNvPr id="39" name="Oval_D">
              <a:extLst>
                <a:ext uri="{FF2B5EF4-FFF2-40B4-BE49-F238E27FC236}">
                  <a16:creationId xmlns:a16="http://schemas.microsoft.com/office/drawing/2014/main" id="{7D3E9B8A-C6CE-D7D2-E65B-1D2DE07FC1FC}"/>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40" name="txt_D">
              <a:extLst>
                <a:ext uri="{FF2B5EF4-FFF2-40B4-BE49-F238E27FC236}">
                  <a16:creationId xmlns:a16="http://schemas.microsoft.com/office/drawing/2014/main" id="{DA62E68F-CA32-CFDC-60F9-0F668D512243}"/>
                </a:ext>
              </a:extLst>
            </p:cNvPr>
            <p:cNvSpPr txBox="1"/>
            <p:nvPr/>
          </p:nvSpPr>
          <p:spPr>
            <a:xfrm>
              <a:off x="9231308" y="2134635"/>
              <a:ext cx="7377341"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Tia hồng ngoại có bước sóng nhỏ hơn tia tử ngoại.</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41" name="Right Triangle 40">
            <a:extLst>
              <a:ext uri="{FF2B5EF4-FFF2-40B4-BE49-F238E27FC236}">
                <a16:creationId xmlns:a16="http://schemas.microsoft.com/office/drawing/2014/main" id="{023465A4-15D1-FBFA-6525-68E94EB6B6BB}"/>
              </a:ext>
            </a:extLst>
          </p:cNvPr>
          <p:cNvSpPr/>
          <p:nvPr/>
        </p:nvSpPr>
        <p:spPr>
          <a:xfrm rot="10800000">
            <a:off x="259540" y="4184549"/>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42" name="Group 41">
            <a:extLst>
              <a:ext uri="{FF2B5EF4-FFF2-40B4-BE49-F238E27FC236}">
                <a16:creationId xmlns:a16="http://schemas.microsoft.com/office/drawing/2014/main" id="{CE4382F4-8261-CF85-8F52-378B3FB653E4}"/>
              </a:ext>
            </a:extLst>
          </p:cNvPr>
          <p:cNvGrpSpPr/>
          <p:nvPr/>
        </p:nvGrpSpPr>
        <p:grpSpPr>
          <a:xfrm>
            <a:off x="259541" y="3782501"/>
            <a:ext cx="1719161" cy="402336"/>
            <a:chOff x="259541" y="174246"/>
            <a:chExt cx="1719161" cy="402336"/>
          </a:xfrm>
        </p:grpSpPr>
        <p:sp>
          <p:nvSpPr>
            <p:cNvPr id="43" name="txt_cau">
              <a:extLst>
                <a:ext uri="{FF2B5EF4-FFF2-40B4-BE49-F238E27FC236}">
                  <a16:creationId xmlns:a16="http://schemas.microsoft.com/office/drawing/2014/main" id="{532765CB-CDCA-34B6-239A-B693AEF8F052}"/>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12</a:t>
              </a:r>
            </a:p>
          </p:txBody>
        </p:sp>
        <p:pic>
          <p:nvPicPr>
            <p:cNvPr id="44" name="Logo">
              <a:extLst>
                <a:ext uri="{FF2B5EF4-FFF2-40B4-BE49-F238E27FC236}">
                  <a16:creationId xmlns:a16="http://schemas.microsoft.com/office/drawing/2014/main" id="{22B71D9F-0320-8261-8739-20AA06EFB96B}"/>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8714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12"/>
                                        </p:tgtEl>
                                        <p:attrNameLst>
                                          <p:attrName>fillcolor</p:attrName>
                                        </p:attrNameLst>
                                      </p:cBhvr>
                                      <p:to>
                                        <a:srgbClr val="FF040A"/>
                                      </p:to>
                                    </p:animClr>
                                    <p:set>
                                      <p:cBhvr>
                                        <p:cTn id="7" dur="700" fill="hold"/>
                                        <p:tgtEl>
                                          <p:spTgt spid="12"/>
                                        </p:tgtEl>
                                        <p:attrNameLst>
                                          <p:attrName>fill.type</p:attrName>
                                        </p:attrNameLst>
                                      </p:cBhvr>
                                      <p:to>
                                        <p:strVal val="solid"/>
                                      </p:to>
                                    </p:set>
                                    <p:set>
                                      <p:cBhvr>
                                        <p:cTn id="8" dur="7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_cau">
            <a:extLst>
              <a:ext uri="{FF2B5EF4-FFF2-40B4-BE49-F238E27FC236}">
                <a16:creationId xmlns:a16="http://schemas.microsoft.com/office/drawing/2014/main" id="{CCD5097B-F9F3-5CAC-A1B9-B5E5DBF62676}"/>
              </a:ext>
            </a:extLst>
          </p:cNvPr>
          <p:cNvSpPr/>
          <p:nvPr/>
        </p:nvSpPr>
        <p:spPr>
          <a:xfrm>
            <a:off x="381000" y="635819"/>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10" name="De_bai">
            <a:extLst>
              <a:ext uri="{FF2B5EF4-FFF2-40B4-BE49-F238E27FC236}">
                <a16:creationId xmlns:a16="http://schemas.microsoft.com/office/drawing/2014/main" id="{0DEBD1D6-A1D0-7C55-E538-8AE2485FA885}"/>
              </a:ext>
            </a:extLst>
          </p:cNvPr>
          <p:cNvSpPr txBox="1"/>
          <p:nvPr/>
        </p:nvSpPr>
        <p:spPr>
          <a:xfrm>
            <a:off x="482822" y="898292"/>
            <a:ext cx="11236097" cy="384721"/>
          </a:xfrm>
          <a:prstGeom prst="rect">
            <a:avLst/>
          </a:prstGeom>
          <a:noFill/>
        </p:spPr>
        <p:txBody>
          <a:bodyPr wrap="square" lIns="0" tIns="0" rIns="0" bIns="0" rtlCol="0">
            <a:spAutoFit/>
          </a:bodyPr>
          <a:lstStyle/>
          <a:p>
            <a:pPr algn="just">
              <a:spcAft>
                <a:spcPts val="800"/>
              </a:spcAft>
            </a:pPr>
            <a:r>
              <a:rPr lang="nl-N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Ứng dụng của tia tử ngoại là</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11" name="PA1">
            <a:extLst>
              <a:ext uri="{FF2B5EF4-FFF2-40B4-BE49-F238E27FC236}">
                <a16:creationId xmlns:a16="http://schemas.microsoft.com/office/drawing/2014/main" id="{8D0BE729-EEDF-9434-E3CD-013FCE2925A6}"/>
              </a:ext>
            </a:extLst>
          </p:cNvPr>
          <p:cNvGrpSpPr/>
          <p:nvPr/>
        </p:nvGrpSpPr>
        <p:grpSpPr>
          <a:xfrm>
            <a:off x="762000" y="1350508"/>
            <a:ext cx="5484039" cy="395245"/>
            <a:chOff x="889000" y="2155595"/>
            <a:chExt cx="5484039" cy="395245"/>
          </a:xfrm>
        </p:grpSpPr>
        <p:sp>
          <p:nvSpPr>
            <p:cNvPr id="12" name="Oval_A">
              <a:extLst>
                <a:ext uri="{FF2B5EF4-FFF2-40B4-BE49-F238E27FC236}">
                  <a16:creationId xmlns:a16="http://schemas.microsoft.com/office/drawing/2014/main" id="{804EB7C9-203F-B663-D417-FB08C5804CCB}"/>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13" name="txt_A">
              <a:extLst>
                <a:ext uri="{FF2B5EF4-FFF2-40B4-BE49-F238E27FC236}">
                  <a16:creationId xmlns:a16="http://schemas.microsoft.com/office/drawing/2014/main" id="{3D264988-68D3-FC3B-485A-EA8BA851713C}"/>
                </a:ext>
              </a:extLst>
            </p:cNvPr>
            <p:cNvSpPr txBox="1"/>
            <p:nvPr/>
          </p:nvSpPr>
          <p:spPr>
            <a:xfrm>
              <a:off x="1199828" y="2155595"/>
              <a:ext cx="5173211"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kiểm tra khuyết tật của sản phẩm.</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14" name="PA2">
            <a:extLst>
              <a:ext uri="{FF2B5EF4-FFF2-40B4-BE49-F238E27FC236}">
                <a16:creationId xmlns:a16="http://schemas.microsoft.com/office/drawing/2014/main" id="{BD5C6201-AE94-4EC3-457D-12F853E89918}"/>
              </a:ext>
            </a:extLst>
          </p:cNvPr>
          <p:cNvGrpSpPr/>
          <p:nvPr/>
        </p:nvGrpSpPr>
        <p:grpSpPr>
          <a:xfrm>
            <a:off x="762000" y="1745753"/>
            <a:ext cx="6630187" cy="395245"/>
            <a:chOff x="3556000" y="2135429"/>
            <a:chExt cx="6630187" cy="395245"/>
          </a:xfrm>
        </p:grpSpPr>
        <p:sp>
          <p:nvSpPr>
            <p:cNvPr id="15" name="Oval_B">
              <a:extLst>
                <a:ext uri="{FF2B5EF4-FFF2-40B4-BE49-F238E27FC236}">
                  <a16:creationId xmlns:a16="http://schemas.microsoft.com/office/drawing/2014/main" id="{AE6C8DFC-6DAE-D54D-14F9-E2C8EE71B97F}"/>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16" name="txt_B">
              <a:extLst>
                <a:ext uri="{FF2B5EF4-FFF2-40B4-BE49-F238E27FC236}">
                  <a16:creationId xmlns:a16="http://schemas.microsoft.com/office/drawing/2014/main" id="{8CF44506-DEB4-8C8F-54B6-4A9DD3A90387}"/>
                </a:ext>
              </a:extLst>
            </p:cNvPr>
            <p:cNvSpPr txBox="1"/>
            <p:nvPr/>
          </p:nvSpPr>
          <p:spPr>
            <a:xfrm>
              <a:off x="3866828" y="2135429"/>
              <a:ext cx="6319359"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sử dụng trong bộ điều khiển từ xa của tivi.</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17" name="PA3">
            <a:extLst>
              <a:ext uri="{FF2B5EF4-FFF2-40B4-BE49-F238E27FC236}">
                <a16:creationId xmlns:a16="http://schemas.microsoft.com/office/drawing/2014/main" id="{4743A491-9C64-A888-DDD7-3F6641853D61}"/>
              </a:ext>
            </a:extLst>
          </p:cNvPr>
          <p:cNvGrpSpPr/>
          <p:nvPr/>
        </p:nvGrpSpPr>
        <p:grpSpPr>
          <a:xfrm>
            <a:off x="762000" y="2140998"/>
            <a:ext cx="4577179" cy="395245"/>
            <a:chOff x="6223000" y="2108441"/>
            <a:chExt cx="4577179" cy="395245"/>
          </a:xfrm>
        </p:grpSpPr>
        <p:sp>
          <p:nvSpPr>
            <p:cNvPr id="18" name="Oval_C">
              <a:extLst>
                <a:ext uri="{FF2B5EF4-FFF2-40B4-BE49-F238E27FC236}">
                  <a16:creationId xmlns:a16="http://schemas.microsoft.com/office/drawing/2014/main" id="{38569AA2-6243-24B8-C470-484CF6D71558}"/>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19" name="txt_C">
              <a:extLst>
                <a:ext uri="{FF2B5EF4-FFF2-40B4-BE49-F238E27FC236}">
                  <a16:creationId xmlns:a16="http://schemas.microsoft.com/office/drawing/2014/main" id="{1A3748C5-FDFB-B6C3-A64E-C26E64C87BEE}"/>
                </a:ext>
              </a:extLst>
            </p:cNvPr>
            <p:cNvSpPr txBox="1"/>
            <p:nvPr/>
          </p:nvSpPr>
          <p:spPr>
            <a:xfrm>
              <a:off x="6521444" y="2108441"/>
              <a:ext cx="4278735"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làm đèn chiếu sáng của ô tô.</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20" name="PA4">
            <a:extLst>
              <a:ext uri="{FF2B5EF4-FFF2-40B4-BE49-F238E27FC236}">
                <a16:creationId xmlns:a16="http://schemas.microsoft.com/office/drawing/2014/main" id="{52D7953E-DDBF-C748-7E4C-5A1285AC886C}"/>
              </a:ext>
            </a:extLst>
          </p:cNvPr>
          <p:cNvGrpSpPr/>
          <p:nvPr/>
        </p:nvGrpSpPr>
        <p:grpSpPr>
          <a:xfrm>
            <a:off x="762000" y="2536243"/>
            <a:ext cx="3087637" cy="395245"/>
            <a:chOff x="8890000" y="2134635"/>
            <a:chExt cx="3087637" cy="395245"/>
          </a:xfrm>
        </p:grpSpPr>
        <p:sp>
          <p:nvSpPr>
            <p:cNvPr id="21" name="Oval_D">
              <a:extLst>
                <a:ext uri="{FF2B5EF4-FFF2-40B4-BE49-F238E27FC236}">
                  <a16:creationId xmlns:a16="http://schemas.microsoft.com/office/drawing/2014/main" id="{3CCE1B74-CF2B-936D-28D3-2564A66472C7}"/>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22" name="txt_D">
              <a:extLst>
                <a:ext uri="{FF2B5EF4-FFF2-40B4-BE49-F238E27FC236}">
                  <a16:creationId xmlns:a16="http://schemas.microsoft.com/office/drawing/2014/main" id="{5BDA5682-4AA3-4404-D839-FAD541EE7FC4}"/>
                </a:ext>
              </a:extLst>
            </p:cNvPr>
            <p:cNvSpPr txBox="1"/>
            <p:nvPr/>
          </p:nvSpPr>
          <p:spPr>
            <a:xfrm>
              <a:off x="9231308" y="2134635"/>
              <a:ext cx="2746329"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nl-NL"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dùng để sấy, sưởi</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23" name="Right Triangle 22">
            <a:extLst>
              <a:ext uri="{FF2B5EF4-FFF2-40B4-BE49-F238E27FC236}">
                <a16:creationId xmlns:a16="http://schemas.microsoft.com/office/drawing/2014/main" id="{BD1AF113-AAA5-0FE8-86B9-01F46FDB3B5A}"/>
              </a:ext>
            </a:extLst>
          </p:cNvPr>
          <p:cNvSpPr/>
          <p:nvPr/>
        </p:nvSpPr>
        <p:spPr>
          <a:xfrm rot="10800000">
            <a:off x="259540" y="836438"/>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24" name="Group 23">
            <a:extLst>
              <a:ext uri="{FF2B5EF4-FFF2-40B4-BE49-F238E27FC236}">
                <a16:creationId xmlns:a16="http://schemas.microsoft.com/office/drawing/2014/main" id="{3080DD9C-69CF-6BFE-BFA1-3B5A758D4912}"/>
              </a:ext>
            </a:extLst>
          </p:cNvPr>
          <p:cNvGrpSpPr/>
          <p:nvPr/>
        </p:nvGrpSpPr>
        <p:grpSpPr>
          <a:xfrm>
            <a:off x="259541" y="434390"/>
            <a:ext cx="1719161" cy="402336"/>
            <a:chOff x="259541" y="174246"/>
            <a:chExt cx="1719161" cy="402336"/>
          </a:xfrm>
        </p:grpSpPr>
        <p:sp>
          <p:nvSpPr>
            <p:cNvPr id="25" name="txt_cau">
              <a:extLst>
                <a:ext uri="{FF2B5EF4-FFF2-40B4-BE49-F238E27FC236}">
                  <a16:creationId xmlns:a16="http://schemas.microsoft.com/office/drawing/2014/main" id="{094B1D8A-9BDD-1D25-DC4B-0F8DE3ACC964}"/>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13</a:t>
              </a:r>
            </a:p>
          </p:txBody>
        </p:sp>
        <p:pic>
          <p:nvPicPr>
            <p:cNvPr id="26" name="Logo">
              <a:extLst>
                <a:ext uri="{FF2B5EF4-FFF2-40B4-BE49-F238E27FC236}">
                  <a16:creationId xmlns:a16="http://schemas.microsoft.com/office/drawing/2014/main" id="{17E54574-9FED-DD4F-A806-54C0A308CCAC}"/>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
        <p:nvSpPr>
          <p:cNvPr id="27" name="Form_cau">
            <a:extLst>
              <a:ext uri="{FF2B5EF4-FFF2-40B4-BE49-F238E27FC236}">
                <a16:creationId xmlns:a16="http://schemas.microsoft.com/office/drawing/2014/main" id="{37F73C42-B8E0-E889-A386-7B83269252BF}"/>
              </a:ext>
            </a:extLst>
          </p:cNvPr>
          <p:cNvSpPr/>
          <p:nvPr/>
        </p:nvSpPr>
        <p:spPr>
          <a:xfrm>
            <a:off x="381000" y="3491563"/>
            <a:ext cx="11430000" cy="249510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sp>
        <p:nvSpPr>
          <p:cNvPr id="28" name="De_bai">
            <a:extLst>
              <a:ext uri="{FF2B5EF4-FFF2-40B4-BE49-F238E27FC236}">
                <a16:creationId xmlns:a16="http://schemas.microsoft.com/office/drawing/2014/main" id="{D6CD2305-565F-C280-460C-D186E363D1CB}"/>
              </a:ext>
            </a:extLst>
          </p:cNvPr>
          <p:cNvSpPr txBox="1"/>
          <p:nvPr/>
        </p:nvSpPr>
        <p:spPr>
          <a:xfrm>
            <a:off x="482822" y="3754036"/>
            <a:ext cx="11236097" cy="384721"/>
          </a:xfrm>
          <a:prstGeom prst="rect">
            <a:avLst/>
          </a:prstGeom>
          <a:noFill/>
        </p:spPr>
        <p:txBody>
          <a:bodyPr wrap="square" lIns="0" tIns="0" rIns="0" bIns="0" rtlCol="0">
            <a:spAutoFit/>
          </a:bodyPr>
          <a:lstStyle/>
          <a:p>
            <a:pPr algn="just">
              <a:spcAft>
                <a:spcPts val="800"/>
              </a:spcAft>
            </a:pP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Tia hồng ngoại, ánh sáng nhìn thấy, tia tử ngoại, tia X và tia gamma đều là</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29" name="PA1">
            <a:extLst>
              <a:ext uri="{FF2B5EF4-FFF2-40B4-BE49-F238E27FC236}">
                <a16:creationId xmlns:a16="http://schemas.microsoft.com/office/drawing/2014/main" id="{1DB6C008-1196-7731-98D6-24B8749CD820}"/>
              </a:ext>
            </a:extLst>
          </p:cNvPr>
          <p:cNvGrpSpPr/>
          <p:nvPr/>
        </p:nvGrpSpPr>
        <p:grpSpPr>
          <a:xfrm>
            <a:off x="762000" y="4206252"/>
            <a:ext cx="6239054" cy="395245"/>
            <a:chOff x="889000" y="2155595"/>
            <a:chExt cx="6239054" cy="395245"/>
          </a:xfrm>
        </p:grpSpPr>
        <p:sp>
          <p:nvSpPr>
            <p:cNvPr id="30" name="Oval_A">
              <a:extLst>
                <a:ext uri="{FF2B5EF4-FFF2-40B4-BE49-F238E27FC236}">
                  <a16:creationId xmlns:a16="http://schemas.microsoft.com/office/drawing/2014/main" id="{57445D99-12BA-B8DB-B6BE-F8D230432DD9}"/>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A</a:t>
              </a:r>
            </a:p>
          </p:txBody>
        </p:sp>
        <p:sp>
          <p:nvSpPr>
            <p:cNvPr id="31" name="txt_A">
              <a:extLst>
                <a:ext uri="{FF2B5EF4-FFF2-40B4-BE49-F238E27FC236}">
                  <a16:creationId xmlns:a16="http://schemas.microsoft.com/office/drawing/2014/main" id="{517A317B-83CA-7D32-1632-C9BCEA9E7F5E}"/>
                </a:ext>
              </a:extLst>
            </p:cNvPr>
            <p:cNvSpPr txBox="1"/>
            <p:nvPr/>
          </p:nvSpPr>
          <p:spPr>
            <a:xfrm>
              <a:off x="1199828" y="2155595"/>
              <a:ext cx="5928226"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vô tuyến, có bước sóng khác nhau.</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2" name="PA2">
            <a:extLst>
              <a:ext uri="{FF2B5EF4-FFF2-40B4-BE49-F238E27FC236}">
                <a16:creationId xmlns:a16="http://schemas.microsoft.com/office/drawing/2014/main" id="{0802B029-CE64-3B01-7D0C-603644906F52}"/>
              </a:ext>
            </a:extLst>
          </p:cNvPr>
          <p:cNvGrpSpPr/>
          <p:nvPr/>
        </p:nvGrpSpPr>
        <p:grpSpPr>
          <a:xfrm>
            <a:off x="762000" y="4601497"/>
            <a:ext cx="5897614" cy="395245"/>
            <a:chOff x="3556000" y="2135429"/>
            <a:chExt cx="5897614" cy="395245"/>
          </a:xfrm>
        </p:grpSpPr>
        <p:sp>
          <p:nvSpPr>
            <p:cNvPr id="33" name="Oval_B">
              <a:extLst>
                <a:ext uri="{FF2B5EF4-FFF2-40B4-BE49-F238E27FC236}">
                  <a16:creationId xmlns:a16="http://schemas.microsoft.com/office/drawing/2014/main" id="{05EADDC7-AF0D-721F-4396-3109F1B92FA4}"/>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B</a:t>
              </a:r>
            </a:p>
          </p:txBody>
        </p:sp>
        <p:sp>
          <p:nvSpPr>
            <p:cNvPr id="34" name="txt_B">
              <a:extLst>
                <a:ext uri="{FF2B5EF4-FFF2-40B4-BE49-F238E27FC236}">
                  <a16:creationId xmlns:a16="http://schemas.microsoft.com/office/drawing/2014/main" id="{95268592-F761-BA0A-7D48-367D762B1630}"/>
                </a:ext>
              </a:extLst>
            </p:cNvPr>
            <p:cNvSpPr txBox="1"/>
            <p:nvPr/>
          </p:nvSpPr>
          <p:spPr>
            <a:xfrm>
              <a:off x="3866828" y="2135429"/>
              <a:ext cx="5586786"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cơ học, có bước sóng khác nhau.</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5" name="PA3">
            <a:extLst>
              <a:ext uri="{FF2B5EF4-FFF2-40B4-BE49-F238E27FC236}">
                <a16:creationId xmlns:a16="http://schemas.microsoft.com/office/drawing/2014/main" id="{B0CD3F4E-6619-A0D4-DCDC-1A8F68E3D04A}"/>
              </a:ext>
            </a:extLst>
          </p:cNvPr>
          <p:cNvGrpSpPr/>
          <p:nvPr/>
        </p:nvGrpSpPr>
        <p:grpSpPr>
          <a:xfrm>
            <a:off x="762000" y="4996742"/>
            <a:ext cx="6310026" cy="395245"/>
            <a:chOff x="6223000" y="2108441"/>
            <a:chExt cx="6310026" cy="395245"/>
          </a:xfrm>
        </p:grpSpPr>
        <p:sp>
          <p:nvSpPr>
            <p:cNvPr id="36" name="Oval_C">
              <a:extLst>
                <a:ext uri="{FF2B5EF4-FFF2-40B4-BE49-F238E27FC236}">
                  <a16:creationId xmlns:a16="http://schemas.microsoft.com/office/drawing/2014/main" id="{1BDAC54B-CE6B-6C70-7B6D-A92900F914C6}"/>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C</a:t>
              </a:r>
            </a:p>
          </p:txBody>
        </p:sp>
        <p:sp>
          <p:nvSpPr>
            <p:cNvPr id="37" name="txt_C">
              <a:extLst>
                <a:ext uri="{FF2B5EF4-FFF2-40B4-BE49-F238E27FC236}">
                  <a16:creationId xmlns:a16="http://schemas.microsoft.com/office/drawing/2014/main" id="{59D599F6-2EEA-6C65-5AC3-3647D3B934D5}"/>
                </a:ext>
              </a:extLst>
            </p:cNvPr>
            <p:cNvSpPr txBox="1"/>
            <p:nvPr/>
          </p:nvSpPr>
          <p:spPr>
            <a:xfrm>
              <a:off x="6521444" y="2108441"/>
              <a:ext cx="6011582" cy="384721"/>
            </a:xfrm>
            <a:prstGeom prst="rect">
              <a:avLst/>
            </a:prstGeom>
            <a:noFill/>
          </p:spPr>
          <p:txBody>
            <a:bodyPr wrap="none" tIns="0" bIns="0" rtlCol="0" anchor="ctr" anchorCtr="0">
              <a:spAutoFit/>
            </a:bodyPr>
            <a:lstStyle/>
            <a:p>
              <a:pPr>
                <a:spcAft>
                  <a:spcPts val="800"/>
                </a:spcAft>
              </a:pPr>
              <a:r>
                <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ánh sáng có bước sóng giống nhau.</a:t>
              </a:r>
              <a:endParaRPr lang="en-US" sz="2500" b="1" kern="100" dirty="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8" name="PA4">
            <a:extLst>
              <a:ext uri="{FF2B5EF4-FFF2-40B4-BE49-F238E27FC236}">
                <a16:creationId xmlns:a16="http://schemas.microsoft.com/office/drawing/2014/main" id="{049C1F7B-8A0C-0C8A-0D8F-D94F206E7F1D}"/>
              </a:ext>
            </a:extLst>
          </p:cNvPr>
          <p:cNvGrpSpPr/>
          <p:nvPr/>
        </p:nvGrpSpPr>
        <p:grpSpPr>
          <a:xfrm>
            <a:off x="762000" y="5391987"/>
            <a:ext cx="5331777" cy="395245"/>
            <a:chOff x="8890000" y="2134635"/>
            <a:chExt cx="5331777" cy="395245"/>
          </a:xfrm>
        </p:grpSpPr>
        <p:sp>
          <p:nvSpPr>
            <p:cNvPr id="39" name="Oval_D">
              <a:extLst>
                <a:ext uri="{FF2B5EF4-FFF2-40B4-BE49-F238E27FC236}">
                  <a16:creationId xmlns:a16="http://schemas.microsoft.com/office/drawing/2014/main" id="{FC2F062D-00EE-AB71-372A-2F08F79A0449}"/>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276668"/>
                  </a:solidFill>
                </a:rPr>
                <a:t>D</a:t>
              </a:r>
            </a:p>
          </p:txBody>
        </p:sp>
        <p:sp>
          <p:nvSpPr>
            <p:cNvPr id="40" name="txt_D">
              <a:extLst>
                <a:ext uri="{FF2B5EF4-FFF2-40B4-BE49-F238E27FC236}">
                  <a16:creationId xmlns:a16="http://schemas.microsoft.com/office/drawing/2014/main" id="{D735308A-C86F-3504-A5E1-EDA7B20ED90C}"/>
                </a:ext>
              </a:extLst>
            </p:cNvPr>
            <p:cNvSpPr txBox="1"/>
            <p:nvPr/>
          </p:nvSpPr>
          <p:spPr>
            <a:xfrm>
              <a:off x="9231308" y="2134635"/>
              <a:ext cx="4990469" cy="384721"/>
            </a:xfrm>
            <a:prstGeom prst="rect">
              <a:avLst/>
            </a:prstGeom>
            <a:noFill/>
          </p:spPr>
          <p:txBody>
            <a:bodyPr wrap="none" tIns="0" bIns="0" rtlCol="0" anchor="ctr" anchorCtr="0">
              <a:spAutoFit/>
            </a:bodyPr>
            <a:lstStyle/>
            <a:p>
              <a:pPr>
                <a:spcAft>
                  <a:spcPts val="800"/>
                </a:spcAft>
              </a:pPr>
              <a:r>
                <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vi-VN"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rPr>
                <a:t>sóng điện từ có tần số khác nhau.</a:t>
              </a:r>
              <a:endParaRPr lang="en-US" sz="2500" b="1" kern="100">
                <a:solidFill>
                  <a:srgbClr val="276668"/>
                </a:solidFill>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41" name="Right Triangle 40">
            <a:extLst>
              <a:ext uri="{FF2B5EF4-FFF2-40B4-BE49-F238E27FC236}">
                <a16:creationId xmlns:a16="http://schemas.microsoft.com/office/drawing/2014/main" id="{674C50DF-0079-94AD-812B-5BB19EE508E8}"/>
              </a:ext>
            </a:extLst>
          </p:cNvPr>
          <p:cNvSpPr/>
          <p:nvPr/>
        </p:nvSpPr>
        <p:spPr>
          <a:xfrm rot="10800000">
            <a:off x="259540" y="3692182"/>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76668"/>
              </a:solidFill>
            </a:endParaRPr>
          </a:p>
        </p:txBody>
      </p:sp>
      <p:grpSp>
        <p:nvGrpSpPr>
          <p:cNvPr id="42" name="Group 41">
            <a:extLst>
              <a:ext uri="{FF2B5EF4-FFF2-40B4-BE49-F238E27FC236}">
                <a16:creationId xmlns:a16="http://schemas.microsoft.com/office/drawing/2014/main" id="{2BC3A468-C09E-E376-4995-88643F7F3772}"/>
              </a:ext>
            </a:extLst>
          </p:cNvPr>
          <p:cNvGrpSpPr/>
          <p:nvPr/>
        </p:nvGrpSpPr>
        <p:grpSpPr>
          <a:xfrm>
            <a:off x="259541" y="3290134"/>
            <a:ext cx="1719161" cy="402336"/>
            <a:chOff x="259541" y="174246"/>
            <a:chExt cx="1719161" cy="402336"/>
          </a:xfrm>
        </p:grpSpPr>
        <p:sp>
          <p:nvSpPr>
            <p:cNvPr id="43" name="txt_cau">
              <a:extLst>
                <a:ext uri="{FF2B5EF4-FFF2-40B4-BE49-F238E27FC236}">
                  <a16:creationId xmlns:a16="http://schemas.microsoft.com/office/drawing/2014/main" id="{E77C6877-C67A-270C-4A1C-DEE91C5E0524}"/>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rgbClr val="276668"/>
                  </a:solidFill>
                  <a:latin typeface="Amazone" panose="020B0500000000000000" pitchFamily="34" charset="0"/>
                  <a:ea typeface="Amazone" panose="020B0500000000000000" pitchFamily="34" charset="0"/>
                  <a:cs typeface="Amazone" panose="020B0500000000000000" pitchFamily="34" charset="0"/>
                </a:rPr>
                <a:t>Câu 14</a:t>
              </a:r>
            </a:p>
          </p:txBody>
        </p:sp>
        <p:pic>
          <p:nvPicPr>
            <p:cNvPr id="44" name="Logo">
              <a:extLst>
                <a:ext uri="{FF2B5EF4-FFF2-40B4-BE49-F238E27FC236}">
                  <a16:creationId xmlns:a16="http://schemas.microsoft.com/office/drawing/2014/main" id="{63336FC5-B8D9-7CBA-4CDE-D095FAE6FFFE}"/>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16603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39"/>
                                        </p:tgtEl>
                                        <p:attrNameLst>
                                          <p:attrName>fillcolor</p:attrName>
                                        </p:attrNameLst>
                                      </p:cBhvr>
                                      <p:to>
                                        <a:srgbClr val="FF040A"/>
                                      </p:to>
                                    </p:animClr>
                                    <p:set>
                                      <p:cBhvr>
                                        <p:cTn id="7" dur="700" fill="hold"/>
                                        <p:tgtEl>
                                          <p:spTgt spid="39"/>
                                        </p:tgtEl>
                                        <p:attrNameLst>
                                          <p:attrName>fill.type</p:attrName>
                                        </p:attrNameLst>
                                      </p:cBhvr>
                                      <p:to>
                                        <p:strVal val="solid"/>
                                      </p:to>
                                    </p:set>
                                    <p:set>
                                      <p:cBhvr>
                                        <p:cTn id="8" dur="700"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rm_cau">
            <a:extLst>
              <a:ext uri="{FF2B5EF4-FFF2-40B4-BE49-F238E27FC236}">
                <a16:creationId xmlns:a16="http://schemas.microsoft.com/office/drawing/2014/main" id="{AB00A6AC-75D0-53E1-A7A1-EC5B0B830E39}"/>
              </a:ext>
            </a:extLst>
          </p:cNvPr>
          <p:cNvSpPr/>
          <p:nvPr/>
        </p:nvSpPr>
        <p:spPr>
          <a:xfrm>
            <a:off x="381000" y="1537763"/>
            <a:ext cx="11430000" cy="2879825"/>
          </a:xfrm>
          <a:prstGeom prst="roundRect">
            <a:avLst>
              <a:gd name="adj" fmla="val 3200"/>
            </a:avLst>
          </a:prstGeom>
          <a:solidFill>
            <a:srgbClr val="FDEADA"/>
          </a:solidFill>
          <a:ln w="25400">
            <a:solidFill>
              <a:srgbClr val="8B7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e_bai">
            <a:extLst>
              <a:ext uri="{FF2B5EF4-FFF2-40B4-BE49-F238E27FC236}">
                <a16:creationId xmlns:a16="http://schemas.microsoft.com/office/drawing/2014/main" id="{6F222891-55B5-034F-A787-54C5D66E5719}"/>
              </a:ext>
            </a:extLst>
          </p:cNvPr>
          <p:cNvSpPr txBox="1"/>
          <p:nvPr/>
        </p:nvSpPr>
        <p:spPr>
          <a:xfrm>
            <a:off x="482822" y="1800236"/>
            <a:ext cx="11236097" cy="769441"/>
          </a:xfrm>
          <a:prstGeom prst="rect">
            <a:avLst/>
          </a:prstGeom>
          <a:noFill/>
        </p:spPr>
        <p:txBody>
          <a:bodyPr wrap="square" lIns="0" tIns="0" rIns="0" bIns="0" rtlCol="0">
            <a:spAutoFit/>
          </a:bodyPr>
          <a:lstStyle/>
          <a:p>
            <a:pPr algn="just">
              <a:spcAft>
                <a:spcPts val="800"/>
              </a:spcAft>
            </a:pPr>
            <a:r>
              <a:rPr lang="en-US" sz="2500" b="1" kern="100" dirty="0">
                <a:solidFill>
                  <a:srgbClr val="008000"/>
                </a:solidFill>
                <a:effectLst/>
                <a:latin typeface="#9Slide03 Arima Madurai Bold" panose="00000800000000000000" pitchFamily="2" charset="0"/>
                <a:ea typeface="Calibri" panose="020F0502020204030204" pitchFamily="34" charset="0"/>
                <a:cs typeface="Times New Roman" panose="02020603050405020304" pitchFamily="18" charset="0"/>
              </a:rPr>
              <a:t>(ĐH 2014)</a:t>
            </a:r>
            <a:r>
              <a:rPr lang="en-US" sz="2500" b="1"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Trong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chân</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không</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các</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bức</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xạ</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có</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bước</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tăng</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dần</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theo</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thứ</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tự</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b="1" kern="100" dirty="0" err="1">
                <a:solidFill>
                  <a:srgbClr val="0000FF"/>
                </a:solidFill>
                <a:effectLst/>
                <a:latin typeface="#9Slide03 Arima Madurai Bold" panose="00000800000000000000" pitchFamily="2" charset="0"/>
                <a:ea typeface="Calibri" panose="020F0502020204030204" pitchFamily="34" charset="0"/>
                <a:cs typeface="Times New Roman" panose="02020603050405020304" pitchFamily="18" charset="0"/>
              </a:rPr>
              <a:t>đúng</a:t>
            </a:r>
            <a:r>
              <a:rPr lang="en-US" sz="25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5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là</a:t>
            </a:r>
            <a:endParaRPr lang="en-US" sz="2500"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nvGrpSpPr>
          <p:cNvPr id="29" name="PA1">
            <a:extLst>
              <a:ext uri="{FF2B5EF4-FFF2-40B4-BE49-F238E27FC236}">
                <a16:creationId xmlns:a16="http://schemas.microsoft.com/office/drawing/2014/main" id="{5BAA0054-CE52-4CBD-086C-D76CAD334E88}"/>
              </a:ext>
            </a:extLst>
          </p:cNvPr>
          <p:cNvGrpSpPr/>
          <p:nvPr/>
        </p:nvGrpSpPr>
        <p:grpSpPr>
          <a:xfrm>
            <a:off x="762000" y="2649556"/>
            <a:ext cx="11404368" cy="384721"/>
            <a:chOff x="889000" y="2167979"/>
            <a:chExt cx="11404368" cy="384721"/>
          </a:xfrm>
        </p:grpSpPr>
        <p:sp>
          <p:nvSpPr>
            <p:cNvPr id="30" name="Oval_A">
              <a:extLst>
                <a:ext uri="{FF2B5EF4-FFF2-40B4-BE49-F238E27FC236}">
                  <a16:creationId xmlns:a16="http://schemas.microsoft.com/office/drawing/2014/main" id="{9DF24C5B-5CEB-DD19-501D-B984EB9CFF88}"/>
                </a:ext>
              </a:extLst>
            </p:cNvPr>
            <p:cNvSpPr/>
            <p:nvPr/>
          </p:nvSpPr>
          <p:spPr>
            <a:xfrm>
              <a:off x="889000" y="216984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999C8"/>
                  </a:solidFill>
                </a:rPr>
                <a:t>A</a:t>
              </a:r>
            </a:p>
          </p:txBody>
        </p:sp>
        <p:sp>
          <p:nvSpPr>
            <p:cNvPr id="31" name="txt_A">
              <a:extLst>
                <a:ext uri="{FF2B5EF4-FFF2-40B4-BE49-F238E27FC236}">
                  <a16:creationId xmlns:a16="http://schemas.microsoft.com/office/drawing/2014/main" id="{D1B068CE-3C2F-5F83-CB74-AACD53F9AF4E}"/>
                </a:ext>
              </a:extLst>
            </p:cNvPr>
            <p:cNvSpPr txBox="1"/>
            <p:nvPr/>
          </p:nvSpPr>
          <p:spPr>
            <a:xfrm>
              <a:off x="1187443" y="2167979"/>
              <a:ext cx="11105925" cy="384721"/>
            </a:xfrm>
            <a:prstGeom prst="rect">
              <a:avLst/>
            </a:prstGeom>
            <a:noFill/>
          </p:spPr>
          <p:txBody>
            <a:bodyPr wrap="none" tIns="0" bIns="0" rtlCol="0" anchor="ctr" anchorCtr="0">
              <a:spAutoFit/>
            </a:bodyPr>
            <a:lstStyle/>
            <a:p>
              <a:pPr>
                <a:spcAft>
                  <a:spcPts val="800"/>
                </a:spcAft>
              </a:pPr>
              <a:r>
                <a:rPr lang="en-US" sz="2500" b="1" kern="100" dirty="0">
                  <a:solidFill>
                    <a:srgbClr val="0000FF"/>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ánh</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sáng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nhìn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thấy</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tử</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X,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gamma,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vô</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tuyến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và</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hồng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a:t>
              </a:r>
              <a:endParaRPr lang="en-US" sz="2300"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2" name="PA2">
            <a:extLst>
              <a:ext uri="{FF2B5EF4-FFF2-40B4-BE49-F238E27FC236}">
                <a16:creationId xmlns:a16="http://schemas.microsoft.com/office/drawing/2014/main" id="{D710CE56-0C3B-0880-7F6A-DA7572E741F0}"/>
              </a:ext>
            </a:extLst>
          </p:cNvPr>
          <p:cNvGrpSpPr/>
          <p:nvPr/>
        </p:nvGrpSpPr>
        <p:grpSpPr>
          <a:xfrm>
            <a:off x="762000" y="3032417"/>
            <a:ext cx="11416753" cy="395245"/>
            <a:chOff x="3556000" y="2135429"/>
            <a:chExt cx="11416753" cy="395245"/>
          </a:xfrm>
        </p:grpSpPr>
        <p:sp>
          <p:nvSpPr>
            <p:cNvPr id="33" name="Oval_B">
              <a:extLst>
                <a:ext uri="{FF2B5EF4-FFF2-40B4-BE49-F238E27FC236}">
                  <a16:creationId xmlns:a16="http://schemas.microsoft.com/office/drawing/2014/main" id="{3ACA706A-1948-C034-C8E4-3A6F4432ACA5}"/>
                </a:ext>
              </a:extLst>
            </p:cNvPr>
            <p:cNvSpPr/>
            <p:nvPr/>
          </p:nvSpPr>
          <p:spPr>
            <a:xfrm>
              <a:off x="3556000" y="2149674"/>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999C8"/>
                  </a:solidFill>
                </a:rPr>
                <a:t>B</a:t>
              </a:r>
            </a:p>
          </p:txBody>
        </p:sp>
        <p:sp>
          <p:nvSpPr>
            <p:cNvPr id="34" name="txt_B">
              <a:extLst>
                <a:ext uri="{FF2B5EF4-FFF2-40B4-BE49-F238E27FC236}">
                  <a16:creationId xmlns:a16="http://schemas.microsoft.com/office/drawing/2014/main" id="{E958E24F-2E19-9044-FF87-7F2196B08A1A}"/>
                </a:ext>
              </a:extLst>
            </p:cNvPr>
            <p:cNvSpPr txBox="1"/>
            <p:nvPr/>
          </p:nvSpPr>
          <p:spPr>
            <a:xfrm>
              <a:off x="3866828" y="2135429"/>
              <a:ext cx="11105925" cy="384721"/>
            </a:xfrm>
            <a:prstGeom prst="rect">
              <a:avLst/>
            </a:prstGeom>
            <a:noFill/>
          </p:spPr>
          <p:txBody>
            <a:bodyPr wrap="none" tIns="0" bIns="0" rtlCol="0" anchor="ctr" anchorCtr="0">
              <a:spAutoFit/>
            </a:bodyPr>
            <a:lstStyle/>
            <a:p>
              <a:pPr>
                <a:spcAft>
                  <a:spcPts val="800"/>
                </a:spcAft>
              </a:pPr>
              <a:r>
                <a:rPr lang="en-US" sz="2500" b="1" kern="100" dirty="0">
                  <a:solidFill>
                    <a:srgbClr val="0000FF"/>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vô</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tuyến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hồng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ánh</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sáng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nhìn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thấy</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tử</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X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và</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gamma.</a:t>
              </a:r>
              <a:endParaRPr lang="en-US" sz="2300"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5" name="PA3">
            <a:extLst>
              <a:ext uri="{FF2B5EF4-FFF2-40B4-BE49-F238E27FC236}">
                <a16:creationId xmlns:a16="http://schemas.microsoft.com/office/drawing/2014/main" id="{197B9063-9E0D-89DC-07CB-48A3C5365F96}"/>
              </a:ext>
            </a:extLst>
          </p:cNvPr>
          <p:cNvGrpSpPr/>
          <p:nvPr/>
        </p:nvGrpSpPr>
        <p:grpSpPr>
          <a:xfrm>
            <a:off x="762000" y="3427662"/>
            <a:ext cx="11404369" cy="395245"/>
            <a:chOff x="6223000" y="2108441"/>
            <a:chExt cx="11404369" cy="395245"/>
          </a:xfrm>
        </p:grpSpPr>
        <p:sp>
          <p:nvSpPr>
            <p:cNvPr id="36" name="Oval_C">
              <a:extLst>
                <a:ext uri="{FF2B5EF4-FFF2-40B4-BE49-F238E27FC236}">
                  <a16:creationId xmlns:a16="http://schemas.microsoft.com/office/drawing/2014/main" id="{1FABC37E-3397-D8A5-F5AE-E97719F8785D}"/>
                </a:ext>
              </a:extLst>
            </p:cNvPr>
            <p:cNvSpPr/>
            <p:nvPr/>
          </p:nvSpPr>
          <p:spPr>
            <a:xfrm>
              <a:off x="6223000" y="2122686"/>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999C8"/>
                  </a:solidFill>
                </a:rPr>
                <a:t>C</a:t>
              </a:r>
            </a:p>
          </p:txBody>
        </p:sp>
        <p:sp>
          <p:nvSpPr>
            <p:cNvPr id="37" name="txt_C">
              <a:extLst>
                <a:ext uri="{FF2B5EF4-FFF2-40B4-BE49-F238E27FC236}">
                  <a16:creationId xmlns:a16="http://schemas.microsoft.com/office/drawing/2014/main" id="{4CCA96E8-CAA7-DF09-FB4C-B7785B33D688}"/>
                </a:ext>
              </a:extLst>
            </p:cNvPr>
            <p:cNvSpPr txBox="1"/>
            <p:nvPr/>
          </p:nvSpPr>
          <p:spPr>
            <a:xfrm>
              <a:off x="6521444" y="2108441"/>
              <a:ext cx="11105925" cy="384721"/>
            </a:xfrm>
            <a:prstGeom prst="rect">
              <a:avLst/>
            </a:prstGeom>
            <a:noFill/>
          </p:spPr>
          <p:txBody>
            <a:bodyPr wrap="none" tIns="0" bIns="0" rtlCol="0" anchor="ctr" anchorCtr="0">
              <a:spAutoFit/>
            </a:bodyPr>
            <a:lstStyle/>
            <a:p>
              <a:pPr>
                <a:spcAft>
                  <a:spcPts val="800"/>
                </a:spcAft>
              </a:pPr>
              <a:r>
                <a:rPr lang="en-US" sz="2500" b="1" kern="100" dirty="0">
                  <a:solidFill>
                    <a:srgbClr val="0000FF"/>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gamma,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X,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tử</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ánh</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sáng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nhìn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thấy</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hồng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và</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vô</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tuyến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a:t>
              </a:r>
              <a:endParaRPr lang="en-US" sz="2300"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grpSp>
        <p:nvGrpSpPr>
          <p:cNvPr id="38" name="PA4">
            <a:extLst>
              <a:ext uri="{FF2B5EF4-FFF2-40B4-BE49-F238E27FC236}">
                <a16:creationId xmlns:a16="http://schemas.microsoft.com/office/drawing/2014/main" id="{ED661DDC-EB76-3204-EA01-1CA8E3768EEF}"/>
              </a:ext>
            </a:extLst>
          </p:cNvPr>
          <p:cNvGrpSpPr/>
          <p:nvPr/>
        </p:nvGrpSpPr>
        <p:grpSpPr>
          <a:xfrm>
            <a:off x="762000" y="3822907"/>
            <a:ext cx="11447233" cy="395245"/>
            <a:chOff x="8890000" y="2134635"/>
            <a:chExt cx="11447233" cy="395245"/>
          </a:xfrm>
        </p:grpSpPr>
        <p:sp>
          <p:nvSpPr>
            <p:cNvPr id="39" name="Oval_D">
              <a:extLst>
                <a:ext uri="{FF2B5EF4-FFF2-40B4-BE49-F238E27FC236}">
                  <a16:creationId xmlns:a16="http://schemas.microsoft.com/office/drawing/2014/main" id="{C56A7BB4-4555-E888-3A19-C7F2D4721A6E}"/>
                </a:ext>
              </a:extLst>
            </p:cNvPr>
            <p:cNvSpPr/>
            <p:nvPr/>
          </p:nvSpPr>
          <p:spPr>
            <a:xfrm>
              <a:off x="8890000" y="2148880"/>
              <a:ext cx="381000" cy="381000"/>
            </a:xfrm>
            <a:prstGeom prst="ellipse">
              <a:avLst/>
            </a:prstGeom>
            <a:solidFill>
              <a:srgbClr val="FFFFFF"/>
            </a:solidFill>
            <a:ln w="25400">
              <a:solidFill>
                <a:srgbClr val="187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999C8"/>
                  </a:solidFill>
                </a:rPr>
                <a:t>D</a:t>
              </a:r>
            </a:p>
          </p:txBody>
        </p:sp>
        <p:sp>
          <p:nvSpPr>
            <p:cNvPr id="40" name="txt_D">
              <a:extLst>
                <a:ext uri="{FF2B5EF4-FFF2-40B4-BE49-F238E27FC236}">
                  <a16:creationId xmlns:a16="http://schemas.microsoft.com/office/drawing/2014/main" id="{6CA10262-4787-3B69-F2B2-02F184B055AA}"/>
                </a:ext>
              </a:extLst>
            </p:cNvPr>
            <p:cNvSpPr txBox="1"/>
            <p:nvPr/>
          </p:nvSpPr>
          <p:spPr>
            <a:xfrm>
              <a:off x="9231308" y="2134635"/>
              <a:ext cx="11105925" cy="384721"/>
            </a:xfrm>
            <a:prstGeom prst="rect">
              <a:avLst/>
            </a:prstGeom>
            <a:noFill/>
          </p:spPr>
          <p:txBody>
            <a:bodyPr wrap="none" tIns="0" bIns="0" rtlCol="0" anchor="ctr" anchorCtr="0">
              <a:spAutoFit/>
            </a:bodyPr>
            <a:lstStyle/>
            <a:p>
              <a:pPr>
                <a:spcAft>
                  <a:spcPts val="800"/>
                </a:spcAft>
              </a:pPr>
              <a:r>
                <a:rPr lang="en-US" sz="2500" b="1" kern="100" dirty="0">
                  <a:solidFill>
                    <a:srgbClr val="0000FF"/>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hồng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ánh</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sáng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nhìn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thấy</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tử</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ngoại</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X,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tia</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gamma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và</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sóng</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vô</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 </a:t>
              </a:r>
              <a:r>
                <a:rPr lang="en-US" sz="2300" kern="100" dirty="0" err="1">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tuyến</a:t>
              </a:r>
              <a:r>
                <a:rPr lang="en-US" sz="2300" kern="100" dirty="0">
                  <a:solidFill>
                    <a:srgbClr val="000000"/>
                  </a:solidFill>
                  <a:effectLst/>
                  <a:latin typeface="#9Slide03 Arima Madurai Bold" panose="00000800000000000000" pitchFamily="2" charset="0"/>
                  <a:ea typeface="Calibri" panose="020F0502020204030204" pitchFamily="34" charset="0"/>
                  <a:cs typeface="Times New Roman" panose="02020603050405020304" pitchFamily="18" charset="0"/>
                </a:rPr>
                <a:t>.</a:t>
              </a:r>
              <a:endParaRPr lang="en-US" sz="2300" kern="100" dirty="0">
                <a:effectLst/>
                <a:latin typeface="#9Slide03 Arima Madurai Bold" panose="00000800000000000000" pitchFamily="2" charset="0"/>
                <a:ea typeface="Calibri" panose="020F0502020204030204" pitchFamily="34" charset="0"/>
                <a:cs typeface="Times New Roman" panose="02020603050405020304" pitchFamily="18" charset="0"/>
              </a:endParaRPr>
            </a:p>
          </p:txBody>
        </p:sp>
      </p:grpSp>
      <p:sp>
        <p:nvSpPr>
          <p:cNvPr id="41" name="Right Triangle 40">
            <a:extLst>
              <a:ext uri="{FF2B5EF4-FFF2-40B4-BE49-F238E27FC236}">
                <a16:creationId xmlns:a16="http://schemas.microsoft.com/office/drawing/2014/main" id="{76BE5CAE-9596-3910-B22B-118F84DC2674}"/>
              </a:ext>
            </a:extLst>
          </p:cNvPr>
          <p:cNvSpPr/>
          <p:nvPr/>
        </p:nvSpPr>
        <p:spPr>
          <a:xfrm rot="10800000">
            <a:off x="259540" y="1738382"/>
            <a:ext cx="112521" cy="215790"/>
          </a:xfrm>
          <a:prstGeom prst="r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85E654B-9E0F-3FDA-B09F-F12D975D331B}"/>
              </a:ext>
            </a:extLst>
          </p:cNvPr>
          <p:cNvGrpSpPr/>
          <p:nvPr/>
        </p:nvGrpSpPr>
        <p:grpSpPr>
          <a:xfrm>
            <a:off x="259541" y="1336334"/>
            <a:ext cx="1719161" cy="402336"/>
            <a:chOff x="259541" y="174246"/>
            <a:chExt cx="1719161" cy="402336"/>
          </a:xfrm>
        </p:grpSpPr>
        <p:sp>
          <p:nvSpPr>
            <p:cNvPr id="43" name="txt_cau">
              <a:extLst>
                <a:ext uri="{FF2B5EF4-FFF2-40B4-BE49-F238E27FC236}">
                  <a16:creationId xmlns:a16="http://schemas.microsoft.com/office/drawing/2014/main" id="{7AB5945A-D5D3-A8FB-436D-2C0D9C1670B0}"/>
                </a:ext>
              </a:extLst>
            </p:cNvPr>
            <p:cNvSpPr/>
            <p:nvPr/>
          </p:nvSpPr>
          <p:spPr>
            <a:xfrm>
              <a:off x="341300" y="183570"/>
              <a:ext cx="1637402" cy="376503"/>
            </a:xfrm>
            <a:prstGeom prst="roundRect">
              <a:avLst>
                <a:gd name="adj" fmla="val 50000"/>
              </a:avLst>
            </a:prstGeom>
            <a:solidFill>
              <a:srgbClr val="009ACD"/>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69863" algn="ctr"/>
              <a:r>
                <a:rPr lang="en-US" sz="2800" b="1">
                  <a:solidFill>
                    <a:schemeClr val="bg1"/>
                  </a:solidFill>
                  <a:latin typeface="Amazone" panose="020B0500000000000000" pitchFamily="34" charset="0"/>
                  <a:ea typeface="Amazone" panose="020B0500000000000000" pitchFamily="34" charset="0"/>
                  <a:cs typeface="Amazone" panose="020B0500000000000000" pitchFamily="34" charset="0"/>
                </a:rPr>
                <a:t>Câu 15</a:t>
              </a:r>
            </a:p>
          </p:txBody>
        </p:sp>
        <p:pic>
          <p:nvPicPr>
            <p:cNvPr id="44" name="Logo">
              <a:extLst>
                <a:ext uri="{FF2B5EF4-FFF2-40B4-BE49-F238E27FC236}">
                  <a16:creationId xmlns:a16="http://schemas.microsoft.com/office/drawing/2014/main" id="{59D7D07A-964F-A495-E2CD-8334D994B08B}"/>
                </a:ext>
              </a:extLst>
            </p:cNvPr>
            <p:cNvPicPr>
              <a:picLocks noChangeAspect="1"/>
            </p:cNvPicPr>
            <p:nvPr/>
          </p:nvPicPr>
          <p:blipFill>
            <a:blip r:embed="rId2">
              <a:extLst>
                <a:ext uri="{28A0092B-C50C-407E-A947-70E740481C1C}">
                  <a14:useLocalDpi xmlns:a14="http://schemas.microsoft.com/office/drawing/2010/main" val="0"/>
                </a:ext>
              </a:extLst>
            </a:blip>
            <a:srcRect l="1715" t="1647" r="1715" b="1646"/>
            <a:stretch>
              <a:fillRect/>
            </a:stretch>
          </p:blipFill>
          <p:spPr>
            <a:xfrm>
              <a:off x="259541" y="174246"/>
              <a:ext cx="401668" cy="402336"/>
            </a:xfrm>
            <a:custGeom>
              <a:avLst/>
              <a:gdLst>
                <a:gd name="connsiteX0" fmla="*/ 95116 w 380462"/>
                <a:gd name="connsiteY0" fmla="*/ 0 h 381001"/>
                <a:gd name="connsiteX1" fmla="*/ 380462 w 380462"/>
                <a:gd name="connsiteY1" fmla="*/ 0 h 381001"/>
                <a:gd name="connsiteX2" fmla="*/ 380462 w 380462"/>
                <a:gd name="connsiteY2" fmla="*/ 285885 h 381001"/>
                <a:gd name="connsiteX3" fmla="*/ 285346 w 380462"/>
                <a:gd name="connsiteY3" fmla="*/ 381001 h 381001"/>
                <a:gd name="connsiteX4" fmla="*/ 0 w 380462"/>
                <a:gd name="connsiteY4" fmla="*/ 381000 h 381001"/>
                <a:gd name="connsiteX5" fmla="*/ 0 w 380462"/>
                <a:gd name="connsiteY5" fmla="*/ 95116 h 381001"/>
                <a:gd name="connsiteX6" fmla="*/ 95116 w 380462"/>
                <a:gd name="connsiteY6" fmla="*/ 0 h 3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462" h="381001">
                  <a:moveTo>
                    <a:pt x="95116" y="0"/>
                  </a:moveTo>
                  <a:lnTo>
                    <a:pt x="380462" y="0"/>
                  </a:lnTo>
                  <a:lnTo>
                    <a:pt x="380462" y="285885"/>
                  </a:lnTo>
                  <a:cubicBezTo>
                    <a:pt x="380462" y="338416"/>
                    <a:pt x="337877" y="381001"/>
                    <a:pt x="285346" y="381001"/>
                  </a:cubicBezTo>
                  <a:lnTo>
                    <a:pt x="0" y="381000"/>
                  </a:lnTo>
                  <a:lnTo>
                    <a:pt x="0" y="95116"/>
                  </a:lnTo>
                  <a:cubicBezTo>
                    <a:pt x="0" y="42585"/>
                    <a:pt x="42585" y="0"/>
                    <a:pt x="95116" y="0"/>
                  </a:cubicBezTo>
                  <a:close/>
                </a:path>
              </a:pathLst>
            </a:custGeom>
            <a:ln w="22225">
              <a:noFill/>
            </a:ln>
          </p:spPr>
        </p:pic>
      </p:grpSp>
    </p:spTree>
    <p:extLst>
      <p:ext uri="{BB962C8B-B14F-4D97-AF65-F5344CB8AC3E}">
        <p14:creationId xmlns:p14="http://schemas.microsoft.com/office/powerpoint/2010/main" val="287935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00" fill="hold"/>
                                        <p:tgtEl>
                                          <p:spTgt spid="36"/>
                                        </p:tgtEl>
                                        <p:attrNameLst>
                                          <p:attrName>fillcolor</p:attrName>
                                        </p:attrNameLst>
                                      </p:cBhvr>
                                      <p:to>
                                        <a:srgbClr val="FF040A"/>
                                      </p:to>
                                    </p:animClr>
                                    <p:set>
                                      <p:cBhvr>
                                        <p:cTn id="7" dur="700" fill="hold"/>
                                        <p:tgtEl>
                                          <p:spTgt spid="36"/>
                                        </p:tgtEl>
                                        <p:attrNameLst>
                                          <p:attrName>fill.type</p:attrName>
                                        </p:attrNameLst>
                                      </p:cBhvr>
                                      <p:to>
                                        <p:strVal val="solid"/>
                                      </p:to>
                                    </p:set>
                                    <p:set>
                                      <p:cBhvr>
                                        <p:cTn id="8" dur="7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15806" y="37155"/>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3095731"/>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5026488"/>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123" name="TextBox 122">
            <a:extLst>
              <a:ext uri="{FF2B5EF4-FFF2-40B4-BE49-F238E27FC236}">
                <a16:creationId xmlns:a16="http://schemas.microsoft.com/office/drawing/2014/main" id="{312D9462-11C9-42A6-AFFE-6F6A4B02FC4A}"/>
              </a:ext>
            </a:extLst>
          </p:cNvPr>
          <p:cNvSpPr txBox="1"/>
          <p:nvPr/>
        </p:nvSpPr>
        <p:spPr>
          <a:xfrm>
            <a:off x="407486" y="208396"/>
            <a:ext cx="4605948" cy="523220"/>
          </a:xfrm>
          <a:prstGeom prst="rect">
            <a:avLst/>
          </a:prstGeom>
          <a:solidFill>
            <a:srgbClr val="FFFF00"/>
          </a:solidFill>
        </p:spPr>
        <p:txBody>
          <a:bodyPr wrap="square">
            <a:spAutoFit/>
          </a:bodyPr>
          <a:lstStyle/>
          <a:p>
            <a:pPr lvl="0"/>
            <a:r>
              <a:rPr lang="de-DE" sz="2800" b="1">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 Định nghĩa sóng điện từ:</a:t>
            </a:r>
            <a:endParaRPr lang="de-DE" sz="2800" b="1"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endParaRPr>
          </a:p>
        </p:txBody>
      </p:sp>
      <p:sp>
        <p:nvSpPr>
          <p:cNvPr id="126" name="TextBox 125">
            <a:extLst>
              <a:ext uri="{FF2B5EF4-FFF2-40B4-BE49-F238E27FC236}">
                <a16:creationId xmlns:a16="http://schemas.microsoft.com/office/drawing/2014/main" id="{9F5FCC1D-A513-4D87-AC7D-191FA7358949}"/>
              </a:ext>
            </a:extLst>
          </p:cNvPr>
          <p:cNvSpPr txBox="1"/>
          <p:nvPr/>
        </p:nvSpPr>
        <p:spPr>
          <a:xfrm>
            <a:off x="4014190" y="961296"/>
            <a:ext cx="7974514" cy="5567482"/>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marL="342900" lvl="0" indent="-342900" algn="just">
              <a:lnSpc>
                <a:spcPct val="150000"/>
              </a:lnSpc>
              <a:buFont typeface="Wingdings" panose="05000000000000000000" pitchFamily="2" charset="2"/>
              <a:buChar char="@"/>
              <a:tabLst>
                <a:tab pos="180340" algn="l"/>
                <a:tab pos="270510" algn="l"/>
                <a:tab pos="450215" algn="l"/>
                <a:tab pos="540385" algn="l"/>
                <a:tab pos="630555" algn="l"/>
                <a:tab pos="3420745" algn="l"/>
              </a:tabLst>
            </a:pPr>
            <a:r>
              <a:rPr lang="vi-VN"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James Clerk Maxwell đã mở rộng lí thuyết này và dựa vào đó tiên đoán điện từ trường biến thiên sẽ lan truyền khắp không gian dưới dạng sóng. Sóng này gọi là sóng điện từ. </a:t>
            </a:r>
            <a:endParaRPr lang="en-US"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342900" lvl="0" indent="-342900" algn="just">
              <a:lnSpc>
                <a:spcPct val="150000"/>
              </a:lnSpc>
              <a:buFont typeface="Wingdings" panose="05000000000000000000" pitchFamily="2" charset="2"/>
              <a:buChar char="@"/>
              <a:tabLst>
                <a:tab pos="180340" algn="l"/>
                <a:tab pos="270510" algn="l"/>
                <a:tab pos="450215" algn="l"/>
                <a:tab pos="540385" algn="l"/>
                <a:tab pos="630555" algn="l"/>
                <a:tab pos="3420745" algn="l"/>
              </a:tabLst>
            </a:pPr>
            <a:r>
              <a:rPr lang="vi-VN"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James Clerk Maxwell</a:t>
            </a:r>
            <a:r>
              <a:rPr lang="en-US"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đ</a:t>
            </a:r>
            <a:r>
              <a:rPr lang="vi-VN" sz="24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ã chỉ ra được tốc độ của tất cả các sóng điện từ truyền trong chân không có giá trị bằng c = 3.108 m/s, đúng bằng tốc độ ánh sáng trong chân không. Đây là cơ sở để ông khẳng định rằng ánh sáng chính là sóng điện từ.</a:t>
            </a:r>
          </a:p>
        </p:txBody>
      </p:sp>
      <p:pic>
        <p:nvPicPr>
          <p:cNvPr id="1026" name="Picture 2" descr="Tiểu sử James Clerk Maxwell: Nhà vật lý hoàn thiện lý thuyết Điện Từ người  Scotland">
            <a:extLst>
              <a:ext uri="{FF2B5EF4-FFF2-40B4-BE49-F238E27FC236}">
                <a16:creationId xmlns:a16="http://schemas.microsoft.com/office/drawing/2014/main" id="{69CE6A0E-B9E0-423D-8E14-EF9793E7B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79" y="1219423"/>
            <a:ext cx="2646998" cy="3152528"/>
          </a:xfrm>
          <a:prstGeom prst="rect">
            <a:avLst/>
          </a:prstGeom>
          <a:ln w="88900" cap="sq" cmpd="thickThin">
            <a:solidFill>
              <a:schemeClr val="accent2">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30" name="TextBox 129">
            <a:extLst>
              <a:ext uri="{FF2B5EF4-FFF2-40B4-BE49-F238E27FC236}">
                <a16:creationId xmlns:a16="http://schemas.microsoft.com/office/drawing/2014/main" id="{9DFB5CB6-29EE-443E-B77B-2FECABC5A4D9}"/>
              </a:ext>
            </a:extLst>
          </p:cNvPr>
          <p:cNvSpPr txBox="1"/>
          <p:nvPr/>
        </p:nvSpPr>
        <p:spPr>
          <a:xfrm>
            <a:off x="355110" y="4542802"/>
            <a:ext cx="3248943" cy="13311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rPr>
              <a:t>James  Maxwell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78CCF">
                    <a:lumMod val="50000"/>
                  </a:srgbClr>
                </a:solidFill>
                <a:effectLst/>
                <a:uLnTx/>
                <a:uFillTx/>
                <a:latin typeface="#9Slide03 Arima Madurai Black" panose="00000A00000000000000" pitchFamily="2" charset="0"/>
                <a:ea typeface="+mn-ea"/>
                <a:cs typeface="#9Slide03 Arima Madurai Black" panose="00000A00000000000000" pitchFamily="2" charset="0"/>
              </a:rPr>
              <a:t>(1831 – 1871)</a:t>
            </a:r>
          </a:p>
        </p:txBody>
      </p:sp>
    </p:spTree>
    <p:extLst>
      <p:ext uri="{BB962C8B-B14F-4D97-AF65-F5344CB8AC3E}">
        <p14:creationId xmlns:p14="http://schemas.microsoft.com/office/powerpoint/2010/main" val="415457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up)">
                                      <p:cBhvr>
                                        <p:cTn id="7" dur="500"/>
                                        <p:tgtEl>
                                          <p:spTgt spid="123"/>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26"/>
                                        </p:tgtEl>
                                        <p:attrNameLst>
                                          <p:attrName>style.visibility</p:attrName>
                                        </p:attrNameLst>
                                      </p:cBhvr>
                                      <p:to>
                                        <p:strVal val="visible"/>
                                      </p:to>
                                    </p:set>
                                    <p:animEffect transition="in" filter="wipe(left)">
                                      <p:cBhvr>
                                        <p:cTn id="10" dur="750"/>
                                        <p:tgtEl>
                                          <p:spTgt spid="126"/>
                                        </p:tgtEl>
                                      </p:cBhvr>
                                    </p:animEffect>
                                  </p:childTnLst>
                                </p:cTn>
                              </p:par>
                              <p:par>
                                <p:cTn id="11" presetID="47" presetClass="entr" presetSubtype="0" fill="hold" grpId="0" nodeType="withEffect">
                                  <p:stCondLst>
                                    <p:cond delay="1500"/>
                                  </p:stCondLst>
                                  <p:childTnLst>
                                    <p:set>
                                      <p:cBhvr>
                                        <p:cTn id="12" dur="1" fill="hold">
                                          <p:stCondLst>
                                            <p:cond delay="0"/>
                                          </p:stCondLst>
                                        </p:cTn>
                                        <p:tgtEl>
                                          <p:spTgt spid="130"/>
                                        </p:tgtEl>
                                        <p:attrNameLst>
                                          <p:attrName>style.visibility</p:attrName>
                                        </p:attrNameLst>
                                      </p:cBhvr>
                                      <p:to>
                                        <p:strVal val="visible"/>
                                      </p:to>
                                    </p:set>
                                    <p:animEffect transition="in" filter="fade">
                                      <p:cBhvr>
                                        <p:cTn id="13" dur="500"/>
                                        <p:tgtEl>
                                          <p:spTgt spid="130"/>
                                        </p:tgtEl>
                                      </p:cBhvr>
                                    </p:animEffect>
                                    <p:anim calcmode="lin" valueType="num">
                                      <p:cBhvr>
                                        <p:cTn id="14" dur="500" fill="hold"/>
                                        <p:tgtEl>
                                          <p:spTgt spid="130"/>
                                        </p:tgtEl>
                                        <p:attrNameLst>
                                          <p:attrName>ppt_x</p:attrName>
                                        </p:attrNameLst>
                                      </p:cBhvr>
                                      <p:tavLst>
                                        <p:tav tm="0">
                                          <p:val>
                                            <p:strVal val="#ppt_x"/>
                                          </p:val>
                                        </p:tav>
                                        <p:tav tm="100000">
                                          <p:val>
                                            <p:strVal val="#ppt_x"/>
                                          </p:val>
                                        </p:tav>
                                      </p:tavLst>
                                    </p:anim>
                                    <p:anim calcmode="lin" valueType="num">
                                      <p:cBhvr>
                                        <p:cTn id="15" dur="5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6" grpId="0" animBg="1"/>
      <p:bldP spid="1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170" name="Picture 2" descr="Tác Hại Của Sóng Điện Từ: Hiểu Rõ Để Phòng Ngừa!, Tác Hại Của Sóng Điện Từ  Đến Sức Khoẻ Con Người">
            <a:extLst>
              <a:ext uri="{FF2B5EF4-FFF2-40B4-BE49-F238E27FC236}">
                <a16:creationId xmlns:a16="http://schemas.microsoft.com/office/drawing/2014/main" id="{ACDBD9D3-1306-48DB-9921-A9498FA6C0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57729" y="0"/>
            <a:ext cx="6934200" cy="6888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303C43-53E0-4D8E-73FE-931C077D8B58}"/>
              </a:ext>
            </a:extLst>
          </p:cNvPr>
          <p:cNvSpPr txBox="1"/>
          <p:nvPr/>
        </p:nvSpPr>
        <p:spPr>
          <a:xfrm>
            <a:off x="407486" y="208396"/>
            <a:ext cx="4605948" cy="523220"/>
          </a:xfrm>
          <a:prstGeom prst="rect">
            <a:avLst/>
          </a:prstGeom>
          <a:solidFill>
            <a:srgbClr val="FFFF00"/>
          </a:solidFill>
        </p:spPr>
        <p:txBody>
          <a:bodyPr wrap="square">
            <a:spAutoFit/>
          </a:bodyPr>
          <a:lstStyle/>
          <a:p>
            <a:pPr lvl="0"/>
            <a:r>
              <a:rPr lang="de-DE" sz="2800" b="1">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 Định nghĩa sóng điện từ:</a:t>
            </a:r>
            <a:endParaRPr lang="de-DE" sz="2800" b="1"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endParaRPr>
          </a:p>
        </p:txBody>
      </p:sp>
      <p:grpSp>
        <p:nvGrpSpPr>
          <p:cNvPr id="3" name="Group 2">
            <a:extLst>
              <a:ext uri="{FF2B5EF4-FFF2-40B4-BE49-F238E27FC236}">
                <a16:creationId xmlns:a16="http://schemas.microsoft.com/office/drawing/2014/main" id="{E0409756-40B3-6179-CBAD-C1FF326F59E6}"/>
              </a:ext>
            </a:extLst>
          </p:cNvPr>
          <p:cNvGrpSpPr/>
          <p:nvPr/>
        </p:nvGrpSpPr>
        <p:grpSpPr>
          <a:xfrm>
            <a:off x="200978" y="1492447"/>
            <a:ext cx="4812456" cy="4230436"/>
            <a:chOff x="4942115" y="2206172"/>
            <a:chExt cx="6503152" cy="3429171"/>
          </a:xfrm>
        </p:grpSpPr>
        <p:sp>
          <p:nvSpPr>
            <p:cNvPr id="4" name="Rectangle: Rounded Corners 3">
              <a:extLst>
                <a:ext uri="{FF2B5EF4-FFF2-40B4-BE49-F238E27FC236}">
                  <a16:creationId xmlns:a16="http://schemas.microsoft.com/office/drawing/2014/main" id="{DA6820D6-33A8-1E10-28D0-E37C52E6A230}"/>
                </a:ext>
              </a:extLst>
            </p:cNvPr>
            <p:cNvSpPr/>
            <p:nvPr/>
          </p:nvSpPr>
          <p:spPr>
            <a:xfrm>
              <a:off x="4942115" y="2206172"/>
              <a:ext cx="6503152" cy="3429171"/>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413D55D9-3864-23FE-615D-B38082800BEE}"/>
                </a:ext>
              </a:extLst>
            </p:cNvPr>
            <p:cNvSpPr/>
            <p:nvPr/>
          </p:nvSpPr>
          <p:spPr>
            <a:xfrm>
              <a:off x="5725925" y="2214808"/>
              <a:ext cx="5245480" cy="61801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224CE20B-F4A7-CEC3-8D18-275469E9548D}"/>
                </a:ext>
              </a:extLst>
            </p:cNvPr>
            <p:cNvSpPr txBox="1"/>
            <p:nvPr/>
          </p:nvSpPr>
          <p:spPr>
            <a:xfrm>
              <a:off x="5725923" y="2358802"/>
              <a:ext cx="5245482" cy="474016"/>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ĐỊNH NGHĨA</a:t>
              </a:r>
            </a:p>
          </p:txBody>
        </p:sp>
        <p:sp>
          <p:nvSpPr>
            <p:cNvPr id="7" name="TextBox 6">
              <a:extLst>
                <a:ext uri="{FF2B5EF4-FFF2-40B4-BE49-F238E27FC236}">
                  <a16:creationId xmlns:a16="http://schemas.microsoft.com/office/drawing/2014/main" id="{E3230CA0-2E5C-9CBC-5307-5830FEF86E0B}"/>
                </a:ext>
              </a:extLst>
            </p:cNvPr>
            <p:cNvSpPr txBox="1"/>
            <p:nvPr/>
          </p:nvSpPr>
          <p:spPr>
            <a:xfrm>
              <a:off x="5272235" y="2917205"/>
              <a:ext cx="5901543" cy="2633750"/>
            </a:xfrm>
            <a:prstGeom prst="roundRect">
              <a:avLst>
                <a:gd name="adj" fmla="val 11635"/>
              </a:avLst>
            </a:prstGeom>
            <a:solidFill>
              <a:srgbClr val="FFFFFF"/>
            </a:solidFill>
            <a:ln w="19050">
              <a:solidFill>
                <a:schemeClr val="accent4">
                  <a:lumMod val="75000"/>
                </a:schemeClr>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0" i="0" u="none" strike="noStrike" kern="1200" cap="none" spc="-15" normalizeH="0" baseline="0" noProof="0" dirty="0">
                  <a:ln>
                    <a:noFill/>
                  </a:ln>
                  <a:solidFill>
                    <a:srgbClr val="FF0000"/>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Sóng điện từ </a:t>
              </a:r>
              <a:r>
                <a:rPr kumimoji="0" lang="vi-VN" sz="2600" b="0" i="0" u="none" strike="noStrike" kern="1200" cap="none" spc="-15" normalizeH="0" baseline="0" noProof="0" dirty="0">
                  <a:ln>
                    <a:noFill/>
                  </a:ln>
                  <a:solidFill>
                    <a:srgbClr val="276668"/>
                  </a:solidFill>
                  <a:effectLs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là quá trình truyền đi trong không gian của điện từ trường biến thiên tuần hoàn trong không gian theo thời gian.</a:t>
              </a:r>
              <a:endParaRPr kumimoji="0" lang="en-US" sz="2600" b="0" i="0" u="none" strike="noStrike" kern="1200" cap="none" spc="0" normalizeH="0" baseline="0" noProof="0" dirty="0">
                <a:ln>
                  <a:noFill/>
                </a:ln>
                <a:solidFill>
                  <a:srgbClr val="276668"/>
                </a:solidFill>
                <a:effectLst/>
                <a:uLnTx/>
                <a:uFillTx/>
                <a:latin typeface="#9Slide03 Arima Madurai Black" panose="00000A00000000000000" pitchFamily="2" charset="0"/>
                <a:ea typeface="+mn-ea"/>
                <a:cs typeface="#9Slide03 Arima Madurai Black" panose="00000A00000000000000" pitchFamily="2" charset="0"/>
              </a:endParaRPr>
            </a:p>
          </p:txBody>
        </p:sp>
      </p:grpSp>
    </p:spTree>
    <p:extLst>
      <p:ext uri="{BB962C8B-B14F-4D97-AF65-F5344CB8AC3E}">
        <p14:creationId xmlns:p14="http://schemas.microsoft.com/office/powerpoint/2010/main" val="2213198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619445" y="442172"/>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FE303C43-53E0-4D8E-73FE-931C077D8B58}"/>
              </a:ext>
            </a:extLst>
          </p:cNvPr>
          <p:cNvSpPr txBox="1"/>
          <p:nvPr/>
        </p:nvSpPr>
        <p:spPr>
          <a:xfrm>
            <a:off x="407486" y="208396"/>
            <a:ext cx="4605948" cy="523220"/>
          </a:xfrm>
          <a:prstGeom prst="rect">
            <a:avLst/>
          </a:prstGeom>
          <a:solidFill>
            <a:srgbClr val="FFFF00"/>
          </a:solidFill>
        </p:spPr>
        <p:txBody>
          <a:bodyPr wrap="square">
            <a:spAutoFit/>
          </a:bodyPr>
          <a:lstStyle/>
          <a:p>
            <a:pPr lvl="0"/>
            <a:r>
              <a:rPr lang="de-DE" sz="2800" b="1">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 Định nghĩa sóng điện từ:</a:t>
            </a:r>
            <a:endParaRPr lang="de-DE" sz="2800" b="1"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endParaRPr>
          </a:p>
        </p:txBody>
      </p:sp>
      <p:grpSp>
        <p:nvGrpSpPr>
          <p:cNvPr id="7210" name="Group 7209">
            <a:extLst>
              <a:ext uri="{FF2B5EF4-FFF2-40B4-BE49-F238E27FC236}">
                <a16:creationId xmlns:a16="http://schemas.microsoft.com/office/drawing/2014/main" id="{7A0B566D-A01A-C96A-28FC-C7F879A23253}"/>
              </a:ext>
            </a:extLst>
          </p:cNvPr>
          <p:cNvGrpSpPr/>
          <p:nvPr/>
        </p:nvGrpSpPr>
        <p:grpSpPr>
          <a:xfrm>
            <a:off x="0" y="1648118"/>
            <a:ext cx="13180741" cy="11022063"/>
            <a:chOff x="-1403273" y="-6890"/>
            <a:chExt cx="16921208" cy="13722890"/>
          </a:xfrm>
        </p:grpSpPr>
        <p:sp>
          <p:nvSpPr>
            <p:cNvPr id="7211" name="!!1">
              <a:extLst>
                <a:ext uri="{FF2B5EF4-FFF2-40B4-BE49-F238E27FC236}">
                  <a16:creationId xmlns:a16="http://schemas.microsoft.com/office/drawing/2014/main" id="{D4A4A22A-F86B-6240-29FF-E9A6259947C8}"/>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500" b="0" i="0" u="none" strike="noStrike" kern="0" cap="none" spc="0" normalizeH="0" baseline="0" noProof="0" dirty="0">
                <a:ln>
                  <a:noFill/>
                </a:ln>
                <a:solidFill>
                  <a:srgbClr val="0000FF"/>
                </a:solidFill>
                <a:effectLst/>
                <a:uLnTx/>
                <a:uFillTx/>
                <a:latin typeface="Arial"/>
                <a:ea typeface="+mn-ea"/>
                <a:cs typeface="Arial"/>
                <a:sym typeface="Arial"/>
              </a:endParaRPr>
            </a:p>
          </p:txBody>
        </p:sp>
        <p:sp>
          <p:nvSpPr>
            <p:cNvPr id="7212" name="Rectangle 7211">
              <a:extLst>
                <a:ext uri="{FF2B5EF4-FFF2-40B4-BE49-F238E27FC236}">
                  <a16:creationId xmlns:a16="http://schemas.microsoft.com/office/drawing/2014/main" id="{A238237B-ABB9-54F0-D683-87FCC4C3EB7E}"/>
                </a:ext>
              </a:extLst>
            </p:cNvPr>
            <p:cNvSpPr/>
            <p:nvPr/>
          </p:nvSpPr>
          <p:spPr>
            <a:xfrm>
              <a:off x="15964" y="6858000"/>
              <a:ext cx="12192000" cy="6858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000FF"/>
                </a:solidFill>
              </a:endParaRPr>
            </a:p>
          </p:txBody>
        </p:sp>
        <p:sp>
          <p:nvSpPr>
            <p:cNvPr id="7213" name="Rectangle 7212">
              <a:extLst>
                <a:ext uri="{FF2B5EF4-FFF2-40B4-BE49-F238E27FC236}">
                  <a16:creationId xmlns:a16="http://schemas.microsoft.com/office/drawing/2014/main" id="{5A4D0523-EF9F-1504-B456-00AE256E29B4}"/>
                </a:ext>
              </a:extLst>
            </p:cNvPr>
            <p:cNvSpPr/>
            <p:nvPr/>
          </p:nvSpPr>
          <p:spPr>
            <a:xfrm>
              <a:off x="0" y="2006937"/>
              <a:ext cx="1219200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000FF"/>
                </a:solidFill>
              </a:endParaRPr>
            </a:p>
          </p:txBody>
        </p:sp>
        <p:sp>
          <p:nvSpPr>
            <p:cNvPr id="7214" name="Rectangle 7213">
              <a:extLst>
                <a:ext uri="{FF2B5EF4-FFF2-40B4-BE49-F238E27FC236}">
                  <a16:creationId xmlns:a16="http://schemas.microsoft.com/office/drawing/2014/main" id="{4B39DAE4-1FBE-4E99-82DF-096884BB52E7}"/>
                </a:ext>
              </a:extLst>
            </p:cNvPr>
            <p:cNvSpPr/>
            <p:nvPr/>
          </p:nvSpPr>
          <p:spPr>
            <a:xfrm>
              <a:off x="-1403273" y="-6890"/>
              <a:ext cx="16921208" cy="685800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000FF"/>
                </a:solidFill>
              </a:endParaRPr>
            </a:p>
          </p:txBody>
        </p:sp>
        <p:grpSp>
          <p:nvGrpSpPr>
            <p:cNvPr id="7215" name="Nhóm 10">
              <a:extLst>
                <a:ext uri="{FF2B5EF4-FFF2-40B4-BE49-F238E27FC236}">
                  <a16:creationId xmlns:a16="http://schemas.microsoft.com/office/drawing/2014/main" id="{0FA0A18E-BD5E-2E5B-8459-AF554526CACC}"/>
                </a:ext>
              </a:extLst>
            </p:cNvPr>
            <p:cNvGrpSpPr/>
            <p:nvPr/>
          </p:nvGrpSpPr>
          <p:grpSpPr>
            <a:xfrm>
              <a:off x="7416961" y="1647558"/>
              <a:ext cx="2689860" cy="1028700"/>
              <a:chOff x="7416961" y="1647558"/>
              <a:chExt cx="2689860" cy="1028700"/>
            </a:xfrm>
          </p:grpSpPr>
          <p:cxnSp>
            <p:nvCxnSpPr>
              <p:cNvPr id="7269" name="Đường nối Thẳng 43">
                <a:extLst>
                  <a:ext uri="{FF2B5EF4-FFF2-40B4-BE49-F238E27FC236}">
                    <a16:creationId xmlns:a16="http://schemas.microsoft.com/office/drawing/2014/main" id="{1767D93C-741E-31C1-8F4B-8BD3F6605A1C}"/>
                  </a:ext>
                </a:extLst>
              </p:cNvPr>
              <p:cNvCxnSpPr/>
              <p:nvPr/>
            </p:nvCxnSpPr>
            <p:spPr>
              <a:xfrm>
                <a:off x="7416961" y="1647558"/>
                <a:ext cx="0" cy="1028700"/>
              </a:xfrm>
              <a:prstGeom prst="line">
                <a:avLst/>
              </a:prstGeom>
              <a:ln w="28575">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7270" name="Đường kết nối Mũi tên Thẳng 45">
                <a:extLst>
                  <a:ext uri="{FF2B5EF4-FFF2-40B4-BE49-F238E27FC236}">
                    <a16:creationId xmlns:a16="http://schemas.microsoft.com/office/drawing/2014/main" id="{E5609CAA-CFB5-FF30-2C5F-E3E2C342E6F6}"/>
                  </a:ext>
                </a:extLst>
              </p:cNvPr>
              <p:cNvCxnSpPr>
                <a:cxnSpLocks/>
              </p:cNvCxnSpPr>
              <p:nvPr/>
            </p:nvCxnSpPr>
            <p:spPr>
              <a:xfrm>
                <a:off x="7416961" y="2294668"/>
                <a:ext cx="2689860"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71" name="Hộp Văn bản 47">
                <a:extLst>
                  <a:ext uri="{FF2B5EF4-FFF2-40B4-BE49-F238E27FC236}">
                    <a16:creationId xmlns:a16="http://schemas.microsoft.com/office/drawing/2014/main" id="{3F4798DF-F8BF-761F-96A2-EFB5195EA6E1}"/>
                  </a:ext>
                </a:extLst>
              </p:cNvPr>
              <p:cNvSpPr txBox="1"/>
              <p:nvPr/>
            </p:nvSpPr>
            <p:spPr>
              <a:xfrm>
                <a:off x="7691284" y="1745688"/>
                <a:ext cx="2141214" cy="323165"/>
              </a:xfrm>
              <a:prstGeom prst="rect">
                <a:avLst/>
              </a:prstGeom>
              <a:noFill/>
              <a:ln>
                <a:noFill/>
              </a:ln>
            </p:spPr>
            <p:txBody>
              <a:bodyPr wrap="square" rtlCol="0">
                <a:spAutoFit/>
              </a:bodyPr>
              <a:lstStyle/>
              <a:p>
                <a:pPr algn="ctr"/>
                <a:r>
                  <a:rPr lang="en-US"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s</a:t>
                </a:r>
                <a:r>
                  <a:rPr lang="vi-VN"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óng vô tuyến</a:t>
                </a:r>
              </a:p>
            </p:txBody>
          </p:sp>
        </p:grpSp>
        <p:grpSp>
          <p:nvGrpSpPr>
            <p:cNvPr id="7216" name="Nhóm 29">
              <a:extLst>
                <a:ext uri="{FF2B5EF4-FFF2-40B4-BE49-F238E27FC236}">
                  <a16:creationId xmlns:a16="http://schemas.microsoft.com/office/drawing/2014/main" id="{8D07B4B9-18A3-0856-E0EC-1B039377B7B8}"/>
                </a:ext>
              </a:extLst>
            </p:cNvPr>
            <p:cNvGrpSpPr/>
            <p:nvPr/>
          </p:nvGrpSpPr>
          <p:grpSpPr>
            <a:xfrm>
              <a:off x="4514602" y="1219699"/>
              <a:ext cx="1124554" cy="1554689"/>
              <a:chOff x="4514602" y="1219699"/>
              <a:chExt cx="1124554" cy="1554689"/>
            </a:xfrm>
          </p:grpSpPr>
          <p:cxnSp>
            <p:nvCxnSpPr>
              <p:cNvPr id="7266" name="Đường nối Thẳng 53">
                <a:extLst>
                  <a:ext uri="{FF2B5EF4-FFF2-40B4-BE49-F238E27FC236}">
                    <a16:creationId xmlns:a16="http://schemas.microsoft.com/office/drawing/2014/main" id="{01DF55A4-5FD5-DE76-EB5B-A7A43A1B9379}"/>
                  </a:ext>
                </a:extLst>
              </p:cNvPr>
              <p:cNvCxnSpPr/>
              <p:nvPr/>
            </p:nvCxnSpPr>
            <p:spPr>
              <a:xfrm>
                <a:off x="4537738" y="1745688"/>
                <a:ext cx="0" cy="1028700"/>
              </a:xfrm>
              <a:prstGeom prst="line">
                <a:avLst/>
              </a:prstGeom>
              <a:ln w="28575">
                <a:solidFill>
                  <a:srgbClr val="008000"/>
                </a:solidFill>
                <a:prstDash val="dash"/>
              </a:ln>
            </p:spPr>
            <p:style>
              <a:lnRef idx="1">
                <a:schemeClr val="accent1"/>
              </a:lnRef>
              <a:fillRef idx="0">
                <a:schemeClr val="accent1"/>
              </a:fillRef>
              <a:effectRef idx="0">
                <a:schemeClr val="accent1"/>
              </a:effectRef>
              <a:fontRef idx="minor">
                <a:schemeClr val="tx1"/>
              </a:fontRef>
            </p:style>
          </p:cxnSp>
          <p:sp>
            <p:nvSpPr>
              <p:cNvPr id="7267" name="Hộp Văn bản 54">
                <a:extLst>
                  <a:ext uri="{FF2B5EF4-FFF2-40B4-BE49-F238E27FC236}">
                    <a16:creationId xmlns:a16="http://schemas.microsoft.com/office/drawing/2014/main" id="{AAD2D310-D6A0-BF83-FF41-AC46A301CD12}"/>
                  </a:ext>
                </a:extLst>
              </p:cNvPr>
              <p:cNvSpPr txBox="1"/>
              <p:nvPr/>
            </p:nvSpPr>
            <p:spPr>
              <a:xfrm>
                <a:off x="4514602" y="1219699"/>
                <a:ext cx="1124554" cy="553998"/>
              </a:xfrm>
              <a:prstGeom prst="rect">
                <a:avLst/>
              </a:prstGeom>
              <a:noFill/>
              <a:ln>
                <a:noFill/>
              </a:ln>
            </p:spPr>
            <p:txBody>
              <a:bodyPr wrap="square" rtlCol="0">
                <a:spAutoFit/>
              </a:bodyPr>
              <a:lstStyle/>
              <a:p>
                <a:pPr algn="ctr"/>
                <a:r>
                  <a:rPr lang="en-US"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t</a:t>
                </a:r>
                <a:r>
                  <a:rPr lang="vi-VN"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ia tử ngoại</a:t>
                </a:r>
              </a:p>
            </p:txBody>
          </p:sp>
          <p:cxnSp>
            <p:nvCxnSpPr>
              <p:cNvPr id="7268" name="Đường kết nối Mũi tên Thẳng 55">
                <a:extLst>
                  <a:ext uri="{FF2B5EF4-FFF2-40B4-BE49-F238E27FC236}">
                    <a16:creationId xmlns:a16="http://schemas.microsoft.com/office/drawing/2014/main" id="{B33D00E1-6B72-5ADD-435D-AA518E258A0F}"/>
                  </a:ext>
                </a:extLst>
              </p:cNvPr>
              <p:cNvCxnSpPr>
                <a:cxnSpLocks/>
              </p:cNvCxnSpPr>
              <p:nvPr/>
            </p:nvCxnSpPr>
            <p:spPr>
              <a:xfrm>
                <a:off x="4528101" y="2012950"/>
                <a:ext cx="1054675"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217" name="Nhóm 30">
              <a:extLst>
                <a:ext uri="{FF2B5EF4-FFF2-40B4-BE49-F238E27FC236}">
                  <a16:creationId xmlns:a16="http://schemas.microsoft.com/office/drawing/2014/main" id="{DF0CABF5-0550-9331-8066-D4AADB40B478}"/>
                </a:ext>
              </a:extLst>
            </p:cNvPr>
            <p:cNvGrpSpPr/>
            <p:nvPr/>
          </p:nvGrpSpPr>
          <p:grpSpPr>
            <a:xfrm>
              <a:off x="3626327" y="2025050"/>
              <a:ext cx="1439956" cy="670791"/>
              <a:chOff x="3626327" y="2025050"/>
              <a:chExt cx="1439956" cy="670791"/>
            </a:xfrm>
          </p:grpSpPr>
          <p:sp>
            <p:nvSpPr>
              <p:cNvPr id="7261" name="Hộp Văn bản 50">
                <a:extLst>
                  <a:ext uri="{FF2B5EF4-FFF2-40B4-BE49-F238E27FC236}">
                    <a16:creationId xmlns:a16="http://schemas.microsoft.com/office/drawing/2014/main" id="{DC4577AD-520E-B471-3928-44C8B163886F}"/>
                  </a:ext>
                </a:extLst>
              </p:cNvPr>
              <p:cNvSpPr txBox="1"/>
              <p:nvPr/>
            </p:nvSpPr>
            <p:spPr>
              <a:xfrm>
                <a:off x="3668142" y="2025050"/>
                <a:ext cx="880048" cy="323165"/>
              </a:xfrm>
              <a:prstGeom prst="rect">
                <a:avLst/>
              </a:prstGeom>
              <a:noFill/>
              <a:ln>
                <a:noFill/>
              </a:ln>
            </p:spPr>
            <p:txBody>
              <a:bodyPr wrap="square" rtlCol="0">
                <a:spAutoFit/>
              </a:bodyPr>
              <a:lstStyle/>
              <a:p>
                <a:pPr algn="ctr"/>
                <a:r>
                  <a:rPr lang="en-US"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t</a:t>
                </a:r>
                <a:r>
                  <a:rPr lang="vi-VN"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ia X</a:t>
                </a:r>
              </a:p>
            </p:txBody>
          </p:sp>
          <p:grpSp>
            <p:nvGrpSpPr>
              <p:cNvPr id="7262" name="Nhóm 59">
                <a:extLst>
                  <a:ext uri="{FF2B5EF4-FFF2-40B4-BE49-F238E27FC236}">
                    <a16:creationId xmlns:a16="http://schemas.microsoft.com/office/drawing/2014/main" id="{48458476-3E16-C8EA-259A-ABF38B0B03E5}"/>
                  </a:ext>
                </a:extLst>
              </p:cNvPr>
              <p:cNvGrpSpPr/>
              <p:nvPr/>
            </p:nvGrpSpPr>
            <p:grpSpPr>
              <a:xfrm>
                <a:off x="3626984" y="2173395"/>
                <a:ext cx="1439299" cy="522446"/>
                <a:chOff x="3067366" y="1768180"/>
                <a:chExt cx="1439299" cy="1028700"/>
              </a:xfrm>
            </p:grpSpPr>
            <p:cxnSp>
              <p:nvCxnSpPr>
                <p:cNvPr id="7264" name="Đường nối Thẳng 57">
                  <a:extLst>
                    <a:ext uri="{FF2B5EF4-FFF2-40B4-BE49-F238E27FC236}">
                      <a16:creationId xmlns:a16="http://schemas.microsoft.com/office/drawing/2014/main" id="{2BD73AAA-7460-F69A-BFEE-8FF8849FDA95}"/>
                    </a:ext>
                  </a:extLst>
                </p:cNvPr>
                <p:cNvCxnSpPr/>
                <p:nvPr/>
              </p:nvCxnSpPr>
              <p:spPr>
                <a:xfrm>
                  <a:off x="3067366" y="1768180"/>
                  <a:ext cx="0" cy="1028700"/>
                </a:xfrm>
                <a:prstGeom prst="line">
                  <a:avLst/>
                </a:prstGeom>
                <a:ln w="28575">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7265" name="Đường nối Thẳng 58">
                  <a:extLst>
                    <a:ext uri="{FF2B5EF4-FFF2-40B4-BE49-F238E27FC236}">
                      <a16:creationId xmlns:a16="http://schemas.microsoft.com/office/drawing/2014/main" id="{F1952554-7978-71BB-1D0F-49DF6C371267}"/>
                    </a:ext>
                  </a:extLst>
                </p:cNvPr>
                <p:cNvCxnSpPr/>
                <p:nvPr/>
              </p:nvCxnSpPr>
              <p:spPr>
                <a:xfrm>
                  <a:off x="4506665" y="1768180"/>
                  <a:ext cx="0" cy="1028700"/>
                </a:xfrm>
                <a:prstGeom prst="line">
                  <a:avLst/>
                </a:prstGeom>
                <a:ln w="28575">
                  <a:solidFill>
                    <a:srgbClr val="008000"/>
                  </a:solidFill>
                  <a:prstDash val="dash"/>
                </a:ln>
              </p:spPr>
              <p:style>
                <a:lnRef idx="1">
                  <a:schemeClr val="accent1"/>
                </a:lnRef>
                <a:fillRef idx="0">
                  <a:schemeClr val="accent1"/>
                </a:fillRef>
                <a:effectRef idx="0">
                  <a:schemeClr val="accent1"/>
                </a:effectRef>
                <a:fontRef idx="minor">
                  <a:schemeClr val="tx1"/>
                </a:fontRef>
              </p:style>
            </p:cxnSp>
          </p:grpSp>
          <p:cxnSp>
            <p:nvCxnSpPr>
              <p:cNvPr id="7263" name="Đường kết nối Mũi tên Thẳng 60">
                <a:extLst>
                  <a:ext uri="{FF2B5EF4-FFF2-40B4-BE49-F238E27FC236}">
                    <a16:creationId xmlns:a16="http://schemas.microsoft.com/office/drawing/2014/main" id="{7916B72D-D230-054A-4D35-F58CDD9BBF30}"/>
                  </a:ext>
                </a:extLst>
              </p:cNvPr>
              <p:cNvCxnSpPr>
                <a:cxnSpLocks/>
              </p:cNvCxnSpPr>
              <p:nvPr/>
            </p:nvCxnSpPr>
            <p:spPr>
              <a:xfrm flipV="1">
                <a:off x="3626327" y="2434618"/>
                <a:ext cx="1439299" cy="8522"/>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218" name="Nhóm 7">
              <a:extLst>
                <a:ext uri="{FF2B5EF4-FFF2-40B4-BE49-F238E27FC236}">
                  <a16:creationId xmlns:a16="http://schemas.microsoft.com/office/drawing/2014/main" id="{EF6B1BF3-E43C-A917-C5BA-D47FF318102D}"/>
                </a:ext>
              </a:extLst>
            </p:cNvPr>
            <p:cNvGrpSpPr/>
            <p:nvPr/>
          </p:nvGrpSpPr>
          <p:grpSpPr>
            <a:xfrm>
              <a:off x="1117921" y="2342232"/>
              <a:ext cx="10527977" cy="1079878"/>
              <a:chOff x="1117921" y="2342232"/>
              <a:chExt cx="10527977" cy="1079878"/>
            </a:xfrm>
          </p:grpSpPr>
          <p:sp>
            <p:nvSpPr>
              <p:cNvPr id="7242" name="Hộp Văn bản 21">
                <a:extLst>
                  <a:ext uri="{FF2B5EF4-FFF2-40B4-BE49-F238E27FC236}">
                    <a16:creationId xmlns:a16="http://schemas.microsoft.com/office/drawing/2014/main" id="{C1FD4D6A-97D6-3687-5E54-8106F16C7876}"/>
                  </a:ext>
                </a:extLst>
              </p:cNvPr>
              <p:cNvSpPr txBox="1"/>
              <p:nvPr/>
            </p:nvSpPr>
            <p:spPr>
              <a:xfrm>
                <a:off x="1175237" y="3098945"/>
                <a:ext cx="1155690" cy="323165"/>
              </a:xfrm>
              <a:prstGeom prst="rect">
                <a:avLst/>
              </a:prstGeom>
              <a:noFill/>
              <a:ln>
                <a:noFill/>
              </a:ln>
            </p:spPr>
            <p:txBody>
              <a:bodyPr wrap="square" rtlCol="0">
                <a:spAutoFit/>
              </a:bodyPr>
              <a:lstStyle/>
              <a:p>
                <a:r>
                  <a:rPr lang="en-US" sz="1500" b="1">
                    <a:solidFill>
                      <a:srgbClr val="0000FF"/>
                    </a:solidFill>
                    <a:latin typeface="#9Slide03 Arima Madurai Black" panose="00000A00000000000000" pitchFamily="2" charset="0"/>
                    <a:cs typeface="#9Slide03 Arima Madurai Black" panose="00000A00000000000000" pitchFamily="2" charset="0"/>
                  </a:rPr>
                  <a:t>10</a:t>
                </a:r>
                <a:r>
                  <a:rPr lang="en-US" sz="1500" b="1" baseline="30000">
                    <a:solidFill>
                      <a:srgbClr val="0000FF"/>
                    </a:solidFill>
                    <a:latin typeface="#9Slide03 Arima Madurai Black" panose="00000A00000000000000" pitchFamily="2" charset="0"/>
                    <a:cs typeface="#9Slide03 Arima Madurai Black" panose="00000A00000000000000" pitchFamily="2" charset="0"/>
                  </a:rPr>
                  <a:t>-15</a:t>
                </a:r>
                <a:endParaRPr lang="vi-VN" sz="1500" b="1" baseline="30000">
                  <a:solidFill>
                    <a:srgbClr val="0000FF"/>
                  </a:solidFill>
                  <a:latin typeface="#9Slide03 Arima Madurai Black" panose="00000A00000000000000" pitchFamily="2" charset="0"/>
                  <a:cs typeface="#9Slide03 Arima Madurai Black" panose="00000A00000000000000" pitchFamily="2" charset="0"/>
                </a:endParaRPr>
              </a:p>
            </p:txBody>
          </p:sp>
          <p:sp>
            <p:nvSpPr>
              <p:cNvPr id="7243" name="Hộp Văn bản 22">
                <a:extLst>
                  <a:ext uri="{FF2B5EF4-FFF2-40B4-BE49-F238E27FC236}">
                    <a16:creationId xmlns:a16="http://schemas.microsoft.com/office/drawing/2014/main" id="{35FE69E8-02D0-E74A-27DD-1CFEFB4A7E35}"/>
                  </a:ext>
                </a:extLst>
              </p:cNvPr>
              <p:cNvSpPr txBox="1"/>
              <p:nvPr/>
            </p:nvSpPr>
            <p:spPr>
              <a:xfrm>
                <a:off x="3209734" y="3098945"/>
                <a:ext cx="777723" cy="323165"/>
              </a:xfrm>
              <a:prstGeom prst="rect">
                <a:avLst/>
              </a:prstGeom>
              <a:noFill/>
              <a:ln>
                <a:noFill/>
              </a:ln>
            </p:spPr>
            <p:txBody>
              <a:bodyPr wrap="square" rtlCol="0">
                <a:spAutoFit/>
              </a:bodyPr>
              <a:lstStyle/>
              <a:p>
                <a:r>
                  <a:rPr lang="en-US" sz="1500" b="1">
                    <a:solidFill>
                      <a:srgbClr val="0000FF"/>
                    </a:solidFill>
                    <a:latin typeface="#9Slide03 Arima Madurai Black" panose="00000A00000000000000" pitchFamily="2" charset="0"/>
                    <a:cs typeface="#9Slide03 Arima Madurai Black" panose="00000A00000000000000" pitchFamily="2" charset="0"/>
                  </a:rPr>
                  <a:t>10</a:t>
                </a:r>
                <a:r>
                  <a:rPr lang="en-US" sz="1500" b="1" baseline="30000">
                    <a:solidFill>
                      <a:srgbClr val="0000FF"/>
                    </a:solidFill>
                    <a:latin typeface="#9Slide03 Arima Madurai Black" panose="00000A00000000000000" pitchFamily="2" charset="0"/>
                    <a:cs typeface="#9Slide03 Arima Madurai Black" panose="00000A00000000000000" pitchFamily="2" charset="0"/>
                  </a:rPr>
                  <a:t>-11</a:t>
                </a:r>
                <a:endParaRPr lang="vi-VN" sz="1500" b="1" baseline="30000">
                  <a:solidFill>
                    <a:srgbClr val="0000FF"/>
                  </a:solidFill>
                  <a:latin typeface="#9Slide03 Arima Madurai Black" panose="00000A00000000000000" pitchFamily="2" charset="0"/>
                  <a:cs typeface="#9Slide03 Arima Madurai Black" panose="00000A00000000000000" pitchFamily="2" charset="0"/>
                </a:endParaRPr>
              </a:p>
            </p:txBody>
          </p:sp>
          <p:sp>
            <p:nvSpPr>
              <p:cNvPr id="7244" name="Hộp Văn bản 23">
                <a:extLst>
                  <a:ext uri="{FF2B5EF4-FFF2-40B4-BE49-F238E27FC236}">
                    <a16:creationId xmlns:a16="http://schemas.microsoft.com/office/drawing/2014/main" id="{1DE87826-2207-0503-5F3D-C433393ED555}"/>
                  </a:ext>
                </a:extLst>
              </p:cNvPr>
              <p:cNvSpPr txBox="1"/>
              <p:nvPr/>
            </p:nvSpPr>
            <p:spPr>
              <a:xfrm>
                <a:off x="4163538" y="3098945"/>
                <a:ext cx="702726" cy="323165"/>
              </a:xfrm>
              <a:prstGeom prst="rect">
                <a:avLst/>
              </a:prstGeom>
              <a:noFill/>
              <a:ln>
                <a:noFill/>
              </a:ln>
            </p:spPr>
            <p:txBody>
              <a:bodyPr wrap="square" rtlCol="0">
                <a:spAutoFit/>
              </a:bodyPr>
              <a:lstStyle/>
              <a:p>
                <a:r>
                  <a:rPr lang="en-US" sz="1500" b="1" dirty="0">
                    <a:solidFill>
                      <a:srgbClr val="0000FF"/>
                    </a:solidFill>
                    <a:latin typeface="#9Slide03 Arima Madurai Black" panose="00000A00000000000000" pitchFamily="2" charset="0"/>
                    <a:cs typeface="#9Slide03 Arima Madurai Black" panose="00000A00000000000000" pitchFamily="2" charset="0"/>
                  </a:rPr>
                  <a:t>10</a:t>
                </a:r>
                <a:r>
                  <a:rPr lang="en-US" sz="1500" b="1" baseline="30000" dirty="0">
                    <a:solidFill>
                      <a:srgbClr val="0000FF"/>
                    </a:solidFill>
                    <a:latin typeface="#9Slide03 Arima Madurai Black" panose="00000A00000000000000" pitchFamily="2" charset="0"/>
                    <a:cs typeface="#9Slide03 Arima Madurai Black" panose="00000A00000000000000" pitchFamily="2" charset="0"/>
                  </a:rPr>
                  <a:t>-9</a:t>
                </a:r>
                <a:endParaRPr lang="vi-VN" sz="1500" b="1" baseline="30000"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7245" name="Hộp Văn bản 24">
                <a:extLst>
                  <a:ext uri="{FF2B5EF4-FFF2-40B4-BE49-F238E27FC236}">
                    <a16:creationId xmlns:a16="http://schemas.microsoft.com/office/drawing/2014/main" id="{510200F9-1729-E0EE-3FCF-A1DEA65CCC1C}"/>
                  </a:ext>
                </a:extLst>
              </p:cNvPr>
              <p:cNvSpPr txBox="1"/>
              <p:nvPr/>
            </p:nvSpPr>
            <p:spPr>
              <a:xfrm>
                <a:off x="5845700" y="3098945"/>
                <a:ext cx="1155690" cy="323165"/>
              </a:xfrm>
              <a:prstGeom prst="rect">
                <a:avLst/>
              </a:prstGeom>
              <a:noFill/>
              <a:ln>
                <a:noFill/>
              </a:ln>
            </p:spPr>
            <p:txBody>
              <a:bodyPr wrap="square" rtlCol="0">
                <a:spAutoFit/>
              </a:bodyPr>
              <a:lstStyle/>
              <a:p>
                <a:r>
                  <a:rPr lang="en-US" sz="1500" b="1">
                    <a:solidFill>
                      <a:srgbClr val="0000FF"/>
                    </a:solidFill>
                    <a:latin typeface="#9Slide03 Arima Madurai Black" panose="00000A00000000000000" pitchFamily="2" charset="0"/>
                    <a:cs typeface="#9Slide03 Arima Madurai Black" panose="00000A00000000000000" pitchFamily="2" charset="0"/>
                  </a:rPr>
                  <a:t>10</a:t>
                </a:r>
                <a:r>
                  <a:rPr lang="en-US" sz="1500" b="1" baseline="30000">
                    <a:solidFill>
                      <a:srgbClr val="0000FF"/>
                    </a:solidFill>
                    <a:latin typeface="#9Slide03 Arima Madurai Black" panose="00000A00000000000000" pitchFamily="2" charset="0"/>
                    <a:cs typeface="#9Slide03 Arima Madurai Black" panose="00000A00000000000000" pitchFamily="2" charset="0"/>
                  </a:rPr>
                  <a:t>-6</a:t>
                </a:r>
                <a:endParaRPr lang="vi-VN" sz="1500" b="1" baseline="30000">
                  <a:solidFill>
                    <a:srgbClr val="0000FF"/>
                  </a:solidFill>
                  <a:latin typeface="#9Slide03 Arima Madurai Black" panose="00000A00000000000000" pitchFamily="2" charset="0"/>
                  <a:cs typeface="#9Slide03 Arima Madurai Black" panose="00000A00000000000000" pitchFamily="2" charset="0"/>
                </a:endParaRPr>
              </a:p>
            </p:txBody>
          </p:sp>
          <p:sp>
            <p:nvSpPr>
              <p:cNvPr id="7246" name="Hộp Văn bản 26">
                <a:extLst>
                  <a:ext uri="{FF2B5EF4-FFF2-40B4-BE49-F238E27FC236}">
                    <a16:creationId xmlns:a16="http://schemas.microsoft.com/office/drawing/2014/main" id="{0502E9FA-5920-B727-E14C-184A46A6EA61}"/>
                  </a:ext>
                </a:extLst>
              </p:cNvPr>
              <p:cNvSpPr txBox="1"/>
              <p:nvPr/>
            </p:nvSpPr>
            <p:spPr>
              <a:xfrm>
                <a:off x="9835995" y="3098945"/>
                <a:ext cx="1155690" cy="323165"/>
              </a:xfrm>
              <a:prstGeom prst="rect">
                <a:avLst/>
              </a:prstGeom>
              <a:noFill/>
              <a:ln>
                <a:noFill/>
              </a:ln>
            </p:spPr>
            <p:txBody>
              <a:bodyPr wrap="square" rtlCol="0">
                <a:spAutoFit/>
              </a:bodyPr>
              <a:lstStyle/>
              <a:p>
                <a:r>
                  <a:rPr lang="en-US" sz="1500" b="1" dirty="0">
                    <a:solidFill>
                      <a:srgbClr val="0000FF"/>
                    </a:solidFill>
                    <a:latin typeface="#9Slide03 Arima Madurai Black" panose="00000A00000000000000" pitchFamily="2" charset="0"/>
                    <a:cs typeface="#9Slide03 Arima Madurai Black" panose="00000A00000000000000" pitchFamily="2" charset="0"/>
                  </a:rPr>
                  <a:t>10</a:t>
                </a:r>
                <a:r>
                  <a:rPr lang="en-US" sz="1500" b="1" baseline="30000" dirty="0">
                    <a:solidFill>
                      <a:srgbClr val="0000FF"/>
                    </a:solidFill>
                    <a:latin typeface="#9Slide03 Arima Madurai Black" panose="00000A00000000000000" pitchFamily="2" charset="0"/>
                    <a:cs typeface="#9Slide03 Arima Madurai Black" panose="00000A00000000000000" pitchFamily="2" charset="0"/>
                  </a:rPr>
                  <a:t>3</a:t>
                </a:r>
                <a:endParaRPr lang="vi-VN" sz="1500" b="1" baseline="30000"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7247" name="Hộp Văn bản 27">
                <a:extLst>
                  <a:ext uri="{FF2B5EF4-FFF2-40B4-BE49-F238E27FC236}">
                    <a16:creationId xmlns:a16="http://schemas.microsoft.com/office/drawing/2014/main" id="{ACFFB803-BB54-3C3F-F7BD-F0628B8024BD}"/>
                  </a:ext>
                </a:extLst>
              </p:cNvPr>
              <p:cNvSpPr txBox="1"/>
              <p:nvPr/>
            </p:nvSpPr>
            <p:spPr>
              <a:xfrm>
                <a:off x="7029538" y="3098945"/>
                <a:ext cx="1155690" cy="323165"/>
              </a:xfrm>
              <a:prstGeom prst="rect">
                <a:avLst/>
              </a:prstGeom>
              <a:noFill/>
              <a:ln>
                <a:noFill/>
              </a:ln>
            </p:spPr>
            <p:txBody>
              <a:bodyPr wrap="square" rtlCol="0">
                <a:spAutoFit/>
              </a:bodyPr>
              <a:lstStyle/>
              <a:p>
                <a:r>
                  <a:rPr lang="en-US" sz="1500" b="1">
                    <a:solidFill>
                      <a:srgbClr val="0000FF"/>
                    </a:solidFill>
                    <a:latin typeface="#9Slide03 Arima Madurai Black" panose="00000A00000000000000" pitchFamily="2" charset="0"/>
                    <a:cs typeface="#9Slide03 Arima Madurai Black" panose="00000A00000000000000" pitchFamily="2" charset="0"/>
                  </a:rPr>
                  <a:t>10</a:t>
                </a:r>
                <a:r>
                  <a:rPr lang="en-US" sz="1500" b="1" baseline="30000">
                    <a:solidFill>
                      <a:srgbClr val="0000FF"/>
                    </a:solidFill>
                    <a:latin typeface="#9Slide03 Arima Madurai Black" panose="00000A00000000000000" pitchFamily="2" charset="0"/>
                    <a:cs typeface="#9Slide03 Arima Madurai Black" panose="00000A00000000000000" pitchFamily="2" charset="0"/>
                  </a:rPr>
                  <a:t>-3</a:t>
                </a:r>
                <a:endParaRPr lang="vi-VN" sz="1500" b="1" baseline="30000">
                  <a:solidFill>
                    <a:srgbClr val="0000FF"/>
                  </a:solidFill>
                  <a:latin typeface="#9Slide03 Arima Madurai Black" panose="00000A00000000000000" pitchFamily="2" charset="0"/>
                  <a:cs typeface="#9Slide03 Arima Madurai Black" panose="00000A00000000000000" pitchFamily="2" charset="0"/>
                </a:endParaRPr>
              </a:p>
            </p:txBody>
          </p:sp>
          <p:sp>
            <p:nvSpPr>
              <p:cNvPr id="7248" name="Hộp Văn bản 28">
                <a:extLst>
                  <a:ext uri="{FF2B5EF4-FFF2-40B4-BE49-F238E27FC236}">
                    <a16:creationId xmlns:a16="http://schemas.microsoft.com/office/drawing/2014/main" id="{355F4E4A-0D3F-5A6D-D6BF-C2D5945662DD}"/>
                  </a:ext>
                </a:extLst>
              </p:cNvPr>
              <p:cNvSpPr txBox="1"/>
              <p:nvPr/>
            </p:nvSpPr>
            <p:spPr>
              <a:xfrm>
                <a:off x="8652157" y="3098945"/>
                <a:ext cx="451082" cy="323165"/>
              </a:xfrm>
              <a:prstGeom prst="rect">
                <a:avLst/>
              </a:prstGeom>
              <a:noFill/>
              <a:ln>
                <a:noFill/>
              </a:ln>
            </p:spPr>
            <p:txBody>
              <a:bodyPr wrap="square" rtlCol="0">
                <a:spAutoFit/>
              </a:bodyPr>
              <a:lstStyle/>
              <a:p>
                <a:r>
                  <a:rPr lang="en-US" sz="1500" b="1" dirty="0">
                    <a:solidFill>
                      <a:srgbClr val="0000FF"/>
                    </a:solidFill>
                    <a:latin typeface="#9Slide03 Arima Madurai Black" panose="00000A00000000000000" pitchFamily="2" charset="0"/>
                    <a:cs typeface="#9Slide03 Arima Madurai Black" panose="00000A00000000000000" pitchFamily="2" charset="0"/>
                  </a:rPr>
                  <a:t>1</a:t>
                </a:r>
                <a:endParaRPr lang="vi-VN" sz="1500" b="1" baseline="30000" dirty="0">
                  <a:solidFill>
                    <a:srgbClr val="0000FF"/>
                  </a:solidFill>
                  <a:latin typeface="#9Slide03 Arima Madurai Black" panose="00000A00000000000000" pitchFamily="2" charset="0"/>
                  <a:cs typeface="#9Slide03 Arima Madurai Black" panose="00000A00000000000000" pitchFamily="2" charset="0"/>
                </a:endParaRPr>
              </a:p>
            </p:txBody>
          </p:sp>
          <p:grpSp>
            <p:nvGrpSpPr>
              <p:cNvPr id="7249" name="Nhóm 5">
                <a:extLst>
                  <a:ext uri="{FF2B5EF4-FFF2-40B4-BE49-F238E27FC236}">
                    <a16:creationId xmlns:a16="http://schemas.microsoft.com/office/drawing/2014/main" id="{C2456974-F5D7-0B1C-AEAC-264A556E21D4}"/>
                  </a:ext>
                </a:extLst>
              </p:cNvPr>
              <p:cNvGrpSpPr/>
              <p:nvPr/>
            </p:nvGrpSpPr>
            <p:grpSpPr>
              <a:xfrm>
                <a:off x="1117921" y="2692545"/>
                <a:ext cx="10147140" cy="406400"/>
                <a:chOff x="1117921" y="2692545"/>
                <a:chExt cx="10147140" cy="406400"/>
              </a:xfrm>
            </p:grpSpPr>
            <p:cxnSp>
              <p:nvCxnSpPr>
                <p:cNvPr id="7252" name="Đường kết nối Mũi tên Thẳng 9">
                  <a:extLst>
                    <a:ext uri="{FF2B5EF4-FFF2-40B4-BE49-F238E27FC236}">
                      <a16:creationId xmlns:a16="http://schemas.microsoft.com/office/drawing/2014/main" id="{7E29F17B-3540-7591-D04B-32E099777C9F}"/>
                    </a:ext>
                  </a:extLst>
                </p:cNvPr>
                <p:cNvCxnSpPr>
                  <a:cxnSpLocks/>
                </p:cNvCxnSpPr>
                <p:nvPr/>
              </p:nvCxnSpPr>
              <p:spPr>
                <a:xfrm>
                  <a:off x="1117921" y="2915249"/>
                  <a:ext cx="10147140" cy="0"/>
                </a:xfrm>
                <a:prstGeom prst="straightConnector1">
                  <a:avLst/>
                </a:prstGeom>
                <a:ln w="76200">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53" name="Đường nối Thẳng 11">
                  <a:extLst>
                    <a:ext uri="{FF2B5EF4-FFF2-40B4-BE49-F238E27FC236}">
                      <a16:creationId xmlns:a16="http://schemas.microsoft.com/office/drawing/2014/main" id="{C6D556BB-B8AA-16E9-5620-78E17DABDA28}"/>
                    </a:ext>
                  </a:extLst>
                </p:cNvPr>
                <p:cNvCxnSpPr/>
                <p:nvPr/>
              </p:nvCxnSpPr>
              <p:spPr>
                <a:xfrm>
                  <a:off x="5978394"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cxnSp>
              <p:nvCxnSpPr>
                <p:cNvPr id="7254" name="Đường nối Thẳng 12">
                  <a:extLst>
                    <a:ext uri="{FF2B5EF4-FFF2-40B4-BE49-F238E27FC236}">
                      <a16:creationId xmlns:a16="http://schemas.microsoft.com/office/drawing/2014/main" id="{1B151195-AC64-0E4D-9CA4-707C7B3DF501}"/>
                    </a:ext>
                  </a:extLst>
                </p:cNvPr>
                <p:cNvCxnSpPr/>
                <p:nvPr/>
              </p:nvCxnSpPr>
              <p:spPr>
                <a:xfrm>
                  <a:off x="4537738"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cxnSp>
              <p:nvCxnSpPr>
                <p:cNvPr id="7255" name="Đường nối Thẳng 14">
                  <a:extLst>
                    <a:ext uri="{FF2B5EF4-FFF2-40B4-BE49-F238E27FC236}">
                      <a16:creationId xmlns:a16="http://schemas.microsoft.com/office/drawing/2014/main" id="{A7B8949B-8877-655E-928B-12034D017E1E}"/>
                    </a:ext>
                  </a:extLst>
                </p:cNvPr>
                <p:cNvCxnSpPr/>
                <p:nvPr/>
              </p:nvCxnSpPr>
              <p:spPr>
                <a:xfrm>
                  <a:off x="1656423"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cxnSp>
              <p:nvCxnSpPr>
                <p:cNvPr id="7256" name="Đường nối Thẳng 16">
                  <a:extLst>
                    <a:ext uri="{FF2B5EF4-FFF2-40B4-BE49-F238E27FC236}">
                      <a16:creationId xmlns:a16="http://schemas.microsoft.com/office/drawing/2014/main" id="{A40FF3BF-F59D-D6A9-D879-12BE855EAF33}"/>
                    </a:ext>
                  </a:extLst>
                </p:cNvPr>
                <p:cNvCxnSpPr/>
                <p:nvPr/>
              </p:nvCxnSpPr>
              <p:spPr>
                <a:xfrm>
                  <a:off x="10297941"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cxnSp>
              <p:nvCxnSpPr>
                <p:cNvPr id="7257" name="Đường nối Thẳng 17">
                  <a:extLst>
                    <a:ext uri="{FF2B5EF4-FFF2-40B4-BE49-F238E27FC236}">
                      <a16:creationId xmlns:a16="http://schemas.microsoft.com/office/drawing/2014/main" id="{4E1BF15F-F1BF-FF61-5785-591FFF1398EF}"/>
                    </a:ext>
                  </a:extLst>
                </p:cNvPr>
                <p:cNvCxnSpPr>
                  <a:cxnSpLocks/>
                </p:cNvCxnSpPr>
                <p:nvPr/>
              </p:nvCxnSpPr>
              <p:spPr>
                <a:xfrm>
                  <a:off x="8857282"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cxnSp>
              <p:nvCxnSpPr>
                <p:cNvPr id="7258" name="Đường nối Thẳng 18">
                  <a:extLst>
                    <a:ext uri="{FF2B5EF4-FFF2-40B4-BE49-F238E27FC236}">
                      <a16:creationId xmlns:a16="http://schemas.microsoft.com/office/drawing/2014/main" id="{905B62CA-FCA4-CF39-10AC-6B017E09A3CA}"/>
                    </a:ext>
                  </a:extLst>
                </p:cNvPr>
                <p:cNvCxnSpPr/>
                <p:nvPr/>
              </p:nvCxnSpPr>
              <p:spPr>
                <a:xfrm>
                  <a:off x="7419007"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cxnSp>
              <p:nvCxnSpPr>
                <p:cNvPr id="7259" name="Đường nối Thẳng 38">
                  <a:extLst>
                    <a:ext uri="{FF2B5EF4-FFF2-40B4-BE49-F238E27FC236}">
                      <a16:creationId xmlns:a16="http://schemas.microsoft.com/office/drawing/2014/main" id="{873150CD-1F81-4FED-36A1-8F6C565E7882}"/>
                    </a:ext>
                  </a:extLst>
                </p:cNvPr>
                <p:cNvCxnSpPr/>
                <p:nvPr/>
              </p:nvCxnSpPr>
              <p:spPr>
                <a:xfrm>
                  <a:off x="3626327"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cxnSp>
              <p:nvCxnSpPr>
                <p:cNvPr id="7260" name="Đường nối Thẳng 40">
                  <a:extLst>
                    <a:ext uri="{FF2B5EF4-FFF2-40B4-BE49-F238E27FC236}">
                      <a16:creationId xmlns:a16="http://schemas.microsoft.com/office/drawing/2014/main" id="{921C8E28-F029-D5A7-7E0A-EC58D37907DC}"/>
                    </a:ext>
                  </a:extLst>
                </p:cNvPr>
                <p:cNvCxnSpPr/>
                <p:nvPr/>
              </p:nvCxnSpPr>
              <p:spPr>
                <a:xfrm>
                  <a:off x="5065626" y="2692545"/>
                  <a:ext cx="0" cy="406400"/>
                </a:xfrm>
                <a:prstGeom prst="line">
                  <a:avLst/>
                </a:prstGeom>
                <a:ln w="57150">
                  <a:solidFill>
                    <a:srgbClr val="008000"/>
                  </a:solidFill>
                </a:ln>
              </p:spPr>
              <p:style>
                <a:lnRef idx="1">
                  <a:schemeClr val="dk1"/>
                </a:lnRef>
                <a:fillRef idx="0">
                  <a:schemeClr val="dk1"/>
                </a:fillRef>
                <a:effectRef idx="0">
                  <a:schemeClr val="dk1"/>
                </a:effectRef>
                <a:fontRef idx="minor">
                  <a:schemeClr val="tx1"/>
                </a:fontRef>
              </p:style>
            </p:cxnSp>
          </p:grpSp>
          <p:sp>
            <p:nvSpPr>
              <p:cNvPr id="7250" name="Hộp Văn bản 33">
                <a:extLst>
                  <a:ext uri="{FF2B5EF4-FFF2-40B4-BE49-F238E27FC236}">
                    <a16:creationId xmlns:a16="http://schemas.microsoft.com/office/drawing/2014/main" id="{1DA59F94-FD8D-0B4F-3ACE-A6FD2550E0AA}"/>
                  </a:ext>
                </a:extLst>
              </p:cNvPr>
              <p:cNvSpPr txBox="1"/>
              <p:nvPr/>
            </p:nvSpPr>
            <p:spPr>
              <a:xfrm>
                <a:off x="10633805" y="2342232"/>
                <a:ext cx="1012093" cy="323165"/>
              </a:xfrm>
              <a:prstGeom prst="rect">
                <a:avLst/>
              </a:prstGeom>
              <a:noFill/>
              <a:ln>
                <a:noFill/>
              </a:ln>
            </p:spPr>
            <p:txBody>
              <a:bodyPr wrap="square" rtlCol="0">
                <a:spAutoFit/>
              </a:bodyPr>
              <a:lstStyle/>
              <a:p>
                <a:pPr algn="ctr"/>
                <a:r>
                  <a:rPr lang="vi-VN" sz="1500" b="1"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sym typeface="Symbol" panose="05050102010706020507" pitchFamily="18" charset="2"/>
                  </a:rPr>
                  <a:t></a:t>
                </a:r>
                <a:r>
                  <a:rPr lang="en-US" sz="1500" b="1"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sym typeface="Symbol" panose="05050102010706020507" pitchFamily="18" charset="2"/>
                  </a:rPr>
                  <a:t> </a:t>
                </a:r>
                <a:r>
                  <a:rPr lang="vi-VN" sz="1500" b="1"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sym typeface="Symbol" panose="05050102010706020507" pitchFamily="18" charset="2"/>
                  </a:rPr>
                  <a:t>(m)</a:t>
                </a:r>
                <a:endParaRPr lang="vi-VN" sz="1500" b="1"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endParaRPr>
              </a:p>
            </p:txBody>
          </p:sp>
          <p:sp>
            <p:nvSpPr>
              <p:cNvPr id="7251" name="Hộp Văn bản 62">
                <a:extLst>
                  <a:ext uri="{FF2B5EF4-FFF2-40B4-BE49-F238E27FC236}">
                    <a16:creationId xmlns:a16="http://schemas.microsoft.com/office/drawing/2014/main" id="{25EDB813-7E9E-937F-4CB0-97729522DBAA}"/>
                  </a:ext>
                </a:extLst>
              </p:cNvPr>
              <p:cNvSpPr txBox="1"/>
              <p:nvPr/>
            </p:nvSpPr>
            <p:spPr>
              <a:xfrm>
                <a:off x="4727445" y="3098945"/>
                <a:ext cx="702726" cy="323165"/>
              </a:xfrm>
              <a:prstGeom prst="rect">
                <a:avLst/>
              </a:prstGeom>
              <a:noFill/>
              <a:ln>
                <a:noFill/>
              </a:ln>
            </p:spPr>
            <p:txBody>
              <a:bodyPr wrap="square" rtlCol="0">
                <a:spAutoFit/>
              </a:bodyPr>
              <a:lstStyle/>
              <a:p>
                <a:r>
                  <a:rPr lang="en-US" sz="1500" b="1" dirty="0">
                    <a:solidFill>
                      <a:srgbClr val="0000FF"/>
                    </a:solidFill>
                    <a:latin typeface="#9Slide03 Arima Madurai Black" panose="00000A00000000000000" pitchFamily="2" charset="0"/>
                    <a:cs typeface="#9Slide03 Arima Madurai Black" panose="00000A00000000000000" pitchFamily="2" charset="0"/>
                  </a:rPr>
                  <a:t>10</a:t>
                </a:r>
                <a:r>
                  <a:rPr lang="en-US" sz="1500" b="1" baseline="30000" dirty="0">
                    <a:solidFill>
                      <a:srgbClr val="0000FF"/>
                    </a:solidFill>
                    <a:latin typeface="#9Slide03 Arima Madurai Black" panose="00000A00000000000000" pitchFamily="2" charset="0"/>
                    <a:cs typeface="#9Slide03 Arima Madurai Black" panose="00000A00000000000000" pitchFamily="2" charset="0"/>
                  </a:rPr>
                  <a:t>-8</a:t>
                </a:r>
                <a:endParaRPr lang="vi-VN" sz="1500" b="1" baseline="30000" dirty="0">
                  <a:solidFill>
                    <a:srgbClr val="0000FF"/>
                  </a:solidFill>
                  <a:latin typeface="#9Slide03 Arima Madurai Black" panose="00000A00000000000000" pitchFamily="2" charset="0"/>
                  <a:cs typeface="#9Slide03 Arima Madurai Black" panose="00000A00000000000000" pitchFamily="2" charset="0"/>
                </a:endParaRPr>
              </a:p>
            </p:txBody>
          </p:sp>
        </p:grpSp>
        <p:grpSp>
          <p:nvGrpSpPr>
            <p:cNvPr id="7219" name="Nhóm 31">
              <a:extLst>
                <a:ext uri="{FF2B5EF4-FFF2-40B4-BE49-F238E27FC236}">
                  <a16:creationId xmlns:a16="http://schemas.microsoft.com/office/drawing/2014/main" id="{DBF34980-2637-894D-6318-579D40F5DB99}"/>
                </a:ext>
              </a:extLst>
            </p:cNvPr>
            <p:cNvGrpSpPr/>
            <p:nvPr/>
          </p:nvGrpSpPr>
          <p:grpSpPr>
            <a:xfrm>
              <a:off x="1412401" y="2032864"/>
              <a:ext cx="2186194" cy="423753"/>
              <a:chOff x="1412401" y="2032864"/>
              <a:chExt cx="2186194" cy="423753"/>
            </a:xfrm>
          </p:grpSpPr>
          <p:cxnSp>
            <p:nvCxnSpPr>
              <p:cNvPr id="7240" name="Đường kết nối Mũi tên Thẳng 64">
                <a:extLst>
                  <a:ext uri="{FF2B5EF4-FFF2-40B4-BE49-F238E27FC236}">
                    <a16:creationId xmlns:a16="http://schemas.microsoft.com/office/drawing/2014/main" id="{D381EEB9-6FA2-F7BF-064B-FBA33D4E7283}"/>
                  </a:ext>
                </a:extLst>
              </p:cNvPr>
              <p:cNvCxnSpPr>
                <a:cxnSpLocks/>
              </p:cNvCxnSpPr>
              <p:nvPr/>
            </p:nvCxnSpPr>
            <p:spPr>
              <a:xfrm>
                <a:off x="1412401" y="2443140"/>
                <a:ext cx="2186194" cy="13477"/>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41" name="Hộp Văn bản 66">
                <a:extLst>
                  <a:ext uri="{FF2B5EF4-FFF2-40B4-BE49-F238E27FC236}">
                    <a16:creationId xmlns:a16="http://schemas.microsoft.com/office/drawing/2014/main" id="{0BEB85F3-4E69-A099-7DC5-E30CA447191F}"/>
                  </a:ext>
                </a:extLst>
              </p:cNvPr>
              <p:cNvSpPr txBox="1"/>
              <p:nvPr/>
            </p:nvSpPr>
            <p:spPr>
              <a:xfrm>
                <a:off x="1696059" y="2032864"/>
                <a:ext cx="1752122" cy="323165"/>
              </a:xfrm>
              <a:prstGeom prst="rect">
                <a:avLst/>
              </a:prstGeom>
              <a:noFill/>
              <a:ln>
                <a:noFill/>
              </a:ln>
            </p:spPr>
            <p:txBody>
              <a:bodyPr wrap="square" rtlCol="0">
                <a:spAutoFit/>
              </a:bodyPr>
              <a:lstStyle/>
              <a:p>
                <a:pPr algn="ctr"/>
                <a:r>
                  <a:rPr lang="vi-VN"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Tia </a:t>
                </a:r>
                <a:r>
                  <a:rPr lang="en-US"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g</a:t>
                </a:r>
                <a:r>
                  <a:rPr lang="vi-VN"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amma</a:t>
                </a:r>
              </a:p>
            </p:txBody>
          </p:sp>
        </p:grpSp>
        <p:grpSp>
          <p:nvGrpSpPr>
            <p:cNvPr id="7220" name="Nhóm 25">
              <a:extLst>
                <a:ext uri="{FF2B5EF4-FFF2-40B4-BE49-F238E27FC236}">
                  <a16:creationId xmlns:a16="http://schemas.microsoft.com/office/drawing/2014/main" id="{E5E41465-A668-354E-610B-60A05959E827}"/>
                </a:ext>
              </a:extLst>
            </p:cNvPr>
            <p:cNvGrpSpPr/>
            <p:nvPr/>
          </p:nvGrpSpPr>
          <p:grpSpPr>
            <a:xfrm>
              <a:off x="3094698" y="1716113"/>
              <a:ext cx="5243920" cy="3094408"/>
              <a:chOff x="3094698" y="1716113"/>
              <a:chExt cx="5243920" cy="3094408"/>
            </a:xfrm>
          </p:grpSpPr>
          <p:pic>
            <p:nvPicPr>
              <p:cNvPr id="7236" name="Hình ảnh 35" descr="Ảnh có chứa ảnh chụp màn hình&#10;&#10;Mô tả được tạo tự động">
                <a:extLst>
                  <a:ext uri="{FF2B5EF4-FFF2-40B4-BE49-F238E27FC236}">
                    <a16:creationId xmlns:a16="http://schemas.microsoft.com/office/drawing/2014/main" id="{364B237B-7595-71B9-1896-CB88A477826B}"/>
                  </a:ext>
                </a:extLst>
              </p:cNvPr>
              <p:cNvPicPr>
                <a:picLocks noChangeAspect="1"/>
              </p:cNvPicPr>
              <p:nvPr/>
            </p:nvPicPr>
            <p:blipFill rotWithShape="1">
              <a:blip r:embed="rId3">
                <a:extLst>
                  <a:ext uri="{28A0092B-C50C-407E-A947-70E740481C1C}">
                    <a14:useLocalDpi xmlns:a14="http://schemas.microsoft.com/office/drawing/2010/main" val="0"/>
                  </a:ext>
                </a:extLst>
              </a:blip>
              <a:srcRect l="10274" t="63601" r="15821" b="30005"/>
              <a:stretch/>
            </p:blipFill>
            <p:spPr>
              <a:xfrm>
                <a:off x="3094698" y="4243466"/>
                <a:ext cx="5243920" cy="567055"/>
              </a:xfrm>
              <a:prstGeom prst="rect">
                <a:avLst/>
              </a:prstGeom>
              <a:ln>
                <a:solidFill>
                  <a:srgbClr val="008000"/>
                </a:solidFill>
              </a:ln>
            </p:spPr>
          </p:pic>
          <p:pic>
            <p:nvPicPr>
              <p:cNvPr id="7237" name="Hình ảnh 36" descr="Ảnh có chứa ảnh chụp màn hình&#10;&#10;Mô tả được tạo tự động">
                <a:extLst>
                  <a:ext uri="{FF2B5EF4-FFF2-40B4-BE49-F238E27FC236}">
                    <a16:creationId xmlns:a16="http://schemas.microsoft.com/office/drawing/2014/main" id="{147A5861-8DF7-4141-8195-0189F38D417C}"/>
                  </a:ext>
                </a:extLst>
              </p:cNvPr>
              <p:cNvPicPr>
                <a:picLocks noChangeAspect="1"/>
              </p:cNvPicPr>
              <p:nvPr/>
            </p:nvPicPr>
            <p:blipFill rotWithShape="1">
              <a:blip r:embed="rId3">
                <a:extLst>
                  <a:ext uri="{28A0092B-C50C-407E-A947-70E740481C1C}">
                    <a14:useLocalDpi xmlns:a14="http://schemas.microsoft.com/office/drawing/2010/main" val="0"/>
                  </a:ext>
                </a:extLst>
              </a:blip>
              <a:srcRect l="10274" t="63601" r="15821" b="30005"/>
              <a:stretch/>
            </p:blipFill>
            <p:spPr>
              <a:xfrm>
                <a:off x="5582776" y="2695861"/>
                <a:ext cx="251763" cy="403084"/>
              </a:xfrm>
              <a:prstGeom prst="rect">
                <a:avLst/>
              </a:prstGeom>
              <a:ln>
                <a:solidFill>
                  <a:srgbClr val="008000"/>
                </a:solidFill>
              </a:ln>
            </p:spPr>
          </p:pic>
          <p:sp>
            <p:nvSpPr>
              <p:cNvPr id="7238" name="Hình tự do: Hình 68">
                <a:extLst>
                  <a:ext uri="{FF2B5EF4-FFF2-40B4-BE49-F238E27FC236}">
                    <a16:creationId xmlns:a16="http://schemas.microsoft.com/office/drawing/2014/main" id="{79E16095-BFEA-C994-BABD-F7AB70957019}"/>
                  </a:ext>
                </a:extLst>
              </p:cNvPr>
              <p:cNvSpPr/>
              <p:nvPr/>
            </p:nvSpPr>
            <p:spPr>
              <a:xfrm>
                <a:off x="3094698" y="3013379"/>
                <a:ext cx="2476911" cy="1160599"/>
              </a:xfrm>
              <a:custGeom>
                <a:avLst/>
                <a:gdLst>
                  <a:gd name="connsiteX0" fmla="*/ 2159000 w 2159000"/>
                  <a:gd name="connsiteY0" fmla="*/ 0 h 1066800"/>
                  <a:gd name="connsiteX1" fmla="*/ 2159000 w 2159000"/>
                  <a:gd name="connsiteY1" fmla="*/ 1066800 h 1066800"/>
                  <a:gd name="connsiteX2" fmla="*/ 0 w 2159000"/>
                  <a:gd name="connsiteY2" fmla="*/ 1066800 h 1066800"/>
                  <a:gd name="connsiteX0" fmla="*/ 2481958 w 2481958"/>
                  <a:gd name="connsiteY0" fmla="*/ 0 h 1757583"/>
                  <a:gd name="connsiteX1" fmla="*/ 2481958 w 2481958"/>
                  <a:gd name="connsiteY1" fmla="*/ 1066800 h 1757583"/>
                  <a:gd name="connsiteX2" fmla="*/ 0 w 2481958"/>
                  <a:gd name="connsiteY2" fmla="*/ 1757583 h 1757583"/>
                  <a:gd name="connsiteX0" fmla="*/ 2453346 w 2453346"/>
                  <a:gd name="connsiteY0" fmla="*/ 0 h 1407514"/>
                  <a:gd name="connsiteX1" fmla="*/ 2453346 w 2453346"/>
                  <a:gd name="connsiteY1" fmla="*/ 1066800 h 1407514"/>
                  <a:gd name="connsiteX2" fmla="*/ 0 w 2453346"/>
                  <a:gd name="connsiteY2" fmla="*/ 1407514 h 1407514"/>
                  <a:gd name="connsiteX0" fmla="*/ 2467377 w 2467377"/>
                  <a:gd name="connsiteY0" fmla="*/ 0 h 1996456"/>
                  <a:gd name="connsiteX1" fmla="*/ 2467377 w 2467377"/>
                  <a:gd name="connsiteY1" fmla="*/ 1066800 h 1996456"/>
                  <a:gd name="connsiteX2" fmla="*/ 0 w 2467377"/>
                  <a:gd name="connsiteY2" fmla="*/ 1996456 h 1996456"/>
                  <a:gd name="connsiteX0" fmla="*/ 2467377 w 2467377"/>
                  <a:gd name="connsiteY0" fmla="*/ 0 h 1996456"/>
                  <a:gd name="connsiteX1" fmla="*/ 2467377 w 2467377"/>
                  <a:gd name="connsiteY1" fmla="*/ 1066800 h 1996456"/>
                  <a:gd name="connsiteX2" fmla="*/ 0 w 2467377"/>
                  <a:gd name="connsiteY2" fmla="*/ 1996456 h 1996456"/>
                </a:gdLst>
                <a:ahLst/>
                <a:cxnLst>
                  <a:cxn ang="0">
                    <a:pos x="connsiteX0" y="connsiteY0"/>
                  </a:cxn>
                  <a:cxn ang="0">
                    <a:pos x="connsiteX1" y="connsiteY1"/>
                  </a:cxn>
                  <a:cxn ang="0">
                    <a:pos x="connsiteX2" y="connsiteY2"/>
                  </a:cxn>
                </a:cxnLst>
                <a:rect l="l" t="t" r="r" b="b"/>
                <a:pathLst>
                  <a:path w="2467377" h="1996456">
                    <a:moveTo>
                      <a:pt x="2467377" y="0"/>
                    </a:moveTo>
                    <a:lnTo>
                      <a:pt x="2467377" y="1066800"/>
                    </a:lnTo>
                    <a:lnTo>
                      <a:pt x="0" y="1996456"/>
                    </a:lnTo>
                  </a:path>
                </a:pathLst>
              </a:cu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vi-VN" sz="1500">
                  <a:solidFill>
                    <a:srgbClr val="0000FF"/>
                  </a:solidFill>
                  <a:latin typeface="#9Slide03 Arima Madurai Black" panose="00000A00000000000000" pitchFamily="2" charset="0"/>
                  <a:cs typeface="#9Slide03 Arima Madurai Black" panose="00000A00000000000000" pitchFamily="2" charset="0"/>
                </a:endParaRPr>
              </a:p>
            </p:txBody>
          </p:sp>
          <p:cxnSp>
            <p:nvCxnSpPr>
              <p:cNvPr id="7239" name="Đường nối Thẳng 77">
                <a:extLst>
                  <a:ext uri="{FF2B5EF4-FFF2-40B4-BE49-F238E27FC236}">
                    <a16:creationId xmlns:a16="http://schemas.microsoft.com/office/drawing/2014/main" id="{D11988B1-8C96-64FA-7AC3-AF5BF812F48C}"/>
                  </a:ext>
                </a:extLst>
              </p:cNvPr>
              <p:cNvCxnSpPr/>
              <p:nvPr/>
            </p:nvCxnSpPr>
            <p:spPr>
              <a:xfrm>
                <a:off x="5573615" y="1716113"/>
                <a:ext cx="0" cy="1028700"/>
              </a:xfrm>
              <a:prstGeom prst="line">
                <a:avLst/>
              </a:prstGeom>
              <a:ln w="28575">
                <a:solidFill>
                  <a:srgbClr val="008000"/>
                </a:solidFill>
                <a:prstDash val="dash"/>
              </a:ln>
            </p:spPr>
            <p:style>
              <a:lnRef idx="1">
                <a:schemeClr val="accent1"/>
              </a:lnRef>
              <a:fillRef idx="0">
                <a:schemeClr val="accent1"/>
              </a:fillRef>
              <a:effectRef idx="0">
                <a:schemeClr val="accent1"/>
              </a:effectRef>
              <a:fontRef idx="minor">
                <a:schemeClr val="tx1"/>
              </a:fontRef>
            </p:style>
          </p:cxnSp>
        </p:grpSp>
        <p:sp>
          <p:nvSpPr>
            <p:cNvPr id="7221" name="Hộp Văn bản 79">
              <a:extLst>
                <a:ext uri="{FF2B5EF4-FFF2-40B4-BE49-F238E27FC236}">
                  <a16:creationId xmlns:a16="http://schemas.microsoft.com/office/drawing/2014/main" id="{FCE8CAF0-287E-2D75-E3E0-98550051888C}"/>
                </a:ext>
              </a:extLst>
            </p:cNvPr>
            <p:cNvSpPr txBox="1"/>
            <p:nvPr/>
          </p:nvSpPr>
          <p:spPr>
            <a:xfrm>
              <a:off x="2295787" y="3748489"/>
              <a:ext cx="1302808" cy="323165"/>
            </a:xfrm>
            <a:prstGeom prst="rect">
              <a:avLst/>
            </a:prstGeom>
            <a:noFill/>
          </p:spPr>
          <p:txBody>
            <a:bodyPr wrap="square" rtlCol="0">
              <a:spAutoFit/>
            </a:bodyPr>
            <a:lstStyle/>
            <a:p>
              <a:r>
                <a:rPr lang="en-US" sz="1500" b="1" dirty="0">
                  <a:solidFill>
                    <a:srgbClr val="0000FF"/>
                  </a:solidFill>
                  <a:latin typeface="#9Slide03 Arima Madurai Black" panose="00000A00000000000000" pitchFamily="2" charset="0"/>
                  <a:cs typeface="#9Slide03 Arima Madurai Black" panose="00000A00000000000000" pitchFamily="2" charset="0"/>
                </a:rPr>
                <a:t>3,8.10</a:t>
              </a:r>
              <a:r>
                <a:rPr lang="en-US" sz="1500" b="1" baseline="30000" dirty="0">
                  <a:solidFill>
                    <a:srgbClr val="0000FF"/>
                  </a:solidFill>
                  <a:latin typeface="#9Slide03 Arima Madurai Black" panose="00000A00000000000000" pitchFamily="2" charset="0"/>
                  <a:cs typeface="#9Slide03 Arima Madurai Black" panose="00000A00000000000000" pitchFamily="2" charset="0"/>
                </a:rPr>
                <a:t>-7 </a:t>
              </a:r>
              <a:endParaRPr lang="vi-VN" sz="1500" b="1" baseline="30000" dirty="0">
                <a:solidFill>
                  <a:srgbClr val="0000FF"/>
                </a:solidFill>
                <a:latin typeface="#9Slide03 Arima Madurai Black" panose="00000A00000000000000" pitchFamily="2" charset="0"/>
                <a:cs typeface="#9Slide03 Arima Madurai Black" panose="00000A00000000000000" pitchFamily="2" charset="0"/>
              </a:endParaRPr>
            </a:p>
          </p:txBody>
        </p:sp>
        <p:grpSp>
          <p:nvGrpSpPr>
            <p:cNvPr id="7222" name="Nhóm 20">
              <a:extLst>
                <a:ext uri="{FF2B5EF4-FFF2-40B4-BE49-F238E27FC236}">
                  <a16:creationId xmlns:a16="http://schemas.microsoft.com/office/drawing/2014/main" id="{7C493BD0-0280-9E0D-CD23-C7C6882FE6B1}"/>
                </a:ext>
              </a:extLst>
            </p:cNvPr>
            <p:cNvGrpSpPr/>
            <p:nvPr/>
          </p:nvGrpSpPr>
          <p:grpSpPr>
            <a:xfrm>
              <a:off x="5843698" y="1407134"/>
              <a:ext cx="3569597" cy="2766845"/>
              <a:chOff x="5843698" y="1407134"/>
              <a:chExt cx="3569597" cy="2766845"/>
            </a:xfrm>
          </p:grpSpPr>
          <p:grpSp>
            <p:nvGrpSpPr>
              <p:cNvPr id="7230" name="Nhóm 13">
                <a:extLst>
                  <a:ext uri="{FF2B5EF4-FFF2-40B4-BE49-F238E27FC236}">
                    <a16:creationId xmlns:a16="http://schemas.microsoft.com/office/drawing/2014/main" id="{102438E6-A754-A5AF-4742-50CCBE434910}"/>
                  </a:ext>
                </a:extLst>
              </p:cNvPr>
              <p:cNvGrpSpPr/>
              <p:nvPr/>
            </p:nvGrpSpPr>
            <p:grpSpPr>
              <a:xfrm>
                <a:off x="5845700" y="1407134"/>
                <a:ext cx="1571261" cy="1508115"/>
                <a:chOff x="5845700" y="1407134"/>
                <a:chExt cx="1571261" cy="1508115"/>
              </a:xfrm>
            </p:grpSpPr>
            <p:cxnSp>
              <p:nvCxnSpPr>
                <p:cNvPr id="7233" name="Đường nối Thẳng 48">
                  <a:extLst>
                    <a:ext uri="{FF2B5EF4-FFF2-40B4-BE49-F238E27FC236}">
                      <a16:creationId xmlns:a16="http://schemas.microsoft.com/office/drawing/2014/main" id="{C80A8681-6FEF-1C64-8E5B-787BC7BB663D}"/>
                    </a:ext>
                  </a:extLst>
                </p:cNvPr>
                <p:cNvCxnSpPr>
                  <a:cxnSpLocks/>
                </p:cNvCxnSpPr>
                <p:nvPr/>
              </p:nvCxnSpPr>
              <p:spPr>
                <a:xfrm>
                  <a:off x="5845700" y="1716113"/>
                  <a:ext cx="0" cy="1199136"/>
                </a:xfrm>
                <a:prstGeom prst="line">
                  <a:avLst/>
                </a:prstGeom>
                <a:ln w="28575">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7234" name="Đường kết nối Mũi tên Thẳng 49">
                  <a:extLst>
                    <a:ext uri="{FF2B5EF4-FFF2-40B4-BE49-F238E27FC236}">
                      <a16:creationId xmlns:a16="http://schemas.microsoft.com/office/drawing/2014/main" id="{070C965A-4B03-3C0E-BB74-71C2D1D6B6BB}"/>
                    </a:ext>
                  </a:extLst>
                </p:cNvPr>
                <p:cNvCxnSpPr>
                  <a:cxnSpLocks/>
                </p:cNvCxnSpPr>
                <p:nvPr/>
              </p:nvCxnSpPr>
              <p:spPr>
                <a:xfrm>
                  <a:off x="5845700" y="2294668"/>
                  <a:ext cx="1571261"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35" name="Hộp Văn bản 52">
                  <a:extLst>
                    <a:ext uri="{FF2B5EF4-FFF2-40B4-BE49-F238E27FC236}">
                      <a16:creationId xmlns:a16="http://schemas.microsoft.com/office/drawing/2014/main" id="{994CCDF0-13BF-8B0C-74B2-A6C46A05C60B}"/>
                    </a:ext>
                  </a:extLst>
                </p:cNvPr>
                <p:cNvSpPr txBox="1"/>
                <p:nvPr/>
              </p:nvSpPr>
              <p:spPr>
                <a:xfrm>
                  <a:off x="5916975" y="1407134"/>
                  <a:ext cx="1417597" cy="323165"/>
                </a:xfrm>
                <a:prstGeom prst="rect">
                  <a:avLst/>
                </a:prstGeom>
                <a:noFill/>
                <a:ln>
                  <a:noFill/>
                </a:ln>
              </p:spPr>
              <p:txBody>
                <a:bodyPr wrap="square" rtlCol="0">
                  <a:spAutoFit/>
                </a:bodyPr>
                <a:lstStyle/>
                <a:p>
                  <a:pPr algn="ctr"/>
                  <a:r>
                    <a:rPr lang="en-US"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t</a:t>
                  </a:r>
                  <a:r>
                    <a:rPr lang="vi-VN" sz="1500" dirty="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ia hồng ngoại</a:t>
                  </a:r>
                </a:p>
              </p:txBody>
            </p:sp>
          </p:grpSp>
          <p:sp>
            <p:nvSpPr>
              <p:cNvPr id="7231" name="Hình tự do: Hình 74">
                <a:extLst>
                  <a:ext uri="{FF2B5EF4-FFF2-40B4-BE49-F238E27FC236}">
                    <a16:creationId xmlns:a16="http://schemas.microsoft.com/office/drawing/2014/main" id="{ACF11D44-F2F0-9E93-1C03-6D64D9893DD6}"/>
                  </a:ext>
                </a:extLst>
              </p:cNvPr>
              <p:cNvSpPr/>
              <p:nvPr/>
            </p:nvSpPr>
            <p:spPr>
              <a:xfrm flipH="1">
                <a:off x="5843698" y="3026603"/>
                <a:ext cx="2480405" cy="1147376"/>
              </a:xfrm>
              <a:custGeom>
                <a:avLst/>
                <a:gdLst>
                  <a:gd name="connsiteX0" fmla="*/ 2159000 w 2159000"/>
                  <a:gd name="connsiteY0" fmla="*/ 0 h 1066800"/>
                  <a:gd name="connsiteX1" fmla="*/ 2159000 w 2159000"/>
                  <a:gd name="connsiteY1" fmla="*/ 1066800 h 1066800"/>
                  <a:gd name="connsiteX2" fmla="*/ 0 w 2159000"/>
                  <a:gd name="connsiteY2" fmla="*/ 1066800 h 1066800"/>
                  <a:gd name="connsiteX0" fmla="*/ 2481958 w 2481958"/>
                  <a:gd name="connsiteY0" fmla="*/ 0 h 1757583"/>
                  <a:gd name="connsiteX1" fmla="*/ 2481958 w 2481958"/>
                  <a:gd name="connsiteY1" fmla="*/ 1066800 h 1757583"/>
                  <a:gd name="connsiteX2" fmla="*/ 0 w 2481958"/>
                  <a:gd name="connsiteY2" fmla="*/ 1757583 h 1757583"/>
                  <a:gd name="connsiteX0" fmla="*/ 2453346 w 2453346"/>
                  <a:gd name="connsiteY0" fmla="*/ 0 h 1407514"/>
                  <a:gd name="connsiteX1" fmla="*/ 2453346 w 2453346"/>
                  <a:gd name="connsiteY1" fmla="*/ 1066800 h 1407514"/>
                  <a:gd name="connsiteX2" fmla="*/ 0 w 2453346"/>
                  <a:gd name="connsiteY2" fmla="*/ 1407514 h 1407514"/>
                  <a:gd name="connsiteX0" fmla="*/ 2467377 w 2467377"/>
                  <a:gd name="connsiteY0" fmla="*/ 0 h 1996456"/>
                  <a:gd name="connsiteX1" fmla="*/ 2467377 w 2467377"/>
                  <a:gd name="connsiteY1" fmla="*/ 1066800 h 1996456"/>
                  <a:gd name="connsiteX2" fmla="*/ 0 w 2467377"/>
                  <a:gd name="connsiteY2" fmla="*/ 1996456 h 1996456"/>
                  <a:gd name="connsiteX0" fmla="*/ 2467377 w 2467377"/>
                  <a:gd name="connsiteY0" fmla="*/ 0 h 1996456"/>
                  <a:gd name="connsiteX1" fmla="*/ 2467377 w 2467377"/>
                  <a:gd name="connsiteY1" fmla="*/ 1066800 h 1996456"/>
                  <a:gd name="connsiteX2" fmla="*/ 0 w 2467377"/>
                  <a:gd name="connsiteY2" fmla="*/ 1996456 h 1996456"/>
                </a:gdLst>
                <a:ahLst/>
                <a:cxnLst>
                  <a:cxn ang="0">
                    <a:pos x="connsiteX0" y="connsiteY0"/>
                  </a:cxn>
                  <a:cxn ang="0">
                    <a:pos x="connsiteX1" y="connsiteY1"/>
                  </a:cxn>
                  <a:cxn ang="0">
                    <a:pos x="connsiteX2" y="connsiteY2"/>
                  </a:cxn>
                </a:cxnLst>
                <a:rect l="l" t="t" r="r" b="b"/>
                <a:pathLst>
                  <a:path w="2467377" h="1996456">
                    <a:moveTo>
                      <a:pt x="2467377" y="0"/>
                    </a:moveTo>
                    <a:lnTo>
                      <a:pt x="2467377" y="1066800"/>
                    </a:lnTo>
                    <a:lnTo>
                      <a:pt x="0" y="1996456"/>
                    </a:lnTo>
                  </a:path>
                </a:pathLst>
              </a:cu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vi-VN" sz="1500">
                  <a:solidFill>
                    <a:srgbClr val="0000FF"/>
                  </a:solidFill>
                  <a:latin typeface="#9Slide03 Arima Madurai Black" panose="00000A00000000000000" pitchFamily="2" charset="0"/>
                  <a:cs typeface="#9Slide03 Arima Madurai Black" panose="00000A00000000000000" pitchFamily="2" charset="0"/>
                </a:endParaRPr>
              </a:p>
            </p:txBody>
          </p:sp>
          <p:sp>
            <p:nvSpPr>
              <p:cNvPr id="7232" name="Hộp Văn bản 80">
                <a:extLst>
                  <a:ext uri="{FF2B5EF4-FFF2-40B4-BE49-F238E27FC236}">
                    <a16:creationId xmlns:a16="http://schemas.microsoft.com/office/drawing/2014/main" id="{8F189F6E-FDF3-C980-1671-389D51115E43}"/>
                  </a:ext>
                </a:extLst>
              </p:cNvPr>
              <p:cNvSpPr txBox="1"/>
              <p:nvPr/>
            </p:nvSpPr>
            <p:spPr>
              <a:xfrm>
                <a:off x="8110487" y="3734854"/>
                <a:ext cx="1302808" cy="323165"/>
              </a:xfrm>
              <a:prstGeom prst="rect">
                <a:avLst/>
              </a:prstGeom>
              <a:noFill/>
              <a:ln>
                <a:noFill/>
              </a:ln>
            </p:spPr>
            <p:txBody>
              <a:bodyPr wrap="square" rtlCol="0">
                <a:spAutoFit/>
              </a:bodyPr>
              <a:lstStyle/>
              <a:p>
                <a:r>
                  <a:rPr lang="en-US" sz="1500" b="1" dirty="0">
                    <a:solidFill>
                      <a:srgbClr val="0000FF"/>
                    </a:solidFill>
                    <a:latin typeface="#9Slide03 Arima Madurai Black" panose="00000A00000000000000" pitchFamily="2" charset="0"/>
                    <a:cs typeface="#9Slide03 Arima Madurai Black" panose="00000A00000000000000" pitchFamily="2" charset="0"/>
                  </a:rPr>
                  <a:t>7,6.10</a:t>
                </a:r>
                <a:r>
                  <a:rPr lang="en-US" sz="1500" b="1" baseline="30000" dirty="0">
                    <a:solidFill>
                      <a:srgbClr val="0000FF"/>
                    </a:solidFill>
                    <a:latin typeface="#9Slide03 Arima Madurai Black" panose="00000A00000000000000" pitchFamily="2" charset="0"/>
                    <a:cs typeface="#9Slide03 Arima Madurai Black" panose="00000A00000000000000" pitchFamily="2" charset="0"/>
                  </a:rPr>
                  <a:t>-7 </a:t>
                </a:r>
                <a:endParaRPr lang="vi-VN" sz="1500" b="1" baseline="30000" dirty="0">
                  <a:solidFill>
                    <a:srgbClr val="0000FF"/>
                  </a:solidFill>
                  <a:latin typeface="#9Slide03 Arima Madurai Black" panose="00000A00000000000000" pitchFamily="2" charset="0"/>
                  <a:cs typeface="#9Slide03 Arima Madurai Black" panose="00000A00000000000000" pitchFamily="2" charset="0"/>
                </a:endParaRPr>
              </a:p>
            </p:txBody>
          </p:sp>
        </p:grpSp>
        <p:grpSp>
          <p:nvGrpSpPr>
            <p:cNvPr id="7223" name="Nhóm 84">
              <a:extLst>
                <a:ext uri="{FF2B5EF4-FFF2-40B4-BE49-F238E27FC236}">
                  <a16:creationId xmlns:a16="http://schemas.microsoft.com/office/drawing/2014/main" id="{14DD48FF-3472-5FA4-C88E-9311ACBF7045}"/>
                </a:ext>
              </a:extLst>
            </p:cNvPr>
            <p:cNvGrpSpPr/>
            <p:nvPr/>
          </p:nvGrpSpPr>
          <p:grpSpPr>
            <a:xfrm>
              <a:off x="1206257" y="5078026"/>
              <a:ext cx="9547881" cy="323165"/>
              <a:chOff x="1206257" y="5078026"/>
              <a:chExt cx="9547881" cy="323165"/>
            </a:xfrm>
          </p:grpSpPr>
          <p:sp>
            <p:nvSpPr>
              <p:cNvPr id="7228" name="Hộp Văn bản 82">
                <a:extLst>
                  <a:ext uri="{FF2B5EF4-FFF2-40B4-BE49-F238E27FC236}">
                    <a16:creationId xmlns:a16="http://schemas.microsoft.com/office/drawing/2014/main" id="{E465D2D9-D0E7-28C5-2296-7C4929D62771}"/>
                  </a:ext>
                </a:extLst>
              </p:cNvPr>
              <p:cNvSpPr txBox="1"/>
              <p:nvPr/>
            </p:nvSpPr>
            <p:spPr>
              <a:xfrm>
                <a:off x="1206257" y="5078026"/>
                <a:ext cx="2901909" cy="323165"/>
              </a:xfrm>
              <a:prstGeom prst="rect">
                <a:avLst/>
              </a:prstGeom>
              <a:noFill/>
            </p:spPr>
            <p:txBody>
              <a:bodyPr wrap="square" rtlCol="0">
                <a:spAutoFit/>
              </a:bodyPr>
              <a:lstStyle/>
              <a:p>
                <a:pPr algn="ctr"/>
                <a:r>
                  <a:rPr lang="en-US" sz="150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B</a:t>
                </a:r>
                <a:r>
                  <a:rPr lang="vi-VN" sz="150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ước sóng ngắn</a:t>
                </a:r>
              </a:p>
            </p:txBody>
          </p:sp>
          <p:sp>
            <p:nvSpPr>
              <p:cNvPr id="7229" name="Hộp Văn bản 83">
                <a:extLst>
                  <a:ext uri="{FF2B5EF4-FFF2-40B4-BE49-F238E27FC236}">
                    <a16:creationId xmlns:a16="http://schemas.microsoft.com/office/drawing/2014/main" id="{6B73ECE0-8B58-D5B9-87F3-91CF43C23CF5}"/>
                  </a:ext>
                </a:extLst>
              </p:cNvPr>
              <p:cNvSpPr txBox="1"/>
              <p:nvPr/>
            </p:nvSpPr>
            <p:spPr>
              <a:xfrm>
                <a:off x="7852229" y="5078026"/>
                <a:ext cx="2901909" cy="323165"/>
              </a:xfrm>
              <a:prstGeom prst="rect">
                <a:avLst/>
              </a:prstGeom>
              <a:noFill/>
            </p:spPr>
            <p:txBody>
              <a:bodyPr wrap="square" rtlCol="0">
                <a:spAutoFit/>
              </a:bodyPr>
              <a:lstStyle/>
              <a:p>
                <a:pPr algn="ctr"/>
                <a:r>
                  <a:rPr lang="en-US" sz="150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B</a:t>
                </a:r>
                <a:r>
                  <a:rPr lang="vi-VN" sz="1500">
                    <a:solidFill>
                      <a:srgbClr val="0000FF"/>
                    </a:solidFill>
                    <a:latin typeface="#9Slide03 Arima Madurai Black" panose="00000A00000000000000" pitchFamily="2" charset="0"/>
                    <a:ea typeface="Tahoma" panose="020B0604030504040204" pitchFamily="34" charset="0"/>
                    <a:cs typeface="#9Slide03 Arima Madurai Black" panose="00000A00000000000000" pitchFamily="2" charset="0"/>
                  </a:rPr>
                  <a:t>ước sóng dài</a:t>
                </a:r>
              </a:p>
            </p:txBody>
          </p:sp>
        </p:grpSp>
        <p:cxnSp>
          <p:nvCxnSpPr>
            <p:cNvPr id="7224" name="Đường kết nối Mũi tên Thẳng 86">
              <a:extLst>
                <a:ext uri="{FF2B5EF4-FFF2-40B4-BE49-F238E27FC236}">
                  <a16:creationId xmlns:a16="http://schemas.microsoft.com/office/drawing/2014/main" id="{091CE748-314A-5CFA-D5BC-E6B70F39BA2F}"/>
                </a:ext>
              </a:extLst>
            </p:cNvPr>
            <p:cNvCxnSpPr>
              <a:cxnSpLocks/>
            </p:cNvCxnSpPr>
            <p:nvPr/>
          </p:nvCxnSpPr>
          <p:spPr>
            <a:xfrm>
              <a:off x="3987457" y="5211707"/>
              <a:ext cx="3744063" cy="0"/>
            </a:xfrm>
            <a:prstGeom prst="straightConnector1">
              <a:avLst/>
            </a:prstGeom>
            <a:ln w="5715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225" name="Nhóm 32">
              <a:extLst>
                <a:ext uri="{FF2B5EF4-FFF2-40B4-BE49-F238E27FC236}">
                  <a16:creationId xmlns:a16="http://schemas.microsoft.com/office/drawing/2014/main" id="{5E7D07AB-A7BD-30A6-E24C-271EB63E9CC5}"/>
                </a:ext>
              </a:extLst>
            </p:cNvPr>
            <p:cNvGrpSpPr/>
            <p:nvPr/>
          </p:nvGrpSpPr>
          <p:grpSpPr>
            <a:xfrm>
              <a:off x="698437" y="3587750"/>
              <a:ext cx="10566625" cy="470269"/>
              <a:chOff x="698437" y="3587750"/>
              <a:chExt cx="10566625" cy="470269"/>
            </a:xfrm>
          </p:grpSpPr>
          <p:cxnSp>
            <p:nvCxnSpPr>
              <p:cNvPr id="7226" name="Đường kết nối Mũi tên Thẳng 3">
                <a:extLst>
                  <a:ext uri="{FF2B5EF4-FFF2-40B4-BE49-F238E27FC236}">
                    <a16:creationId xmlns:a16="http://schemas.microsoft.com/office/drawing/2014/main" id="{38225A97-0F38-4F2D-9407-045FCAF4DF0F}"/>
                  </a:ext>
                </a:extLst>
              </p:cNvPr>
              <p:cNvCxnSpPr>
                <a:cxnSpLocks/>
              </p:cNvCxnSpPr>
              <p:nvPr/>
            </p:nvCxnSpPr>
            <p:spPr>
              <a:xfrm flipH="1">
                <a:off x="1028700" y="3587750"/>
                <a:ext cx="10236362"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227" name="Hộp Văn bản 6">
                <a:extLst>
                  <a:ext uri="{FF2B5EF4-FFF2-40B4-BE49-F238E27FC236}">
                    <a16:creationId xmlns:a16="http://schemas.microsoft.com/office/drawing/2014/main" id="{26F822C3-AAD0-5D65-5C03-5EB0F67022E8}"/>
                  </a:ext>
                </a:extLst>
              </p:cNvPr>
              <p:cNvSpPr txBox="1"/>
              <p:nvPr/>
            </p:nvSpPr>
            <p:spPr>
              <a:xfrm>
                <a:off x="698437" y="3734854"/>
                <a:ext cx="1117921" cy="323165"/>
              </a:xfrm>
              <a:prstGeom prst="rect">
                <a:avLst/>
              </a:prstGeom>
              <a:noFill/>
            </p:spPr>
            <p:txBody>
              <a:bodyPr wrap="square" rtlCol="0">
                <a:spAutoFit/>
              </a:bodyPr>
              <a:lstStyle/>
              <a:p>
                <a:r>
                  <a:rPr lang="en-US" sz="1500" b="1" dirty="0">
                    <a:solidFill>
                      <a:srgbClr val="0000FF"/>
                    </a:solidFill>
                    <a:latin typeface="#9Slide03 Arima Madurai Black" panose="00000A00000000000000" pitchFamily="2" charset="0"/>
                    <a:cs typeface="#9Slide03 Arima Madurai Black" panose="00000A00000000000000" pitchFamily="2" charset="0"/>
                  </a:rPr>
                  <a:t>(m)</a:t>
                </a:r>
                <a:endParaRPr lang="vi-VN" sz="1500" b="1" dirty="0">
                  <a:solidFill>
                    <a:srgbClr val="0000FF"/>
                  </a:solidFill>
                  <a:latin typeface="#9Slide03 Arima Madurai Black" panose="00000A00000000000000" pitchFamily="2" charset="0"/>
                  <a:cs typeface="#9Slide03 Arima Madurai Black" panose="00000A00000000000000" pitchFamily="2" charset="0"/>
                </a:endParaRPr>
              </a:p>
            </p:txBody>
          </p:sp>
        </p:grpSp>
      </p:grpSp>
      <p:sp>
        <p:nvSpPr>
          <p:cNvPr id="3" name="TextBox 2">
            <a:extLst>
              <a:ext uri="{FF2B5EF4-FFF2-40B4-BE49-F238E27FC236}">
                <a16:creationId xmlns:a16="http://schemas.microsoft.com/office/drawing/2014/main" id="{A64AC60C-D3A9-924B-034A-C7474A04C81E}"/>
              </a:ext>
            </a:extLst>
          </p:cNvPr>
          <p:cNvSpPr txBox="1"/>
          <p:nvPr/>
        </p:nvSpPr>
        <p:spPr>
          <a:xfrm>
            <a:off x="797682" y="1009646"/>
            <a:ext cx="10301242" cy="1374844"/>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marL="342900" lvl="0" indent="-342900" algn="just">
              <a:lnSpc>
                <a:spcPct val="150000"/>
              </a:lnSpc>
              <a:buFont typeface="Wingdings" panose="05000000000000000000" pitchFamily="2" charset="2"/>
              <a:buChar char="@"/>
              <a:tabLst>
                <a:tab pos="180340" algn="l"/>
                <a:tab pos="270510" algn="l"/>
                <a:tab pos="450215" algn="l"/>
                <a:tab pos="540385" algn="l"/>
                <a:tab pos="630555" algn="l"/>
                <a:tab pos="3420745" algn="l"/>
              </a:tabLst>
            </a:pPr>
            <a:r>
              <a:rPr lang="vi-VN" sz="26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Sóng điện từ bao gồm một dải rộng tần số (hoặc bước sóng), gọi là </a:t>
            </a:r>
            <a:r>
              <a:rPr lang="vi-VN" sz="26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thang sóng điện từ.</a:t>
            </a:r>
            <a:endParaRPr lang="en-US" sz="26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1526999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210"/>
                                        </p:tgtEl>
                                        <p:attrNameLst>
                                          <p:attrName>style.visibility</p:attrName>
                                        </p:attrNameLst>
                                      </p:cBhvr>
                                      <p:to>
                                        <p:strVal val="visible"/>
                                      </p:to>
                                    </p:set>
                                    <p:animEffect transition="in" filter="wipe(up)">
                                      <p:cBhvr>
                                        <p:cTn id="15" dur="750"/>
                                        <p:tgtEl>
                                          <p:spTgt spid="7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7" name="!!1">
            <a:extLst>
              <a:ext uri="{FF2B5EF4-FFF2-40B4-BE49-F238E27FC236}">
                <a16:creationId xmlns:a16="http://schemas.microsoft.com/office/drawing/2014/main" id="{B0F2F29B-64D2-4304-ACBC-C9F7572891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2">
            <a:extLst>
              <a:ext uri="{FF2B5EF4-FFF2-40B4-BE49-F238E27FC236}">
                <a16:creationId xmlns:a16="http://schemas.microsoft.com/office/drawing/2014/main" id="{130A8807-78E4-4682-A6A7-22F9C6AC2C15}"/>
              </a:ext>
            </a:extLst>
          </p:cNvPr>
          <p:cNvSpPr txBox="1">
            <a:spLocks/>
          </p:cNvSpPr>
          <p:nvPr/>
        </p:nvSpPr>
        <p:spPr>
          <a:xfrm>
            <a:off x="1889786" y="-2102503"/>
            <a:ext cx="8321566" cy="1301909"/>
          </a:xfrm>
          <a:prstGeom prst="roundRect">
            <a:avLst/>
          </a:prstGeom>
          <a:solidFill>
            <a:schemeClr val="accent6">
              <a:lumMod val="20000"/>
              <a:lumOff val="80000"/>
            </a:schemeClr>
          </a:solidFill>
          <a:ln w="28575">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72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rPr>
              <a:t>ĐIỆN TỪ TRƯỜNG SÓNG ĐIỆN TỪ</a:t>
            </a:r>
          </a:p>
        </p:txBody>
      </p:sp>
      <p:sp>
        <p:nvSpPr>
          <p:cNvPr id="125" name="TextBox 124">
            <a:extLst>
              <a:ext uri="{FF2B5EF4-FFF2-40B4-BE49-F238E27FC236}">
                <a16:creationId xmlns:a16="http://schemas.microsoft.com/office/drawing/2014/main" id="{614D2502-588A-47DB-B473-EE2AAF350C2E}"/>
              </a:ext>
            </a:extLst>
          </p:cNvPr>
          <p:cNvSpPr txBox="1"/>
          <p:nvPr/>
        </p:nvSpPr>
        <p:spPr>
          <a:xfrm>
            <a:off x="1889786" y="-4033260"/>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rPr>
              <a:t>CHỦ ĐỀ 6</a:t>
            </a:r>
          </a:p>
        </p:txBody>
      </p:sp>
      <p:sp>
        <p:nvSpPr>
          <p:cNvPr id="123" name="TextBox 122">
            <a:extLst>
              <a:ext uri="{FF2B5EF4-FFF2-40B4-BE49-F238E27FC236}">
                <a16:creationId xmlns:a16="http://schemas.microsoft.com/office/drawing/2014/main" id="{312D9462-11C9-42A6-AFFE-6F6A4B02FC4A}"/>
              </a:ext>
            </a:extLst>
          </p:cNvPr>
          <p:cNvSpPr txBox="1"/>
          <p:nvPr/>
        </p:nvSpPr>
        <p:spPr>
          <a:xfrm>
            <a:off x="477202" y="537217"/>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b="1">
                <a:solidFill>
                  <a:srgbClr val="C00000"/>
                </a:solidFill>
                <a:highlight>
                  <a:srgbClr val="FFFF00"/>
                </a:highlight>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B</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sym typeface="Wingdings" panose="05000000000000000000" pitchFamily="2" charset="2"/>
              </a:rPr>
              <a:t>.</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Đặc</a:t>
            </a:r>
            <a:r>
              <a:rPr kumimoji="0" lang="de-DE" sz="2800" b="1" i="0" u="none" strike="noStrike" kern="1200" cap="none" spc="0" normalizeH="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điểm của</a:t>
            </a:r>
            <a:r>
              <a:rPr kumimoji="0" lang="de-DE" sz="2800" b="1" i="0" u="none" strike="noStrike" kern="1200" cap="none" spc="0" normalizeH="0" baseline="0" noProof="0">
                <a:ln>
                  <a:noFill/>
                </a:ln>
                <a:solidFill>
                  <a:srgbClr val="C00000"/>
                </a:solidFill>
                <a:effectLst/>
                <a:highlight>
                  <a:srgbClr val="FFFF00"/>
                </a:highlight>
                <a:uLnTx/>
                <a:uFillTx/>
                <a:latin typeface="#9Slide03 Arima Madurai Black" panose="00000A00000000000000" pitchFamily="2" charset="0"/>
                <a:ea typeface="Times New Roman" panose="02020603050405020304" pitchFamily="18" charset="0"/>
                <a:cs typeface="#9Slide03 Arima Madurai Black" panose="00000A00000000000000" pitchFamily="2" charset="0"/>
              </a:rPr>
              <a:t> sóng điện từ:</a:t>
            </a:r>
            <a:endParaRPr kumimoji="0" lang="en-US" sz="2800" b="0" i="0" u="none" strike="noStrike" kern="1200" cap="none" spc="0" normalizeH="0" baseline="0" noProof="0" dirty="0">
              <a:ln>
                <a:noFill/>
              </a:ln>
              <a:solidFill>
                <a:srgbClr val="C00000"/>
              </a:solidFill>
              <a:effectLst/>
              <a:highlight>
                <a:srgbClr val="FFFF00"/>
              </a:highlight>
              <a:uLnTx/>
              <a:uFillTx/>
              <a:latin typeface="#9Slide03 Arima Madurai Black" panose="00000A00000000000000" pitchFamily="2" charset="0"/>
              <a:ea typeface="+mn-ea"/>
              <a:cs typeface="#9Slide03 Arima Madurai Black" panose="00000A00000000000000" pitchFamily="2" charset="0"/>
            </a:endParaRPr>
          </a:p>
        </p:txBody>
      </p:sp>
      <p:pic>
        <p:nvPicPr>
          <p:cNvPr id="2" name="Picture 2" descr="Tác Hại Của Sóng Điện Từ: Hiểu Rõ Để Phòng Ngừa!, Tác Hại Của Sóng Điện Từ  Đến Sức Khoẻ Con Người">
            <a:extLst>
              <a:ext uri="{FF2B5EF4-FFF2-40B4-BE49-F238E27FC236}">
                <a16:creationId xmlns:a16="http://schemas.microsoft.com/office/drawing/2014/main" id="{B4C21D0C-662B-DD01-C386-64D5EFD56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63094" y="-73041"/>
            <a:ext cx="7041366" cy="69945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416CD4-F23D-D71F-A488-B4276BBF6DE0}"/>
              </a:ext>
            </a:extLst>
          </p:cNvPr>
          <p:cNvSpPr txBox="1"/>
          <p:nvPr/>
        </p:nvSpPr>
        <p:spPr>
          <a:xfrm>
            <a:off x="186995" y="1754861"/>
            <a:ext cx="5367878" cy="4030891"/>
          </a:xfrm>
          <a:prstGeom prst="roundRect">
            <a:avLst/>
          </a:prstGeom>
          <a:solidFill>
            <a:schemeClr val="accent6">
              <a:lumMod val="20000"/>
              <a:lumOff val="80000"/>
            </a:schemeClr>
          </a:solidFill>
          <a:ln w="19050">
            <a:solidFill>
              <a:schemeClr val="accent1"/>
            </a:solidFill>
            <a:prstDash val="dash"/>
          </a:ln>
        </p:spPr>
        <p:txBody>
          <a:bodyPr wrap="square">
            <a:spAutoFit/>
          </a:bodyPr>
          <a:lstStyle/>
          <a:p>
            <a:pPr marL="342900" lvl="0" indent="-342900" algn="just">
              <a:lnSpc>
                <a:spcPct val="150000"/>
              </a:lnSpc>
              <a:buFont typeface="Wingdings" panose="05000000000000000000" pitchFamily="2" charset="2"/>
              <a:buChar char="@"/>
              <a:tabLst>
                <a:tab pos="180340" algn="l"/>
                <a:tab pos="270510" algn="l"/>
                <a:tab pos="450215" algn="l"/>
                <a:tab pos="540385" algn="l"/>
                <a:tab pos="630555" algn="l"/>
                <a:tab pos="3420745" algn="l"/>
              </a:tabLst>
            </a:pPr>
            <a:r>
              <a:rPr lang="vi-VN" sz="26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Sóng điện từ truyền được trong các môi trường vật chất và </a:t>
            </a:r>
            <a:r>
              <a:rPr lang="vi-VN" sz="2600" dirty="0">
                <a:solidFill>
                  <a:srgbClr val="FF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cả trong chân không </a:t>
            </a:r>
            <a:r>
              <a:rPr lang="vi-VN" sz="26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 vận tốc bằng vận tốc ánh sáng</a:t>
            </a:r>
            <a:r>
              <a:rPr lang="en-US" sz="26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600" b="1" dirty="0">
                <a:solidFill>
                  <a:srgbClr val="276668"/>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fr-FR" sz="2600" b="1" dirty="0">
                <a:solidFill>
                  <a:srgbClr val="276668"/>
                </a:solidFill>
                <a:latin typeface="#9Slide03 Arima Madurai" panose="00000500000000000000" pitchFamily="2" charset="0"/>
                <a:ea typeface="Calibri" panose="020F0502020204030204" pitchFamily="34" charset="0"/>
                <a:cs typeface="#9Slide03 Arima Madurai" panose="00000500000000000000" pitchFamily="2" charset="0"/>
              </a:rPr>
              <a:t>3.10</a:t>
            </a:r>
            <a:r>
              <a:rPr lang="fr-FR" sz="2600" b="1" baseline="30000" dirty="0">
                <a:solidFill>
                  <a:srgbClr val="276668"/>
                </a:solidFill>
                <a:latin typeface="#9Slide03 Arima Madurai" panose="00000500000000000000" pitchFamily="2" charset="0"/>
                <a:ea typeface="Calibri" panose="020F0502020204030204" pitchFamily="34" charset="0"/>
                <a:cs typeface="#9Slide03 Arima Madurai" panose="00000500000000000000" pitchFamily="2" charset="0"/>
              </a:rPr>
              <a:t>8</a:t>
            </a:r>
            <a:r>
              <a:rPr lang="fr-FR" sz="2600" b="1" dirty="0">
                <a:solidFill>
                  <a:srgbClr val="276668"/>
                </a:solidFill>
                <a:latin typeface="#9Slide03 Arima Madurai" panose="00000500000000000000" pitchFamily="2" charset="0"/>
                <a:ea typeface="Calibri" panose="020F0502020204030204" pitchFamily="34" charset="0"/>
                <a:cs typeface="#9Slide03 Arima Madurai" panose="00000500000000000000" pitchFamily="2" charset="0"/>
              </a:rPr>
              <a:t> </a:t>
            </a:r>
            <a:r>
              <a:rPr lang="nl-NL" sz="2600" b="1" dirty="0">
                <a:solidFill>
                  <a:srgbClr val="276668"/>
                </a:solidFill>
                <a:latin typeface="#9Slide03 Arima Madurai" panose="00000500000000000000" pitchFamily="2" charset="0"/>
                <a:ea typeface="Calibri" panose="020F0502020204030204" pitchFamily="34" charset="0"/>
                <a:cs typeface="#9Slide03 Arima Madurai" panose="00000500000000000000" pitchFamily="2" charset="0"/>
              </a:rPr>
              <a:t>m/s</a:t>
            </a:r>
            <a:r>
              <a:rPr lang="en-US" sz="2600" b="1" dirty="0">
                <a:solidFill>
                  <a:srgbClr val="276668"/>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00" dirty="0">
                <a:solidFill>
                  <a:srgbClr val="276668"/>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đây là khác biệt so với sóng cơ. </a:t>
            </a:r>
          </a:p>
        </p:txBody>
      </p:sp>
    </p:spTree>
    <p:extLst>
      <p:ext uri="{BB962C8B-B14F-4D97-AF65-F5344CB8AC3E}">
        <p14:creationId xmlns:p14="http://schemas.microsoft.com/office/powerpoint/2010/main" val="270140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up)">
                                      <p:cBhvr>
                                        <p:cTn id="7" dur="500"/>
                                        <p:tgtEl>
                                          <p:spTgt spid="123"/>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750"/>
                                        <p:tgtEl>
                                          <p:spTgt spid="4"/>
                                        </p:tgtEl>
                                      </p:cBhvr>
                                    </p:animEffect>
                                  </p:childTnLst>
                                </p:cTn>
                              </p:par>
                              <p:par>
                                <p:cTn id="11" presetID="22" presetClass="entr" presetSubtype="8" fill="hold" nodeType="with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4" grpId="0" animBg="1"/>
    </p:bldLst>
  </p:timing>
</p:sld>
</file>

<file path=ppt/theme/theme1.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3909</Words>
  <Application>Microsoft Office PowerPoint</Application>
  <PresentationFormat>Widescreen</PresentationFormat>
  <Paragraphs>513</Paragraphs>
  <Slides>59</Slides>
  <Notes>48</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80" baseType="lpstr">
      <vt:lpstr>#9Slide03 Ample</vt:lpstr>
      <vt:lpstr>#9Slide03 Arima Madurai</vt:lpstr>
      <vt:lpstr>#9Slide03 Arima Madurai Black</vt:lpstr>
      <vt:lpstr>#9Slide03 Arima Madurai Bold</vt:lpstr>
      <vt:lpstr>#9Slide03 BoosterNextFYBlack</vt:lpstr>
      <vt:lpstr>#9Slide03 IcielSmoothy Sans</vt:lpstr>
      <vt:lpstr>#9Slide07 SVNA Love Of Thunder</vt:lpstr>
      <vt:lpstr>Amazone</vt:lpstr>
      <vt:lpstr>Arial</vt:lpstr>
      <vt:lpstr>Bebas Neue</vt:lpstr>
      <vt:lpstr>Calibri</vt:lpstr>
      <vt:lpstr>Cambria Math</vt:lpstr>
      <vt:lpstr>Century Gothic</vt:lpstr>
      <vt:lpstr>Fira Sans</vt:lpstr>
      <vt:lpstr>Nunito</vt:lpstr>
      <vt:lpstr>Titan One</vt:lpstr>
      <vt:lpstr>Viga</vt:lpstr>
      <vt:lpstr>Wingdings</vt:lpstr>
      <vt:lpstr>Save the Elephant Day by Slidesgo</vt:lpstr>
      <vt:lpstr>1_Save the Elephant Day by Slidesgo</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Trà Bùi</dc:creator>
  <cp:lastModifiedBy>Administrator</cp:lastModifiedBy>
  <cp:revision>26</cp:revision>
  <dcterms:created xsi:type="dcterms:W3CDTF">2023-06-09T14:03:04Z</dcterms:created>
  <dcterms:modified xsi:type="dcterms:W3CDTF">2024-11-29T06:45:09Z</dcterms:modified>
</cp:coreProperties>
</file>