
<file path=[Content_Types].xml><?xml version="1.0" encoding="utf-8"?>
<Types xmlns="http://schemas.openxmlformats.org/package/2006/content-types">
  <Default Extension="png" ContentType="image/png"/>
  <Default Extension="mp3" ContentType="audio/unknown"/>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7" r:id="rId2"/>
  </p:sldMasterIdLst>
  <p:notesMasterIdLst>
    <p:notesMasterId r:id="rId32"/>
  </p:notesMasterIdLst>
  <p:sldIdLst>
    <p:sldId id="387" r:id="rId3"/>
    <p:sldId id="468" r:id="rId4"/>
    <p:sldId id="388" r:id="rId5"/>
    <p:sldId id="434" r:id="rId6"/>
    <p:sldId id="435" r:id="rId7"/>
    <p:sldId id="436" r:id="rId8"/>
    <p:sldId id="438" r:id="rId9"/>
    <p:sldId id="441" r:id="rId10"/>
    <p:sldId id="437" r:id="rId11"/>
    <p:sldId id="443" r:id="rId12"/>
    <p:sldId id="442" r:id="rId13"/>
    <p:sldId id="466" r:id="rId14"/>
    <p:sldId id="439" r:id="rId15"/>
    <p:sldId id="464" r:id="rId16"/>
    <p:sldId id="469" r:id="rId17"/>
    <p:sldId id="465" r:id="rId18"/>
    <p:sldId id="444" r:id="rId19"/>
    <p:sldId id="445" r:id="rId20"/>
    <p:sldId id="454" r:id="rId21"/>
    <p:sldId id="456" r:id="rId22"/>
    <p:sldId id="448" r:id="rId23"/>
    <p:sldId id="463" r:id="rId24"/>
    <p:sldId id="450" r:id="rId25"/>
    <p:sldId id="449" r:id="rId26"/>
    <p:sldId id="259" r:id="rId27"/>
    <p:sldId id="256" r:id="rId28"/>
    <p:sldId id="461" r:id="rId29"/>
    <p:sldId id="262" r:id="rId30"/>
    <p:sldId id="263"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p:scale>
          <a:sx n="73" d="100"/>
          <a:sy n="73" d="100"/>
        </p:scale>
        <p:origin x="-2034" y="-105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presProps" Target="presProps.xml"/><Relationship Id="rId46" Type="http://schemas.microsoft.com/office/2016/11/relationships/changesInfo" Target="changesInfos/changesInfo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i Thu Ha" userId="d1379d4f-dc73-4b5e-a750-b1b89982e635" providerId="ADAL" clId="{E5911E3F-03C4-4D25-80A2-F39317E25862}"/>
    <pc:docChg chg="undo custSel addSld delSld modSld delMainMaster modMainMaster">
      <pc:chgData name="Mai Thu Ha" userId="d1379d4f-dc73-4b5e-a750-b1b89982e635" providerId="ADAL" clId="{E5911E3F-03C4-4D25-80A2-F39317E25862}" dt="2022-07-23T09:49:12.028" v="3628" actId="2711"/>
      <pc:docMkLst>
        <pc:docMk/>
      </pc:docMkLst>
      <pc:sldChg chg="modSp del">
        <pc:chgData name="Mai Thu Ha" userId="d1379d4f-dc73-4b5e-a750-b1b89982e635" providerId="ADAL" clId="{E5911E3F-03C4-4D25-80A2-F39317E25862}" dt="2022-07-21T07:34:02.963" v="3150"/>
        <pc:sldMkLst>
          <pc:docMk/>
          <pc:sldMk cId="1941695794" sldId="256"/>
        </pc:sldMkLst>
        <pc:spChg chg="mod">
          <ac:chgData name="Mai Thu Ha" userId="d1379d4f-dc73-4b5e-a750-b1b89982e635" providerId="ADAL" clId="{E5911E3F-03C4-4D25-80A2-F39317E25862}" dt="2022-07-21T07:34:02.963" v="3150"/>
          <ac:spMkLst>
            <pc:docMk/>
            <pc:sldMk cId="1941695794" sldId="256"/>
            <ac:spMk id="24" creationId="{4605F6AC-8356-4661-B6A4-309609CF4CCF}"/>
          </ac:spMkLst>
        </pc:spChg>
      </pc:sldChg>
      <pc:sldChg chg="del">
        <pc:chgData name="Mai Thu Ha" userId="d1379d4f-dc73-4b5e-a750-b1b89982e635" providerId="ADAL" clId="{E5911E3F-03C4-4D25-80A2-F39317E25862}" dt="2022-07-06T08:08:35.903" v="1" actId="47"/>
        <pc:sldMkLst>
          <pc:docMk/>
          <pc:sldMk cId="2954127006" sldId="256"/>
        </pc:sldMkLst>
      </pc:sldChg>
      <pc:sldChg chg="addSp delSp modSp mod setBg modNotes">
        <pc:chgData name="Mai Thu Ha" userId="d1379d4f-dc73-4b5e-a750-b1b89982e635" providerId="ADAL" clId="{E5911E3F-03C4-4D25-80A2-F39317E25862}" dt="2022-07-07T07:49:34.785" v="2852" actId="478"/>
        <pc:sldMkLst>
          <pc:docMk/>
          <pc:sldMk cId="0" sldId="257"/>
        </pc:sldMkLst>
        <pc:spChg chg="add del mod">
          <ac:chgData name="Mai Thu Ha" userId="d1379d4f-dc73-4b5e-a750-b1b89982e635" providerId="ADAL" clId="{E5911E3F-03C4-4D25-80A2-F39317E25862}" dt="2022-07-07T07:49:34.785" v="2852" actId="478"/>
          <ac:spMkLst>
            <pc:docMk/>
            <pc:sldMk cId="0" sldId="257"/>
            <ac:spMk id="2" creationId="{2B56B49F-78AF-9BD0-B8C0-41E3C80EA998}"/>
          </ac:spMkLst>
        </pc:spChg>
        <pc:spChg chg="mod">
          <ac:chgData name="Mai Thu Ha" userId="d1379d4f-dc73-4b5e-a750-b1b89982e635" providerId="ADAL" clId="{E5911E3F-03C4-4D25-80A2-F39317E25862}" dt="2022-07-07T01:45:13.015" v="1571" actId="2711"/>
          <ac:spMkLst>
            <pc:docMk/>
            <pc:sldMk cId="0" sldId="257"/>
            <ac:spMk id="14509"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1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11"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14"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17"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2"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3"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9"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2"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3"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6"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8"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1"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4"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9"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52"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5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57"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58"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6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64"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67"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68"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1"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3"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6"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9"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80" creationId="{00000000-0000-0000-0000-000000000000}"/>
          </ac:spMkLst>
        </pc:spChg>
      </pc:sldChg>
      <pc:sldChg chg="addSp modSp del mod setBg">
        <pc:chgData name="Mai Thu Ha" userId="d1379d4f-dc73-4b5e-a750-b1b89982e635" providerId="ADAL" clId="{E5911E3F-03C4-4D25-80A2-F39317E25862}" dt="2022-07-07T07:28:33.572" v="2680" actId="47"/>
        <pc:sldMkLst>
          <pc:docMk/>
          <pc:sldMk cId="0" sldId="258"/>
        </pc:sldMkLst>
        <pc:spChg chg="mod">
          <ac:chgData name="Mai Thu Ha" userId="d1379d4f-dc73-4b5e-a750-b1b89982e635" providerId="ADAL" clId="{E5911E3F-03C4-4D25-80A2-F39317E25862}" dt="2022-07-07T07:25:20.979" v="2645" actId="20577"/>
          <ac:spMkLst>
            <pc:docMk/>
            <pc:sldMk cId="0" sldId="258"/>
            <ac:spMk id="14587" creationId="{00000000-0000-0000-0000-000000000000}"/>
          </ac:spMkLst>
        </pc:spChg>
        <pc:picChg chg="add mod">
          <ac:chgData name="Mai Thu Ha" userId="d1379d4f-dc73-4b5e-a750-b1b89982e635" providerId="ADAL" clId="{E5911E3F-03C4-4D25-80A2-F39317E25862}" dt="2022-07-07T07:25:26.043" v="2647" actId="1076"/>
          <ac:picMkLst>
            <pc:docMk/>
            <pc:sldMk cId="0" sldId="258"/>
            <ac:picMk id="16" creationId="{CCB2096D-D223-ABF5-4635-2B7F21AED81A}"/>
          </ac:picMkLst>
        </pc:picChg>
      </pc:sldChg>
      <pc:sldChg chg="delSp modSp del mod delAnim">
        <pc:chgData name="Mai Thu Ha" userId="d1379d4f-dc73-4b5e-a750-b1b89982e635" providerId="ADAL" clId="{E5911E3F-03C4-4D25-80A2-F39317E25862}" dt="2022-07-21T07:30:05.485" v="3149" actId="207"/>
        <pc:sldMkLst>
          <pc:docMk/>
          <pc:sldMk cId="129369210" sldId="259"/>
        </pc:sldMkLst>
        <pc:spChg chg="del">
          <ac:chgData name="Mai Thu Ha" userId="d1379d4f-dc73-4b5e-a750-b1b89982e635" providerId="ADAL" clId="{E5911E3F-03C4-4D25-80A2-F39317E25862}" dt="2022-07-21T07:28:36.314" v="3143" actId="478"/>
          <ac:spMkLst>
            <pc:docMk/>
            <pc:sldMk cId="129369210" sldId="259"/>
            <ac:spMk id="14" creationId="{2254BD6F-C222-4EBF-A18A-FDA724EC8AEA}"/>
          </ac:spMkLst>
        </pc:spChg>
        <pc:spChg chg="mod">
          <ac:chgData name="Mai Thu Ha" userId="d1379d4f-dc73-4b5e-a750-b1b89982e635" providerId="ADAL" clId="{E5911E3F-03C4-4D25-80A2-F39317E25862}" dt="2022-07-21T07:30:05.485" v="3149" actId="207"/>
          <ac:spMkLst>
            <pc:docMk/>
            <pc:sldMk cId="129369210" sldId="259"/>
            <ac:spMk id="15" creationId="{D0E6AFB4-275F-4728-9A13-27E00F9EA3A2}"/>
          </ac:spMkLst>
        </pc:spChg>
        <pc:spChg chg="del">
          <ac:chgData name="Mai Thu Ha" userId="d1379d4f-dc73-4b5e-a750-b1b89982e635" providerId="ADAL" clId="{E5911E3F-03C4-4D25-80A2-F39317E25862}" dt="2022-07-21T07:25:43.047" v="3109" actId="478"/>
          <ac:spMkLst>
            <pc:docMk/>
            <pc:sldMk cId="129369210" sldId="259"/>
            <ac:spMk id="16" creationId="{CA2E0476-BE10-4768-BE1B-A9C0072703C2}"/>
          </ac:spMkLst>
        </pc:spChg>
        <pc:spChg chg="del mod">
          <ac:chgData name="Mai Thu Ha" userId="d1379d4f-dc73-4b5e-a750-b1b89982e635" providerId="ADAL" clId="{E5911E3F-03C4-4D25-80A2-F39317E25862}" dt="2022-07-21T07:28:35.167" v="3142" actId="478"/>
          <ac:spMkLst>
            <pc:docMk/>
            <pc:sldMk cId="129369210" sldId="259"/>
            <ac:spMk id="24" creationId="{4605F6AC-8356-4661-B6A4-309609CF4CCF}"/>
          </ac:spMkLst>
        </pc:spChg>
        <pc:spChg chg="mod">
          <ac:chgData name="Mai Thu Ha" userId="d1379d4f-dc73-4b5e-a750-b1b89982e635" providerId="ADAL" clId="{E5911E3F-03C4-4D25-80A2-F39317E25862}" dt="2022-07-21T07:29:21.812" v="3148" actId="207"/>
          <ac:spMkLst>
            <pc:docMk/>
            <pc:sldMk cId="129369210" sldId="259"/>
            <ac:spMk id="25" creationId="{9897B1B9-EB78-41AF-AC33-1E8F7714B11F}"/>
          </ac:spMkLst>
        </pc:spChg>
        <pc:spChg chg="del">
          <ac:chgData name="Mai Thu Ha" userId="d1379d4f-dc73-4b5e-a750-b1b89982e635" providerId="ADAL" clId="{E5911E3F-03C4-4D25-80A2-F39317E25862}" dt="2022-07-21T07:25:42.048" v="3108" actId="478"/>
          <ac:spMkLst>
            <pc:docMk/>
            <pc:sldMk cId="129369210" sldId="259"/>
            <ac:spMk id="27" creationId="{D96707EC-5A82-4050-B897-6DBAB63AC957}"/>
          </ac:spMkLst>
        </pc:spChg>
        <pc:spChg chg="del">
          <ac:chgData name="Mai Thu Ha" userId="d1379d4f-dc73-4b5e-a750-b1b89982e635" providerId="ADAL" clId="{E5911E3F-03C4-4D25-80A2-F39317E25862}" dt="2022-07-21T07:25:44.743" v="3111" actId="478"/>
          <ac:spMkLst>
            <pc:docMk/>
            <pc:sldMk cId="129369210" sldId="259"/>
            <ac:spMk id="31" creationId="{8DD63B39-09F3-4F04-83CD-408FC7619A90}"/>
          </ac:spMkLst>
        </pc:spChg>
        <pc:spChg chg="del">
          <ac:chgData name="Mai Thu Ha" userId="d1379d4f-dc73-4b5e-a750-b1b89982e635" providerId="ADAL" clId="{E5911E3F-03C4-4D25-80A2-F39317E25862}" dt="2022-07-21T07:25:46.518" v="3113" actId="478"/>
          <ac:spMkLst>
            <pc:docMk/>
            <pc:sldMk cId="129369210" sldId="259"/>
            <ac:spMk id="32" creationId="{A6F11D1C-4D08-4BAF-9A3D-4AC673B9036B}"/>
          </ac:spMkLst>
        </pc:spChg>
        <pc:spChg chg="del">
          <ac:chgData name="Mai Thu Ha" userId="d1379d4f-dc73-4b5e-a750-b1b89982e635" providerId="ADAL" clId="{E5911E3F-03C4-4D25-80A2-F39317E25862}" dt="2022-07-21T07:25:43.896" v="3110" actId="478"/>
          <ac:spMkLst>
            <pc:docMk/>
            <pc:sldMk cId="129369210" sldId="259"/>
            <ac:spMk id="33" creationId="{9B5DABB8-849A-4D2D-930C-9CA07BFC5BDE}"/>
          </ac:spMkLst>
        </pc:spChg>
        <pc:spChg chg="del">
          <ac:chgData name="Mai Thu Ha" userId="d1379d4f-dc73-4b5e-a750-b1b89982e635" providerId="ADAL" clId="{E5911E3F-03C4-4D25-80A2-F39317E25862}" dt="2022-07-21T07:25:45.727" v="3112" actId="478"/>
          <ac:spMkLst>
            <pc:docMk/>
            <pc:sldMk cId="129369210" sldId="259"/>
            <ac:spMk id="34" creationId="{42A746A3-96B8-42A5-8EFA-A104DB6B2F69}"/>
          </ac:spMkLst>
        </pc:spChg>
        <pc:cxnChg chg="mod">
          <ac:chgData name="Mai Thu Ha" userId="d1379d4f-dc73-4b5e-a750-b1b89982e635" providerId="ADAL" clId="{E5911E3F-03C4-4D25-80A2-F39317E25862}" dt="2022-07-21T07:28:44.249" v="3145" actId="1076"/>
          <ac:cxnSpMkLst>
            <pc:docMk/>
            <pc:sldMk cId="129369210" sldId="259"/>
            <ac:cxnSpMk id="21" creationId="{B4199134-2609-4E66-A329-2863BCCC5133}"/>
          </ac:cxnSpMkLst>
        </pc:cxnChg>
        <pc:cxnChg chg="del">
          <ac:chgData name="Mai Thu Ha" userId="d1379d4f-dc73-4b5e-a750-b1b89982e635" providerId="ADAL" clId="{E5911E3F-03C4-4D25-80A2-F39317E25862}" dt="2022-07-21T07:25:50.730" v="3114" actId="478"/>
          <ac:cxnSpMkLst>
            <pc:docMk/>
            <pc:sldMk cId="129369210" sldId="259"/>
            <ac:cxnSpMk id="22" creationId="{2F7D700C-B032-496C-9680-57633EB31182}"/>
          </ac:cxnSpMkLst>
        </pc:cxnChg>
      </pc:sldChg>
      <pc:sldChg chg="addSp delSp modSp mod">
        <pc:chgData name="Mai Thu Ha" userId="d1379d4f-dc73-4b5e-a750-b1b89982e635" providerId="ADAL" clId="{E5911E3F-03C4-4D25-80A2-F39317E25862}" dt="2022-07-23T04:00:32.552" v="3177" actId="1076"/>
        <pc:sldMkLst>
          <pc:docMk/>
          <pc:sldMk cId="0" sldId="260"/>
        </pc:sldMkLst>
        <pc:spChg chg="mod">
          <ac:chgData name="Mai Thu Ha" userId="d1379d4f-dc73-4b5e-a750-b1b89982e635" providerId="ADAL" clId="{E5911E3F-03C4-4D25-80A2-F39317E25862}" dt="2022-07-07T07:46:42.106" v="2831"/>
          <ac:spMkLst>
            <pc:docMk/>
            <pc:sldMk cId="0" sldId="260"/>
            <ac:spMk id="30" creationId="{D6330AEF-1F16-8220-F9E9-C758A77F6FAC}"/>
          </ac:spMkLst>
        </pc:spChg>
        <pc:spChg chg="mod">
          <ac:chgData name="Mai Thu Ha" userId="d1379d4f-dc73-4b5e-a750-b1b89982e635" providerId="ADAL" clId="{E5911E3F-03C4-4D25-80A2-F39317E25862}" dt="2022-07-07T07:46:42.106" v="2831"/>
          <ac:spMkLst>
            <pc:docMk/>
            <pc:sldMk cId="0" sldId="260"/>
            <ac:spMk id="31" creationId="{94DE6DC7-8039-6F20-F570-E402C374DC75}"/>
          </ac:spMkLst>
        </pc:spChg>
        <pc:spChg chg="mod">
          <ac:chgData name="Mai Thu Ha" userId="d1379d4f-dc73-4b5e-a750-b1b89982e635" providerId="ADAL" clId="{E5911E3F-03C4-4D25-80A2-F39317E25862}" dt="2022-07-07T07:46:42.106" v="2831"/>
          <ac:spMkLst>
            <pc:docMk/>
            <pc:sldMk cId="0" sldId="260"/>
            <ac:spMk id="32" creationId="{F5947730-B0E9-F317-806C-264EAF045B5F}"/>
          </ac:spMkLst>
        </pc:spChg>
        <pc:spChg chg="mod">
          <ac:chgData name="Mai Thu Ha" userId="d1379d4f-dc73-4b5e-a750-b1b89982e635" providerId="ADAL" clId="{E5911E3F-03C4-4D25-80A2-F39317E25862}" dt="2022-07-07T07:46:42.106" v="2831"/>
          <ac:spMkLst>
            <pc:docMk/>
            <pc:sldMk cId="0" sldId="260"/>
            <ac:spMk id="33" creationId="{367197AD-9902-834C-631F-7F9351263B5D}"/>
          </ac:spMkLst>
        </pc:spChg>
        <pc:spChg chg="mod">
          <ac:chgData name="Mai Thu Ha" userId="d1379d4f-dc73-4b5e-a750-b1b89982e635" providerId="ADAL" clId="{E5911E3F-03C4-4D25-80A2-F39317E25862}" dt="2022-07-07T07:46:42.106" v="2831"/>
          <ac:spMkLst>
            <pc:docMk/>
            <pc:sldMk cId="0" sldId="260"/>
            <ac:spMk id="34" creationId="{260FCAB7-4B3C-A5C4-81C4-A585DC09FD1D}"/>
          </ac:spMkLst>
        </pc:spChg>
        <pc:spChg chg="mod">
          <ac:chgData name="Mai Thu Ha" userId="d1379d4f-dc73-4b5e-a750-b1b89982e635" providerId="ADAL" clId="{E5911E3F-03C4-4D25-80A2-F39317E25862}" dt="2022-07-07T07:46:42.106" v="2831"/>
          <ac:spMkLst>
            <pc:docMk/>
            <pc:sldMk cId="0" sldId="260"/>
            <ac:spMk id="35" creationId="{33C34DA4-1F06-2867-C3C4-2FA4A2896DB9}"/>
          </ac:spMkLst>
        </pc:spChg>
        <pc:spChg chg="add mod">
          <ac:chgData name="Mai Thu Ha" userId="d1379d4f-dc73-4b5e-a750-b1b89982e635" providerId="ADAL" clId="{E5911E3F-03C4-4D25-80A2-F39317E25862}" dt="2022-07-07T08:22:22.447" v="2982" actId="1076"/>
          <ac:spMkLst>
            <pc:docMk/>
            <pc:sldMk cId="0" sldId="260"/>
            <ac:spMk id="38" creationId="{BAA5FC51-ED8A-BA78-BA03-B7CA7540A15E}"/>
          </ac:spMkLst>
        </pc:spChg>
        <pc:spChg chg="mod">
          <ac:chgData name="Mai Thu Ha" userId="d1379d4f-dc73-4b5e-a750-b1b89982e635" providerId="ADAL" clId="{E5911E3F-03C4-4D25-80A2-F39317E25862}" dt="2022-07-07T07:46:17.513" v="2826" actId="207"/>
          <ac:spMkLst>
            <pc:docMk/>
            <pc:sldMk cId="0" sldId="260"/>
            <ac:spMk id="14633" creationId="{00000000-0000-0000-0000-000000000000}"/>
          </ac:spMkLst>
        </pc:spChg>
        <pc:spChg chg="del mod">
          <ac:chgData name="Mai Thu Ha" userId="d1379d4f-dc73-4b5e-a750-b1b89982e635" providerId="ADAL" clId="{E5911E3F-03C4-4D25-80A2-F39317E25862}" dt="2022-07-07T07:46:30.456" v="2829" actId="478"/>
          <ac:spMkLst>
            <pc:docMk/>
            <pc:sldMk cId="0" sldId="260"/>
            <ac:spMk id="14634" creationId="{00000000-0000-0000-0000-000000000000}"/>
          </ac:spMkLst>
        </pc:spChg>
        <pc:grpChg chg="add mod">
          <ac:chgData name="Mai Thu Ha" userId="d1379d4f-dc73-4b5e-a750-b1b89982e635" providerId="ADAL" clId="{E5911E3F-03C4-4D25-80A2-F39317E25862}" dt="2022-07-07T07:46:46.217" v="2832" actId="1076"/>
          <ac:grpSpMkLst>
            <pc:docMk/>
            <pc:sldMk cId="0" sldId="260"/>
            <ac:grpSpMk id="24" creationId="{4887D067-66AD-86C2-23A1-EF65523036F4}"/>
          </ac:grpSpMkLst>
        </pc:grpChg>
        <pc:grpChg chg="mod">
          <ac:chgData name="Mai Thu Ha" userId="d1379d4f-dc73-4b5e-a750-b1b89982e635" providerId="ADAL" clId="{E5911E3F-03C4-4D25-80A2-F39317E25862}" dt="2022-07-07T07:46:42.106" v="2831"/>
          <ac:grpSpMkLst>
            <pc:docMk/>
            <pc:sldMk cId="0" sldId="260"/>
            <ac:grpSpMk id="26" creationId="{E22B3947-540B-F8A4-CDD6-A0166E83A8B9}"/>
          </ac:grpSpMkLst>
        </pc:grpChg>
        <pc:grpChg chg="mod">
          <ac:chgData name="Mai Thu Ha" userId="d1379d4f-dc73-4b5e-a750-b1b89982e635" providerId="ADAL" clId="{E5911E3F-03C4-4D25-80A2-F39317E25862}" dt="2022-07-07T07:46:42.106" v="2831"/>
          <ac:grpSpMkLst>
            <pc:docMk/>
            <pc:sldMk cId="0" sldId="260"/>
            <ac:grpSpMk id="27" creationId="{8F0C69F0-84A6-86D6-E8F2-689EF5480856}"/>
          </ac:grpSpMkLst>
        </pc:grpChg>
        <pc:grpChg chg="mod">
          <ac:chgData name="Mai Thu Ha" userId="d1379d4f-dc73-4b5e-a750-b1b89982e635" providerId="ADAL" clId="{E5911E3F-03C4-4D25-80A2-F39317E25862}" dt="2022-07-07T07:46:42.106" v="2831"/>
          <ac:grpSpMkLst>
            <pc:docMk/>
            <pc:sldMk cId="0" sldId="260"/>
            <ac:grpSpMk id="28" creationId="{600724AD-1A6A-BF6E-FA85-DC371908652E}"/>
          </ac:grpSpMkLst>
        </pc:grpChg>
        <pc:picChg chg="add mod">
          <ac:chgData name="Mai Thu Ha" userId="d1379d4f-dc73-4b5e-a750-b1b89982e635" providerId="ADAL" clId="{E5911E3F-03C4-4D25-80A2-F39317E25862}" dt="2022-07-23T04:00:32.552" v="3177" actId="1076"/>
          <ac:picMkLst>
            <pc:docMk/>
            <pc:sldMk cId="0" sldId="260"/>
            <ac:picMk id="2" creationId="{ABE39A74-A2DA-1900-6322-8575B349DF24}"/>
          </ac:picMkLst>
        </pc:picChg>
        <pc:picChg chg="add mod">
          <ac:chgData name="Mai Thu Ha" userId="d1379d4f-dc73-4b5e-a750-b1b89982e635" providerId="ADAL" clId="{E5911E3F-03C4-4D25-80A2-F39317E25862}" dt="2022-07-07T08:25:17.319" v="2995" actId="1076"/>
          <ac:picMkLst>
            <pc:docMk/>
            <pc:sldMk cId="0" sldId="260"/>
            <ac:picMk id="4" creationId="{90C41491-B62E-492C-3A1C-116A75C03ED1}"/>
          </ac:picMkLst>
        </pc:picChg>
        <pc:picChg chg="add mod">
          <ac:chgData name="Mai Thu Ha" userId="d1379d4f-dc73-4b5e-a750-b1b89982e635" providerId="ADAL" clId="{E5911E3F-03C4-4D25-80A2-F39317E25862}" dt="2022-07-23T04:00:19.995" v="3174" actId="14100"/>
          <ac:picMkLst>
            <pc:docMk/>
            <pc:sldMk cId="0" sldId="260"/>
            <ac:picMk id="5" creationId="{F524A9DC-D4ED-078B-32C7-D20C9547B711}"/>
          </ac:picMkLst>
        </pc:picChg>
        <pc:cxnChg chg="mod">
          <ac:chgData name="Mai Thu Ha" userId="d1379d4f-dc73-4b5e-a750-b1b89982e635" providerId="ADAL" clId="{E5911E3F-03C4-4D25-80A2-F39317E25862}" dt="2022-07-07T07:46:42.106" v="2831"/>
          <ac:cxnSpMkLst>
            <pc:docMk/>
            <pc:sldMk cId="0" sldId="260"/>
            <ac:cxnSpMk id="25" creationId="{90DF70AD-F14C-0A0B-B705-E5352F4554D5}"/>
          </ac:cxnSpMkLst>
        </pc:cxnChg>
        <pc:cxnChg chg="mod">
          <ac:chgData name="Mai Thu Ha" userId="d1379d4f-dc73-4b5e-a750-b1b89982e635" providerId="ADAL" clId="{E5911E3F-03C4-4D25-80A2-F39317E25862}" dt="2022-07-07T07:46:42.106" v="2831"/>
          <ac:cxnSpMkLst>
            <pc:docMk/>
            <pc:sldMk cId="0" sldId="260"/>
            <ac:cxnSpMk id="29" creationId="{90F676C6-F956-C662-857F-3487C8E2E4AF}"/>
          </ac:cxnSpMkLst>
        </pc:cxnChg>
      </pc:sldChg>
      <pc:sldChg chg="del">
        <pc:chgData name="Mai Thu Ha" userId="d1379d4f-dc73-4b5e-a750-b1b89982e635" providerId="ADAL" clId="{E5911E3F-03C4-4D25-80A2-F39317E25862}" dt="2022-07-07T07:46:34.816" v="2830" actId="47"/>
        <pc:sldMkLst>
          <pc:docMk/>
          <pc:sldMk cId="4127448355" sldId="261"/>
        </pc:sldMkLst>
        <pc:spChg chg="mod">
          <ac:chgData name="Mai Thu Ha" userId="d1379d4f-dc73-4b5e-a750-b1b89982e635" providerId="ADAL" clId="{E5911E3F-03C4-4D25-80A2-F39317E25862}" dt="2022-07-21T07:34:02.963" v="3150"/>
          <ac:spMkLst>
            <pc:docMk/>
            <pc:sldMk cId="4127448355" sldId="261"/>
            <ac:spMk id="24" creationId="{4605F6AC-8356-4661-B6A4-309609CF4CCF}"/>
          </ac:spMkLst>
        </pc:spChg>
      </pc:sldChg>
      <pc:sldChg chg="del">
        <pc:chgData name="Mai Thu Ha" userId="d1379d4f-dc73-4b5e-a750-b1b89982e635" providerId="ADAL" clId="{E5911E3F-03C4-4D25-80A2-F39317E25862}" dt="2022-07-07T07:46:52.237" v="2834" actId="47"/>
        <pc:sldMkLst>
          <pc:docMk/>
          <pc:sldMk cId="3405319497" sldId="262"/>
        </pc:sldMkLst>
        <pc:spChg chg="mod">
          <ac:chgData name="Mai Thu Ha" userId="d1379d4f-dc73-4b5e-a750-b1b89982e635" providerId="ADAL" clId="{E5911E3F-03C4-4D25-80A2-F39317E25862}" dt="2022-07-21T07:34:02.963" v="3150"/>
          <ac:spMkLst>
            <pc:docMk/>
            <pc:sldMk cId="3405319497" sldId="262"/>
            <ac:spMk id="24" creationId="{4605F6AC-8356-4661-B6A4-309609CF4CCF}"/>
          </ac:spMkLst>
        </pc:spChg>
      </pc:sldChg>
      <pc:sldChg chg="del">
        <pc:chgData name="Mai Thu Ha" userId="d1379d4f-dc73-4b5e-a750-b1b89982e635" providerId="ADAL" clId="{E5911E3F-03C4-4D25-80A2-F39317E25862}" dt="2022-07-07T07:46:51.226" v="2833" actId="47"/>
        <pc:sldMkLst>
          <pc:docMk/>
          <pc:sldMk cId="4117383751" sldId="263"/>
        </pc:sldMkLst>
        <pc:spChg chg="mod">
          <ac:chgData name="Mai Thu Ha" userId="d1379d4f-dc73-4b5e-a750-b1b89982e635" providerId="ADAL" clId="{E5911E3F-03C4-4D25-80A2-F39317E25862}" dt="2022-07-21T07:34:02.963" v="3150"/>
          <ac:spMkLst>
            <pc:docMk/>
            <pc:sldMk cId="4117383751" sldId="263"/>
            <ac:spMk id="24" creationId="{4605F6AC-8356-4661-B6A4-309609CF4CCF}"/>
          </ac:spMkLst>
        </pc:spChg>
      </pc:sldChg>
      <pc:sldChg chg="del">
        <pc:chgData name="Mai Thu Ha" userId="d1379d4f-dc73-4b5e-a750-b1b89982e635" providerId="ADAL" clId="{E5911E3F-03C4-4D25-80A2-F39317E25862}" dt="2022-07-06T08:36:47.129" v="304" actId="47"/>
        <pc:sldMkLst>
          <pc:docMk/>
          <pc:sldMk cId="0" sldId="292"/>
        </pc:sldMkLst>
      </pc:sldChg>
      <pc:sldChg chg="del">
        <pc:chgData name="Mai Thu Ha" userId="d1379d4f-dc73-4b5e-a750-b1b89982e635" providerId="ADAL" clId="{E5911E3F-03C4-4D25-80A2-F39317E25862}" dt="2022-07-06T08:07:12.816" v="0" actId="47"/>
        <pc:sldMkLst>
          <pc:docMk/>
          <pc:sldMk cId="0" sldId="294"/>
        </pc:sldMkLst>
      </pc:sldChg>
      <pc:sldChg chg="del">
        <pc:chgData name="Mai Thu Ha" userId="d1379d4f-dc73-4b5e-a750-b1b89982e635" providerId="ADAL" clId="{E5911E3F-03C4-4D25-80A2-F39317E25862}" dt="2022-07-06T08:07:12.816" v="0" actId="47"/>
        <pc:sldMkLst>
          <pc:docMk/>
          <pc:sldMk cId="0" sldId="296"/>
        </pc:sldMkLst>
      </pc:sldChg>
      <pc:sldChg chg="addSp delSp modSp del mod">
        <pc:chgData name="Mai Thu Ha" userId="d1379d4f-dc73-4b5e-a750-b1b89982e635" providerId="ADAL" clId="{E5911E3F-03C4-4D25-80A2-F39317E25862}" dt="2022-07-07T07:37:07.530" v="2753" actId="47"/>
        <pc:sldMkLst>
          <pc:docMk/>
          <pc:sldMk cId="0" sldId="297"/>
        </pc:sldMkLst>
        <pc:spChg chg="mod">
          <ac:chgData name="Mai Thu Ha" userId="d1379d4f-dc73-4b5e-a750-b1b89982e635" providerId="ADAL" clId="{E5911E3F-03C4-4D25-80A2-F39317E25862}" dt="2022-07-06T08:13:42.156" v="85" actId="20577"/>
          <ac:spMkLst>
            <pc:docMk/>
            <pc:sldMk cId="0" sldId="297"/>
            <ac:spMk id="2" creationId="{00000000-0000-0000-0000-000000000000}"/>
          </ac:spMkLst>
        </pc:spChg>
        <pc:spChg chg="add del mod">
          <ac:chgData name="Mai Thu Ha" userId="d1379d4f-dc73-4b5e-a750-b1b89982e635" providerId="ADAL" clId="{E5911E3F-03C4-4D25-80A2-F39317E25862}" dt="2022-07-06T08:13:12.135" v="82" actId="478"/>
          <ac:spMkLst>
            <pc:docMk/>
            <pc:sldMk cId="0" sldId="297"/>
            <ac:spMk id="4" creationId="{88E09F9E-97A4-F81A-21D6-F5E9E81243E0}"/>
          </ac:spMkLst>
        </pc:spChg>
        <pc:spChg chg="add del mod">
          <ac:chgData name="Mai Thu Ha" userId="d1379d4f-dc73-4b5e-a750-b1b89982e635" providerId="ADAL" clId="{E5911E3F-03C4-4D25-80A2-F39317E25862}" dt="2022-07-06T08:13:15.991" v="84" actId="478"/>
          <ac:spMkLst>
            <pc:docMk/>
            <pc:sldMk cId="0" sldId="297"/>
            <ac:spMk id="6" creationId="{770C276A-E0C6-BDFC-CF6B-4E16604BDF63}"/>
          </ac:spMkLst>
        </pc:spChg>
        <pc:spChg chg="mod">
          <ac:chgData name="Mai Thu Ha" userId="d1379d4f-dc73-4b5e-a750-b1b89982e635" providerId="ADAL" clId="{E5911E3F-03C4-4D25-80A2-F39317E25862}" dt="2022-07-07T01:49:10.362" v="1584" actId="14100"/>
          <ac:spMkLst>
            <pc:docMk/>
            <pc:sldMk cId="0" sldId="297"/>
            <ac:spMk id="18" creationId="{00000000-0000-0000-0000-000000000000}"/>
          </ac:spMkLst>
        </pc:spChg>
        <pc:picChg chg="del">
          <ac:chgData name="Mai Thu Ha" userId="d1379d4f-dc73-4b5e-a750-b1b89982e635" providerId="ADAL" clId="{E5911E3F-03C4-4D25-80A2-F39317E25862}" dt="2022-07-06T08:13:02.151" v="81" actId="478"/>
          <ac:picMkLst>
            <pc:docMk/>
            <pc:sldMk cId="0" sldId="297"/>
            <ac:picMk id="14" creationId="{00000000-0000-0000-0000-000000000000}"/>
          </ac:picMkLst>
        </pc:picChg>
        <pc:picChg chg="del">
          <ac:chgData name="Mai Thu Ha" userId="d1379d4f-dc73-4b5e-a750-b1b89982e635" providerId="ADAL" clId="{E5911E3F-03C4-4D25-80A2-F39317E25862}" dt="2022-07-06T08:13:01.061" v="80" actId="478"/>
          <ac:picMkLst>
            <pc:docMk/>
            <pc:sldMk cId="0" sldId="297"/>
            <ac:picMk id="16" creationId="{00000000-0000-0000-0000-000000000000}"/>
          </ac:picMkLst>
        </pc:picChg>
      </pc:sldChg>
      <pc:sldChg chg="del">
        <pc:chgData name="Mai Thu Ha" userId="d1379d4f-dc73-4b5e-a750-b1b89982e635" providerId="ADAL" clId="{E5911E3F-03C4-4D25-80A2-F39317E25862}" dt="2022-07-06T08:07:12.816" v="0" actId="47"/>
        <pc:sldMkLst>
          <pc:docMk/>
          <pc:sldMk cId="0" sldId="321"/>
        </pc:sldMkLst>
      </pc:sldChg>
      <pc:sldChg chg="del">
        <pc:chgData name="Mai Thu Ha" userId="d1379d4f-dc73-4b5e-a750-b1b89982e635" providerId="ADAL" clId="{E5911E3F-03C4-4D25-80A2-F39317E25862}" dt="2022-07-06T08:07:12.816" v="0" actId="47"/>
        <pc:sldMkLst>
          <pc:docMk/>
          <pc:sldMk cId="2310328865" sldId="323"/>
        </pc:sldMkLst>
      </pc:sldChg>
      <pc:sldChg chg="addSp delSp modSp mod">
        <pc:chgData name="Mai Thu Ha" userId="d1379d4f-dc73-4b5e-a750-b1b89982e635" providerId="ADAL" clId="{E5911E3F-03C4-4D25-80A2-F39317E25862}" dt="2022-07-07T06:47:25.193" v="2435" actId="207"/>
        <pc:sldMkLst>
          <pc:docMk/>
          <pc:sldMk cId="0" sldId="387"/>
        </pc:sldMkLst>
        <pc:spChg chg="mod">
          <ac:chgData name="Mai Thu Ha" userId="d1379d4f-dc73-4b5e-a750-b1b89982e635" providerId="ADAL" clId="{E5911E3F-03C4-4D25-80A2-F39317E25862}" dt="2022-07-07T06:47:25.193" v="2435" actId="207"/>
          <ac:spMkLst>
            <pc:docMk/>
            <pc:sldMk cId="0" sldId="387"/>
            <ac:spMk id="7" creationId="{00000000-0000-0000-0000-000000000000}"/>
          </ac:spMkLst>
        </pc:spChg>
        <pc:graphicFrameChg chg="del">
          <ac:chgData name="Mai Thu Ha" userId="d1379d4f-dc73-4b5e-a750-b1b89982e635" providerId="ADAL" clId="{E5911E3F-03C4-4D25-80A2-F39317E25862}" dt="2022-07-06T08:11:28.434" v="28" actId="478"/>
          <ac:graphicFrameMkLst>
            <pc:docMk/>
            <pc:sldMk cId="0" sldId="387"/>
            <ac:graphicFrameMk id="3" creationId="{00000000-0000-0000-0000-000000000000}"/>
          </ac:graphicFrameMkLst>
        </pc:graphicFrameChg>
        <pc:picChg chg="mod">
          <ac:chgData name="Mai Thu Ha" userId="d1379d4f-dc73-4b5e-a750-b1b89982e635" providerId="ADAL" clId="{E5911E3F-03C4-4D25-80A2-F39317E25862}" dt="2022-07-06T08:11:49.827" v="32" actId="1076"/>
          <ac:picMkLst>
            <pc:docMk/>
            <pc:sldMk cId="0" sldId="387"/>
            <ac:picMk id="5" creationId="{00000000-0000-0000-0000-000000000000}"/>
          </ac:picMkLst>
        </pc:picChg>
        <pc:picChg chg="del">
          <ac:chgData name="Mai Thu Ha" userId="d1379d4f-dc73-4b5e-a750-b1b89982e635" providerId="ADAL" clId="{E5911E3F-03C4-4D25-80A2-F39317E25862}" dt="2022-07-06T08:11:21.106" v="27" actId="478"/>
          <ac:picMkLst>
            <pc:docMk/>
            <pc:sldMk cId="0" sldId="387"/>
            <ac:picMk id="6" creationId="{00000000-0000-0000-0000-000000000000}"/>
          </ac:picMkLst>
        </pc:picChg>
        <pc:picChg chg="add mod">
          <ac:chgData name="Mai Thu Ha" userId="d1379d4f-dc73-4b5e-a750-b1b89982e635" providerId="ADAL" clId="{E5911E3F-03C4-4D25-80A2-F39317E25862}" dt="2022-07-06T08:11:48.879" v="31" actId="1076"/>
          <ac:picMkLst>
            <pc:docMk/>
            <pc:sldMk cId="0" sldId="387"/>
            <ac:picMk id="8" creationId="{84693F0D-8826-D6D8-AE66-8D682FFF3F96}"/>
          </ac:picMkLst>
        </pc:picChg>
        <pc:picChg chg="del">
          <ac:chgData name="Mai Thu Ha" userId="d1379d4f-dc73-4b5e-a750-b1b89982e635" providerId="ADAL" clId="{E5911E3F-03C4-4D25-80A2-F39317E25862}" dt="2022-07-06T08:11:18.703" v="26" actId="478"/>
          <ac:picMkLst>
            <pc:docMk/>
            <pc:sldMk cId="0" sldId="387"/>
            <ac:picMk id="11" creationId="{00000000-0000-0000-0000-000000000000}"/>
          </ac:picMkLst>
        </pc:picChg>
      </pc:sldChg>
      <pc:sldChg chg="addSp delSp modSp mod delAnim">
        <pc:chgData name="Mai Thu Ha" userId="d1379d4f-dc73-4b5e-a750-b1b89982e635" providerId="ADAL" clId="{E5911E3F-03C4-4D25-80A2-F39317E25862}" dt="2022-07-23T08:27:33.101" v="3294" actId="1076"/>
        <pc:sldMkLst>
          <pc:docMk/>
          <pc:sldMk cId="0" sldId="388"/>
        </pc:sldMkLst>
        <pc:spChg chg="add del mod">
          <ac:chgData name="Mai Thu Ha" userId="d1379d4f-dc73-4b5e-a750-b1b89982e635" providerId="ADAL" clId="{E5911E3F-03C4-4D25-80A2-F39317E25862}" dt="2022-07-06T09:41:42.280" v="1515" actId="478"/>
          <ac:spMkLst>
            <pc:docMk/>
            <pc:sldMk cId="0" sldId="388"/>
            <ac:spMk id="2" creationId="{D1B53718-E5D7-A038-9E37-3C857A963A87}"/>
          </ac:spMkLst>
        </pc:spChg>
        <pc:spChg chg="add del mod">
          <ac:chgData name="Mai Thu Ha" userId="d1379d4f-dc73-4b5e-a750-b1b89982e635" providerId="ADAL" clId="{E5911E3F-03C4-4D25-80A2-F39317E25862}" dt="2022-07-06T08:46:19.320" v="340" actId="478"/>
          <ac:spMkLst>
            <pc:docMk/>
            <pc:sldMk cId="0" sldId="388"/>
            <ac:spMk id="4" creationId="{25222CCF-BACB-A906-1681-BE8216957A2C}"/>
          </ac:spMkLst>
        </pc:spChg>
        <pc:spChg chg="add del mod">
          <ac:chgData name="Mai Thu Ha" userId="d1379d4f-dc73-4b5e-a750-b1b89982e635" providerId="ADAL" clId="{E5911E3F-03C4-4D25-80A2-F39317E25862}" dt="2022-07-06T08:46:48.634" v="344" actId="478"/>
          <ac:spMkLst>
            <pc:docMk/>
            <pc:sldMk cId="0" sldId="388"/>
            <ac:spMk id="7" creationId="{B46D0419-D77B-C330-0BC9-5BC9E94C1C89}"/>
          </ac:spMkLst>
        </pc:spChg>
        <pc:spChg chg="add mod">
          <ac:chgData name="Mai Thu Ha" userId="d1379d4f-dc73-4b5e-a750-b1b89982e635" providerId="ADAL" clId="{E5911E3F-03C4-4D25-80A2-F39317E25862}" dt="2022-07-23T08:27:28.141" v="3293" actId="1076"/>
          <ac:spMkLst>
            <pc:docMk/>
            <pc:sldMk cId="0" sldId="388"/>
            <ac:spMk id="9" creationId="{3972E6C6-9937-A0D3-7EA5-4794830C2070}"/>
          </ac:spMkLst>
        </pc:spChg>
        <pc:spChg chg="add mod">
          <ac:chgData name="Mai Thu Ha" userId="d1379d4f-dc73-4b5e-a750-b1b89982e635" providerId="ADAL" clId="{E5911E3F-03C4-4D25-80A2-F39317E25862}" dt="2022-07-06T08:55:08.514" v="427" actId="1076"/>
          <ac:spMkLst>
            <pc:docMk/>
            <pc:sldMk cId="0" sldId="388"/>
            <ac:spMk id="10" creationId="{48353ED5-6197-F004-39EF-88021093799B}"/>
          </ac:spMkLst>
        </pc:spChg>
        <pc:spChg chg="add mod">
          <ac:chgData name="Mai Thu Ha" userId="d1379d4f-dc73-4b5e-a750-b1b89982e635" providerId="ADAL" clId="{E5911E3F-03C4-4D25-80A2-F39317E25862}" dt="2022-07-23T08:27:33.101" v="3294" actId="1076"/>
          <ac:spMkLst>
            <pc:docMk/>
            <pc:sldMk cId="0" sldId="388"/>
            <ac:spMk id="16" creationId="{F3C290D9-CC58-4E3C-6862-D44AB4025601}"/>
          </ac:spMkLst>
        </pc:spChg>
        <pc:spChg chg="add mod">
          <ac:chgData name="Mai Thu Ha" userId="d1379d4f-dc73-4b5e-a750-b1b89982e635" providerId="ADAL" clId="{E5911E3F-03C4-4D25-80A2-F39317E25862}" dt="2022-07-23T08:26:46.013" v="3283" actId="1076"/>
          <ac:spMkLst>
            <pc:docMk/>
            <pc:sldMk cId="0" sldId="388"/>
            <ac:spMk id="19" creationId="{30257ED8-67DC-BC98-7B78-EE93A24F628F}"/>
          </ac:spMkLst>
        </pc:spChg>
        <pc:spChg chg="mod">
          <ac:chgData name="Mai Thu Ha" userId="d1379d4f-dc73-4b5e-a750-b1b89982e635" providerId="ADAL" clId="{E5911E3F-03C4-4D25-80A2-F39317E25862}" dt="2022-07-07T01:46:44.091" v="1577" actId="207"/>
          <ac:spMkLst>
            <pc:docMk/>
            <pc:sldMk cId="0" sldId="388"/>
            <ac:spMk id="20" creationId="{00000000-0000-0000-0000-000000000000}"/>
          </ac:spMkLst>
        </pc:spChg>
        <pc:spChg chg="add mod">
          <ac:chgData name="Mai Thu Ha" userId="d1379d4f-dc73-4b5e-a750-b1b89982e635" providerId="ADAL" clId="{E5911E3F-03C4-4D25-80A2-F39317E25862}" dt="2022-07-23T08:27:17.137" v="3290" actId="1076"/>
          <ac:spMkLst>
            <pc:docMk/>
            <pc:sldMk cId="0" sldId="388"/>
            <ac:spMk id="21" creationId="{2B56FC0A-FC31-A74F-B148-D434D52C45A9}"/>
          </ac:spMkLst>
        </pc:spChg>
        <pc:spChg chg="add mod">
          <ac:chgData name="Mai Thu Ha" userId="d1379d4f-dc73-4b5e-a750-b1b89982e635" providerId="ADAL" clId="{E5911E3F-03C4-4D25-80A2-F39317E25862}" dt="2022-07-23T08:27:10.855" v="3288" actId="1076"/>
          <ac:spMkLst>
            <pc:docMk/>
            <pc:sldMk cId="0" sldId="388"/>
            <ac:spMk id="22" creationId="{03BEF46E-C519-362F-90D9-2884AFD7C2F5}"/>
          </ac:spMkLst>
        </pc:spChg>
        <pc:spChg chg="add mod">
          <ac:chgData name="Mai Thu Ha" userId="d1379d4f-dc73-4b5e-a750-b1b89982e635" providerId="ADAL" clId="{E5911E3F-03C4-4D25-80A2-F39317E25862}" dt="2022-07-06T09:41:46.521" v="1517" actId="1076"/>
          <ac:spMkLst>
            <pc:docMk/>
            <pc:sldMk cId="0" sldId="388"/>
            <ac:spMk id="41" creationId="{AEF5AE3A-F4E8-DB95-4594-3FBA5A7B1E49}"/>
          </ac:spMkLst>
        </pc:spChg>
        <pc:spChg chg="add del mod">
          <ac:chgData name="Mai Thu Ha" userId="d1379d4f-dc73-4b5e-a750-b1b89982e635" providerId="ADAL" clId="{E5911E3F-03C4-4D25-80A2-F39317E25862}" dt="2022-07-06T08:44:05.758" v="318" actId="478"/>
          <ac:spMkLst>
            <pc:docMk/>
            <pc:sldMk cId="0" sldId="388"/>
            <ac:spMk id="138" creationId="{00000000-0000-0000-0000-000000000000}"/>
          </ac:spMkLst>
        </pc:spChg>
        <pc:grpChg chg="add del mod">
          <ac:chgData name="Mai Thu Ha" userId="d1379d4f-dc73-4b5e-a750-b1b89982e635" providerId="ADAL" clId="{E5911E3F-03C4-4D25-80A2-F39317E25862}" dt="2022-07-23T08:12:06.810" v="3204" actId="478"/>
          <ac:grpSpMkLst>
            <pc:docMk/>
            <pc:sldMk cId="0" sldId="388"/>
            <ac:grpSpMk id="14" creationId="{BA6B7A30-245A-0058-FBA0-538846E61FA1}"/>
          </ac:grpSpMkLst>
        </pc:grpChg>
        <pc:grpChg chg="add del mod">
          <ac:chgData name="Mai Thu Ha" userId="d1379d4f-dc73-4b5e-a750-b1b89982e635" providerId="ADAL" clId="{E5911E3F-03C4-4D25-80A2-F39317E25862}" dt="2022-07-23T08:27:13.625" v="3289" actId="1076"/>
          <ac:grpSpMkLst>
            <pc:docMk/>
            <pc:sldMk cId="0" sldId="388"/>
            <ac:grpSpMk id="15" creationId="{BD1AB118-A21A-0E78-36B1-3ACEA29F4573}"/>
          </ac:grpSpMkLst>
        </pc:grpChg>
        <pc:grpChg chg="del mod">
          <ac:chgData name="Mai Thu Ha" userId="d1379d4f-dc73-4b5e-a750-b1b89982e635" providerId="ADAL" clId="{E5911E3F-03C4-4D25-80A2-F39317E25862}" dt="2022-07-06T08:44:07.169" v="319" actId="478"/>
          <ac:grpSpMkLst>
            <pc:docMk/>
            <pc:sldMk cId="0" sldId="388"/>
            <ac:grpSpMk id="134" creationId="{00000000-0000-0000-0000-000000000000}"/>
          </ac:grpSpMkLst>
        </pc:grpChg>
        <pc:picChg chg="add del mod">
          <ac:chgData name="Mai Thu Ha" userId="d1379d4f-dc73-4b5e-a750-b1b89982e635" providerId="ADAL" clId="{E5911E3F-03C4-4D25-80A2-F39317E25862}" dt="2022-07-06T08:45:57.223" v="333" actId="478"/>
          <ac:picMkLst>
            <pc:docMk/>
            <pc:sldMk cId="0" sldId="388"/>
            <ac:picMk id="5" creationId="{4F04FD4E-4537-345F-4FF1-D22F64718700}"/>
          </ac:picMkLst>
        </pc:picChg>
        <pc:picChg chg="add del mod">
          <ac:chgData name="Mai Thu Ha" userId="d1379d4f-dc73-4b5e-a750-b1b89982e635" providerId="ADAL" clId="{E5911E3F-03C4-4D25-80A2-F39317E25862}" dt="2022-07-06T09:09:07.426" v="627" actId="478"/>
          <ac:picMkLst>
            <pc:docMk/>
            <pc:sldMk cId="0" sldId="388"/>
            <ac:picMk id="8" creationId="{5B0070E9-3D03-B3C3-B641-3B8161580C44}"/>
          </ac:picMkLst>
        </pc:picChg>
        <pc:picChg chg="add del">
          <ac:chgData name="Mai Thu Ha" userId="d1379d4f-dc73-4b5e-a750-b1b89982e635" providerId="ADAL" clId="{E5911E3F-03C4-4D25-80A2-F39317E25862}" dt="2022-07-06T08:56:54.539" v="430" actId="478"/>
          <ac:picMkLst>
            <pc:docMk/>
            <pc:sldMk cId="0" sldId="388"/>
            <ac:picMk id="11" creationId="{BE8D7AF9-3088-9598-0DF6-5085BA83AD94}"/>
          </ac:picMkLst>
        </pc:picChg>
        <pc:picChg chg="add mod">
          <ac:chgData name="Mai Thu Ha" userId="d1379d4f-dc73-4b5e-a750-b1b89982e635" providerId="ADAL" clId="{E5911E3F-03C4-4D25-80A2-F39317E25862}" dt="2022-07-23T08:27:13.625" v="3289" actId="1076"/>
          <ac:picMkLst>
            <pc:docMk/>
            <pc:sldMk cId="0" sldId="388"/>
            <ac:picMk id="12" creationId="{E9E574D1-5D8B-442F-4C44-EFF2F7044004}"/>
          </ac:picMkLst>
        </pc:picChg>
        <pc:picChg chg="add mod">
          <ac:chgData name="Mai Thu Ha" userId="d1379d4f-dc73-4b5e-a750-b1b89982e635" providerId="ADAL" clId="{E5911E3F-03C4-4D25-80A2-F39317E25862}" dt="2022-07-07T08:02:16.791" v="2858" actId="1076"/>
          <ac:picMkLst>
            <pc:docMk/>
            <pc:sldMk cId="0" sldId="388"/>
            <ac:picMk id="13" creationId="{24247CBA-47FC-27BA-B39F-5F9C204BFFD0}"/>
          </ac:picMkLst>
        </pc:picChg>
        <pc:picChg chg="add del mod">
          <ac:chgData name="Mai Thu Ha" userId="d1379d4f-dc73-4b5e-a750-b1b89982e635" providerId="ADAL" clId="{E5911E3F-03C4-4D25-80A2-F39317E25862}" dt="2022-07-06T09:26:28.253" v="769" actId="478"/>
          <ac:picMkLst>
            <pc:docMk/>
            <pc:sldMk cId="0" sldId="388"/>
            <ac:picMk id="17" creationId="{B5B063C0-E984-0135-2A19-318C729040F1}"/>
          </ac:picMkLst>
        </pc:picChg>
        <pc:picChg chg="add del mod">
          <ac:chgData name="Mai Thu Ha" userId="d1379d4f-dc73-4b5e-a750-b1b89982e635" providerId="ADAL" clId="{E5911E3F-03C4-4D25-80A2-F39317E25862}" dt="2022-07-23T08:11:12.334" v="3194" actId="478"/>
          <ac:picMkLst>
            <pc:docMk/>
            <pc:sldMk cId="0" sldId="388"/>
            <ac:picMk id="18" creationId="{F86F5EFB-CADC-6D06-ACD2-7833E3F5ECEF}"/>
          </ac:picMkLst>
        </pc:picChg>
        <pc:picChg chg="del">
          <ac:chgData name="Mai Thu Ha" userId="d1379d4f-dc73-4b5e-a750-b1b89982e635" providerId="ADAL" clId="{E5911E3F-03C4-4D25-80A2-F39317E25862}" dt="2022-07-06T08:46:30.934" v="343" actId="478"/>
          <ac:picMkLst>
            <pc:docMk/>
            <pc:sldMk cId="0" sldId="388"/>
            <ac:picMk id="23" creationId="{00000000-0000-0000-0000-000000000000}"/>
          </ac:picMkLst>
        </pc:picChg>
        <pc:picChg chg="add mod">
          <ac:chgData name="Mai Thu Ha" userId="d1379d4f-dc73-4b5e-a750-b1b89982e635" providerId="ADAL" clId="{E5911E3F-03C4-4D25-80A2-F39317E25862}" dt="2022-07-23T08:27:07.409" v="3287" actId="14100"/>
          <ac:picMkLst>
            <pc:docMk/>
            <pc:sldMk cId="0" sldId="388"/>
            <ac:picMk id="23" creationId="{5DC7E0CB-2E95-4F43-9552-7E1420B26B12}"/>
          </ac:picMkLst>
        </pc:picChg>
        <pc:picChg chg="add mod">
          <ac:chgData name="Mai Thu Ha" userId="d1379d4f-dc73-4b5e-a750-b1b89982e635" providerId="ADAL" clId="{E5911E3F-03C4-4D25-80A2-F39317E25862}" dt="2022-07-23T08:27:25.297" v="3292" actId="1076"/>
          <ac:picMkLst>
            <pc:docMk/>
            <pc:sldMk cId="0" sldId="388"/>
            <ac:picMk id="24" creationId="{F11C6846-B25F-FDC4-E96B-A73573F166A5}"/>
          </ac:picMkLst>
        </pc:picChg>
        <pc:picChg chg="del">
          <ac:chgData name="Mai Thu Ha" userId="d1379d4f-dc73-4b5e-a750-b1b89982e635" providerId="ADAL" clId="{E5911E3F-03C4-4D25-80A2-F39317E25862}" dt="2022-07-06T08:45:44.824" v="328" actId="478"/>
          <ac:picMkLst>
            <pc:docMk/>
            <pc:sldMk cId="0" sldId="388"/>
            <ac:picMk id="25" creationId="{00000000-0000-0000-0000-000000000000}"/>
          </ac:picMkLst>
        </pc:picChg>
        <pc:picChg chg="del">
          <ac:chgData name="Mai Thu Ha" userId="d1379d4f-dc73-4b5e-a750-b1b89982e635" providerId="ADAL" clId="{E5911E3F-03C4-4D25-80A2-F39317E25862}" dt="2022-07-06T08:46:00.900" v="334" actId="478"/>
          <ac:picMkLst>
            <pc:docMk/>
            <pc:sldMk cId="0" sldId="388"/>
            <ac:picMk id="26" creationId="{00000000-0000-0000-0000-000000000000}"/>
          </ac:picMkLst>
        </pc:picChg>
        <pc:picChg chg="del">
          <ac:chgData name="Mai Thu Ha" userId="d1379d4f-dc73-4b5e-a750-b1b89982e635" providerId="ADAL" clId="{E5911E3F-03C4-4D25-80A2-F39317E25862}" dt="2022-07-06T08:46:02.743" v="335" actId="478"/>
          <ac:picMkLst>
            <pc:docMk/>
            <pc:sldMk cId="0" sldId="388"/>
            <ac:picMk id="27" creationId="{00000000-0000-0000-0000-000000000000}"/>
          </ac:picMkLst>
        </pc:picChg>
        <pc:picChg chg="del">
          <ac:chgData name="Mai Thu Ha" userId="d1379d4f-dc73-4b5e-a750-b1b89982e635" providerId="ADAL" clId="{E5911E3F-03C4-4D25-80A2-F39317E25862}" dt="2022-07-06T08:46:20.575" v="341" actId="478"/>
          <ac:picMkLst>
            <pc:docMk/>
            <pc:sldMk cId="0" sldId="388"/>
            <ac:picMk id="30" creationId="{00000000-0000-0000-0000-000000000000}"/>
          </ac:picMkLst>
        </pc:picChg>
        <pc:picChg chg="del">
          <ac:chgData name="Mai Thu Ha" userId="d1379d4f-dc73-4b5e-a750-b1b89982e635" providerId="ADAL" clId="{E5911E3F-03C4-4D25-80A2-F39317E25862}" dt="2022-07-06T08:46:21.518" v="342" actId="478"/>
          <ac:picMkLst>
            <pc:docMk/>
            <pc:sldMk cId="0" sldId="388"/>
            <ac:picMk id="31" creationId="{00000000-0000-0000-0000-000000000000}"/>
          </ac:picMkLst>
        </pc:picChg>
        <pc:picChg chg="del">
          <ac:chgData name="Mai Thu Ha" userId="d1379d4f-dc73-4b5e-a750-b1b89982e635" providerId="ADAL" clId="{E5911E3F-03C4-4D25-80A2-F39317E25862}" dt="2022-07-06T08:46:50.748" v="345" actId="478"/>
          <ac:picMkLst>
            <pc:docMk/>
            <pc:sldMk cId="0" sldId="388"/>
            <ac:picMk id="32" creationId="{00000000-0000-0000-0000-000000000000}"/>
          </ac:picMkLst>
        </pc:picChg>
        <pc:picChg chg="del">
          <ac:chgData name="Mai Thu Ha" userId="d1379d4f-dc73-4b5e-a750-b1b89982e635" providerId="ADAL" clId="{E5911E3F-03C4-4D25-80A2-F39317E25862}" dt="2022-07-06T08:46:13.465" v="339" actId="478"/>
          <ac:picMkLst>
            <pc:docMk/>
            <pc:sldMk cId="0" sldId="388"/>
            <ac:picMk id="34" creationId="{00000000-0000-0000-0000-000000000000}"/>
          </ac:picMkLst>
        </pc:picChg>
        <pc:picChg chg="del">
          <ac:chgData name="Mai Thu Ha" userId="d1379d4f-dc73-4b5e-a750-b1b89982e635" providerId="ADAL" clId="{E5911E3F-03C4-4D25-80A2-F39317E25862}" dt="2022-07-06T08:46:11.468" v="338" actId="478"/>
          <ac:picMkLst>
            <pc:docMk/>
            <pc:sldMk cId="0" sldId="388"/>
            <ac:picMk id="35" creationId="{00000000-0000-0000-0000-000000000000}"/>
          </ac:picMkLst>
        </pc:picChg>
        <pc:picChg chg="del">
          <ac:chgData name="Mai Thu Ha" userId="d1379d4f-dc73-4b5e-a750-b1b89982e635" providerId="ADAL" clId="{E5911E3F-03C4-4D25-80A2-F39317E25862}" dt="2022-07-06T08:46:07.026" v="337" actId="478"/>
          <ac:picMkLst>
            <pc:docMk/>
            <pc:sldMk cId="0" sldId="388"/>
            <ac:picMk id="36" creationId="{00000000-0000-0000-0000-000000000000}"/>
          </ac:picMkLst>
        </pc:picChg>
        <pc:picChg chg="add del mod">
          <ac:chgData name="Mai Thu Ha" userId="d1379d4f-dc73-4b5e-a750-b1b89982e635" providerId="ADAL" clId="{E5911E3F-03C4-4D25-80A2-F39317E25862}" dt="2022-07-23T08:11:09.176" v="3193" actId="478"/>
          <ac:picMkLst>
            <pc:docMk/>
            <pc:sldMk cId="0" sldId="388"/>
            <ac:picMk id="1026" creationId="{A2000FC3-503A-327B-0E23-F4679BE0CD50}"/>
          </ac:picMkLst>
        </pc:picChg>
        <pc:picChg chg="add del mod">
          <ac:chgData name="Mai Thu Ha" userId="d1379d4f-dc73-4b5e-a750-b1b89982e635" providerId="ADAL" clId="{E5911E3F-03C4-4D25-80A2-F39317E25862}" dt="2022-07-23T08:26:42.105" v="3282" actId="1076"/>
          <ac:picMkLst>
            <pc:docMk/>
            <pc:sldMk cId="0" sldId="388"/>
            <ac:picMk id="1028" creationId="{80D00E3F-FD6B-548C-1EE9-C80A57D13C07}"/>
          </ac:picMkLst>
        </pc:picChg>
        <pc:picChg chg="add mod">
          <ac:chgData name="Mai Thu Ha" userId="d1379d4f-dc73-4b5e-a750-b1b89982e635" providerId="ADAL" clId="{E5911E3F-03C4-4D25-80A2-F39317E25862}" dt="2022-07-23T08:27:13.625" v="3289" actId="1076"/>
          <ac:picMkLst>
            <pc:docMk/>
            <pc:sldMk cId="0" sldId="388"/>
            <ac:picMk id="1030" creationId="{9447501B-B16A-C270-7436-E3D1621F0943}"/>
          </ac:picMkLst>
        </pc:picChg>
        <pc:picChg chg="add mod">
          <ac:chgData name="Mai Thu Ha" userId="d1379d4f-dc73-4b5e-a750-b1b89982e635" providerId="ADAL" clId="{E5911E3F-03C4-4D25-80A2-F39317E25862}" dt="2022-07-23T08:27:13.625" v="3289" actId="1076"/>
          <ac:picMkLst>
            <pc:docMk/>
            <pc:sldMk cId="0" sldId="388"/>
            <ac:picMk id="1032" creationId="{ECB66935-CF25-38FA-7A45-0555542F7971}"/>
          </ac:picMkLst>
        </pc:picChg>
        <pc:picChg chg="add mod">
          <ac:chgData name="Mai Thu Ha" userId="d1379d4f-dc73-4b5e-a750-b1b89982e635" providerId="ADAL" clId="{E5911E3F-03C4-4D25-80A2-F39317E25862}" dt="2022-07-07T08:02:16.791" v="2858" actId="1076"/>
          <ac:picMkLst>
            <pc:docMk/>
            <pc:sldMk cId="0" sldId="388"/>
            <ac:picMk id="1034" creationId="{594F4C6F-257B-9996-9577-B0D6E8450F60}"/>
          </ac:picMkLst>
        </pc:picChg>
        <pc:picChg chg="add mod">
          <ac:chgData name="Mai Thu Ha" userId="d1379d4f-dc73-4b5e-a750-b1b89982e635" providerId="ADAL" clId="{E5911E3F-03C4-4D25-80A2-F39317E25862}" dt="2022-07-07T08:02:16.791" v="2858" actId="1076"/>
          <ac:picMkLst>
            <pc:docMk/>
            <pc:sldMk cId="0" sldId="388"/>
            <ac:picMk id="1036" creationId="{6A6B5BA4-B3CC-C3E1-6AEE-BC576EBFA9CA}"/>
          </ac:picMkLst>
        </pc:picChg>
        <pc:picChg chg="add del mod">
          <ac:chgData name="Mai Thu Ha" userId="d1379d4f-dc73-4b5e-a750-b1b89982e635" providerId="ADAL" clId="{E5911E3F-03C4-4D25-80A2-F39317E25862}" dt="2022-07-23T08:10:53.760" v="3189" actId="478"/>
          <ac:picMkLst>
            <pc:docMk/>
            <pc:sldMk cId="0" sldId="388"/>
            <ac:picMk id="1038" creationId="{80C9C39A-E3C1-4428-FFD8-F23B91422A6D}"/>
          </ac:picMkLst>
        </pc:picChg>
        <pc:cxnChg chg="mod">
          <ac:chgData name="Mai Thu Ha" userId="d1379d4f-dc73-4b5e-a750-b1b89982e635" providerId="ADAL" clId="{E5911E3F-03C4-4D25-80A2-F39317E25862}" dt="2022-07-06T08:38:51.177" v="306"/>
          <ac:cxnSpMkLst>
            <pc:docMk/>
            <pc:sldMk cId="0" sldId="388"/>
            <ac:cxnSpMk id="135" creationId="{00000000-0000-0000-0000-000000000000}"/>
          </ac:cxnSpMkLst>
        </pc:cxnChg>
        <pc:cxnChg chg="mod">
          <ac:chgData name="Mai Thu Ha" userId="d1379d4f-dc73-4b5e-a750-b1b89982e635" providerId="ADAL" clId="{E5911E3F-03C4-4D25-80A2-F39317E25862}" dt="2022-07-06T08:38:51.177" v="306"/>
          <ac:cxnSpMkLst>
            <pc:docMk/>
            <pc:sldMk cId="0" sldId="388"/>
            <ac:cxnSpMk id="137" creationId="{00000000-0000-0000-0000-000000000000}"/>
          </ac:cxnSpMkLst>
        </pc:cxnChg>
      </pc:sldChg>
      <pc:sldChg chg="del">
        <pc:chgData name="Mai Thu Ha" userId="d1379d4f-dc73-4b5e-a750-b1b89982e635" providerId="ADAL" clId="{E5911E3F-03C4-4D25-80A2-F39317E25862}" dt="2022-07-06T08:29:08.591" v="90" actId="47"/>
        <pc:sldMkLst>
          <pc:docMk/>
          <pc:sldMk cId="0" sldId="389"/>
        </pc:sldMkLst>
      </pc:sldChg>
      <pc:sldChg chg="addSp delSp modSp mod setBg delAnim">
        <pc:chgData name="Mai Thu Ha" userId="d1379d4f-dc73-4b5e-a750-b1b89982e635" providerId="ADAL" clId="{E5911E3F-03C4-4D25-80A2-F39317E25862}" dt="2022-07-07T08:01:43.888" v="2854" actId="14100"/>
        <pc:sldMkLst>
          <pc:docMk/>
          <pc:sldMk cId="0" sldId="393"/>
        </pc:sldMkLst>
        <pc:spChg chg="del">
          <ac:chgData name="Mai Thu Ha" userId="d1379d4f-dc73-4b5e-a750-b1b89982e635" providerId="ADAL" clId="{E5911E3F-03C4-4D25-80A2-F39317E25862}" dt="2022-07-07T07:40:28.329" v="2770" actId="478"/>
          <ac:spMkLst>
            <pc:docMk/>
            <pc:sldMk cId="0" sldId="393"/>
            <ac:spMk id="2" creationId="{00000000-0000-0000-0000-000000000000}"/>
          </ac:spMkLst>
        </pc:spChg>
        <pc:spChg chg="add mod">
          <ac:chgData name="Mai Thu Ha" userId="d1379d4f-dc73-4b5e-a750-b1b89982e635" providerId="ADAL" clId="{E5911E3F-03C4-4D25-80A2-F39317E25862}" dt="2022-07-07T07:43:23.544" v="2788" actId="14100"/>
          <ac:spMkLst>
            <pc:docMk/>
            <pc:sldMk cId="0" sldId="393"/>
            <ac:spMk id="5" creationId="{C994F6C8-D566-6EFD-F69D-A94577837224}"/>
          </ac:spMkLst>
        </pc:spChg>
        <pc:spChg chg="add del mod">
          <ac:chgData name="Mai Thu Ha" userId="d1379d4f-dc73-4b5e-a750-b1b89982e635" providerId="ADAL" clId="{E5911E3F-03C4-4D25-80A2-F39317E25862}" dt="2022-07-06T09:41:20.429" v="1509" actId="478"/>
          <ac:spMkLst>
            <pc:docMk/>
            <pc:sldMk cId="0" sldId="393"/>
            <ac:spMk id="11" creationId="{91351CE5-1BCF-249D-EBCB-1BD16D10FA40}"/>
          </ac:spMkLst>
        </pc:spChg>
        <pc:spChg chg="add mod">
          <ac:chgData name="Mai Thu Ha" userId="d1379d4f-dc73-4b5e-a750-b1b89982e635" providerId="ADAL" clId="{E5911E3F-03C4-4D25-80A2-F39317E25862}" dt="2022-07-07T07:43:16.403" v="2785" actId="1076"/>
          <ac:spMkLst>
            <pc:docMk/>
            <pc:sldMk cId="0" sldId="393"/>
            <ac:spMk id="12" creationId="{A1E449E7-7827-FE76-9827-B57DDA740FFD}"/>
          </ac:spMkLst>
        </pc:spChg>
        <pc:spChg chg="mod">
          <ac:chgData name="Mai Thu Ha" userId="d1379d4f-dc73-4b5e-a750-b1b89982e635" providerId="ADAL" clId="{E5911E3F-03C4-4D25-80A2-F39317E25862}" dt="2022-07-07T08:01:43.888" v="2854" actId="14100"/>
          <ac:spMkLst>
            <pc:docMk/>
            <pc:sldMk cId="0" sldId="393"/>
            <ac:spMk id="73" creationId="{00000000-0000-0000-0000-000000000000}"/>
          </ac:spMkLst>
        </pc:spChg>
        <pc:grpChg chg="del">
          <ac:chgData name="Mai Thu Ha" userId="d1379d4f-dc73-4b5e-a750-b1b89982e635" providerId="ADAL" clId="{E5911E3F-03C4-4D25-80A2-F39317E25862}" dt="2022-07-06T08:44:17.105" v="324" actId="478"/>
          <ac:grpSpMkLst>
            <pc:docMk/>
            <pc:sldMk cId="0" sldId="393"/>
            <ac:grpSpMk id="134" creationId="{00000000-0000-0000-0000-000000000000}"/>
          </ac:grpSpMkLst>
        </pc:grpChg>
        <pc:picChg chg="add del mod">
          <ac:chgData name="Mai Thu Ha" userId="d1379d4f-dc73-4b5e-a750-b1b89982e635" providerId="ADAL" clId="{E5911E3F-03C4-4D25-80A2-F39317E25862}" dt="2022-07-07T07:37:32.033" v="2754" actId="478"/>
          <ac:picMkLst>
            <pc:docMk/>
            <pc:sldMk cId="0" sldId="393"/>
            <ac:picMk id="3" creationId="{7ABFFA86-BBC9-173B-0A42-5A5620B6C784}"/>
          </ac:picMkLst>
        </pc:picChg>
        <pc:picChg chg="add mod">
          <ac:chgData name="Mai Thu Ha" userId="d1379d4f-dc73-4b5e-a750-b1b89982e635" providerId="ADAL" clId="{E5911E3F-03C4-4D25-80A2-F39317E25862}" dt="2022-07-07T07:43:17.943" v="2786" actId="1076"/>
          <ac:picMkLst>
            <pc:docMk/>
            <pc:sldMk cId="0" sldId="393"/>
            <ac:picMk id="4" creationId="{8F2D52EB-DAEE-4511-4D1C-B8E015140537}"/>
          </ac:picMkLst>
        </pc:picChg>
        <pc:picChg chg="del mod">
          <ac:chgData name="Mai Thu Ha" userId="d1379d4f-dc73-4b5e-a750-b1b89982e635" providerId="ADAL" clId="{E5911E3F-03C4-4D25-80A2-F39317E25862}" dt="2022-07-06T08:43:31.108" v="313" actId="478"/>
          <ac:picMkLst>
            <pc:docMk/>
            <pc:sldMk cId="0" sldId="393"/>
            <ac:picMk id="5122" creationId="{00000000-0000-0000-0000-000000000000}"/>
          </ac:picMkLst>
        </pc:picChg>
      </pc:sldChg>
      <pc:sldChg chg="del">
        <pc:chgData name="Mai Thu Ha" userId="d1379d4f-dc73-4b5e-a750-b1b89982e635" providerId="ADAL" clId="{E5911E3F-03C4-4D25-80A2-F39317E25862}" dt="2022-07-06T08:36:44.678" v="303" actId="47"/>
        <pc:sldMkLst>
          <pc:docMk/>
          <pc:sldMk cId="0" sldId="405"/>
        </pc:sldMkLst>
      </pc:sldChg>
      <pc:sldChg chg="del">
        <pc:chgData name="Mai Thu Ha" userId="d1379d4f-dc73-4b5e-a750-b1b89982e635" providerId="ADAL" clId="{E5911E3F-03C4-4D25-80A2-F39317E25862}" dt="2022-07-06T08:11:03.922" v="24" actId="47"/>
        <pc:sldMkLst>
          <pc:docMk/>
          <pc:sldMk cId="0" sldId="420"/>
        </pc:sldMkLst>
      </pc:sldChg>
      <pc:sldChg chg="addSp delSp modSp del mod modAnim">
        <pc:chgData name="Mai Thu Ha" userId="d1379d4f-dc73-4b5e-a750-b1b89982e635" providerId="ADAL" clId="{E5911E3F-03C4-4D25-80A2-F39317E25862}" dt="2022-07-07T06:48:39.020" v="2445" actId="47"/>
        <pc:sldMkLst>
          <pc:docMk/>
          <pc:sldMk cId="2620145595" sldId="432"/>
        </pc:sldMkLst>
        <pc:spChg chg="mod">
          <ac:chgData name="Mai Thu Ha" userId="d1379d4f-dc73-4b5e-a750-b1b89982e635" providerId="ADAL" clId="{E5911E3F-03C4-4D25-80A2-F39317E25862}" dt="2022-07-06T08:33:18.245" v="166"/>
          <ac:spMkLst>
            <pc:docMk/>
            <pc:sldMk cId="2620145595" sldId="432"/>
            <ac:spMk id="2" creationId="{378320C8-F18D-76C4-7FC4-5EC1465358EC}"/>
          </ac:spMkLst>
        </pc:spChg>
        <pc:spChg chg="del">
          <ac:chgData name="Mai Thu Ha" userId="d1379d4f-dc73-4b5e-a750-b1b89982e635" providerId="ADAL" clId="{E5911E3F-03C4-4D25-80A2-F39317E25862}" dt="2022-07-06T08:31:46.352" v="96" actId="478"/>
          <ac:spMkLst>
            <pc:docMk/>
            <pc:sldMk cId="2620145595" sldId="432"/>
            <ac:spMk id="3" creationId="{03A7723C-9CF6-F33C-7BCB-D5E495685F73}"/>
          </ac:spMkLst>
        </pc:spChg>
        <pc:grpChg chg="add mod">
          <ac:chgData name="Mai Thu Ha" userId="d1379d4f-dc73-4b5e-a750-b1b89982e635" providerId="ADAL" clId="{E5911E3F-03C4-4D25-80A2-F39317E25862}" dt="2022-07-06T08:36:20.174" v="302" actId="1076"/>
          <ac:grpSpMkLst>
            <pc:docMk/>
            <pc:sldMk cId="2620145595" sldId="432"/>
            <ac:grpSpMk id="6" creationId="{037E2AE7-4A58-65CF-DCFA-8C6089BA2FF9}"/>
          </ac:grpSpMkLst>
        </pc:grpChg>
        <pc:graphicFrameChg chg="mod">
          <ac:chgData name="Mai Thu Ha" userId="d1379d4f-dc73-4b5e-a750-b1b89982e635" providerId="ADAL" clId="{E5911E3F-03C4-4D25-80A2-F39317E25862}" dt="2022-07-06T08:35:32.224" v="298"/>
          <ac:graphicFrameMkLst>
            <pc:docMk/>
            <pc:sldMk cId="2620145595" sldId="432"/>
            <ac:graphicFrameMk id="4" creationId="{2618CC6C-441A-9E9F-0597-738A62FF7EE8}"/>
          </ac:graphicFrameMkLst>
        </pc:graphicFrameChg>
        <pc:graphicFrameChg chg="add mod">
          <ac:chgData name="Mai Thu Ha" userId="d1379d4f-dc73-4b5e-a750-b1b89982e635" providerId="ADAL" clId="{E5911E3F-03C4-4D25-80A2-F39317E25862}" dt="2022-07-06T08:34:42.653" v="257"/>
          <ac:graphicFrameMkLst>
            <pc:docMk/>
            <pc:sldMk cId="2620145595" sldId="432"/>
            <ac:graphicFrameMk id="5" creationId="{8A994E07-2C8C-8D26-62B0-91B93E6F253D}"/>
          </ac:graphicFrameMkLst>
        </pc:graphicFrameChg>
        <pc:picChg chg="mod">
          <ac:chgData name="Mai Thu Ha" userId="d1379d4f-dc73-4b5e-a750-b1b89982e635" providerId="ADAL" clId="{E5911E3F-03C4-4D25-80A2-F39317E25862}" dt="2022-07-06T08:36:00.026" v="299"/>
          <ac:picMkLst>
            <pc:docMk/>
            <pc:sldMk cId="2620145595" sldId="432"/>
            <ac:picMk id="7" creationId="{9B112393-C9EF-DB46-8D1D-3D1930111881}"/>
          </ac:picMkLst>
        </pc:picChg>
        <pc:picChg chg="mod">
          <ac:chgData name="Mai Thu Ha" userId="d1379d4f-dc73-4b5e-a750-b1b89982e635" providerId="ADAL" clId="{E5911E3F-03C4-4D25-80A2-F39317E25862}" dt="2022-07-06T08:36:00.026" v="299"/>
          <ac:picMkLst>
            <pc:docMk/>
            <pc:sldMk cId="2620145595" sldId="432"/>
            <ac:picMk id="8" creationId="{430D7079-F0C4-E87C-FA95-14A2885F441C}"/>
          </ac:picMkLst>
        </pc:picChg>
      </pc:sldChg>
      <pc:sldChg chg="modSp del mod">
        <pc:chgData name="Mai Thu Ha" userId="d1379d4f-dc73-4b5e-a750-b1b89982e635" providerId="ADAL" clId="{E5911E3F-03C4-4D25-80A2-F39317E25862}" dt="2022-07-06T08:31:02.422" v="94" actId="2696"/>
        <pc:sldMkLst>
          <pc:docMk/>
          <pc:sldMk cId="3375104022" sldId="432"/>
        </pc:sldMkLst>
        <pc:spChg chg="mod">
          <ac:chgData name="Mai Thu Ha" userId="d1379d4f-dc73-4b5e-a750-b1b89982e635" providerId="ADAL" clId="{E5911E3F-03C4-4D25-80A2-F39317E25862}" dt="2022-07-06T08:30:56.084" v="93" actId="5793"/>
          <ac:spMkLst>
            <pc:docMk/>
            <pc:sldMk cId="3375104022" sldId="432"/>
            <ac:spMk id="2" creationId="{378320C8-F18D-76C4-7FC4-5EC1465358EC}"/>
          </ac:spMkLst>
        </pc:spChg>
      </pc:sldChg>
      <pc:sldChg chg="del">
        <pc:chgData name="Mai Thu Ha" userId="d1379d4f-dc73-4b5e-a750-b1b89982e635" providerId="ADAL" clId="{E5911E3F-03C4-4D25-80A2-F39317E25862}" dt="2022-07-06T08:31:19.902" v="95" actId="2696"/>
        <pc:sldMkLst>
          <pc:docMk/>
          <pc:sldMk cId="4177511285" sldId="432"/>
        </pc:sldMkLst>
      </pc:sldChg>
      <pc:sldChg chg="modSp del mod">
        <pc:chgData name="Mai Thu Ha" userId="d1379d4f-dc73-4b5e-a750-b1b89982e635" providerId="ADAL" clId="{E5911E3F-03C4-4D25-80A2-F39317E25862}" dt="2022-07-07T01:55:33.976" v="1585" actId="47"/>
        <pc:sldMkLst>
          <pc:docMk/>
          <pc:sldMk cId="3604866014" sldId="433"/>
        </pc:sldMkLst>
        <pc:spChg chg="mod">
          <ac:chgData name="Mai Thu Ha" userId="d1379d4f-dc73-4b5e-a750-b1b89982e635" providerId="ADAL" clId="{E5911E3F-03C4-4D25-80A2-F39317E25862}" dt="2022-07-07T01:47:01.621" v="1580" actId="207"/>
          <ac:spMkLst>
            <pc:docMk/>
            <pc:sldMk cId="3604866014" sldId="433"/>
            <ac:spMk id="73" creationId="{00000000-0000-0000-0000-000000000000}"/>
          </ac:spMkLst>
        </pc:spChg>
      </pc:sldChg>
      <pc:sldChg chg="addSp delSp modSp add mod">
        <pc:chgData name="Mai Thu Ha" userId="d1379d4f-dc73-4b5e-a750-b1b89982e635" providerId="ADAL" clId="{E5911E3F-03C4-4D25-80A2-F39317E25862}" dt="2022-07-23T08:13:42.369" v="3222" actId="14100"/>
        <pc:sldMkLst>
          <pc:docMk/>
          <pc:sldMk cId="3739826743" sldId="434"/>
        </pc:sldMkLst>
        <pc:spChg chg="del mod">
          <ac:chgData name="Mai Thu Ha" userId="d1379d4f-dc73-4b5e-a750-b1b89982e635" providerId="ADAL" clId="{E5911E3F-03C4-4D25-80A2-F39317E25862}" dt="2022-07-06T09:41:49.961" v="1518" actId="478"/>
          <ac:spMkLst>
            <pc:docMk/>
            <pc:sldMk cId="3739826743" sldId="434"/>
            <ac:spMk id="2" creationId="{D1B53718-E5D7-A038-9E37-3C857A963A87}"/>
          </ac:spMkLst>
        </pc:spChg>
        <pc:spChg chg="add mod">
          <ac:chgData name="Mai Thu Ha" userId="d1379d4f-dc73-4b5e-a750-b1b89982e635" providerId="ADAL" clId="{E5911E3F-03C4-4D25-80A2-F39317E25862}" dt="2022-07-06T09:35:33.820" v="1147" actId="255"/>
          <ac:spMkLst>
            <pc:docMk/>
            <pc:sldMk cId="3739826743" sldId="434"/>
            <ac:spMk id="4" creationId="{8A45F970-5626-BD53-5BC0-A8E46AB7B861}"/>
          </ac:spMkLst>
        </pc:spChg>
        <pc:spChg chg="del mod">
          <ac:chgData name="Mai Thu Ha" userId="d1379d4f-dc73-4b5e-a750-b1b89982e635" providerId="ADAL" clId="{E5911E3F-03C4-4D25-80A2-F39317E25862}" dt="2022-07-06T09:34:45.003" v="1110" actId="478"/>
          <ac:spMkLst>
            <pc:docMk/>
            <pc:sldMk cId="3739826743" sldId="434"/>
            <ac:spMk id="9" creationId="{3972E6C6-9937-A0D3-7EA5-4794830C2070}"/>
          </ac:spMkLst>
        </pc:spChg>
        <pc:spChg chg="del">
          <ac:chgData name="Mai Thu Ha" userId="d1379d4f-dc73-4b5e-a750-b1b89982e635" providerId="ADAL" clId="{E5911E3F-03C4-4D25-80A2-F39317E25862}" dt="2022-07-06T09:30:09.715" v="841" actId="478"/>
          <ac:spMkLst>
            <pc:docMk/>
            <pc:sldMk cId="3739826743" sldId="434"/>
            <ac:spMk id="10" creationId="{48353ED5-6197-F004-39EF-88021093799B}"/>
          </ac:spMkLst>
        </pc:spChg>
        <pc:spChg chg="mod">
          <ac:chgData name="Mai Thu Ha" userId="d1379d4f-dc73-4b5e-a750-b1b89982e635" providerId="ADAL" clId="{E5911E3F-03C4-4D25-80A2-F39317E25862}" dt="2022-07-06T09:35:47.032" v="1150" actId="1076"/>
          <ac:spMkLst>
            <pc:docMk/>
            <pc:sldMk cId="3739826743" sldId="434"/>
            <ac:spMk id="16" creationId="{F3C290D9-CC58-4E3C-6862-D44AB4025601}"/>
          </ac:spMkLst>
        </pc:spChg>
        <pc:spChg chg="mod">
          <ac:chgData name="Mai Thu Ha" userId="d1379d4f-dc73-4b5e-a750-b1b89982e635" providerId="ADAL" clId="{E5911E3F-03C4-4D25-80A2-F39317E25862}" dt="2022-07-20T04:00:59.377" v="3000" actId="20577"/>
          <ac:spMkLst>
            <pc:docMk/>
            <pc:sldMk cId="3739826743" sldId="434"/>
            <ac:spMk id="20" creationId="{00000000-0000-0000-0000-000000000000}"/>
          </ac:spMkLst>
        </pc:spChg>
        <pc:spChg chg="add mod">
          <ac:chgData name="Mai Thu Ha" userId="d1379d4f-dc73-4b5e-a750-b1b89982e635" providerId="ADAL" clId="{E5911E3F-03C4-4D25-80A2-F39317E25862}" dt="2022-07-06T09:41:54.021" v="1520" actId="1076"/>
          <ac:spMkLst>
            <pc:docMk/>
            <pc:sldMk cId="3739826743" sldId="434"/>
            <ac:spMk id="21" creationId="{6D0134EE-D03C-A5A3-CDFE-43FB8CB5D74A}"/>
          </ac:spMkLst>
        </pc:spChg>
        <pc:grpChg chg="del">
          <ac:chgData name="Mai Thu Ha" userId="d1379d4f-dc73-4b5e-a750-b1b89982e635" providerId="ADAL" clId="{E5911E3F-03C4-4D25-80A2-F39317E25862}" dt="2022-07-06T09:11:40.917" v="735" actId="478"/>
          <ac:grpSpMkLst>
            <pc:docMk/>
            <pc:sldMk cId="3739826743" sldId="434"/>
            <ac:grpSpMk id="14" creationId="{BA6B7A30-245A-0058-FBA0-538846E61FA1}"/>
          </ac:grpSpMkLst>
        </pc:grpChg>
        <pc:grpChg chg="del">
          <ac:chgData name="Mai Thu Ha" userId="d1379d4f-dc73-4b5e-a750-b1b89982e635" providerId="ADAL" clId="{E5911E3F-03C4-4D25-80A2-F39317E25862}" dt="2022-07-06T09:11:40.917" v="735" actId="478"/>
          <ac:grpSpMkLst>
            <pc:docMk/>
            <pc:sldMk cId="3739826743" sldId="434"/>
            <ac:grpSpMk id="15" creationId="{BD1AB118-A21A-0E78-36B1-3ACEA29F4573}"/>
          </ac:grpSpMkLst>
        </pc:grpChg>
        <pc:picChg chg="add del mod">
          <ac:chgData name="Mai Thu Ha" userId="d1379d4f-dc73-4b5e-a750-b1b89982e635" providerId="ADAL" clId="{E5911E3F-03C4-4D25-80A2-F39317E25862}" dt="2022-07-23T08:13:28.833" v="3218" actId="478"/>
          <ac:picMkLst>
            <pc:docMk/>
            <pc:sldMk cId="3739826743" sldId="434"/>
            <ac:picMk id="3" creationId="{D7099EB6-FA35-E16A-58E1-7443718551B0}"/>
          </ac:picMkLst>
        </pc:picChg>
        <pc:picChg chg="add mod">
          <ac:chgData name="Mai Thu Ha" userId="d1379d4f-dc73-4b5e-a750-b1b89982e635" providerId="ADAL" clId="{E5911E3F-03C4-4D25-80A2-F39317E25862}" dt="2022-07-23T08:13:42.369" v="3222" actId="14100"/>
          <ac:picMkLst>
            <pc:docMk/>
            <pc:sldMk cId="3739826743" sldId="434"/>
            <ac:picMk id="7" creationId="{AC17A067-28D7-6251-9486-E89F6EFA6E36}"/>
          </ac:picMkLst>
        </pc:picChg>
        <pc:picChg chg="del">
          <ac:chgData name="Mai Thu Ha" userId="d1379d4f-dc73-4b5e-a750-b1b89982e635" providerId="ADAL" clId="{E5911E3F-03C4-4D25-80A2-F39317E25862}" dt="2022-07-06T09:11:43.599" v="737" actId="478"/>
          <ac:picMkLst>
            <pc:docMk/>
            <pc:sldMk cId="3739826743" sldId="434"/>
            <ac:picMk id="1026" creationId="{A2000FC3-503A-327B-0E23-F4679BE0CD50}"/>
          </ac:picMkLst>
        </pc:picChg>
        <pc:picChg chg="del">
          <ac:chgData name="Mai Thu Ha" userId="d1379d4f-dc73-4b5e-a750-b1b89982e635" providerId="ADAL" clId="{E5911E3F-03C4-4D25-80A2-F39317E25862}" dt="2022-07-06T09:11:42.582" v="736" actId="478"/>
          <ac:picMkLst>
            <pc:docMk/>
            <pc:sldMk cId="3739826743" sldId="434"/>
            <ac:picMk id="1028" creationId="{80D00E3F-FD6B-548C-1EE9-C80A57D13C07}"/>
          </ac:picMkLst>
        </pc:picChg>
        <pc:picChg chg="del">
          <ac:chgData name="Mai Thu Ha" userId="d1379d4f-dc73-4b5e-a750-b1b89982e635" providerId="ADAL" clId="{E5911E3F-03C4-4D25-80A2-F39317E25862}" dt="2022-07-06T09:11:44.505" v="738" actId="478"/>
          <ac:picMkLst>
            <pc:docMk/>
            <pc:sldMk cId="3739826743" sldId="434"/>
            <ac:picMk id="1038" creationId="{80C9C39A-E3C1-4428-FFD8-F23B91422A6D}"/>
          </ac:picMkLst>
        </pc:picChg>
      </pc:sldChg>
      <pc:sldChg chg="addSp delSp modSp add mod">
        <pc:chgData name="Mai Thu Ha" userId="d1379d4f-dc73-4b5e-a750-b1b89982e635" providerId="ADAL" clId="{E5911E3F-03C4-4D25-80A2-F39317E25862}" dt="2022-07-23T08:15:23.538" v="3233" actId="1076"/>
        <pc:sldMkLst>
          <pc:docMk/>
          <pc:sldMk cId="2099025244" sldId="435"/>
        </pc:sldMkLst>
        <pc:spChg chg="del">
          <ac:chgData name="Mai Thu Ha" userId="d1379d4f-dc73-4b5e-a750-b1b89982e635" providerId="ADAL" clId="{E5911E3F-03C4-4D25-80A2-F39317E25862}" dt="2022-07-06T09:42:00.348" v="1521" actId="478"/>
          <ac:spMkLst>
            <pc:docMk/>
            <pc:sldMk cId="2099025244" sldId="435"/>
            <ac:spMk id="2" creationId="{D1B53718-E5D7-A038-9E37-3C857A963A87}"/>
          </ac:spMkLst>
        </pc:spChg>
        <pc:spChg chg="del">
          <ac:chgData name="Mai Thu Ha" userId="d1379d4f-dc73-4b5e-a750-b1b89982e635" providerId="ADAL" clId="{E5911E3F-03C4-4D25-80A2-F39317E25862}" dt="2022-07-06T09:43:30.513" v="1542" actId="478"/>
          <ac:spMkLst>
            <pc:docMk/>
            <pc:sldMk cId="2099025244" sldId="435"/>
            <ac:spMk id="4" creationId="{8A45F970-5626-BD53-5BC0-A8E46AB7B861}"/>
          </ac:spMkLst>
        </pc:spChg>
        <pc:spChg chg="add del mod">
          <ac:chgData name="Mai Thu Ha" userId="d1379d4f-dc73-4b5e-a750-b1b89982e635" providerId="ADAL" clId="{E5911E3F-03C4-4D25-80A2-F39317E25862}" dt="2022-07-06T09:39:32.379" v="1336" actId="478"/>
          <ac:spMkLst>
            <pc:docMk/>
            <pc:sldMk cId="2099025244" sldId="435"/>
            <ac:spMk id="5" creationId="{D72A18A6-CF5E-98F2-F1DF-9DB6C3885B8C}"/>
          </ac:spMkLst>
        </pc:spChg>
        <pc:spChg chg="add mod">
          <ac:chgData name="Mai Thu Ha" userId="d1379d4f-dc73-4b5e-a750-b1b89982e635" providerId="ADAL" clId="{E5911E3F-03C4-4D25-80A2-F39317E25862}" dt="2022-07-07T07:45:12.582" v="2810" actId="1076"/>
          <ac:spMkLst>
            <pc:docMk/>
            <pc:sldMk cId="2099025244" sldId="435"/>
            <ac:spMk id="8" creationId="{A84DACE6-A668-EC1D-CF1D-0C3EBD759277}"/>
          </ac:spMkLst>
        </pc:spChg>
        <pc:spChg chg="add mod">
          <ac:chgData name="Mai Thu Ha" userId="d1379d4f-dc73-4b5e-a750-b1b89982e635" providerId="ADAL" clId="{E5911E3F-03C4-4D25-80A2-F39317E25862}" dt="2022-07-07T07:44:52.543" v="2806" actId="1076"/>
          <ac:spMkLst>
            <pc:docMk/>
            <pc:sldMk cId="2099025244" sldId="435"/>
            <ac:spMk id="9" creationId="{61CDB4AC-750E-00F4-EC94-5E02D18DF601}"/>
          </ac:spMkLst>
        </pc:spChg>
        <pc:spChg chg="add mod">
          <ac:chgData name="Mai Thu Ha" userId="d1379d4f-dc73-4b5e-a750-b1b89982e635" providerId="ADAL" clId="{E5911E3F-03C4-4D25-80A2-F39317E25862}" dt="2022-07-07T07:44:33.242" v="2801" actId="1076"/>
          <ac:spMkLst>
            <pc:docMk/>
            <pc:sldMk cId="2099025244" sldId="435"/>
            <ac:spMk id="10" creationId="{49A6A020-F89C-EC8F-26B4-7B7345625E33}"/>
          </ac:spMkLst>
        </pc:spChg>
        <pc:spChg chg="mod">
          <ac:chgData name="Mai Thu Ha" userId="d1379d4f-dc73-4b5e-a750-b1b89982e635" providerId="ADAL" clId="{E5911E3F-03C4-4D25-80A2-F39317E25862}" dt="2022-07-07T07:45:02.570" v="2808" actId="1076"/>
          <ac:spMkLst>
            <pc:docMk/>
            <pc:sldMk cId="2099025244" sldId="435"/>
            <ac:spMk id="16" creationId="{F3C290D9-CC58-4E3C-6862-D44AB4025601}"/>
          </ac:spMkLst>
        </pc:spChg>
        <pc:spChg chg="mod">
          <ac:chgData name="Mai Thu Ha" userId="d1379d4f-dc73-4b5e-a750-b1b89982e635" providerId="ADAL" clId="{E5911E3F-03C4-4D25-80A2-F39317E25862}" dt="2022-07-07T07:44:01.467" v="2794" actId="14100"/>
          <ac:spMkLst>
            <pc:docMk/>
            <pc:sldMk cId="2099025244" sldId="435"/>
            <ac:spMk id="20" creationId="{00000000-0000-0000-0000-000000000000}"/>
          </ac:spMkLst>
        </pc:spChg>
        <pc:picChg chg="del">
          <ac:chgData name="Mai Thu Ha" userId="d1379d4f-dc73-4b5e-a750-b1b89982e635" providerId="ADAL" clId="{E5911E3F-03C4-4D25-80A2-F39317E25862}" dt="2022-07-06T09:39:25.579" v="1334" actId="478"/>
          <ac:picMkLst>
            <pc:docMk/>
            <pc:sldMk cId="2099025244" sldId="435"/>
            <ac:picMk id="3" creationId="{D7099EB6-FA35-E16A-58E1-7443718551B0}"/>
          </ac:picMkLst>
        </pc:picChg>
        <pc:picChg chg="add del mod">
          <ac:chgData name="Mai Thu Ha" userId="d1379d4f-dc73-4b5e-a750-b1b89982e635" providerId="ADAL" clId="{E5911E3F-03C4-4D25-80A2-F39317E25862}" dt="2022-07-07T07:43:41.287" v="2789" actId="478"/>
          <ac:picMkLst>
            <pc:docMk/>
            <pc:sldMk cId="2099025244" sldId="435"/>
            <ac:picMk id="6" creationId="{5A0C8463-3DBA-1FF3-10F8-B3317C8EECCE}"/>
          </ac:picMkLst>
        </pc:picChg>
        <pc:picChg chg="add mod">
          <ac:chgData name="Mai Thu Ha" userId="d1379d4f-dc73-4b5e-a750-b1b89982e635" providerId="ADAL" clId="{E5911E3F-03C4-4D25-80A2-F39317E25862}" dt="2022-07-07T07:45:09.610" v="2809" actId="1076"/>
          <ac:picMkLst>
            <pc:docMk/>
            <pc:sldMk cId="2099025244" sldId="435"/>
            <ac:picMk id="7" creationId="{69981351-3B82-EA98-4ABE-B9A6ACB4C584}"/>
          </ac:picMkLst>
        </pc:picChg>
        <pc:picChg chg="add del mod">
          <ac:chgData name="Mai Thu Ha" userId="d1379d4f-dc73-4b5e-a750-b1b89982e635" providerId="ADAL" clId="{E5911E3F-03C4-4D25-80A2-F39317E25862}" dt="2022-07-23T08:15:21.189" v="3232" actId="478"/>
          <ac:picMkLst>
            <pc:docMk/>
            <pc:sldMk cId="2099025244" sldId="435"/>
            <ac:picMk id="11" creationId="{0FE39475-2819-C7BC-14FE-383F65B53614}"/>
          </ac:picMkLst>
        </pc:picChg>
        <pc:picChg chg="add del mod">
          <ac:chgData name="Mai Thu Ha" userId="d1379d4f-dc73-4b5e-a750-b1b89982e635" providerId="ADAL" clId="{E5911E3F-03C4-4D25-80A2-F39317E25862}" dt="2022-07-23T08:15:04.093" v="3227" actId="478"/>
          <ac:picMkLst>
            <pc:docMk/>
            <pc:sldMk cId="2099025244" sldId="435"/>
            <ac:picMk id="12" creationId="{426C891F-7BB5-B0EC-1447-20A075E202AE}"/>
          </ac:picMkLst>
        </pc:picChg>
        <pc:picChg chg="add mod">
          <ac:chgData name="Mai Thu Ha" userId="d1379d4f-dc73-4b5e-a750-b1b89982e635" providerId="ADAL" clId="{E5911E3F-03C4-4D25-80A2-F39317E25862}" dt="2022-07-23T08:15:23.538" v="3233" actId="1076"/>
          <ac:picMkLst>
            <pc:docMk/>
            <pc:sldMk cId="2099025244" sldId="435"/>
            <ac:picMk id="13" creationId="{F6DE7252-906B-6E59-F680-EDE6B5C4DFA5}"/>
          </ac:picMkLst>
        </pc:picChg>
      </pc:sldChg>
      <pc:sldChg chg="addSp delSp modSp add mod delAnim modAnim">
        <pc:chgData name="Mai Thu Ha" userId="d1379d4f-dc73-4b5e-a750-b1b89982e635" providerId="ADAL" clId="{E5911E3F-03C4-4D25-80A2-F39317E25862}" dt="2022-07-23T08:28:03.175" v="3297"/>
        <pc:sldMkLst>
          <pc:docMk/>
          <pc:sldMk cId="1184759703" sldId="436"/>
        </pc:sldMkLst>
        <pc:spChg chg="add mod">
          <ac:chgData name="Mai Thu Ha" userId="d1379d4f-dc73-4b5e-a750-b1b89982e635" providerId="ADAL" clId="{E5911E3F-03C4-4D25-80A2-F39317E25862}" dt="2022-07-23T08:27:56.865" v="3296" actId="1076"/>
          <ac:spMkLst>
            <pc:docMk/>
            <pc:sldMk cId="1184759703" sldId="436"/>
            <ac:spMk id="3" creationId="{F260CF94-9F53-710A-8E24-5B44C2A2382F}"/>
          </ac:spMkLst>
        </pc:spChg>
        <pc:spChg chg="del">
          <ac:chgData name="Mai Thu Ha" userId="d1379d4f-dc73-4b5e-a750-b1b89982e635" providerId="ADAL" clId="{E5911E3F-03C4-4D25-80A2-F39317E25862}" dt="2022-07-07T01:59:30.275" v="1590" actId="478"/>
          <ac:spMkLst>
            <pc:docMk/>
            <pc:sldMk cId="1184759703" sldId="436"/>
            <ac:spMk id="8" creationId="{A84DACE6-A668-EC1D-CF1D-0C3EBD759277}"/>
          </ac:spMkLst>
        </pc:spChg>
        <pc:spChg chg="del">
          <ac:chgData name="Mai Thu Ha" userId="d1379d4f-dc73-4b5e-a750-b1b89982e635" providerId="ADAL" clId="{E5911E3F-03C4-4D25-80A2-F39317E25862}" dt="2022-07-07T01:59:31.785" v="1591" actId="478"/>
          <ac:spMkLst>
            <pc:docMk/>
            <pc:sldMk cId="1184759703" sldId="436"/>
            <ac:spMk id="9" creationId="{61CDB4AC-750E-00F4-EC94-5E02D18DF601}"/>
          </ac:spMkLst>
        </pc:spChg>
        <pc:spChg chg="del">
          <ac:chgData name="Mai Thu Ha" userId="d1379d4f-dc73-4b5e-a750-b1b89982e635" providerId="ADAL" clId="{E5911E3F-03C4-4D25-80A2-F39317E25862}" dt="2022-07-07T01:59:33.546" v="1592" actId="478"/>
          <ac:spMkLst>
            <pc:docMk/>
            <pc:sldMk cId="1184759703" sldId="436"/>
            <ac:spMk id="16" creationId="{F3C290D9-CC58-4E3C-6862-D44AB4025601}"/>
          </ac:spMkLst>
        </pc:spChg>
        <pc:spChg chg="del mod">
          <ac:chgData name="Mai Thu Ha" userId="d1379d4f-dc73-4b5e-a750-b1b89982e635" providerId="ADAL" clId="{E5911E3F-03C4-4D25-80A2-F39317E25862}" dt="2022-07-07T02:01:52.886" v="1602" actId="478"/>
          <ac:spMkLst>
            <pc:docMk/>
            <pc:sldMk cId="1184759703" sldId="436"/>
            <ac:spMk id="20" creationId="{00000000-0000-0000-0000-000000000000}"/>
          </ac:spMkLst>
        </pc:spChg>
        <pc:picChg chg="add mod">
          <ac:chgData name="Mai Thu Ha" userId="d1379d4f-dc73-4b5e-a750-b1b89982e635" providerId="ADAL" clId="{E5911E3F-03C4-4D25-80A2-F39317E25862}" dt="2022-07-07T01:59:36.869" v="1594" actId="1076"/>
          <ac:picMkLst>
            <pc:docMk/>
            <pc:sldMk cId="1184759703" sldId="436"/>
            <ac:picMk id="2" creationId="{B38E03FE-7594-28EF-DB13-6636210847B5}"/>
          </ac:picMkLst>
        </pc:picChg>
        <pc:picChg chg="del">
          <ac:chgData name="Mai Thu Ha" userId="d1379d4f-dc73-4b5e-a750-b1b89982e635" providerId="ADAL" clId="{E5911E3F-03C4-4D25-80A2-F39317E25862}" dt="2022-07-07T01:59:23.806" v="1587" actId="478"/>
          <ac:picMkLst>
            <pc:docMk/>
            <pc:sldMk cId="1184759703" sldId="436"/>
            <ac:picMk id="6" creationId="{5A0C8463-3DBA-1FF3-10F8-B3317C8EECCE}"/>
          </ac:picMkLst>
        </pc:picChg>
        <pc:picChg chg="del">
          <ac:chgData name="Mai Thu Ha" userId="d1379d4f-dc73-4b5e-a750-b1b89982e635" providerId="ADAL" clId="{E5911E3F-03C4-4D25-80A2-F39317E25862}" dt="2022-07-07T01:59:24.939" v="1588" actId="478"/>
          <ac:picMkLst>
            <pc:docMk/>
            <pc:sldMk cId="1184759703" sldId="436"/>
            <ac:picMk id="7" creationId="{69981351-3B82-EA98-4ABE-B9A6ACB4C584}"/>
          </ac:picMkLst>
        </pc:picChg>
        <pc:picChg chg="del">
          <ac:chgData name="Mai Thu Ha" userId="d1379d4f-dc73-4b5e-a750-b1b89982e635" providerId="ADAL" clId="{E5911E3F-03C4-4D25-80A2-F39317E25862}" dt="2022-07-07T01:59:25.855" v="1589" actId="478"/>
          <ac:picMkLst>
            <pc:docMk/>
            <pc:sldMk cId="1184759703" sldId="436"/>
            <ac:picMk id="11" creationId="{0FE39475-2819-C7BC-14FE-383F65B53614}"/>
          </ac:picMkLst>
        </pc:picChg>
        <pc:picChg chg="add mod">
          <ac:chgData name="Mai Thu Ha" userId="d1379d4f-dc73-4b5e-a750-b1b89982e635" providerId="ADAL" clId="{E5911E3F-03C4-4D25-80A2-F39317E25862}" dt="2022-07-07T01:59:55.939" v="1597" actId="1076"/>
          <ac:picMkLst>
            <pc:docMk/>
            <pc:sldMk cId="1184759703" sldId="436"/>
            <ac:picMk id="1026" creationId="{A776A6AF-18BE-CFC9-E7F5-F90AA542A91F}"/>
          </ac:picMkLst>
        </pc:picChg>
      </pc:sldChg>
      <pc:sldChg chg="addSp delSp modSp mod delAnim">
        <pc:chgData name="Mai Thu Ha" userId="d1379d4f-dc73-4b5e-a750-b1b89982e635" providerId="ADAL" clId="{E5911E3F-03C4-4D25-80A2-F39317E25862}" dt="2022-07-23T08:29:45.032" v="3320" actId="1076"/>
        <pc:sldMkLst>
          <pc:docMk/>
          <pc:sldMk cId="430932067" sldId="437"/>
        </pc:sldMkLst>
        <pc:spChg chg="mod">
          <ac:chgData name="Mai Thu Ha" userId="d1379d4f-dc73-4b5e-a750-b1b89982e635" providerId="ADAL" clId="{E5911E3F-03C4-4D25-80A2-F39317E25862}" dt="2022-07-23T08:29:38.992" v="3318" actId="1076"/>
          <ac:spMkLst>
            <pc:docMk/>
            <pc:sldMk cId="430932067" sldId="437"/>
            <ac:spMk id="9" creationId="{4AEF2F94-0376-3C12-8BC2-C438F68F7BCE}"/>
          </ac:spMkLst>
        </pc:spChg>
        <pc:spChg chg="mod">
          <ac:chgData name="Mai Thu Ha" userId="d1379d4f-dc73-4b5e-a750-b1b89982e635" providerId="ADAL" clId="{E5911E3F-03C4-4D25-80A2-F39317E25862}" dt="2022-07-07T02:30:42.616" v="1817" actId="20577"/>
          <ac:spMkLst>
            <pc:docMk/>
            <pc:sldMk cId="430932067" sldId="437"/>
            <ac:spMk id="11" creationId="{991B3A8E-D374-F53E-9042-3A2FAA111206}"/>
          </ac:spMkLst>
        </pc:spChg>
        <pc:spChg chg="mod">
          <ac:chgData name="Mai Thu Ha" userId="d1379d4f-dc73-4b5e-a750-b1b89982e635" providerId="ADAL" clId="{E5911E3F-03C4-4D25-80A2-F39317E25862}" dt="2022-07-07T02:50:10.824" v="1830" actId="1076"/>
          <ac:spMkLst>
            <pc:docMk/>
            <pc:sldMk cId="430932067" sldId="437"/>
            <ac:spMk id="12" creationId="{0A7C74A0-B960-0061-636A-F5E99B0F334D}"/>
          </ac:spMkLst>
        </pc:spChg>
        <pc:spChg chg="del">
          <ac:chgData name="Mai Thu Ha" userId="d1379d4f-dc73-4b5e-a750-b1b89982e635" providerId="ADAL" clId="{E5911E3F-03C4-4D25-80A2-F39317E25862}" dt="2022-07-07T02:26:34.657" v="1785" actId="478"/>
          <ac:spMkLst>
            <pc:docMk/>
            <pc:sldMk cId="430932067" sldId="437"/>
            <ac:spMk id="13" creationId="{FD872AA3-27BC-28F8-3A1D-E46AF521881B}"/>
          </ac:spMkLst>
        </pc:spChg>
        <pc:spChg chg="add mod">
          <ac:chgData name="Mai Thu Ha" userId="d1379d4f-dc73-4b5e-a750-b1b89982e635" providerId="ADAL" clId="{E5911E3F-03C4-4D25-80A2-F39317E25862}" dt="2022-07-23T08:29:45.032" v="3320" actId="1076"/>
          <ac:spMkLst>
            <pc:docMk/>
            <pc:sldMk cId="430932067" sldId="437"/>
            <ac:spMk id="14" creationId="{FCF81B5F-7F91-D238-321F-866DB5CB6489}"/>
          </ac:spMkLst>
        </pc:spChg>
        <pc:picChg chg="del">
          <ac:chgData name="Mai Thu Ha" userId="d1379d4f-dc73-4b5e-a750-b1b89982e635" providerId="ADAL" clId="{E5911E3F-03C4-4D25-80A2-F39317E25862}" dt="2022-07-07T02:26:18.813" v="1783" actId="478"/>
          <ac:picMkLst>
            <pc:docMk/>
            <pc:sldMk cId="430932067" sldId="437"/>
            <ac:picMk id="4" creationId="{58208E09-20E7-190E-FACE-2AF6142CEAB3}"/>
          </ac:picMkLst>
        </pc:picChg>
        <pc:picChg chg="del">
          <ac:chgData name="Mai Thu Ha" userId="d1379d4f-dc73-4b5e-a750-b1b89982e635" providerId="ADAL" clId="{E5911E3F-03C4-4D25-80A2-F39317E25862}" dt="2022-07-07T02:26:21.279" v="1784" actId="478"/>
          <ac:picMkLst>
            <pc:docMk/>
            <pc:sldMk cId="430932067" sldId="437"/>
            <ac:picMk id="6" creationId="{2E177F4E-EBFF-74D8-0526-46FE52566DA6}"/>
          </ac:picMkLst>
        </pc:picChg>
        <pc:picChg chg="del">
          <ac:chgData name="Mai Thu Ha" userId="d1379d4f-dc73-4b5e-a750-b1b89982e635" providerId="ADAL" clId="{E5911E3F-03C4-4D25-80A2-F39317E25862}" dt="2022-07-07T02:26:38.036" v="1786" actId="478"/>
          <ac:picMkLst>
            <pc:docMk/>
            <pc:sldMk cId="430932067" sldId="437"/>
            <ac:picMk id="2052" creationId="{9FF84F7E-3780-6AF7-F09F-E16C284934BB}"/>
          </ac:picMkLst>
        </pc:picChg>
        <pc:picChg chg="add mod">
          <ac:chgData name="Mai Thu Ha" userId="d1379d4f-dc73-4b5e-a750-b1b89982e635" providerId="ADAL" clId="{E5911E3F-03C4-4D25-80A2-F39317E25862}" dt="2022-07-23T08:29:36.252" v="3317" actId="1076"/>
          <ac:picMkLst>
            <pc:docMk/>
            <pc:sldMk cId="430932067" sldId="437"/>
            <ac:picMk id="5122" creationId="{4B3FF4D0-6E84-6E10-8664-64B63A6327CF}"/>
          </ac:picMkLst>
        </pc:picChg>
        <pc:picChg chg="add mod">
          <ac:chgData name="Mai Thu Ha" userId="d1379d4f-dc73-4b5e-a750-b1b89982e635" providerId="ADAL" clId="{E5911E3F-03C4-4D25-80A2-F39317E25862}" dt="2022-07-07T02:51:43.927" v="1839" actId="14100"/>
          <ac:picMkLst>
            <pc:docMk/>
            <pc:sldMk cId="430932067" sldId="437"/>
            <ac:picMk id="5124" creationId="{4EC93CA2-95E5-6A5B-530C-78EE00AB0BA4}"/>
          </ac:picMkLst>
        </pc:picChg>
        <pc:picChg chg="add mod">
          <ac:chgData name="Mai Thu Ha" userId="d1379d4f-dc73-4b5e-a750-b1b89982e635" providerId="ADAL" clId="{E5911E3F-03C4-4D25-80A2-F39317E25862}" dt="2022-07-23T08:29:42.324" v="3319" actId="1076"/>
          <ac:picMkLst>
            <pc:docMk/>
            <pc:sldMk cId="430932067" sldId="437"/>
            <ac:picMk id="5126" creationId="{68FE9A47-5739-1F96-BDB7-5DA307511333}"/>
          </ac:picMkLst>
        </pc:picChg>
      </pc:sldChg>
      <pc:sldChg chg="addSp delSp modSp add del mod modAnim">
        <pc:chgData name="Mai Thu Ha" userId="d1379d4f-dc73-4b5e-a750-b1b89982e635" providerId="ADAL" clId="{E5911E3F-03C4-4D25-80A2-F39317E25862}" dt="2022-07-07T02:26:03.850" v="1782" actId="2696"/>
        <pc:sldMkLst>
          <pc:docMk/>
          <pc:sldMk cId="1751822220" sldId="437"/>
        </pc:sldMkLst>
        <pc:spChg chg="del mod">
          <ac:chgData name="Mai Thu Ha" userId="d1379d4f-dc73-4b5e-a750-b1b89982e635" providerId="ADAL" clId="{E5911E3F-03C4-4D25-80A2-F39317E25862}" dt="2022-07-07T02:17:29.633" v="1751" actId="478"/>
          <ac:spMkLst>
            <pc:docMk/>
            <pc:sldMk cId="1751822220" sldId="437"/>
            <ac:spMk id="3" creationId="{F260CF94-9F53-710A-8E24-5B44C2A2382F}"/>
          </ac:spMkLst>
        </pc:spChg>
        <pc:spChg chg="add del">
          <ac:chgData name="Mai Thu Ha" userId="d1379d4f-dc73-4b5e-a750-b1b89982e635" providerId="ADAL" clId="{E5911E3F-03C4-4D25-80A2-F39317E25862}" dt="2022-07-07T02:10:17.605" v="1700" actId="478"/>
          <ac:spMkLst>
            <pc:docMk/>
            <pc:sldMk cId="1751822220" sldId="437"/>
            <ac:spMk id="5" creationId="{9EC116F3-F286-6C59-398C-C67713618F82}"/>
          </ac:spMkLst>
        </pc:spChg>
        <pc:spChg chg="add mod">
          <ac:chgData name="Mai Thu Ha" userId="d1379d4f-dc73-4b5e-a750-b1b89982e635" providerId="ADAL" clId="{E5911E3F-03C4-4D25-80A2-F39317E25862}" dt="2022-07-07T02:18:45.526" v="1768" actId="1076"/>
          <ac:spMkLst>
            <pc:docMk/>
            <pc:sldMk cId="1751822220" sldId="437"/>
            <ac:spMk id="9" creationId="{4AEF2F94-0376-3C12-8BC2-C438F68F7BCE}"/>
          </ac:spMkLst>
        </pc:spChg>
        <pc:spChg chg="mod">
          <ac:chgData name="Mai Thu Ha" userId="d1379d4f-dc73-4b5e-a750-b1b89982e635" providerId="ADAL" clId="{E5911E3F-03C4-4D25-80A2-F39317E25862}" dt="2022-07-07T02:07:04.393" v="1694" actId="207"/>
          <ac:spMkLst>
            <pc:docMk/>
            <pc:sldMk cId="1751822220" sldId="437"/>
            <ac:spMk id="10" creationId="{49A6A020-F89C-EC8F-26B4-7B7345625E33}"/>
          </ac:spMkLst>
        </pc:spChg>
        <pc:spChg chg="add mod">
          <ac:chgData name="Mai Thu Ha" userId="d1379d4f-dc73-4b5e-a750-b1b89982e635" providerId="ADAL" clId="{E5911E3F-03C4-4D25-80A2-F39317E25862}" dt="2022-07-07T02:18:41.610" v="1767" actId="1076"/>
          <ac:spMkLst>
            <pc:docMk/>
            <pc:sldMk cId="1751822220" sldId="437"/>
            <ac:spMk id="11" creationId="{991B3A8E-D374-F53E-9042-3A2FAA111206}"/>
          </ac:spMkLst>
        </pc:spChg>
        <pc:spChg chg="add mod">
          <ac:chgData name="Mai Thu Ha" userId="d1379d4f-dc73-4b5e-a750-b1b89982e635" providerId="ADAL" clId="{E5911E3F-03C4-4D25-80A2-F39317E25862}" dt="2022-07-07T02:19:09.576" v="1773" actId="2085"/>
          <ac:spMkLst>
            <pc:docMk/>
            <pc:sldMk cId="1751822220" sldId="437"/>
            <ac:spMk id="12" creationId="{0A7C74A0-B960-0061-636A-F5E99B0F334D}"/>
          </ac:spMkLst>
        </pc:spChg>
        <pc:spChg chg="add mod">
          <ac:chgData name="Mai Thu Ha" userId="d1379d4f-dc73-4b5e-a750-b1b89982e635" providerId="ADAL" clId="{E5911E3F-03C4-4D25-80A2-F39317E25862}" dt="2022-07-07T02:19:02.086" v="1772" actId="1076"/>
          <ac:spMkLst>
            <pc:docMk/>
            <pc:sldMk cId="1751822220" sldId="437"/>
            <ac:spMk id="13" creationId="{FD872AA3-27BC-28F8-3A1D-E46AF521881B}"/>
          </ac:spMkLst>
        </pc:spChg>
        <pc:picChg chg="del">
          <ac:chgData name="Mai Thu Ha" userId="d1379d4f-dc73-4b5e-a750-b1b89982e635" providerId="ADAL" clId="{E5911E3F-03C4-4D25-80A2-F39317E25862}" dt="2022-07-07T02:07:38.268" v="1695" actId="478"/>
          <ac:picMkLst>
            <pc:docMk/>
            <pc:sldMk cId="1751822220" sldId="437"/>
            <ac:picMk id="2" creationId="{B38E03FE-7594-28EF-DB13-6636210847B5}"/>
          </ac:picMkLst>
        </pc:picChg>
        <pc:picChg chg="add mod">
          <ac:chgData name="Mai Thu Ha" userId="d1379d4f-dc73-4b5e-a750-b1b89982e635" providerId="ADAL" clId="{E5911E3F-03C4-4D25-80A2-F39317E25862}" dt="2022-07-07T02:18:48.843" v="1769" actId="1076"/>
          <ac:picMkLst>
            <pc:docMk/>
            <pc:sldMk cId="1751822220" sldId="437"/>
            <ac:picMk id="4" creationId="{58208E09-20E7-190E-FACE-2AF6142CEAB3}"/>
          </ac:picMkLst>
        </pc:picChg>
        <pc:picChg chg="add mod">
          <ac:chgData name="Mai Thu Ha" userId="d1379d4f-dc73-4b5e-a750-b1b89982e635" providerId="ADAL" clId="{E5911E3F-03C4-4D25-80A2-F39317E25862}" dt="2022-07-07T02:18:51.902" v="1770" actId="1076"/>
          <ac:picMkLst>
            <pc:docMk/>
            <pc:sldMk cId="1751822220" sldId="437"/>
            <ac:picMk id="6" creationId="{2E177F4E-EBFF-74D8-0526-46FE52566DA6}"/>
          </ac:picMkLst>
        </pc:picChg>
        <pc:picChg chg="del">
          <ac:chgData name="Mai Thu Ha" userId="d1379d4f-dc73-4b5e-a750-b1b89982e635" providerId="ADAL" clId="{E5911E3F-03C4-4D25-80A2-F39317E25862}" dt="2022-07-07T02:07:39.553" v="1696" actId="478"/>
          <ac:picMkLst>
            <pc:docMk/>
            <pc:sldMk cId="1751822220" sldId="437"/>
            <ac:picMk id="1026" creationId="{A776A6AF-18BE-CFC9-E7F5-F90AA542A91F}"/>
          </ac:picMkLst>
        </pc:picChg>
        <pc:picChg chg="add mod">
          <ac:chgData name="Mai Thu Ha" userId="d1379d4f-dc73-4b5e-a750-b1b89982e635" providerId="ADAL" clId="{E5911E3F-03C4-4D25-80A2-F39317E25862}" dt="2022-07-07T02:18:38.198" v="1766" actId="1076"/>
          <ac:picMkLst>
            <pc:docMk/>
            <pc:sldMk cId="1751822220" sldId="437"/>
            <ac:picMk id="2052" creationId="{9FF84F7E-3780-6AF7-F09F-E16C284934BB}"/>
          </ac:picMkLst>
        </pc:picChg>
      </pc:sldChg>
      <pc:sldChg chg="addSp delSp modSp add mod">
        <pc:chgData name="Mai Thu Ha" userId="d1379d4f-dc73-4b5e-a750-b1b89982e635" providerId="ADAL" clId="{E5911E3F-03C4-4D25-80A2-F39317E25862}" dt="2022-07-23T08:28:27.687" v="3299" actId="2711"/>
        <pc:sldMkLst>
          <pc:docMk/>
          <pc:sldMk cId="586628283" sldId="438"/>
        </pc:sldMkLst>
        <pc:spChg chg="mod">
          <ac:chgData name="Mai Thu Ha" userId="d1379d4f-dc73-4b5e-a750-b1b89982e635" providerId="ADAL" clId="{E5911E3F-03C4-4D25-80A2-F39317E25862}" dt="2022-07-23T08:28:21.680" v="3298" actId="2711"/>
          <ac:spMkLst>
            <pc:docMk/>
            <pc:sldMk cId="586628283" sldId="438"/>
            <ac:spMk id="9" creationId="{4AEF2F94-0376-3C12-8BC2-C438F68F7BCE}"/>
          </ac:spMkLst>
        </pc:spChg>
        <pc:spChg chg="mod">
          <ac:chgData name="Mai Thu Ha" userId="d1379d4f-dc73-4b5e-a750-b1b89982e635" providerId="ADAL" clId="{E5911E3F-03C4-4D25-80A2-F39317E25862}" dt="2022-07-23T08:28:21.680" v="3298" actId="2711"/>
          <ac:spMkLst>
            <pc:docMk/>
            <pc:sldMk cId="586628283" sldId="438"/>
            <ac:spMk id="10" creationId="{49A6A020-F89C-EC8F-26B4-7B7345625E33}"/>
          </ac:spMkLst>
        </pc:spChg>
        <pc:spChg chg="mod">
          <ac:chgData name="Mai Thu Ha" userId="d1379d4f-dc73-4b5e-a750-b1b89982e635" providerId="ADAL" clId="{E5911E3F-03C4-4D25-80A2-F39317E25862}" dt="2022-07-23T08:28:21.680" v="3298" actId="2711"/>
          <ac:spMkLst>
            <pc:docMk/>
            <pc:sldMk cId="586628283" sldId="438"/>
            <ac:spMk id="11" creationId="{991B3A8E-D374-F53E-9042-3A2FAA111206}"/>
          </ac:spMkLst>
        </pc:spChg>
        <pc:spChg chg="mod">
          <ac:chgData name="Mai Thu Ha" userId="d1379d4f-dc73-4b5e-a750-b1b89982e635" providerId="ADAL" clId="{E5911E3F-03C4-4D25-80A2-F39317E25862}" dt="2022-07-23T08:28:21.680" v="3298" actId="2711"/>
          <ac:spMkLst>
            <pc:docMk/>
            <pc:sldMk cId="586628283" sldId="438"/>
            <ac:spMk id="12" creationId="{0A7C74A0-B960-0061-636A-F5E99B0F334D}"/>
          </ac:spMkLst>
        </pc:spChg>
        <pc:spChg chg="mod">
          <ac:chgData name="Mai Thu Ha" userId="d1379d4f-dc73-4b5e-a750-b1b89982e635" providerId="ADAL" clId="{E5911E3F-03C4-4D25-80A2-F39317E25862}" dt="2022-07-23T08:28:27.687" v="3299" actId="2711"/>
          <ac:spMkLst>
            <pc:docMk/>
            <pc:sldMk cId="586628283" sldId="438"/>
            <ac:spMk id="13" creationId="{FD872AA3-27BC-28F8-3A1D-E46AF521881B}"/>
          </ac:spMkLst>
        </pc:spChg>
        <pc:spChg chg="add del">
          <ac:chgData name="Mai Thu Ha" userId="d1379d4f-dc73-4b5e-a750-b1b89982e635" providerId="ADAL" clId="{E5911E3F-03C4-4D25-80A2-F39317E25862}" dt="2022-07-07T02:25:12.736" v="1778" actId="478"/>
          <ac:spMkLst>
            <pc:docMk/>
            <pc:sldMk cId="586628283" sldId="438"/>
            <ac:spMk id="14" creationId="{029BCF08-5C9D-F90B-4161-C05AD53F0F73}"/>
          </ac:spMkLst>
        </pc:spChg>
        <pc:spChg chg="add del">
          <ac:chgData name="Mai Thu Ha" userId="d1379d4f-dc73-4b5e-a750-b1b89982e635" providerId="ADAL" clId="{E5911E3F-03C4-4D25-80A2-F39317E25862}" dt="2022-07-07T02:25:21.544" v="1781" actId="478"/>
          <ac:spMkLst>
            <pc:docMk/>
            <pc:sldMk cId="586628283" sldId="438"/>
            <ac:spMk id="15" creationId="{B2B3F5FF-2DB6-7D1F-5377-1770D7DFA4C1}"/>
          </ac:spMkLst>
        </pc:spChg>
        <pc:picChg chg="mod">
          <ac:chgData name="Mai Thu Ha" userId="d1379d4f-dc73-4b5e-a750-b1b89982e635" providerId="ADAL" clId="{E5911E3F-03C4-4D25-80A2-F39317E25862}" dt="2022-07-23T08:28:21.680" v="3298" actId="2711"/>
          <ac:picMkLst>
            <pc:docMk/>
            <pc:sldMk cId="586628283" sldId="438"/>
            <ac:picMk id="4" creationId="{58208E09-20E7-190E-FACE-2AF6142CEAB3}"/>
          </ac:picMkLst>
        </pc:picChg>
        <pc:picChg chg="mod">
          <ac:chgData name="Mai Thu Ha" userId="d1379d4f-dc73-4b5e-a750-b1b89982e635" providerId="ADAL" clId="{E5911E3F-03C4-4D25-80A2-F39317E25862}" dt="2022-07-23T08:28:21.680" v="3298" actId="2711"/>
          <ac:picMkLst>
            <pc:docMk/>
            <pc:sldMk cId="586628283" sldId="438"/>
            <ac:picMk id="6" creationId="{2E177F4E-EBFF-74D8-0526-46FE52566DA6}"/>
          </ac:picMkLst>
        </pc:picChg>
        <pc:picChg chg="mod">
          <ac:chgData name="Mai Thu Ha" userId="d1379d4f-dc73-4b5e-a750-b1b89982e635" providerId="ADAL" clId="{E5911E3F-03C4-4D25-80A2-F39317E25862}" dt="2022-07-23T08:28:21.680" v="3298" actId="2711"/>
          <ac:picMkLst>
            <pc:docMk/>
            <pc:sldMk cId="586628283" sldId="438"/>
            <ac:picMk id="2052" creationId="{9FF84F7E-3780-6AF7-F09F-E16C284934BB}"/>
          </ac:picMkLst>
        </pc:picChg>
      </pc:sldChg>
      <pc:sldChg chg="addSp delSp modSp add mod delAnim modAnim">
        <pc:chgData name="Mai Thu Ha" userId="d1379d4f-dc73-4b5e-a750-b1b89982e635" providerId="ADAL" clId="{E5911E3F-03C4-4D25-80A2-F39317E25862}" dt="2022-07-23T09:09:04.049" v="3465"/>
        <pc:sldMkLst>
          <pc:docMk/>
          <pc:sldMk cId="1271085467" sldId="439"/>
        </pc:sldMkLst>
        <pc:spChg chg="add mod">
          <ac:chgData name="Mai Thu Ha" userId="d1379d4f-dc73-4b5e-a750-b1b89982e635" providerId="ADAL" clId="{E5911E3F-03C4-4D25-80A2-F39317E25862}" dt="2022-07-23T09:08:48.643" v="3463" actId="20577"/>
          <ac:spMkLst>
            <pc:docMk/>
            <pc:sldMk cId="1271085467" sldId="439"/>
            <ac:spMk id="2" creationId="{B2568915-E074-AA9A-7D52-0EFB2047B0DC}"/>
          </ac:spMkLst>
        </pc:spChg>
        <pc:spChg chg="add mod">
          <ac:chgData name="Mai Thu Ha" userId="d1379d4f-dc73-4b5e-a750-b1b89982e635" providerId="ADAL" clId="{E5911E3F-03C4-4D25-80A2-F39317E25862}" dt="2022-07-23T08:30:19.696" v="3323" actId="1076"/>
          <ac:spMkLst>
            <pc:docMk/>
            <pc:sldMk cId="1271085467" sldId="439"/>
            <ac:spMk id="6" creationId="{F690F282-E4D0-0E3C-9DB3-5949F5895F6E}"/>
          </ac:spMkLst>
        </pc:spChg>
        <pc:spChg chg="add mod">
          <ac:chgData name="Mai Thu Ha" userId="d1379d4f-dc73-4b5e-a750-b1b89982e635" providerId="ADAL" clId="{E5911E3F-03C4-4D25-80A2-F39317E25862}" dt="2022-07-23T08:30:35.564" v="3327" actId="1076"/>
          <ac:spMkLst>
            <pc:docMk/>
            <pc:sldMk cId="1271085467" sldId="439"/>
            <ac:spMk id="7" creationId="{D8D0BB58-ECEB-224E-54AB-B8D2FFE49400}"/>
          </ac:spMkLst>
        </pc:spChg>
        <pc:spChg chg="del mod">
          <ac:chgData name="Mai Thu Ha" userId="d1379d4f-dc73-4b5e-a750-b1b89982e635" providerId="ADAL" clId="{E5911E3F-03C4-4D25-80A2-F39317E25862}" dt="2022-07-07T03:11:13.979" v="1948" actId="478"/>
          <ac:spMkLst>
            <pc:docMk/>
            <pc:sldMk cId="1271085467" sldId="439"/>
            <ac:spMk id="9" creationId="{4AEF2F94-0376-3C12-8BC2-C438F68F7BCE}"/>
          </ac:spMkLst>
        </pc:spChg>
        <pc:spChg chg="mod">
          <ac:chgData name="Mai Thu Ha" userId="d1379d4f-dc73-4b5e-a750-b1b89982e635" providerId="ADAL" clId="{E5911E3F-03C4-4D25-80A2-F39317E25862}" dt="2022-07-23T08:30:23.892" v="3324" actId="1076"/>
          <ac:spMkLst>
            <pc:docMk/>
            <pc:sldMk cId="1271085467" sldId="439"/>
            <ac:spMk id="10" creationId="{49A6A020-F89C-EC8F-26B4-7B7345625E33}"/>
          </ac:spMkLst>
        </pc:spChg>
        <pc:spChg chg="del mod">
          <ac:chgData name="Mai Thu Ha" userId="d1379d4f-dc73-4b5e-a750-b1b89982e635" providerId="ADAL" clId="{E5911E3F-03C4-4D25-80A2-F39317E25862}" dt="2022-07-07T03:11:18.837" v="1950" actId="478"/>
          <ac:spMkLst>
            <pc:docMk/>
            <pc:sldMk cId="1271085467" sldId="439"/>
            <ac:spMk id="11" creationId="{991B3A8E-D374-F53E-9042-3A2FAA111206}"/>
          </ac:spMkLst>
        </pc:spChg>
        <pc:spChg chg="del mod">
          <ac:chgData name="Mai Thu Ha" userId="d1379d4f-dc73-4b5e-a750-b1b89982e635" providerId="ADAL" clId="{E5911E3F-03C4-4D25-80A2-F39317E25862}" dt="2022-07-23T09:07:06.566" v="3435" actId="478"/>
          <ac:spMkLst>
            <pc:docMk/>
            <pc:sldMk cId="1271085467" sldId="439"/>
            <ac:spMk id="12" creationId="{0A7C74A0-B960-0061-636A-F5E99B0F334D}"/>
          </ac:spMkLst>
        </pc:spChg>
        <pc:graphicFrameChg chg="add del mod">
          <ac:chgData name="Mai Thu Ha" userId="d1379d4f-dc73-4b5e-a750-b1b89982e635" providerId="ADAL" clId="{E5911E3F-03C4-4D25-80A2-F39317E25862}" dt="2022-07-23T09:08:06.919" v="3452"/>
          <ac:graphicFrameMkLst>
            <pc:docMk/>
            <pc:sldMk cId="1271085467" sldId="439"/>
            <ac:graphicFrameMk id="3" creationId="{B19DDAD1-1CF5-2420-F027-341B4A4A304F}"/>
          </ac:graphicFrameMkLst>
        </pc:graphicFrameChg>
      </pc:sldChg>
      <pc:sldChg chg="modSp add del mod">
        <pc:chgData name="Mai Thu Ha" userId="d1379d4f-dc73-4b5e-a750-b1b89982e635" providerId="ADAL" clId="{E5911E3F-03C4-4D25-80A2-F39317E25862}" dt="2022-07-23T09:10:53.471" v="3470" actId="47"/>
        <pc:sldMkLst>
          <pc:docMk/>
          <pc:sldMk cId="316426314" sldId="440"/>
        </pc:sldMkLst>
        <pc:spChg chg="mod">
          <ac:chgData name="Mai Thu Ha" userId="d1379d4f-dc73-4b5e-a750-b1b89982e635" providerId="ADAL" clId="{E5911E3F-03C4-4D25-80A2-F39317E25862}" dt="2022-07-23T08:49:40.903" v="3426" actId="14100"/>
          <ac:spMkLst>
            <pc:docMk/>
            <pc:sldMk cId="316426314" sldId="440"/>
            <ac:spMk id="12" creationId="{0A7C74A0-B960-0061-636A-F5E99B0F334D}"/>
          </ac:spMkLst>
        </pc:spChg>
      </pc:sldChg>
      <pc:sldChg chg="addSp delSp modSp add mod">
        <pc:chgData name="Mai Thu Ha" userId="d1379d4f-dc73-4b5e-a750-b1b89982e635" providerId="ADAL" clId="{E5911E3F-03C4-4D25-80A2-F39317E25862}" dt="2022-07-23T08:29:19.140" v="3314" actId="1076"/>
        <pc:sldMkLst>
          <pc:docMk/>
          <pc:sldMk cId="253796508" sldId="441"/>
        </pc:sldMkLst>
        <pc:spChg chg="mod">
          <ac:chgData name="Mai Thu Ha" userId="d1379d4f-dc73-4b5e-a750-b1b89982e635" providerId="ADAL" clId="{E5911E3F-03C4-4D25-80A2-F39317E25862}" dt="2022-07-23T08:28:52.104" v="3306" actId="1076"/>
          <ac:spMkLst>
            <pc:docMk/>
            <pc:sldMk cId="253796508" sldId="441"/>
            <ac:spMk id="9" creationId="{4AEF2F94-0376-3C12-8BC2-C438F68F7BCE}"/>
          </ac:spMkLst>
        </pc:spChg>
        <pc:spChg chg="mod">
          <ac:chgData name="Mai Thu Ha" userId="d1379d4f-dc73-4b5e-a750-b1b89982e635" providerId="ADAL" clId="{E5911E3F-03C4-4D25-80A2-F39317E25862}" dt="2022-07-23T08:29:19.140" v="3314" actId="1076"/>
          <ac:spMkLst>
            <pc:docMk/>
            <pc:sldMk cId="253796508" sldId="441"/>
            <ac:spMk id="11" creationId="{991B3A8E-D374-F53E-9042-3A2FAA111206}"/>
          </ac:spMkLst>
        </pc:spChg>
        <pc:spChg chg="del">
          <ac:chgData name="Mai Thu Ha" userId="d1379d4f-dc73-4b5e-a750-b1b89982e635" providerId="ADAL" clId="{E5911E3F-03C4-4D25-80A2-F39317E25862}" dt="2022-07-07T02:53:39.765" v="1849" actId="478"/>
          <ac:spMkLst>
            <pc:docMk/>
            <pc:sldMk cId="253796508" sldId="441"/>
            <ac:spMk id="14" creationId="{FCF81B5F-7F91-D238-321F-866DB5CB6489}"/>
          </ac:spMkLst>
        </pc:spChg>
        <pc:picChg chg="add mod">
          <ac:chgData name="Mai Thu Ha" userId="d1379d4f-dc73-4b5e-a750-b1b89982e635" providerId="ADAL" clId="{E5911E3F-03C4-4D25-80A2-F39317E25862}" dt="2022-07-23T08:29:00.244" v="3308" actId="1076"/>
          <ac:picMkLst>
            <pc:docMk/>
            <pc:sldMk cId="253796508" sldId="441"/>
            <ac:picMk id="2" creationId="{B1F5C131-3E9A-C716-6DED-D723A6082494}"/>
          </ac:picMkLst>
        </pc:picChg>
        <pc:picChg chg="del">
          <ac:chgData name="Mai Thu Ha" userId="d1379d4f-dc73-4b5e-a750-b1b89982e635" providerId="ADAL" clId="{E5911E3F-03C4-4D25-80A2-F39317E25862}" dt="2022-07-07T02:55:14.562" v="1859" actId="478"/>
          <ac:picMkLst>
            <pc:docMk/>
            <pc:sldMk cId="253796508" sldId="441"/>
            <ac:picMk id="5122" creationId="{4B3FF4D0-6E84-6E10-8664-64B63A6327CF}"/>
          </ac:picMkLst>
        </pc:picChg>
        <pc:picChg chg="del mod">
          <ac:chgData name="Mai Thu Ha" userId="d1379d4f-dc73-4b5e-a750-b1b89982e635" providerId="ADAL" clId="{E5911E3F-03C4-4D25-80A2-F39317E25862}" dt="2022-07-07T02:53:42.610" v="1851" actId="478"/>
          <ac:picMkLst>
            <pc:docMk/>
            <pc:sldMk cId="253796508" sldId="441"/>
            <ac:picMk id="5124" creationId="{4EC93CA2-95E5-6A5B-530C-78EE00AB0BA4}"/>
          </ac:picMkLst>
        </pc:picChg>
        <pc:picChg chg="del">
          <ac:chgData name="Mai Thu Ha" userId="d1379d4f-dc73-4b5e-a750-b1b89982e635" providerId="ADAL" clId="{E5911E3F-03C4-4D25-80A2-F39317E25862}" dt="2022-07-07T02:53:37.448" v="1848" actId="478"/>
          <ac:picMkLst>
            <pc:docMk/>
            <pc:sldMk cId="253796508" sldId="441"/>
            <ac:picMk id="5126" creationId="{68FE9A47-5739-1F96-BDB7-5DA307511333}"/>
          </ac:picMkLst>
        </pc:picChg>
        <pc:picChg chg="add mod">
          <ac:chgData name="Mai Thu Ha" userId="d1379d4f-dc73-4b5e-a750-b1b89982e635" providerId="ADAL" clId="{E5911E3F-03C4-4D25-80A2-F39317E25862}" dt="2022-07-23T08:28:55.469" v="3307" actId="1076"/>
          <ac:picMkLst>
            <pc:docMk/>
            <pc:sldMk cId="253796508" sldId="441"/>
            <ac:picMk id="7170" creationId="{A5FA1E5D-2ECD-2C24-42DF-143C8D68A4D0}"/>
          </ac:picMkLst>
        </pc:picChg>
        <pc:picChg chg="add del">
          <ac:chgData name="Mai Thu Ha" userId="d1379d4f-dc73-4b5e-a750-b1b89982e635" providerId="ADAL" clId="{E5911E3F-03C4-4D25-80A2-F39317E25862}" dt="2022-07-07T02:56:26.964" v="1864" actId="478"/>
          <ac:picMkLst>
            <pc:docMk/>
            <pc:sldMk cId="253796508" sldId="441"/>
            <ac:picMk id="7172" creationId="{4DD0682A-5D6E-7150-7714-D532BBA622A7}"/>
          </ac:picMkLst>
        </pc:picChg>
        <pc:picChg chg="add del">
          <ac:chgData name="Mai Thu Ha" userId="d1379d4f-dc73-4b5e-a750-b1b89982e635" providerId="ADAL" clId="{E5911E3F-03C4-4D25-80A2-F39317E25862}" dt="2022-07-07T02:57:24.096" v="1866" actId="478"/>
          <ac:picMkLst>
            <pc:docMk/>
            <pc:sldMk cId="253796508" sldId="441"/>
            <ac:picMk id="7174" creationId="{301ED64F-C9EB-086D-BA94-DB53D43BA5ED}"/>
          </ac:picMkLst>
        </pc:picChg>
        <pc:picChg chg="add mod">
          <ac:chgData name="Mai Thu Ha" userId="d1379d4f-dc73-4b5e-a750-b1b89982e635" providerId="ADAL" clId="{E5911E3F-03C4-4D25-80A2-F39317E25862}" dt="2022-07-23T08:28:48.933" v="3305" actId="14100"/>
          <ac:picMkLst>
            <pc:docMk/>
            <pc:sldMk cId="253796508" sldId="441"/>
            <ac:picMk id="7176" creationId="{A93E7CB0-4917-AEF7-4BA4-EF2E2C79C15F}"/>
          </ac:picMkLst>
        </pc:picChg>
        <pc:picChg chg="add mod">
          <ac:chgData name="Mai Thu Ha" userId="d1379d4f-dc73-4b5e-a750-b1b89982e635" providerId="ADAL" clId="{E5911E3F-03C4-4D25-80A2-F39317E25862}" dt="2022-07-23T08:29:15.121" v="3313" actId="14100"/>
          <ac:picMkLst>
            <pc:docMk/>
            <pc:sldMk cId="253796508" sldId="441"/>
            <ac:picMk id="7178" creationId="{D1A99C29-65B3-CDD6-7481-6CBD38F2128B}"/>
          </ac:picMkLst>
        </pc:picChg>
        <pc:picChg chg="add del mod">
          <ac:chgData name="Mai Thu Ha" userId="d1379d4f-dc73-4b5e-a750-b1b89982e635" providerId="ADAL" clId="{E5911E3F-03C4-4D25-80A2-F39317E25862}" dt="2022-07-07T03:03:15.868" v="1887" actId="478"/>
          <ac:picMkLst>
            <pc:docMk/>
            <pc:sldMk cId="253796508" sldId="441"/>
            <ac:picMk id="7180" creationId="{A515CBBF-5FBC-021C-3D7A-AF8403BE4B11}"/>
          </ac:picMkLst>
        </pc:picChg>
        <pc:picChg chg="add del">
          <ac:chgData name="Mai Thu Ha" userId="d1379d4f-dc73-4b5e-a750-b1b89982e635" providerId="ADAL" clId="{E5911E3F-03C4-4D25-80A2-F39317E25862}" dt="2022-07-07T03:02:18.508" v="1884" actId="478"/>
          <ac:picMkLst>
            <pc:docMk/>
            <pc:sldMk cId="253796508" sldId="441"/>
            <ac:picMk id="7182" creationId="{7FAA4C7D-2799-EDD1-056C-6114759429B6}"/>
          </ac:picMkLst>
        </pc:picChg>
      </pc:sldChg>
      <pc:sldChg chg="delSp modSp add mod">
        <pc:chgData name="Mai Thu Ha" userId="d1379d4f-dc73-4b5e-a750-b1b89982e635" providerId="ADAL" clId="{E5911E3F-03C4-4D25-80A2-F39317E25862}" dt="2022-07-20T07:42:35.572" v="3006" actId="20577"/>
        <pc:sldMkLst>
          <pc:docMk/>
          <pc:sldMk cId="979758715" sldId="442"/>
        </pc:sldMkLst>
        <pc:spChg chg="del">
          <ac:chgData name="Mai Thu Ha" userId="d1379d4f-dc73-4b5e-a750-b1b89982e635" providerId="ADAL" clId="{E5911E3F-03C4-4D25-80A2-F39317E25862}" dt="2022-07-07T03:05:49.122" v="1895" actId="478"/>
          <ac:spMkLst>
            <pc:docMk/>
            <pc:sldMk cId="979758715" sldId="442"/>
            <ac:spMk id="9" creationId="{4AEF2F94-0376-3C12-8BC2-C438F68F7BCE}"/>
          </ac:spMkLst>
        </pc:spChg>
        <pc:spChg chg="del">
          <ac:chgData name="Mai Thu Ha" userId="d1379d4f-dc73-4b5e-a750-b1b89982e635" providerId="ADAL" clId="{E5911E3F-03C4-4D25-80A2-F39317E25862}" dt="2022-07-07T03:05:51.132" v="1896" actId="478"/>
          <ac:spMkLst>
            <pc:docMk/>
            <pc:sldMk cId="979758715" sldId="442"/>
            <ac:spMk id="11" creationId="{991B3A8E-D374-F53E-9042-3A2FAA111206}"/>
          </ac:spMkLst>
        </pc:spChg>
        <pc:spChg chg="mod">
          <ac:chgData name="Mai Thu Ha" userId="d1379d4f-dc73-4b5e-a750-b1b89982e635" providerId="ADAL" clId="{E5911E3F-03C4-4D25-80A2-F39317E25862}" dt="2022-07-20T07:42:35.572" v="3006" actId="20577"/>
          <ac:spMkLst>
            <pc:docMk/>
            <pc:sldMk cId="979758715" sldId="442"/>
            <ac:spMk id="12" creationId="{0A7C74A0-B960-0061-636A-F5E99B0F334D}"/>
          </ac:spMkLst>
        </pc:spChg>
        <pc:spChg chg="del">
          <ac:chgData name="Mai Thu Ha" userId="d1379d4f-dc73-4b5e-a750-b1b89982e635" providerId="ADAL" clId="{E5911E3F-03C4-4D25-80A2-F39317E25862}" dt="2022-07-07T03:05:51.132" v="1896" actId="478"/>
          <ac:spMkLst>
            <pc:docMk/>
            <pc:sldMk cId="979758715" sldId="442"/>
            <ac:spMk id="14" creationId="{FCF81B5F-7F91-D238-321F-866DB5CB6489}"/>
          </ac:spMkLst>
        </pc:spChg>
        <pc:picChg chg="del">
          <ac:chgData name="Mai Thu Ha" userId="d1379d4f-dc73-4b5e-a750-b1b89982e635" providerId="ADAL" clId="{E5911E3F-03C4-4D25-80A2-F39317E25862}" dt="2022-07-07T03:05:47.402" v="1894" actId="478"/>
          <ac:picMkLst>
            <pc:docMk/>
            <pc:sldMk cId="979758715" sldId="442"/>
            <ac:picMk id="5122" creationId="{4B3FF4D0-6E84-6E10-8664-64B63A6327CF}"/>
          </ac:picMkLst>
        </pc:picChg>
        <pc:picChg chg="del">
          <ac:chgData name="Mai Thu Ha" userId="d1379d4f-dc73-4b5e-a750-b1b89982e635" providerId="ADAL" clId="{E5911E3F-03C4-4D25-80A2-F39317E25862}" dt="2022-07-07T03:05:45.884" v="1893" actId="478"/>
          <ac:picMkLst>
            <pc:docMk/>
            <pc:sldMk cId="979758715" sldId="442"/>
            <ac:picMk id="5124" creationId="{4EC93CA2-95E5-6A5B-530C-78EE00AB0BA4}"/>
          </ac:picMkLst>
        </pc:picChg>
        <pc:picChg chg="del">
          <ac:chgData name="Mai Thu Ha" userId="d1379d4f-dc73-4b5e-a750-b1b89982e635" providerId="ADAL" clId="{E5911E3F-03C4-4D25-80A2-F39317E25862}" dt="2022-07-07T03:05:51.132" v="1896" actId="478"/>
          <ac:picMkLst>
            <pc:docMk/>
            <pc:sldMk cId="979758715" sldId="442"/>
            <ac:picMk id="5126" creationId="{68FE9A47-5739-1F96-BDB7-5DA307511333}"/>
          </ac:picMkLst>
        </pc:picChg>
      </pc:sldChg>
      <pc:sldChg chg="modSp add mod">
        <pc:chgData name="Mai Thu Ha" userId="d1379d4f-dc73-4b5e-a750-b1b89982e635" providerId="ADAL" clId="{E5911E3F-03C4-4D25-80A2-F39317E25862}" dt="2022-07-07T03:07:25.097" v="1924" actId="14100"/>
        <pc:sldMkLst>
          <pc:docMk/>
          <pc:sldMk cId="365301592" sldId="443"/>
        </pc:sldMkLst>
        <pc:spChg chg="mod">
          <ac:chgData name="Mai Thu Ha" userId="d1379d4f-dc73-4b5e-a750-b1b89982e635" providerId="ADAL" clId="{E5911E3F-03C4-4D25-80A2-F39317E25862}" dt="2022-07-07T03:07:25.097" v="1924" actId="14100"/>
          <ac:spMkLst>
            <pc:docMk/>
            <pc:sldMk cId="365301592" sldId="443"/>
            <ac:spMk id="12" creationId="{0A7C74A0-B960-0061-636A-F5E99B0F334D}"/>
          </ac:spMkLst>
        </pc:spChg>
      </pc:sldChg>
      <pc:sldChg chg="delSp modSp add mod delAnim modAnim">
        <pc:chgData name="Mai Thu Ha" userId="d1379d4f-dc73-4b5e-a750-b1b89982e635" providerId="ADAL" clId="{E5911E3F-03C4-4D25-80A2-F39317E25862}" dt="2022-07-23T09:10:07.878" v="3469"/>
        <pc:sldMkLst>
          <pc:docMk/>
          <pc:sldMk cId="713268205" sldId="444"/>
        </pc:sldMkLst>
        <pc:spChg chg="mod">
          <ac:chgData name="Mai Thu Ha" userId="d1379d4f-dc73-4b5e-a750-b1b89982e635" providerId="ADAL" clId="{E5911E3F-03C4-4D25-80A2-F39317E25862}" dt="2022-07-23T09:10:07.878" v="3469"/>
          <ac:spMkLst>
            <pc:docMk/>
            <pc:sldMk cId="713268205" sldId="444"/>
            <ac:spMk id="7" creationId="{D8D0BB58-ECEB-224E-54AB-B8D2FFE49400}"/>
          </ac:spMkLst>
        </pc:spChg>
        <pc:spChg chg="del">
          <ac:chgData name="Mai Thu Ha" userId="d1379d4f-dc73-4b5e-a750-b1b89982e635" providerId="ADAL" clId="{E5911E3F-03C4-4D25-80A2-F39317E25862}" dt="2022-07-07T03:26:21.148" v="1996" actId="478"/>
          <ac:spMkLst>
            <pc:docMk/>
            <pc:sldMk cId="713268205" sldId="444"/>
            <ac:spMk id="12" creationId="{0A7C74A0-B960-0061-636A-F5E99B0F334D}"/>
          </ac:spMkLst>
        </pc:spChg>
      </pc:sldChg>
      <pc:sldChg chg="addSp delSp modSp add mod modAnim">
        <pc:chgData name="Mai Thu Ha" userId="d1379d4f-dc73-4b5e-a750-b1b89982e635" providerId="ADAL" clId="{E5911E3F-03C4-4D25-80A2-F39317E25862}" dt="2022-07-23T09:16:17.212" v="3522" actId="20577"/>
        <pc:sldMkLst>
          <pc:docMk/>
          <pc:sldMk cId="4293130977" sldId="445"/>
        </pc:sldMkLst>
        <pc:spChg chg="add del mod">
          <ac:chgData name="Mai Thu Ha" userId="d1379d4f-dc73-4b5e-a750-b1b89982e635" providerId="ADAL" clId="{E5911E3F-03C4-4D25-80A2-F39317E25862}" dt="2022-07-07T03:30:24.495" v="2015" actId="478"/>
          <ac:spMkLst>
            <pc:docMk/>
            <pc:sldMk cId="4293130977" sldId="445"/>
            <ac:spMk id="3" creationId="{D6BC3D0B-0C0D-02D1-713A-BB1DA044F310}"/>
          </ac:spMkLst>
        </pc:spChg>
        <pc:spChg chg="add del mod">
          <ac:chgData name="Mai Thu Ha" userId="d1379d4f-dc73-4b5e-a750-b1b89982e635" providerId="ADAL" clId="{E5911E3F-03C4-4D25-80A2-F39317E25862}" dt="2022-07-07T03:30:34.785" v="2018" actId="478"/>
          <ac:spMkLst>
            <pc:docMk/>
            <pc:sldMk cId="4293130977" sldId="445"/>
            <ac:spMk id="5" creationId="{0457E4FE-333D-433D-285E-2E30AD764AC4}"/>
          </ac:spMkLst>
        </pc:spChg>
        <pc:spChg chg="add del mod">
          <ac:chgData name="Mai Thu Ha" userId="d1379d4f-dc73-4b5e-a750-b1b89982e635" providerId="ADAL" clId="{E5911E3F-03C4-4D25-80A2-F39317E25862}" dt="2022-07-07T03:30:38.501" v="2020" actId="478"/>
          <ac:spMkLst>
            <pc:docMk/>
            <pc:sldMk cId="4293130977" sldId="445"/>
            <ac:spMk id="7" creationId="{96718C67-3A88-9467-7AA1-825D1AFF7053}"/>
          </ac:spMkLst>
        </pc:spChg>
        <pc:spChg chg="add del mod">
          <ac:chgData name="Mai Thu Ha" userId="d1379d4f-dc73-4b5e-a750-b1b89982e635" providerId="ADAL" clId="{E5911E3F-03C4-4D25-80A2-F39317E25862}" dt="2022-07-07T03:30:42.164" v="2022" actId="478"/>
          <ac:spMkLst>
            <pc:docMk/>
            <pc:sldMk cId="4293130977" sldId="445"/>
            <ac:spMk id="9" creationId="{999BEA46-7EB5-035F-6371-5D580B98AB73}"/>
          </ac:spMkLst>
        </pc:spChg>
        <pc:spChg chg="add mod">
          <ac:chgData name="Mai Thu Ha" userId="d1379d4f-dc73-4b5e-a750-b1b89982e635" providerId="ADAL" clId="{E5911E3F-03C4-4D25-80A2-F39317E25862}" dt="2022-07-23T09:13:14.173" v="3485" actId="1076"/>
          <ac:spMkLst>
            <pc:docMk/>
            <pc:sldMk cId="4293130977" sldId="445"/>
            <ac:spMk id="23" creationId="{97A78039-FBA6-88FF-8FB0-55D8992463E9}"/>
          </ac:spMkLst>
        </pc:spChg>
        <pc:spChg chg="add mod">
          <ac:chgData name="Mai Thu Ha" userId="d1379d4f-dc73-4b5e-a750-b1b89982e635" providerId="ADAL" clId="{E5911E3F-03C4-4D25-80A2-F39317E25862}" dt="2022-07-23T09:16:17.212" v="3522" actId="20577"/>
          <ac:spMkLst>
            <pc:docMk/>
            <pc:sldMk cId="4293130977" sldId="445"/>
            <ac:spMk id="24" creationId="{FBA4C6CC-246C-F548-61EF-8DAD268F4AD2}"/>
          </ac:spMkLst>
        </pc:spChg>
        <pc:spChg chg="mod">
          <ac:chgData name="Mai Thu Ha" userId="d1379d4f-dc73-4b5e-a750-b1b89982e635" providerId="ADAL" clId="{E5911E3F-03C4-4D25-80A2-F39317E25862}" dt="2022-07-23T09:12:08.631" v="3471" actId="1076"/>
          <ac:spMkLst>
            <pc:docMk/>
            <pc:sldMk cId="4293130977" sldId="445"/>
            <ac:spMk id="14604"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05"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06"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07"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08" creationId="{00000000-0000-0000-0000-000000000000}"/>
          </ac:spMkLst>
        </pc:spChg>
        <pc:spChg chg="del">
          <ac:chgData name="Mai Thu Ha" userId="d1379d4f-dc73-4b5e-a750-b1b89982e635" providerId="ADAL" clId="{E5911E3F-03C4-4D25-80A2-F39317E25862}" dt="2022-07-07T03:30:20.116" v="2014" actId="478"/>
          <ac:spMkLst>
            <pc:docMk/>
            <pc:sldMk cId="4293130977" sldId="445"/>
            <ac:spMk id="14609"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10" creationId="{00000000-0000-0000-0000-000000000000}"/>
          </ac:spMkLst>
        </pc:spChg>
        <pc:spChg chg="del">
          <ac:chgData name="Mai Thu Ha" userId="d1379d4f-dc73-4b5e-a750-b1b89982e635" providerId="ADAL" clId="{E5911E3F-03C4-4D25-80A2-F39317E25862}" dt="2022-07-07T03:30:30.627" v="2017" actId="478"/>
          <ac:spMkLst>
            <pc:docMk/>
            <pc:sldMk cId="4293130977" sldId="445"/>
            <ac:spMk id="14611"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12" creationId="{00000000-0000-0000-0000-000000000000}"/>
          </ac:spMkLst>
        </pc:spChg>
        <pc:spChg chg="del">
          <ac:chgData name="Mai Thu Ha" userId="d1379d4f-dc73-4b5e-a750-b1b89982e635" providerId="ADAL" clId="{E5911E3F-03C4-4D25-80A2-F39317E25862}" dt="2022-07-07T03:30:37.017" v="2019" actId="478"/>
          <ac:spMkLst>
            <pc:docMk/>
            <pc:sldMk cId="4293130977" sldId="445"/>
            <ac:spMk id="14613"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14" creationId="{00000000-0000-0000-0000-000000000000}"/>
          </ac:spMkLst>
        </pc:spChg>
        <pc:spChg chg="del">
          <ac:chgData name="Mai Thu Ha" userId="d1379d4f-dc73-4b5e-a750-b1b89982e635" providerId="ADAL" clId="{E5911E3F-03C4-4D25-80A2-F39317E25862}" dt="2022-07-07T03:30:39.743" v="2021" actId="478"/>
          <ac:spMkLst>
            <pc:docMk/>
            <pc:sldMk cId="4293130977" sldId="445"/>
            <ac:spMk id="14615" creationId="{00000000-0000-0000-0000-000000000000}"/>
          </ac:spMkLst>
        </pc:spChg>
        <pc:spChg chg="mod">
          <ac:chgData name="Mai Thu Ha" userId="d1379d4f-dc73-4b5e-a750-b1b89982e635" providerId="ADAL" clId="{E5911E3F-03C4-4D25-80A2-F39317E25862}" dt="2022-07-23T09:12:49.831" v="3482" actId="255"/>
          <ac:spMkLst>
            <pc:docMk/>
            <pc:sldMk cId="4293130977" sldId="445"/>
            <ac:spMk id="14616" creationId="{00000000-0000-0000-0000-000000000000}"/>
          </ac:spMkLst>
        </pc:spChg>
        <pc:graphicFrameChg chg="add del mod">
          <ac:chgData name="Mai Thu Ha" userId="d1379d4f-dc73-4b5e-a750-b1b89982e635" providerId="ADAL" clId="{E5911E3F-03C4-4D25-80A2-F39317E25862}" dt="2022-07-23T09:13:43.390" v="3490"/>
          <ac:graphicFrameMkLst>
            <pc:docMk/>
            <pc:sldMk cId="4293130977" sldId="445"/>
            <ac:graphicFrameMk id="2" creationId="{AF6A3BB6-F12A-0BD5-530B-85E1FE375DC4}"/>
          </ac:graphicFrameMkLst>
        </pc:graphicFrameChg>
      </pc:sldChg>
      <pc:sldChg chg="add del">
        <pc:chgData name="Mai Thu Ha" userId="d1379d4f-dc73-4b5e-a750-b1b89982e635" providerId="ADAL" clId="{E5911E3F-03C4-4D25-80A2-F39317E25862}" dt="2022-07-07T07:45:44.522" v="2811" actId="47"/>
        <pc:sldMkLst>
          <pc:docMk/>
          <pc:sldMk cId="2664954180" sldId="446"/>
        </pc:sldMkLst>
      </pc:sldChg>
      <pc:sldChg chg="addSp delSp modSp add del mod modAnim modShow">
        <pc:chgData name="Mai Thu Ha" userId="d1379d4f-dc73-4b5e-a750-b1b89982e635" providerId="ADAL" clId="{E5911E3F-03C4-4D25-80A2-F39317E25862}" dt="2022-07-23T09:09:46.628" v="3468" actId="47"/>
        <pc:sldMkLst>
          <pc:docMk/>
          <pc:sldMk cId="79724485" sldId="447"/>
        </pc:sldMkLst>
        <pc:spChg chg="add del mod">
          <ac:chgData name="Mai Thu Ha" userId="d1379d4f-dc73-4b5e-a750-b1b89982e635" providerId="ADAL" clId="{E5911E3F-03C4-4D25-80A2-F39317E25862}" dt="2022-07-23T03:57:19.464" v="3154" actId="478"/>
          <ac:spMkLst>
            <pc:docMk/>
            <pc:sldMk cId="79724485" sldId="447"/>
            <ac:spMk id="3" creationId="{E3643936-FEFF-FA7A-1C79-829519C36441}"/>
          </ac:spMkLst>
        </pc:spChg>
        <pc:spChg chg="mod">
          <ac:chgData name="Mai Thu Ha" userId="d1379d4f-dc73-4b5e-a750-b1b89982e635" providerId="ADAL" clId="{E5911E3F-03C4-4D25-80A2-F39317E25862}" dt="2022-07-07T03:42:22.625" v="2058" actId="1076"/>
          <ac:spMkLst>
            <pc:docMk/>
            <pc:sldMk cId="79724485" sldId="447"/>
            <ac:spMk id="14659" creationId="{00000000-0000-0000-0000-000000000000}"/>
          </ac:spMkLst>
        </pc:spChg>
        <pc:spChg chg="mod">
          <ac:chgData name="Mai Thu Ha" userId="d1379d4f-dc73-4b5e-a750-b1b89982e635" providerId="ADAL" clId="{E5911E3F-03C4-4D25-80A2-F39317E25862}" dt="2022-07-23T08:35:11.171" v="3331" actId="20577"/>
          <ac:spMkLst>
            <pc:docMk/>
            <pc:sldMk cId="79724485" sldId="447"/>
            <ac:spMk id="14660" creationId="{00000000-0000-0000-0000-000000000000}"/>
          </ac:spMkLst>
        </pc:spChg>
        <pc:spChg chg="del mod">
          <ac:chgData name="Mai Thu Ha" userId="d1379d4f-dc73-4b5e-a750-b1b89982e635" providerId="ADAL" clId="{E5911E3F-03C4-4D25-80A2-F39317E25862}" dt="2022-07-23T03:57:16.201" v="3153" actId="478"/>
          <ac:spMkLst>
            <pc:docMk/>
            <pc:sldMk cId="79724485" sldId="447"/>
            <ac:spMk id="14661" creationId="{00000000-0000-0000-0000-000000000000}"/>
          </ac:spMkLst>
        </pc:spChg>
        <pc:grpChg chg="mod">
          <ac:chgData name="Mai Thu Ha" userId="d1379d4f-dc73-4b5e-a750-b1b89982e635" providerId="ADAL" clId="{E5911E3F-03C4-4D25-80A2-F39317E25862}" dt="2022-07-07T03:42:32.438" v="2059" actId="1076"/>
          <ac:grpSpMkLst>
            <pc:docMk/>
            <pc:sldMk cId="79724485" sldId="447"/>
            <ac:grpSpMk id="14662" creationId="{00000000-0000-0000-0000-000000000000}"/>
          </ac:grpSpMkLst>
        </pc:grpChg>
      </pc:sldChg>
      <pc:sldChg chg="addSp delSp modSp add mod modAnim">
        <pc:chgData name="Mai Thu Ha" userId="d1379d4f-dc73-4b5e-a750-b1b89982e635" providerId="ADAL" clId="{E5911E3F-03C4-4D25-80A2-F39317E25862}" dt="2022-07-23T08:19:51.818" v="3254" actId="14100"/>
        <pc:sldMkLst>
          <pc:docMk/>
          <pc:sldMk cId="3553004844" sldId="448"/>
        </pc:sldMkLst>
        <pc:spChg chg="add del mod">
          <ac:chgData name="Mai Thu Ha" userId="d1379d4f-dc73-4b5e-a750-b1b89982e635" providerId="ADAL" clId="{E5911E3F-03C4-4D25-80A2-F39317E25862}" dt="2022-07-07T03:58:21.254" v="2180" actId="478"/>
          <ac:spMkLst>
            <pc:docMk/>
            <pc:sldMk cId="3553004844" sldId="448"/>
            <ac:spMk id="3" creationId="{8CCCB282-3ADF-EBAA-250A-A1FEF33DEDD0}"/>
          </ac:spMkLst>
        </pc:spChg>
        <pc:spChg chg="add del mod">
          <ac:chgData name="Mai Thu Ha" userId="d1379d4f-dc73-4b5e-a750-b1b89982e635" providerId="ADAL" clId="{E5911E3F-03C4-4D25-80A2-F39317E25862}" dt="2022-07-07T03:58:23.250" v="2181" actId="478"/>
          <ac:spMkLst>
            <pc:docMk/>
            <pc:sldMk cId="3553004844" sldId="448"/>
            <ac:spMk id="5" creationId="{0FF11160-38F1-D90A-D1E9-BBE3B93C58A8}"/>
          </ac:spMkLst>
        </pc:spChg>
        <pc:spChg chg="add del mod">
          <ac:chgData name="Mai Thu Ha" userId="d1379d4f-dc73-4b5e-a750-b1b89982e635" providerId="ADAL" clId="{E5911E3F-03C4-4D25-80A2-F39317E25862}" dt="2022-07-07T03:58:28.130" v="2183" actId="478"/>
          <ac:spMkLst>
            <pc:docMk/>
            <pc:sldMk cId="3553004844" sldId="448"/>
            <ac:spMk id="7" creationId="{A214DD48-680A-CDB4-C5FF-8D9673609D12}"/>
          </ac:spMkLst>
        </pc:spChg>
        <pc:spChg chg="add mod">
          <ac:chgData name="Mai Thu Ha" userId="d1379d4f-dc73-4b5e-a750-b1b89982e635" providerId="ADAL" clId="{E5911E3F-03C4-4D25-80A2-F39317E25862}" dt="2022-07-07T07:31:13.413" v="2694" actId="255"/>
          <ac:spMkLst>
            <pc:docMk/>
            <pc:sldMk cId="3553004844" sldId="448"/>
            <ac:spMk id="31" creationId="{7C595E1C-0763-36E8-B2B4-0888A7D94A93}"/>
          </ac:spMkLst>
        </pc:spChg>
        <pc:spChg chg="add mod">
          <ac:chgData name="Mai Thu Ha" userId="d1379d4f-dc73-4b5e-a750-b1b89982e635" providerId="ADAL" clId="{E5911E3F-03C4-4D25-80A2-F39317E25862}" dt="2022-07-07T07:31:34.360" v="2698" actId="1076"/>
          <ac:spMkLst>
            <pc:docMk/>
            <pc:sldMk cId="3553004844" sldId="448"/>
            <ac:spMk id="32" creationId="{3D10C9EE-2160-1175-94F2-BF965ABECF28}"/>
          </ac:spMkLst>
        </pc:spChg>
        <pc:spChg chg="add mod">
          <ac:chgData name="Mai Thu Ha" userId="d1379d4f-dc73-4b5e-a750-b1b89982e635" providerId="ADAL" clId="{E5911E3F-03C4-4D25-80A2-F39317E25862}" dt="2022-07-07T07:31:17.968" v="2695" actId="1076"/>
          <ac:spMkLst>
            <pc:docMk/>
            <pc:sldMk cId="3553004844" sldId="448"/>
            <ac:spMk id="33" creationId="{2F8903BA-F4EE-C775-C1EA-818AC2DA62E3}"/>
          </ac:spMkLst>
        </pc:spChg>
        <pc:spChg chg="add mod">
          <ac:chgData name="Mai Thu Ha" userId="d1379d4f-dc73-4b5e-a750-b1b89982e635" providerId="ADAL" clId="{E5911E3F-03C4-4D25-80A2-F39317E25862}" dt="2022-07-23T08:19:42.476" v="3252" actId="2710"/>
          <ac:spMkLst>
            <pc:docMk/>
            <pc:sldMk cId="3553004844" sldId="448"/>
            <ac:spMk id="34" creationId="{962110E2-4766-06C1-C9BC-3A84185B1160}"/>
          </ac:spMkLst>
        </pc:spChg>
        <pc:spChg chg="del">
          <ac:chgData name="Mai Thu Ha" userId="d1379d4f-dc73-4b5e-a750-b1b89982e635" providerId="ADAL" clId="{E5911E3F-03C4-4D25-80A2-F39317E25862}" dt="2022-07-07T03:58:26.026" v="2182" actId="478"/>
          <ac:spMkLst>
            <pc:docMk/>
            <pc:sldMk cId="3553004844" sldId="448"/>
            <ac:spMk id="14659" creationId="{00000000-0000-0000-0000-000000000000}"/>
          </ac:spMkLst>
        </pc:spChg>
        <pc:spChg chg="del mod">
          <ac:chgData name="Mai Thu Ha" userId="d1379d4f-dc73-4b5e-a750-b1b89982e635" providerId="ADAL" clId="{E5911E3F-03C4-4D25-80A2-F39317E25862}" dt="2022-07-07T03:58:18.377" v="2178" actId="478"/>
          <ac:spMkLst>
            <pc:docMk/>
            <pc:sldMk cId="3553004844" sldId="448"/>
            <ac:spMk id="14660" creationId="{00000000-0000-0000-0000-000000000000}"/>
          </ac:spMkLst>
        </pc:spChg>
        <pc:spChg chg="del">
          <ac:chgData name="Mai Thu Ha" userId="d1379d4f-dc73-4b5e-a750-b1b89982e635" providerId="ADAL" clId="{E5911E3F-03C4-4D25-80A2-F39317E25862}" dt="2022-07-07T03:58:19.874" v="2179" actId="478"/>
          <ac:spMkLst>
            <pc:docMk/>
            <pc:sldMk cId="3553004844" sldId="448"/>
            <ac:spMk id="14661" creationId="{00000000-0000-0000-0000-000000000000}"/>
          </ac:spMkLst>
        </pc:spChg>
        <pc:grpChg chg="mod">
          <ac:chgData name="Mai Thu Ha" userId="d1379d4f-dc73-4b5e-a750-b1b89982e635" providerId="ADAL" clId="{E5911E3F-03C4-4D25-80A2-F39317E25862}" dt="2022-07-07T03:58:58.975" v="2185" actId="1076"/>
          <ac:grpSpMkLst>
            <pc:docMk/>
            <pc:sldMk cId="3553004844" sldId="448"/>
            <ac:grpSpMk id="14662" creationId="{00000000-0000-0000-0000-000000000000}"/>
          </ac:grpSpMkLst>
        </pc:grpChg>
        <pc:picChg chg="add del mod">
          <ac:chgData name="Mai Thu Ha" userId="d1379d4f-dc73-4b5e-a750-b1b89982e635" providerId="ADAL" clId="{E5911E3F-03C4-4D25-80A2-F39317E25862}" dt="2022-07-23T08:18:10.858" v="3240" actId="478"/>
          <ac:picMkLst>
            <pc:docMk/>
            <pc:sldMk cId="3553004844" sldId="448"/>
            <ac:picMk id="26" creationId="{AFC2B866-7D1D-5D41-BBE3-B99677A61628}"/>
          </ac:picMkLst>
        </pc:picChg>
        <pc:picChg chg="add mod">
          <ac:chgData name="Mai Thu Ha" userId="d1379d4f-dc73-4b5e-a750-b1b89982e635" providerId="ADAL" clId="{E5911E3F-03C4-4D25-80A2-F39317E25862}" dt="2022-07-23T08:19:51.818" v="3254" actId="14100"/>
          <ac:picMkLst>
            <pc:docMk/>
            <pc:sldMk cId="3553004844" sldId="448"/>
            <ac:picMk id="27" creationId="{6D80F986-12F4-3EDB-46DD-562772434B9F}"/>
          </ac:picMkLst>
        </pc:picChg>
      </pc:sldChg>
      <pc:sldChg chg="modSp add mod modAnim">
        <pc:chgData name="Mai Thu Ha" userId="d1379d4f-dc73-4b5e-a750-b1b89982e635" providerId="ADAL" clId="{E5911E3F-03C4-4D25-80A2-F39317E25862}" dt="2022-07-23T03:59:39.087" v="3172"/>
        <pc:sldMkLst>
          <pc:docMk/>
          <pc:sldMk cId="142942011" sldId="449"/>
        </pc:sldMkLst>
        <pc:spChg chg="mod">
          <ac:chgData name="Mai Thu Ha" userId="d1379d4f-dc73-4b5e-a750-b1b89982e635" providerId="ADAL" clId="{E5911E3F-03C4-4D25-80A2-F39317E25862}" dt="2022-07-07T07:47:30.086" v="2836" actId="1076"/>
          <ac:spMkLst>
            <pc:docMk/>
            <pc:sldMk cId="142942011" sldId="449"/>
            <ac:spMk id="32" creationId="{3D10C9EE-2160-1175-94F2-BF965ABECF28}"/>
          </ac:spMkLst>
        </pc:spChg>
        <pc:spChg chg="mod">
          <ac:chgData name="Mai Thu Ha" userId="d1379d4f-dc73-4b5e-a750-b1b89982e635" providerId="ADAL" clId="{E5911E3F-03C4-4D25-80A2-F39317E25862}" dt="2022-07-07T07:47:38.588" v="2837" actId="207"/>
          <ac:spMkLst>
            <pc:docMk/>
            <pc:sldMk cId="142942011" sldId="449"/>
            <ac:spMk id="33" creationId="{2F8903BA-F4EE-C775-C1EA-818AC2DA62E3}"/>
          </ac:spMkLst>
        </pc:spChg>
        <pc:spChg chg="mod">
          <ac:chgData name="Mai Thu Ha" userId="d1379d4f-dc73-4b5e-a750-b1b89982e635" providerId="ADAL" clId="{E5911E3F-03C4-4D25-80A2-F39317E25862}" dt="2022-07-07T07:47:45.049" v="2838" actId="1076"/>
          <ac:spMkLst>
            <pc:docMk/>
            <pc:sldMk cId="142942011" sldId="449"/>
            <ac:spMk id="34" creationId="{962110E2-4766-06C1-C9BC-3A84185B1160}"/>
          </ac:spMkLst>
        </pc:spChg>
      </pc:sldChg>
      <pc:sldChg chg="addSp delSp modSp add mod delAnim modAnim">
        <pc:chgData name="Mai Thu Ha" userId="d1379d4f-dc73-4b5e-a750-b1b89982e635" providerId="ADAL" clId="{E5911E3F-03C4-4D25-80A2-F39317E25862}" dt="2022-07-23T09:48:17.896" v="3620" actId="14100"/>
        <pc:sldMkLst>
          <pc:docMk/>
          <pc:sldMk cId="4004098672" sldId="450"/>
        </pc:sldMkLst>
        <pc:spChg chg="add del mod">
          <ac:chgData name="Mai Thu Ha" userId="d1379d4f-dc73-4b5e-a750-b1b89982e635" providerId="ADAL" clId="{E5911E3F-03C4-4D25-80A2-F39317E25862}" dt="2022-07-07T07:27:54.734" v="2673"/>
          <ac:spMkLst>
            <pc:docMk/>
            <pc:sldMk cId="4004098672" sldId="450"/>
            <ac:spMk id="4" creationId="{A36DC7E7-22D9-45BF-C4B6-52B3C12B2FC3}"/>
          </ac:spMkLst>
        </pc:spChg>
        <pc:spChg chg="add mod">
          <ac:chgData name="Mai Thu Ha" userId="d1379d4f-dc73-4b5e-a750-b1b89982e635" providerId="ADAL" clId="{E5911E3F-03C4-4D25-80A2-F39317E25862}" dt="2022-07-23T09:48:17.896" v="3620" actId="14100"/>
          <ac:spMkLst>
            <pc:docMk/>
            <pc:sldMk cId="4004098672" sldId="450"/>
            <ac:spMk id="5" creationId="{C865F5FA-0FBE-02A3-E1CB-1B12D7E41F1C}"/>
          </ac:spMkLst>
        </pc:spChg>
        <pc:spChg chg="del">
          <ac:chgData name="Mai Thu Ha" userId="d1379d4f-dc73-4b5e-a750-b1b89982e635" providerId="ADAL" clId="{E5911E3F-03C4-4D25-80A2-F39317E25862}" dt="2022-07-07T07:27:16.755" v="2664" actId="478"/>
          <ac:spMkLst>
            <pc:docMk/>
            <pc:sldMk cId="4004098672" sldId="450"/>
            <ac:spMk id="31" creationId="{7C595E1C-0763-36E8-B2B4-0888A7D94A93}"/>
          </ac:spMkLst>
        </pc:spChg>
        <pc:spChg chg="del mod">
          <ac:chgData name="Mai Thu Ha" userId="d1379d4f-dc73-4b5e-a750-b1b89982e635" providerId="ADAL" clId="{E5911E3F-03C4-4D25-80A2-F39317E25862}" dt="2022-07-07T07:20:33.918" v="2632" actId="478"/>
          <ac:spMkLst>
            <pc:docMk/>
            <pc:sldMk cId="4004098672" sldId="450"/>
            <ac:spMk id="32" creationId="{3D10C9EE-2160-1175-94F2-BF965ABECF28}"/>
          </ac:spMkLst>
        </pc:spChg>
        <pc:spChg chg="mod">
          <ac:chgData name="Mai Thu Ha" userId="d1379d4f-dc73-4b5e-a750-b1b89982e635" providerId="ADAL" clId="{E5911E3F-03C4-4D25-80A2-F39317E25862}" dt="2022-07-07T07:47:58.944" v="2839" actId="207"/>
          <ac:spMkLst>
            <pc:docMk/>
            <pc:sldMk cId="4004098672" sldId="450"/>
            <ac:spMk id="33" creationId="{2F8903BA-F4EE-C775-C1EA-818AC2DA62E3}"/>
          </ac:spMkLst>
        </pc:spChg>
        <pc:spChg chg="mod">
          <ac:chgData name="Mai Thu Ha" userId="d1379d4f-dc73-4b5e-a750-b1b89982e635" providerId="ADAL" clId="{E5911E3F-03C4-4D25-80A2-F39317E25862}" dt="2022-07-07T08:24:02.155" v="2991" actId="20577"/>
          <ac:spMkLst>
            <pc:docMk/>
            <pc:sldMk cId="4004098672" sldId="450"/>
            <ac:spMk id="34" creationId="{962110E2-4766-06C1-C9BC-3A84185B1160}"/>
          </ac:spMkLst>
        </pc:spChg>
        <pc:grpChg chg="mod">
          <ac:chgData name="Mai Thu Ha" userId="d1379d4f-dc73-4b5e-a750-b1b89982e635" providerId="ADAL" clId="{E5911E3F-03C4-4D25-80A2-F39317E25862}" dt="2022-07-07T04:18:19.510" v="2349" actId="1076"/>
          <ac:grpSpMkLst>
            <pc:docMk/>
            <pc:sldMk cId="4004098672" sldId="450"/>
            <ac:grpSpMk id="14662" creationId="{00000000-0000-0000-0000-000000000000}"/>
          </ac:grpSpMkLst>
        </pc:grpChg>
        <pc:picChg chg="add del mod">
          <ac:chgData name="Mai Thu Ha" userId="d1379d4f-dc73-4b5e-a750-b1b89982e635" providerId="ADAL" clId="{E5911E3F-03C4-4D25-80A2-F39317E25862}" dt="2022-07-07T07:26:13.945" v="2651" actId="478"/>
          <ac:picMkLst>
            <pc:docMk/>
            <pc:sldMk cId="4004098672" sldId="450"/>
            <ac:picMk id="2" creationId="{56363D5B-86EA-31AE-59AB-444E16B7829A}"/>
          </ac:picMkLst>
        </pc:picChg>
        <pc:picChg chg="add mod">
          <ac:chgData name="Mai Thu Ha" userId="d1379d4f-dc73-4b5e-a750-b1b89982e635" providerId="ADAL" clId="{E5911E3F-03C4-4D25-80A2-F39317E25862}" dt="2022-07-07T07:27:32.862" v="2668" actId="1076"/>
          <ac:picMkLst>
            <pc:docMk/>
            <pc:sldMk cId="4004098672" sldId="450"/>
            <ac:picMk id="3" creationId="{C5C22355-FC58-5A10-90A8-CBD86A2A66BC}"/>
          </ac:picMkLst>
        </pc:picChg>
        <pc:picChg chg="add del mod">
          <ac:chgData name="Mai Thu Ha" userId="d1379d4f-dc73-4b5e-a750-b1b89982e635" providerId="ADAL" clId="{E5911E3F-03C4-4D25-80A2-F39317E25862}" dt="2022-07-07T07:26:27.235" v="2655" actId="478"/>
          <ac:picMkLst>
            <pc:docMk/>
            <pc:sldMk cId="4004098672" sldId="450"/>
            <ac:picMk id="28" creationId="{5D5C9CA2-B282-19AB-F370-AE9684F0C476}"/>
          </ac:picMkLst>
        </pc:picChg>
        <pc:picChg chg="add del mod">
          <ac:chgData name="Mai Thu Ha" userId="d1379d4f-dc73-4b5e-a750-b1b89982e635" providerId="ADAL" clId="{E5911E3F-03C4-4D25-80A2-F39317E25862}" dt="2022-07-07T07:26:46.605" v="2658" actId="478"/>
          <ac:picMkLst>
            <pc:docMk/>
            <pc:sldMk cId="4004098672" sldId="450"/>
            <ac:picMk id="1026" creationId="{5F4691A3-11B8-0860-410D-C102BC08D184}"/>
          </ac:picMkLst>
        </pc:picChg>
      </pc:sldChg>
      <pc:sldChg chg="addSp delSp modSp add mod modAnim">
        <pc:chgData name="Mai Thu Ha" userId="d1379d4f-dc73-4b5e-a750-b1b89982e635" providerId="ADAL" clId="{E5911E3F-03C4-4D25-80A2-F39317E25862}" dt="2022-07-23T03:56:08.985" v="3151"/>
        <pc:sldMkLst>
          <pc:docMk/>
          <pc:sldMk cId="964094903" sldId="451"/>
        </pc:sldMkLst>
        <pc:spChg chg="add del mod">
          <ac:chgData name="Mai Thu Ha" userId="d1379d4f-dc73-4b5e-a750-b1b89982e635" providerId="ADAL" clId="{E5911E3F-03C4-4D25-80A2-F39317E25862}" dt="2022-07-07T06:48:08.362" v="2438" actId="478"/>
          <ac:spMkLst>
            <pc:docMk/>
            <pc:sldMk cId="964094903" sldId="451"/>
            <ac:spMk id="3" creationId="{F5AE47FB-D70E-190C-8574-DC4B0D37EEE0}"/>
          </ac:spMkLst>
        </pc:spChg>
        <pc:spChg chg="add del mod">
          <ac:chgData name="Mai Thu Ha" userId="d1379d4f-dc73-4b5e-a750-b1b89982e635" providerId="ADAL" clId="{E5911E3F-03C4-4D25-80A2-F39317E25862}" dt="2022-07-07T06:48:12.806" v="2440" actId="478"/>
          <ac:spMkLst>
            <pc:docMk/>
            <pc:sldMk cId="964094903" sldId="451"/>
            <ac:spMk id="5" creationId="{59C413C4-9611-6506-A153-6B09C5805935}"/>
          </ac:spMkLst>
        </pc:spChg>
        <pc:spChg chg="add mod">
          <ac:chgData name="Mai Thu Ha" userId="d1379d4f-dc73-4b5e-a750-b1b89982e635" providerId="ADAL" clId="{E5911E3F-03C4-4D25-80A2-F39317E25862}" dt="2022-07-07T06:48:24.291" v="2442"/>
          <ac:spMkLst>
            <pc:docMk/>
            <pc:sldMk cId="964094903" sldId="451"/>
            <ac:spMk id="28" creationId="{DBD4D4FB-D475-8118-B0B1-68BB4E626011}"/>
          </ac:spMkLst>
        </pc:spChg>
        <pc:spChg chg="del">
          <ac:chgData name="Mai Thu Ha" userId="d1379d4f-dc73-4b5e-a750-b1b89982e635" providerId="ADAL" clId="{E5911E3F-03C4-4D25-80A2-F39317E25862}" dt="2022-07-07T06:48:04.762" v="2437" actId="478"/>
          <ac:spMkLst>
            <pc:docMk/>
            <pc:sldMk cId="964094903" sldId="451"/>
            <ac:spMk id="14633" creationId="{00000000-0000-0000-0000-000000000000}"/>
          </ac:spMkLst>
        </pc:spChg>
        <pc:spChg chg="del">
          <ac:chgData name="Mai Thu Ha" userId="d1379d4f-dc73-4b5e-a750-b1b89982e635" providerId="ADAL" clId="{E5911E3F-03C4-4D25-80A2-F39317E25862}" dt="2022-07-07T06:48:10.276" v="2439" actId="478"/>
          <ac:spMkLst>
            <pc:docMk/>
            <pc:sldMk cId="964094903" sldId="451"/>
            <ac:spMk id="14634" creationId="{00000000-0000-0000-0000-000000000000}"/>
          </ac:spMkLst>
        </pc:spChg>
        <pc:grpChg chg="add mod">
          <ac:chgData name="Mai Thu Ha" userId="d1379d4f-dc73-4b5e-a750-b1b89982e635" providerId="ADAL" clId="{E5911E3F-03C4-4D25-80A2-F39317E25862}" dt="2022-07-07T06:48:36.295" v="2444" actId="1076"/>
          <ac:grpSpMkLst>
            <pc:docMk/>
            <pc:sldMk cId="964094903" sldId="451"/>
            <ac:grpSpMk id="31" creationId="{5C003F47-E832-5752-84FD-93565657E804}"/>
          </ac:grpSpMkLst>
        </pc:grpChg>
        <pc:grpChg chg="mod">
          <ac:chgData name="Mai Thu Ha" userId="d1379d4f-dc73-4b5e-a750-b1b89982e635" providerId="ADAL" clId="{E5911E3F-03C4-4D25-80A2-F39317E25862}" dt="2022-07-07T06:48:16.462" v="2441" actId="1076"/>
          <ac:grpSpMkLst>
            <pc:docMk/>
            <pc:sldMk cId="964094903" sldId="451"/>
            <ac:grpSpMk id="14635" creationId="{00000000-0000-0000-0000-000000000000}"/>
          </ac:grpSpMkLst>
        </pc:grpChg>
        <pc:graphicFrameChg chg="add mod">
          <ac:chgData name="Mai Thu Ha" userId="d1379d4f-dc73-4b5e-a750-b1b89982e635" providerId="ADAL" clId="{E5911E3F-03C4-4D25-80A2-F39317E25862}" dt="2022-07-07T06:48:24.291" v="2442"/>
          <ac:graphicFrameMkLst>
            <pc:docMk/>
            <pc:sldMk cId="964094903" sldId="451"/>
            <ac:graphicFrameMk id="29" creationId="{F967719E-EF4B-1D59-7A3C-697ED392BB6E}"/>
          </ac:graphicFrameMkLst>
        </pc:graphicFrameChg>
        <pc:graphicFrameChg chg="add mod">
          <ac:chgData name="Mai Thu Ha" userId="d1379d4f-dc73-4b5e-a750-b1b89982e635" providerId="ADAL" clId="{E5911E3F-03C4-4D25-80A2-F39317E25862}" dt="2022-07-07T06:48:24.291" v="2442"/>
          <ac:graphicFrameMkLst>
            <pc:docMk/>
            <pc:sldMk cId="964094903" sldId="451"/>
            <ac:graphicFrameMk id="30" creationId="{82543E5F-0F0B-C1B7-2633-2C0AA4ED5952}"/>
          </ac:graphicFrameMkLst>
        </pc:graphicFrameChg>
        <pc:picChg chg="mod">
          <ac:chgData name="Mai Thu Ha" userId="d1379d4f-dc73-4b5e-a750-b1b89982e635" providerId="ADAL" clId="{E5911E3F-03C4-4D25-80A2-F39317E25862}" dt="2022-07-07T06:48:33.793" v="2443"/>
          <ac:picMkLst>
            <pc:docMk/>
            <pc:sldMk cId="964094903" sldId="451"/>
            <ac:picMk id="32" creationId="{2A90F3FE-8B9C-BDEB-325A-495FD2BC5FC7}"/>
          </ac:picMkLst>
        </pc:picChg>
        <pc:picChg chg="mod">
          <ac:chgData name="Mai Thu Ha" userId="d1379d4f-dc73-4b5e-a750-b1b89982e635" providerId="ADAL" clId="{E5911E3F-03C4-4D25-80A2-F39317E25862}" dt="2022-07-07T06:48:33.793" v="2443"/>
          <ac:picMkLst>
            <pc:docMk/>
            <pc:sldMk cId="964094903" sldId="451"/>
            <ac:picMk id="33" creationId="{4068D8F1-F4D1-C48E-16BA-8D7AF0EF6291}"/>
          </ac:picMkLst>
        </pc:picChg>
      </pc:sldChg>
      <pc:sldChg chg="addSp modSp add del mod">
        <pc:chgData name="Mai Thu Ha" userId="d1379d4f-dc73-4b5e-a750-b1b89982e635" providerId="ADAL" clId="{E5911E3F-03C4-4D25-80A2-F39317E25862}" dt="2022-07-07T07:02:59.417" v="2547" actId="47"/>
        <pc:sldMkLst>
          <pc:docMk/>
          <pc:sldMk cId="1722614741" sldId="452"/>
        </pc:sldMkLst>
        <pc:spChg chg="add mod">
          <ac:chgData name="Mai Thu Ha" userId="d1379d4f-dc73-4b5e-a750-b1b89982e635" providerId="ADAL" clId="{E5911E3F-03C4-4D25-80A2-F39317E25862}" dt="2022-07-07T06:57:48.026" v="2508" actId="20577"/>
          <ac:spMkLst>
            <pc:docMk/>
            <pc:sldMk cId="1722614741" sldId="452"/>
            <ac:spMk id="26" creationId="{01DD3B48-11B1-DDA1-F639-073CEEBF4DB2}"/>
          </ac:spMkLst>
        </pc:spChg>
        <pc:spChg chg="add mod">
          <ac:chgData name="Mai Thu Ha" userId="d1379d4f-dc73-4b5e-a750-b1b89982e635" providerId="ADAL" clId="{E5911E3F-03C4-4D25-80A2-F39317E25862}" dt="2022-07-07T06:58:14.956" v="2520" actId="20577"/>
          <ac:spMkLst>
            <pc:docMk/>
            <pc:sldMk cId="1722614741" sldId="452"/>
            <ac:spMk id="27" creationId="{CF91DFEE-5739-AEFA-6C06-1352E59DDF8C}"/>
          </ac:spMkLst>
        </pc:spChg>
        <pc:spChg chg="add mod">
          <ac:chgData name="Mai Thu Ha" userId="d1379d4f-dc73-4b5e-a750-b1b89982e635" providerId="ADAL" clId="{E5911E3F-03C4-4D25-80A2-F39317E25862}" dt="2022-07-07T06:59:40.592" v="2535" actId="1076"/>
          <ac:spMkLst>
            <pc:docMk/>
            <pc:sldMk cId="1722614741" sldId="452"/>
            <ac:spMk id="28" creationId="{779E8F60-4549-C734-F6E3-3DF389C6A6B2}"/>
          </ac:spMkLst>
        </pc:spChg>
        <pc:spChg chg="mod">
          <ac:chgData name="Mai Thu Ha" userId="d1379d4f-dc73-4b5e-a750-b1b89982e635" providerId="ADAL" clId="{E5911E3F-03C4-4D25-80A2-F39317E25862}" dt="2022-07-07T07:02:32.791" v="2545" actId="1076"/>
          <ac:spMkLst>
            <pc:docMk/>
            <pc:sldMk cId="1722614741" sldId="452"/>
            <ac:spMk id="32" creationId="{3D10C9EE-2160-1175-94F2-BF965ABECF28}"/>
          </ac:spMkLst>
        </pc:spChg>
        <pc:spChg chg="mod">
          <ac:chgData name="Mai Thu Ha" userId="d1379d4f-dc73-4b5e-a750-b1b89982e635" providerId="ADAL" clId="{E5911E3F-03C4-4D25-80A2-F39317E25862}" dt="2022-07-07T06:57:09.905" v="2496" actId="1076"/>
          <ac:spMkLst>
            <pc:docMk/>
            <pc:sldMk cId="1722614741" sldId="452"/>
            <ac:spMk id="34" creationId="{962110E2-4766-06C1-C9BC-3A84185B1160}"/>
          </ac:spMkLst>
        </pc:spChg>
      </pc:sldChg>
      <pc:sldChg chg="addSp delSp modSp add mod">
        <pc:chgData name="Mai Thu Ha" userId="d1379d4f-dc73-4b5e-a750-b1b89982e635" providerId="ADAL" clId="{E5911E3F-03C4-4D25-80A2-F39317E25862}" dt="2022-07-23T09:47:38.774" v="3617" actId="1076"/>
        <pc:sldMkLst>
          <pc:docMk/>
          <pc:sldMk cId="1781104795" sldId="453"/>
        </pc:sldMkLst>
        <pc:spChg chg="del mod">
          <ac:chgData name="Mai Thu Ha" userId="d1379d4f-dc73-4b5e-a750-b1b89982e635" providerId="ADAL" clId="{E5911E3F-03C4-4D25-80A2-F39317E25862}" dt="2022-07-23T09:40:37.032" v="3591" actId="478"/>
          <ac:spMkLst>
            <pc:docMk/>
            <pc:sldMk cId="1781104795" sldId="453"/>
            <ac:spMk id="26" creationId="{01DD3B48-11B1-DDA1-F639-073CEEBF4DB2}"/>
          </ac:spMkLst>
        </pc:spChg>
        <pc:spChg chg="del mod">
          <ac:chgData name="Mai Thu Ha" userId="d1379d4f-dc73-4b5e-a750-b1b89982e635" providerId="ADAL" clId="{E5911E3F-03C4-4D25-80A2-F39317E25862}" dt="2022-07-23T09:40:38.729" v="3592" actId="478"/>
          <ac:spMkLst>
            <pc:docMk/>
            <pc:sldMk cId="1781104795" sldId="453"/>
            <ac:spMk id="27" creationId="{CF91DFEE-5739-AEFA-6C06-1352E59DDF8C}"/>
          </ac:spMkLst>
        </pc:spChg>
        <pc:spChg chg="add del mod">
          <ac:chgData name="Mai Thu Ha" userId="d1379d4f-dc73-4b5e-a750-b1b89982e635" providerId="ADAL" clId="{E5911E3F-03C4-4D25-80A2-F39317E25862}" dt="2022-07-23T09:44:21.800" v="3613" actId="1076"/>
          <ac:spMkLst>
            <pc:docMk/>
            <pc:sldMk cId="1781104795" sldId="453"/>
            <ac:spMk id="28" creationId="{779E8F60-4549-C734-F6E3-3DF389C6A6B2}"/>
          </ac:spMkLst>
        </pc:spChg>
        <pc:spChg chg="mod">
          <ac:chgData name="Mai Thu Ha" userId="d1379d4f-dc73-4b5e-a750-b1b89982e635" providerId="ADAL" clId="{E5911E3F-03C4-4D25-80A2-F39317E25862}" dt="2022-07-07T07:04:12.250" v="2579" actId="1076"/>
          <ac:spMkLst>
            <pc:docMk/>
            <pc:sldMk cId="1781104795" sldId="453"/>
            <ac:spMk id="32" creationId="{3D10C9EE-2160-1175-94F2-BF965ABECF28}"/>
          </ac:spMkLst>
        </pc:spChg>
        <pc:spChg chg="mod">
          <ac:chgData name="Mai Thu Ha" userId="d1379d4f-dc73-4b5e-a750-b1b89982e635" providerId="ADAL" clId="{E5911E3F-03C4-4D25-80A2-F39317E25862}" dt="2022-07-07T07:03:21.684" v="2570" actId="207"/>
          <ac:spMkLst>
            <pc:docMk/>
            <pc:sldMk cId="1781104795" sldId="453"/>
            <ac:spMk id="33" creationId="{2F8903BA-F4EE-C775-C1EA-818AC2DA62E3}"/>
          </ac:spMkLst>
        </pc:spChg>
        <pc:spChg chg="mod">
          <ac:chgData name="Mai Thu Ha" userId="d1379d4f-dc73-4b5e-a750-b1b89982e635" providerId="ADAL" clId="{E5911E3F-03C4-4D25-80A2-F39317E25862}" dt="2022-07-23T09:47:38.774" v="3617" actId="1076"/>
          <ac:spMkLst>
            <pc:docMk/>
            <pc:sldMk cId="1781104795" sldId="453"/>
            <ac:spMk id="34" creationId="{962110E2-4766-06C1-C9BC-3A84185B1160}"/>
          </ac:spMkLst>
        </pc:spChg>
        <pc:grpChg chg="mod">
          <ac:chgData name="Mai Thu Ha" userId="d1379d4f-dc73-4b5e-a750-b1b89982e635" providerId="ADAL" clId="{E5911E3F-03C4-4D25-80A2-F39317E25862}" dt="2022-07-07T07:04:09.374" v="2578" actId="1076"/>
          <ac:grpSpMkLst>
            <pc:docMk/>
            <pc:sldMk cId="1781104795" sldId="453"/>
            <ac:grpSpMk id="14662" creationId="{00000000-0000-0000-0000-000000000000}"/>
          </ac:grpSpMkLst>
        </pc:grpChg>
        <pc:graphicFrameChg chg="add del mod">
          <ac:chgData name="Mai Thu Ha" userId="d1379d4f-dc73-4b5e-a750-b1b89982e635" providerId="ADAL" clId="{E5911E3F-03C4-4D25-80A2-F39317E25862}" dt="2022-07-23T09:40:59.911" v="3599"/>
          <ac:graphicFrameMkLst>
            <pc:docMk/>
            <pc:sldMk cId="1781104795" sldId="453"/>
            <ac:graphicFrameMk id="2" creationId="{6F68D2BA-F708-21F0-04B2-68A77DB98EF5}"/>
          </ac:graphicFrameMkLst>
        </pc:graphicFrameChg>
        <pc:graphicFrameChg chg="add del mod">
          <ac:chgData name="Mai Thu Ha" userId="d1379d4f-dc73-4b5e-a750-b1b89982e635" providerId="ADAL" clId="{E5911E3F-03C4-4D25-80A2-F39317E25862}" dt="2022-07-23T09:43:17.679" v="3604"/>
          <ac:graphicFrameMkLst>
            <pc:docMk/>
            <pc:sldMk cId="1781104795" sldId="453"/>
            <ac:graphicFrameMk id="3" creationId="{383442EC-6079-643B-22D9-0B7C1512BA34}"/>
          </ac:graphicFrameMkLst>
        </pc:graphicFrameChg>
      </pc:sldChg>
      <pc:sldChg chg="addSp delSp modSp add mod delAnim modAnim">
        <pc:chgData name="Mai Thu Ha" userId="d1379d4f-dc73-4b5e-a750-b1b89982e635" providerId="ADAL" clId="{E5911E3F-03C4-4D25-80A2-F39317E25862}" dt="2022-07-23T09:39:17.442" v="3587" actId="207"/>
        <pc:sldMkLst>
          <pc:docMk/>
          <pc:sldMk cId="1446591603" sldId="454"/>
        </pc:sldMkLst>
        <pc:spChg chg="add mod">
          <ac:chgData name="Mai Thu Ha" userId="d1379d4f-dc73-4b5e-a750-b1b89982e635" providerId="ADAL" clId="{E5911E3F-03C4-4D25-80A2-F39317E25862}" dt="2022-07-23T09:39:17.442" v="3587" actId="207"/>
          <ac:spMkLst>
            <pc:docMk/>
            <pc:sldMk cId="1446591603" sldId="454"/>
            <ac:spMk id="11" creationId="{4069BF73-DC73-0C43-EA6E-166AA17D6B4A}"/>
          </ac:spMkLst>
        </pc:spChg>
        <pc:spChg chg="mod">
          <ac:chgData name="Mai Thu Ha" userId="d1379d4f-dc73-4b5e-a750-b1b89982e635" providerId="ADAL" clId="{E5911E3F-03C4-4D25-80A2-F39317E25862}" dt="2022-07-23T09:36:53.895" v="3577" actId="1076"/>
          <ac:spMkLst>
            <pc:docMk/>
            <pc:sldMk cId="1446591603" sldId="454"/>
            <ac:spMk id="26" creationId="{01DD3B48-11B1-DDA1-F639-073CEEBF4DB2}"/>
          </ac:spMkLst>
        </pc:spChg>
        <pc:spChg chg="mod">
          <ac:chgData name="Mai Thu Ha" userId="d1379d4f-dc73-4b5e-a750-b1b89982e635" providerId="ADAL" clId="{E5911E3F-03C4-4D25-80A2-F39317E25862}" dt="2022-07-23T09:37:03.621" v="3580" actId="14100"/>
          <ac:spMkLst>
            <pc:docMk/>
            <pc:sldMk cId="1446591603" sldId="454"/>
            <ac:spMk id="27" creationId="{CF91DFEE-5739-AEFA-6C06-1352E59DDF8C}"/>
          </ac:spMkLst>
        </pc:spChg>
        <pc:spChg chg="mod">
          <ac:chgData name="Mai Thu Ha" userId="d1379d4f-dc73-4b5e-a750-b1b89982e635" providerId="ADAL" clId="{E5911E3F-03C4-4D25-80A2-F39317E25862}" dt="2022-07-23T09:37:09.389" v="3581" actId="14100"/>
          <ac:spMkLst>
            <pc:docMk/>
            <pc:sldMk cId="1446591603" sldId="454"/>
            <ac:spMk id="28" creationId="{779E8F60-4549-C734-F6E3-3DF389C6A6B2}"/>
          </ac:spMkLst>
        </pc:spChg>
        <pc:spChg chg="del">
          <ac:chgData name="Mai Thu Ha" userId="d1379d4f-dc73-4b5e-a750-b1b89982e635" providerId="ADAL" clId="{E5911E3F-03C4-4D25-80A2-F39317E25862}" dt="2022-07-07T07:04:53.275" v="2584" actId="478"/>
          <ac:spMkLst>
            <pc:docMk/>
            <pc:sldMk cId="1446591603" sldId="454"/>
            <ac:spMk id="31" creationId="{7C595E1C-0763-36E8-B2B4-0888A7D94A93}"/>
          </ac:spMkLst>
        </pc:spChg>
        <pc:spChg chg="del mod">
          <ac:chgData name="Mai Thu Ha" userId="d1379d4f-dc73-4b5e-a750-b1b89982e635" providerId="ADAL" clId="{E5911E3F-03C4-4D25-80A2-F39317E25862}" dt="2022-07-07T07:09:45.248" v="2606" actId="478"/>
          <ac:spMkLst>
            <pc:docMk/>
            <pc:sldMk cId="1446591603" sldId="454"/>
            <ac:spMk id="32" creationId="{3D10C9EE-2160-1175-94F2-BF965ABECF28}"/>
          </ac:spMkLst>
        </pc:spChg>
        <pc:spChg chg="del">
          <ac:chgData name="Mai Thu Ha" userId="d1379d4f-dc73-4b5e-a750-b1b89982e635" providerId="ADAL" clId="{E5911E3F-03C4-4D25-80A2-F39317E25862}" dt="2022-07-07T07:04:50.843" v="2583" actId="478"/>
          <ac:spMkLst>
            <pc:docMk/>
            <pc:sldMk cId="1446591603" sldId="454"/>
            <ac:spMk id="33" creationId="{2F8903BA-F4EE-C775-C1EA-818AC2DA62E3}"/>
          </ac:spMkLst>
        </pc:spChg>
        <pc:spChg chg="mod">
          <ac:chgData name="Mai Thu Ha" userId="d1379d4f-dc73-4b5e-a750-b1b89982e635" providerId="ADAL" clId="{E5911E3F-03C4-4D25-80A2-F39317E25862}" dt="2022-07-23T09:36:45.261" v="3574" actId="14100"/>
          <ac:spMkLst>
            <pc:docMk/>
            <pc:sldMk cId="1446591603" sldId="454"/>
            <ac:spMk id="34" creationId="{962110E2-4766-06C1-C9BC-3A84185B1160}"/>
          </ac:spMkLst>
        </pc:spChg>
        <pc:spChg chg="add del mod">
          <ac:chgData name="Mai Thu Ha" userId="d1379d4f-dc73-4b5e-a750-b1b89982e635" providerId="ADAL" clId="{E5911E3F-03C4-4D25-80A2-F39317E25862}" dt="2022-07-07T07:11:15.585" v="2614" actId="478"/>
          <ac:spMkLst>
            <pc:docMk/>
            <pc:sldMk cId="1446591603" sldId="454"/>
            <ac:spMk id="35" creationId="{88663CF2-3589-B66B-6F1D-4D3E75557DAC}"/>
          </ac:spMkLst>
        </pc:spChg>
        <pc:spChg chg="add mod">
          <ac:chgData name="Mai Thu Ha" userId="d1379d4f-dc73-4b5e-a750-b1b89982e635" providerId="ADAL" clId="{E5911E3F-03C4-4D25-80A2-F39317E25862}" dt="2022-07-23T09:37:14.222" v="3582" actId="1076"/>
          <ac:spMkLst>
            <pc:docMk/>
            <pc:sldMk cId="1446591603" sldId="454"/>
            <ac:spMk id="36" creationId="{FD1F9D5A-715B-9CD2-CF0B-5476C8F3D9AD}"/>
          </ac:spMkLst>
        </pc:spChg>
        <pc:grpChg chg="del mod">
          <ac:chgData name="Mai Thu Ha" userId="d1379d4f-dc73-4b5e-a750-b1b89982e635" providerId="ADAL" clId="{E5911E3F-03C4-4D25-80A2-F39317E25862}" dt="2022-07-07T07:09:48.298" v="2607" actId="478"/>
          <ac:grpSpMkLst>
            <pc:docMk/>
            <pc:sldMk cId="1446591603" sldId="454"/>
            <ac:grpSpMk id="14662" creationId="{00000000-0000-0000-0000-000000000000}"/>
          </ac:grpSpMkLst>
        </pc:grpChg>
        <pc:picChg chg="add mod">
          <ac:chgData name="Mai Thu Ha" userId="d1379d4f-dc73-4b5e-a750-b1b89982e635" providerId="ADAL" clId="{E5911E3F-03C4-4D25-80A2-F39317E25862}" dt="2022-07-23T09:36:38.772" v="3572" actId="14100"/>
          <ac:picMkLst>
            <pc:docMk/>
            <pc:sldMk cId="1446591603" sldId="454"/>
            <ac:picMk id="2" creationId="{F146D59A-9CC8-BEFB-CE77-C1DE9D89E529}"/>
          </ac:picMkLst>
        </pc:picChg>
        <pc:picChg chg="add mod">
          <ac:chgData name="Mai Thu Ha" userId="d1379d4f-dc73-4b5e-a750-b1b89982e635" providerId="ADAL" clId="{E5911E3F-03C4-4D25-80A2-F39317E25862}" dt="2022-07-23T09:36:51.644" v="3576" actId="14100"/>
          <ac:picMkLst>
            <pc:docMk/>
            <pc:sldMk cId="1446591603" sldId="454"/>
            <ac:picMk id="3" creationId="{B18639BC-3977-6F97-2CEA-1745416484CA}"/>
          </ac:picMkLst>
        </pc:picChg>
        <pc:picChg chg="add mod">
          <ac:chgData name="Mai Thu Ha" userId="d1379d4f-dc73-4b5e-a750-b1b89982e635" providerId="ADAL" clId="{E5911E3F-03C4-4D25-80A2-F39317E25862}" dt="2022-07-23T09:35:30.167" v="3552" actId="1076"/>
          <ac:picMkLst>
            <pc:docMk/>
            <pc:sldMk cId="1446591603" sldId="454"/>
            <ac:picMk id="4" creationId="{37309289-4244-A03C-CDA9-D2F78FC29CDF}"/>
          </ac:picMkLst>
        </pc:picChg>
        <pc:picChg chg="add mod">
          <ac:chgData name="Mai Thu Ha" userId="d1379d4f-dc73-4b5e-a750-b1b89982e635" providerId="ADAL" clId="{E5911E3F-03C4-4D25-80A2-F39317E25862}" dt="2022-07-23T09:36:56.362" v="3578" actId="1076"/>
          <ac:picMkLst>
            <pc:docMk/>
            <pc:sldMk cId="1446591603" sldId="454"/>
            <ac:picMk id="5" creationId="{786669EA-590C-9ADD-8D36-67BD93374751}"/>
          </ac:picMkLst>
        </pc:picChg>
        <pc:cxnChg chg="mod">
          <ac:chgData name="Mai Thu Ha" userId="d1379d4f-dc73-4b5e-a750-b1b89982e635" providerId="ADAL" clId="{E5911E3F-03C4-4D25-80A2-F39317E25862}" dt="2022-07-07T07:09:48.298" v="2607" actId="478"/>
          <ac:cxnSpMkLst>
            <pc:docMk/>
            <pc:sldMk cId="1446591603" sldId="454"/>
            <ac:cxnSpMk id="14664" creationId="{00000000-0000-0000-0000-000000000000}"/>
          </ac:cxnSpMkLst>
        </pc:cxnChg>
        <pc:cxnChg chg="mod">
          <ac:chgData name="Mai Thu Ha" userId="d1379d4f-dc73-4b5e-a750-b1b89982e635" providerId="ADAL" clId="{E5911E3F-03C4-4D25-80A2-F39317E25862}" dt="2022-07-07T07:09:48.298" v="2607" actId="478"/>
          <ac:cxnSpMkLst>
            <pc:docMk/>
            <pc:sldMk cId="1446591603" sldId="454"/>
            <ac:cxnSpMk id="14677" creationId="{00000000-0000-0000-0000-000000000000}"/>
          </ac:cxnSpMkLst>
        </pc:cxnChg>
        <pc:cxnChg chg="mod">
          <ac:chgData name="Mai Thu Ha" userId="d1379d4f-dc73-4b5e-a750-b1b89982e635" providerId="ADAL" clId="{E5911E3F-03C4-4D25-80A2-F39317E25862}" dt="2022-07-07T07:09:48.298" v="2607" actId="478"/>
          <ac:cxnSpMkLst>
            <pc:docMk/>
            <pc:sldMk cId="1446591603" sldId="454"/>
            <ac:cxnSpMk id="14681" creationId="{00000000-0000-0000-0000-000000000000}"/>
          </ac:cxnSpMkLst>
        </pc:cxnChg>
      </pc:sldChg>
      <pc:sldChg chg="modSp add mod modShow">
        <pc:chgData name="Mai Thu Ha" userId="d1379d4f-dc73-4b5e-a750-b1b89982e635" providerId="ADAL" clId="{E5911E3F-03C4-4D25-80A2-F39317E25862}" dt="2022-07-23T09:39:53.752" v="3590" actId="729"/>
        <pc:sldMkLst>
          <pc:docMk/>
          <pc:sldMk cId="3958329187" sldId="455"/>
        </pc:sldMkLst>
        <pc:picChg chg="mod">
          <ac:chgData name="Mai Thu Ha" userId="d1379d4f-dc73-4b5e-a750-b1b89982e635" providerId="ADAL" clId="{E5911E3F-03C4-4D25-80A2-F39317E25862}" dt="2022-07-23T09:39:49.130" v="3589" actId="1076"/>
          <ac:picMkLst>
            <pc:docMk/>
            <pc:sldMk cId="3958329187" sldId="455"/>
            <ac:picMk id="4" creationId="{37309289-4244-A03C-CDA9-D2F78FC29CDF}"/>
          </ac:picMkLst>
        </pc:picChg>
      </pc:sldChg>
      <pc:sldChg chg="addSp delSp modSp add mod modAnim">
        <pc:chgData name="Mai Thu Ha" userId="d1379d4f-dc73-4b5e-a750-b1b89982e635" providerId="ADAL" clId="{E5911E3F-03C4-4D25-80A2-F39317E25862}" dt="2022-07-23T03:58:44.402" v="3166"/>
        <pc:sldMkLst>
          <pc:docMk/>
          <pc:sldMk cId="739615752" sldId="456"/>
        </pc:sldMkLst>
        <pc:spChg chg="add del mod">
          <ac:chgData name="Mai Thu Ha" userId="d1379d4f-dc73-4b5e-a750-b1b89982e635" providerId="ADAL" clId="{E5911E3F-03C4-4D25-80A2-F39317E25862}" dt="2022-07-07T07:34:48.851" v="2740" actId="478"/>
          <ac:spMkLst>
            <pc:docMk/>
            <pc:sldMk cId="739615752" sldId="456"/>
            <ac:spMk id="3" creationId="{0992BDC2-7F76-F39C-0AAB-816A0F241097}"/>
          </ac:spMkLst>
        </pc:spChg>
        <pc:spChg chg="add del mod">
          <ac:chgData name="Mai Thu Ha" userId="d1379d4f-dc73-4b5e-a750-b1b89982e635" providerId="ADAL" clId="{E5911E3F-03C4-4D25-80A2-F39317E25862}" dt="2022-07-07T07:34:53.341" v="2742" actId="478"/>
          <ac:spMkLst>
            <pc:docMk/>
            <pc:sldMk cId="739615752" sldId="456"/>
            <ac:spMk id="5" creationId="{3F334D6A-3524-1F7D-2B52-225B5B3AB8F4}"/>
          </ac:spMkLst>
        </pc:spChg>
        <pc:spChg chg="mod">
          <ac:chgData name="Mai Thu Ha" userId="d1379d4f-dc73-4b5e-a750-b1b89982e635" providerId="ADAL" clId="{E5911E3F-03C4-4D25-80A2-F39317E25862}" dt="2022-07-07T07:35:33.908" v="2747"/>
          <ac:spMkLst>
            <pc:docMk/>
            <pc:sldMk cId="739615752" sldId="456"/>
            <ac:spMk id="14604" creationId="{00000000-0000-0000-0000-000000000000}"/>
          </ac:spMkLst>
        </pc:spChg>
        <pc:spChg chg="mod">
          <ac:chgData name="Mai Thu Ha" userId="d1379d4f-dc73-4b5e-a750-b1b89982e635" providerId="ADAL" clId="{E5911E3F-03C4-4D25-80A2-F39317E25862}" dt="2022-07-07T07:35:33.908" v="2747"/>
          <ac:spMkLst>
            <pc:docMk/>
            <pc:sldMk cId="739615752" sldId="456"/>
            <ac:spMk id="14605" creationId="{00000000-0000-0000-0000-000000000000}"/>
          </ac:spMkLst>
        </pc:spChg>
        <pc:spChg chg="mod">
          <ac:chgData name="Mai Thu Ha" userId="d1379d4f-dc73-4b5e-a750-b1b89982e635" providerId="ADAL" clId="{E5911E3F-03C4-4D25-80A2-F39317E25862}" dt="2022-07-07T07:35:33.908" v="2747"/>
          <ac:spMkLst>
            <pc:docMk/>
            <pc:sldMk cId="739615752" sldId="456"/>
            <ac:spMk id="14606" creationId="{00000000-0000-0000-0000-000000000000}"/>
          </ac:spMkLst>
        </pc:spChg>
        <pc:spChg chg="del">
          <ac:chgData name="Mai Thu Ha" userId="d1379d4f-dc73-4b5e-a750-b1b89982e635" providerId="ADAL" clId="{E5911E3F-03C4-4D25-80A2-F39317E25862}" dt="2022-07-07T07:34:51.316" v="2741" actId="478"/>
          <ac:spMkLst>
            <pc:docMk/>
            <pc:sldMk cId="739615752" sldId="456"/>
            <ac:spMk id="14607" creationId="{00000000-0000-0000-0000-000000000000}"/>
          </ac:spMkLst>
        </pc:spChg>
        <pc:spChg chg="mod">
          <ac:chgData name="Mai Thu Ha" userId="d1379d4f-dc73-4b5e-a750-b1b89982e635" providerId="ADAL" clId="{E5911E3F-03C4-4D25-80A2-F39317E25862}" dt="2022-07-07T07:35:55.547" v="2748" actId="14100"/>
          <ac:spMkLst>
            <pc:docMk/>
            <pc:sldMk cId="739615752" sldId="456"/>
            <ac:spMk id="14608" creationId="{00000000-0000-0000-0000-000000000000}"/>
          </ac:spMkLst>
        </pc:spChg>
        <pc:spChg chg="mod">
          <ac:chgData name="Mai Thu Ha" userId="d1379d4f-dc73-4b5e-a750-b1b89982e635" providerId="ADAL" clId="{E5911E3F-03C4-4D25-80A2-F39317E25862}" dt="2022-07-07T07:36:04.671" v="2751" actId="14100"/>
          <ac:spMkLst>
            <pc:docMk/>
            <pc:sldMk cId="739615752" sldId="456"/>
            <ac:spMk id="14610" creationId="{00000000-0000-0000-0000-000000000000}"/>
          </ac:spMkLst>
        </pc:spChg>
        <pc:spChg chg="mod">
          <ac:chgData name="Mai Thu Ha" userId="d1379d4f-dc73-4b5e-a750-b1b89982e635" providerId="ADAL" clId="{E5911E3F-03C4-4D25-80A2-F39317E25862}" dt="2022-07-07T07:36:10.723" v="2752" actId="14100"/>
          <ac:spMkLst>
            <pc:docMk/>
            <pc:sldMk cId="739615752" sldId="456"/>
            <ac:spMk id="14612" creationId="{00000000-0000-0000-0000-000000000000}"/>
          </ac:spMkLst>
        </pc:spChg>
        <pc:spChg chg="del">
          <ac:chgData name="Mai Thu Ha" userId="d1379d4f-dc73-4b5e-a750-b1b89982e635" providerId="ADAL" clId="{E5911E3F-03C4-4D25-80A2-F39317E25862}" dt="2022-07-07T07:34:47.048" v="2739" actId="478"/>
          <ac:spMkLst>
            <pc:docMk/>
            <pc:sldMk cId="739615752" sldId="456"/>
            <ac:spMk id="14614" creationId="{00000000-0000-0000-0000-000000000000}"/>
          </ac:spMkLst>
        </pc:spChg>
        <pc:spChg chg="mod">
          <ac:chgData name="Mai Thu Ha" userId="d1379d4f-dc73-4b5e-a750-b1b89982e635" providerId="ADAL" clId="{E5911E3F-03C4-4D25-80A2-F39317E25862}" dt="2022-07-07T07:32:57.964" v="2721" actId="14100"/>
          <ac:spMkLst>
            <pc:docMk/>
            <pc:sldMk cId="739615752" sldId="456"/>
            <ac:spMk id="14616" creationId="{00000000-0000-0000-0000-000000000000}"/>
          </ac:spMkLst>
        </pc:spChg>
      </pc:sldChg>
      <pc:sldChg chg="modSp add del mod modAnim">
        <pc:chgData name="Mai Thu Ha" userId="d1379d4f-dc73-4b5e-a750-b1b89982e635" providerId="ADAL" clId="{E5911E3F-03C4-4D25-80A2-F39317E25862}" dt="2022-07-23T09:48:02.140" v="3618" actId="47"/>
        <pc:sldMkLst>
          <pc:docMk/>
          <pc:sldMk cId="4130350925" sldId="457"/>
        </pc:sldMkLst>
        <pc:spChg chg="mod">
          <ac:chgData name="Mai Thu Ha" userId="d1379d4f-dc73-4b5e-a750-b1b89982e635" providerId="ADAL" clId="{E5911E3F-03C4-4D25-80A2-F39317E25862}" dt="2022-07-21T02:53:53.529" v="3024" actId="1076"/>
          <ac:spMkLst>
            <pc:docMk/>
            <pc:sldMk cId="4130350925" sldId="457"/>
            <ac:spMk id="33" creationId="{2F8903BA-F4EE-C775-C1EA-818AC2DA62E3}"/>
          </ac:spMkLst>
        </pc:spChg>
        <pc:spChg chg="mod">
          <ac:chgData name="Mai Thu Ha" userId="d1379d4f-dc73-4b5e-a750-b1b89982e635" providerId="ADAL" clId="{E5911E3F-03C4-4D25-80A2-F39317E25862}" dt="2022-07-21T03:00:58.166" v="3046" actId="20577"/>
          <ac:spMkLst>
            <pc:docMk/>
            <pc:sldMk cId="4130350925" sldId="457"/>
            <ac:spMk id="34" creationId="{962110E2-4766-06C1-C9BC-3A84185B1160}"/>
          </ac:spMkLst>
        </pc:spChg>
      </pc:sldChg>
      <pc:sldChg chg="modSp del">
        <pc:chgData name="Mai Thu Ha" userId="d1379d4f-dc73-4b5e-a750-b1b89982e635" providerId="ADAL" clId="{E5911E3F-03C4-4D25-80A2-F39317E25862}" dt="2022-07-23T09:09:30.520" v="3466" actId="47"/>
        <pc:sldMkLst>
          <pc:docMk/>
          <pc:sldMk cId="2067828074" sldId="458"/>
        </pc:sldMkLst>
        <pc:spChg chg="mod">
          <ac:chgData name="Mai Thu Ha" userId="d1379d4f-dc73-4b5e-a750-b1b89982e635" providerId="ADAL" clId="{E5911E3F-03C4-4D25-80A2-F39317E25862}" dt="2022-07-23T08:42:03.659" v="3333" actId="255"/>
          <ac:spMkLst>
            <pc:docMk/>
            <pc:sldMk cId="2067828074" sldId="458"/>
            <ac:spMk id="8" creationId="{A7B420F6-F8CA-EAA8-ECEF-F844C1CC7A8E}"/>
          </ac:spMkLst>
        </pc:spChg>
      </pc:sldChg>
      <pc:sldChg chg="addSp delSp modSp add del mod addAnim delAnim modAnim">
        <pc:chgData name="Mai Thu Ha" userId="d1379d4f-dc73-4b5e-a750-b1b89982e635" providerId="ADAL" clId="{E5911E3F-03C4-4D25-80A2-F39317E25862}" dt="2022-07-23T08:41:25.478" v="3332" actId="2696"/>
        <pc:sldMkLst>
          <pc:docMk/>
          <pc:sldMk cId="3729410276" sldId="458"/>
        </pc:sldMkLst>
        <pc:spChg chg="del">
          <ac:chgData name="Mai Thu Ha" userId="d1379d4f-dc73-4b5e-a750-b1b89982e635" providerId="ADAL" clId="{E5911E3F-03C4-4D25-80A2-F39317E25862}" dt="2022-07-07T08:05:51.811" v="2933" actId="478"/>
          <ac:spMkLst>
            <pc:docMk/>
            <pc:sldMk cId="3729410276" sldId="458"/>
            <ac:spMk id="6" creationId="{F690F282-E4D0-0E3C-9DB3-5949F5895F6E}"/>
          </ac:spMkLst>
        </pc:spChg>
        <pc:spChg chg="del mod">
          <ac:chgData name="Mai Thu Ha" userId="d1379d4f-dc73-4b5e-a750-b1b89982e635" providerId="ADAL" clId="{E5911E3F-03C4-4D25-80A2-F39317E25862}" dt="2022-07-07T08:15:31.045" v="2969" actId="478"/>
          <ac:spMkLst>
            <pc:docMk/>
            <pc:sldMk cId="3729410276" sldId="458"/>
            <ac:spMk id="7" creationId="{D8D0BB58-ECEB-224E-54AB-B8D2FFE49400}"/>
          </ac:spMkLst>
        </pc:spChg>
        <pc:spChg chg="add del mod">
          <ac:chgData name="Mai Thu Ha" userId="d1379d4f-dc73-4b5e-a750-b1b89982e635" providerId="ADAL" clId="{E5911E3F-03C4-4D25-80A2-F39317E25862}" dt="2022-07-20T09:42:19.767" v="3016"/>
          <ac:spMkLst>
            <pc:docMk/>
            <pc:sldMk cId="3729410276" sldId="458"/>
            <ac:spMk id="8" creationId="{A7B420F6-F8CA-EAA8-ECEF-F844C1CC7A8E}"/>
          </ac:spMkLst>
        </pc:spChg>
        <pc:spChg chg="del">
          <ac:chgData name="Mai Thu Ha" userId="d1379d4f-dc73-4b5e-a750-b1b89982e635" providerId="ADAL" clId="{E5911E3F-03C4-4D25-80A2-F39317E25862}" dt="2022-07-07T08:05:53.948" v="2934" actId="478"/>
          <ac:spMkLst>
            <pc:docMk/>
            <pc:sldMk cId="3729410276" sldId="458"/>
            <ac:spMk id="10" creationId="{49A6A020-F89C-EC8F-26B4-7B7345625E33}"/>
          </ac:spMkLst>
        </pc:spChg>
        <pc:spChg chg="del mod">
          <ac:chgData name="Mai Thu Ha" userId="d1379d4f-dc73-4b5e-a750-b1b89982e635" providerId="ADAL" clId="{E5911E3F-03C4-4D25-80A2-F39317E25862}" dt="2022-07-07T08:06:18.415" v="2938" actId="478"/>
          <ac:spMkLst>
            <pc:docMk/>
            <pc:sldMk cId="3729410276" sldId="458"/>
            <ac:spMk id="12" creationId="{0A7C74A0-B960-0061-636A-F5E99B0F334D}"/>
          </ac:spMkLst>
        </pc:spChg>
        <pc:graphicFrameChg chg="add del mod">
          <ac:chgData name="Mai Thu Ha" userId="d1379d4f-dc73-4b5e-a750-b1b89982e635" providerId="ADAL" clId="{E5911E3F-03C4-4D25-80A2-F39317E25862}" dt="2022-07-20T09:42:02.398" v="3009"/>
          <ac:graphicFrameMkLst>
            <pc:docMk/>
            <pc:sldMk cId="3729410276" sldId="458"/>
            <ac:graphicFrameMk id="4" creationId="{DAD86F7F-8C92-8BDE-5496-A6D8D68CE6FA}"/>
          </ac:graphicFrameMkLst>
        </pc:graphicFrameChg>
        <pc:graphicFrameChg chg="add del mod">
          <ac:chgData name="Mai Thu Ha" userId="d1379d4f-dc73-4b5e-a750-b1b89982e635" providerId="ADAL" clId="{E5911E3F-03C4-4D25-80A2-F39317E25862}" dt="2022-07-20T09:42:19.732" v="3015"/>
          <ac:graphicFrameMkLst>
            <pc:docMk/>
            <pc:sldMk cId="3729410276" sldId="458"/>
            <ac:graphicFrameMk id="5" creationId="{3C1BCAA1-036A-29AA-75EE-6F558B9D92DA}"/>
          </ac:graphicFrameMkLst>
        </pc:graphicFrameChg>
        <pc:picChg chg="add mod">
          <ac:chgData name="Mai Thu Ha" userId="d1379d4f-dc73-4b5e-a750-b1b89982e635" providerId="ADAL" clId="{E5911E3F-03C4-4D25-80A2-F39317E25862}" dt="2022-07-07T08:13:09.486" v="2958" actId="1076"/>
          <ac:picMkLst>
            <pc:docMk/>
            <pc:sldMk cId="3729410276" sldId="458"/>
            <ac:picMk id="2" creationId="{93D184B4-F2B6-99D2-F66A-0C0D0AE53508}"/>
          </ac:picMkLst>
        </pc:picChg>
        <pc:picChg chg="add mod">
          <ac:chgData name="Mai Thu Ha" userId="d1379d4f-dc73-4b5e-a750-b1b89982e635" providerId="ADAL" clId="{E5911E3F-03C4-4D25-80A2-F39317E25862}" dt="2022-07-07T08:14:49.506" v="2965" actId="1076"/>
          <ac:picMkLst>
            <pc:docMk/>
            <pc:sldMk cId="3729410276" sldId="458"/>
            <ac:picMk id="3" creationId="{5ED8D4D0-B7A6-DFD8-47BD-91BCE48D4679}"/>
          </ac:picMkLst>
        </pc:picChg>
        <pc:picChg chg="add mod">
          <ac:chgData name="Mai Thu Ha" userId="d1379d4f-dc73-4b5e-a750-b1b89982e635" providerId="ADAL" clId="{E5911E3F-03C4-4D25-80A2-F39317E25862}" dt="2022-07-07T08:07:54.676" v="2943" actId="1076"/>
          <ac:picMkLst>
            <pc:docMk/>
            <pc:sldMk cId="3729410276" sldId="458"/>
            <ac:picMk id="2050" creationId="{B6FF67B0-8BC5-70F1-FE9E-3396BEFDC412}"/>
          </ac:picMkLst>
        </pc:picChg>
        <pc:picChg chg="add mod">
          <ac:chgData name="Mai Thu Ha" userId="d1379d4f-dc73-4b5e-a750-b1b89982e635" providerId="ADAL" clId="{E5911E3F-03C4-4D25-80A2-F39317E25862}" dt="2022-07-07T08:10:35.304" v="2951" actId="1076"/>
          <ac:picMkLst>
            <pc:docMk/>
            <pc:sldMk cId="3729410276" sldId="458"/>
            <ac:picMk id="2052" creationId="{7794CFFF-EB36-29F9-8F23-0AF5DCA523D8}"/>
          </ac:picMkLst>
        </pc:picChg>
        <pc:picChg chg="add mod">
          <ac:chgData name="Mai Thu Ha" userId="d1379d4f-dc73-4b5e-a750-b1b89982e635" providerId="ADAL" clId="{E5911E3F-03C4-4D25-80A2-F39317E25862}" dt="2022-07-07T08:11:50.203" v="2956" actId="1076"/>
          <ac:picMkLst>
            <pc:docMk/>
            <pc:sldMk cId="3729410276" sldId="458"/>
            <ac:picMk id="2054" creationId="{EF3C2931-0CA1-FB68-7FB6-F901BD7E3289}"/>
          </ac:picMkLst>
        </pc:picChg>
        <pc:picChg chg="add mod">
          <ac:chgData name="Mai Thu Ha" userId="d1379d4f-dc73-4b5e-a750-b1b89982e635" providerId="ADAL" clId="{E5911E3F-03C4-4D25-80A2-F39317E25862}" dt="2022-07-07T08:14:00.958" v="2962" actId="14100"/>
          <ac:picMkLst>
            <pc:docMk/>
            <pc:sldMk cId="3729410276" sldId="458"/>
            <ac:picMk id="2056" creationId="{03F4FB03-7753-4300-8E3C-5EF78E743613}"/>
          </ac:picMkLst>
        </pc:picChg>
        <pc:picChg chg="add mod">
          <ac:chgData name="Mai Thu Ha" userId="d1379d4f-dc73-4b5e-a750-b1b89982e635" providerId="ADAL" clId="{E5911E3F-03C4-4D25-80A2-F39317E25862}" dt="2022-07-07T08:19:59.139" v="2972" actId="1076"/>
          <ac:picMkLst>
            <pc:docMk/>
            <pc:sldMk cId="3729410276" sldId="458"/>
            <ac:picMk id="2058" creationId="{CB379CE4-F9FA-D017-7490-44C355397FB3}"/>
          </ac:picMkLst>
        </pc:picChg>
        <pc:picChg chg="add mod">
          <ac:chgData name="Mai Thu Ha" userId="d1379d4f-dc73-4b5e-a750-b1b89982e635" providerId="ADAL" clId="{E5911E3F-03C4-4D25-80A2-F39317E25862}" dt="2022-07-07T08:20:10.523" v="2976" actId="14100"/>
          <ac:picMkLst>
            <pc:docMk/>
            <pc:sldMk cId="3729410276" sldId="458"/>
            <ac:picMk id="2060" creationId="{878AB926-40E8-B692-3AB7-B402C11B14F6}"/>
          </ac:picMkLst>
        </pc:picChg>
      </pc:sldChg>
      <pc:sldChg chg="modSp del">
        <pc:chgData name="Mai Thu Ha" userId="d1379d4f-dc73-4b5e-a750-b1b89982e635" providerId="ADAL" clId="{E5911E3F-03C4-4D25-80A2-F39317E25862}" dt="2022-07-21T07:34:02.963" v="3150"/>
        <pc:sldMkLst>
          <pc:docMk/>
          <pc:sldMk cId="615323955" sldId="461"/>
        </pc:sldMkLst>
        <pc:spChg chg="mod">
          <ac:chgData name="Mai Thu Ha" userId="d1379d4f-dc73-4b5e-a750-b1b89982e635" providerId="ADAL" clId="{E5911E3F-03C4-4D25-80A2-F39317E25862}" dt="2022-07-21T07:34:02.963" v="3150"/>
          <ac:spMkLst>
            <pc:docMk/>
            <pc:sldMk cId="615323955" sldId="461"/>
            <ac:spMk id="24" creationId="{4605F6AC-8356-4661-B6A4-309609CF4CCF}"/>
          </ac:spMkLst>
        </pc:spChg>
      </pc:sldChg>
      <pc:sldChg chg="modSp add mod modShow">
        <pc:chgData name="Mai Thu Ha" userId="d1379d4f-dc73-4b5e-a750-b1b89982e635" providerId="ADAL" clId="{E5911E3F-03C4-4D25-80A2-F39317E25862}" dt="2022-07-23T08:27:45.684" v="3295" actId="729"/>
        <pc:sldMkLst>
          <pc:docMk/>
          <pc:sldMk cId="1713892158" sldId="462"/>
        </pc:sldMkLst>
        <pc:spChg chg="mod">
          <ac:chgData name="Mai Thu Ha" userId="d1379d4f-dc73-4b5e-a750-b1b89982e635" providerId="ADAL" clId="{E5911E3F-03C4-4D25-80A2-F39317E25862}" dt="2022-07-23T08:26:05.634" v="3274" actId="1076"/>
          <ac:spMkLst>
            <pc:docMk/>
            <pc:sldMk cId="1713892158" sldId="462"/>
            <ac:spMk id="22" creationId="{03BEF46E-C519-362F-90D9-2884AFD7C2F5}"/>
          </ac:spMkLst>
        </pc:spChg>
      </pc:sldChg>
      <pc:sldChg chg="addSp delSp modSp add mod">
        <pc:chgData name="Mai Thu Ha" userId="d1379d4f-dc73-4b5e-a750-b1b89982e635" providerId="ADAL" clId="{E5911E3F-03C4-4D25-80A2-F39317E25862}" dt="2022-07-23T08:21:38.496" v="3272" actId="1076"/>
        <pc:sldMkLst>
          <pc:docMk/>
          <pc:sldMk cId="2234631523" sldId="463"/>
        </pc:sldMkLst>
        <pc:spChg chg="mod">
          <ac:chgData name="Mai Thu Ha" userId="d1379d4f-dc73-4b5e-a750-b1b89982e635" providerId="ADAL" clId="{E5911E3F-03C4-4D25-80A2-F39317E25862}" dt="2022-07-23T08:20:40.992" v="3261" actId="1076"/>
          <ac:spMkLst>
            <pc:docMk/>
            <pc:sldMk cId="2234631523" sldId="463"/>
            <ac:spMk id="32" creationId="{3D10C9EE-2160-1175-94F2-BF965ABECF28}"/>
          </ac:spMkLst>
        </pc:spChg>
        <pc:spChg chg="mod">
          <ac:chgData name="Mai Thu Ha" userId="d1379d4f-dc73-4b5e-a750-b1b89982e635" providerId="ADAL" clId="{E5911E3F-03C4-4D25-80A2-F39317E25862}" dt="2022-07-23T08:21:35.212" v="3271" actId="1076"/>
          <ac:spMkLst>
            <pc:docMk/>
            <pc:sldMk cId="2234631523" sldId="463"/>
            <ac:spMk id="34" creationId="{962110E2-4766-06C1-C9BC-3A84185B1160}"/>
          </ac:spMkLst>
        </pc:spChg>
        <pc:picChg chg="del">
          <ac:chgData name="Mai Thu Ha" userId="d1379d4f-dc73-4b5e-a750-b1b89982e635" providerId="ADAL" clId="{E5911E3F-03C4-4D25-80A2-F39317E25862}" dt="2022-07-23T08:20:31.537" v="3258" actId="478"/>
          <ac:picMkLst>
            <pc:docMk/>
            <pc:sldMk cId="2234631523" sldId="463"/>
            <ac:picMk id="27" creationId="{6D80F986-12F4-3EDB-46DD-562772434B9F}"/>
          </ac:picMkLst>
        </pc:picChg>
        <pc:picChg chg="add mod">
          <ac:chgData name="Mai Thu Ha" userId="d1379d4f-dc73-4b5e-a750-b1b89982e635" providerId="ADAL" clId="{E5911E3F-03C4-4D25-80A2-F39317E25862}" dt="2022-07-23T08:21:38.496" v="3272" actId="1076"/>
          <ac:picMkLst>
            <pc:docMk/>
            <pc:sldMk cId="2234631523" sldId="463"/>
            <ac:picMk id="28" creationId="{8DB5D71D-F8F6-BC68-D849-64E8583AC76A}"/>
          </ac:picMkLst>
        </pc:picChg>
      </pc:sldChg>
      <pc:sldChg chg="modSp add mod">
        <pc:chgData name="Mai Thu Ha" userId="d1379d4f-dc73-4b5e-a750-b1b89982e635" providerId="ADAL" clId="{E5911E3F-03C4-4D25-80A2-F39317E25862}" dt="2022-07-23T08:48:17.676" v="3417" actId="1076"/>
        <pc:sldMkLst>
          <pc:docMk/>
          <pc:sldMk cId="3756421670" sldId="464"/>
        </pc:sldMkLst>
        <pc:spChg chg="mod">
          <ac:chgData name="Mai Thu Ha" userId="d1379d4f-dc73-4b5e-a750-b1b89982e635" providerId="ADAL" clId="{E5911E3F-03C4-4D25-80A2-F39317E25862}" dt="2022-07-23T08:44:06.007" v="3410" actId="113"/>
          <ac:spMkLst>
            <pc:docMk/>
            <pc:sldMk cId="3756421670" sldId="464"/>
            <ac:spMk id="14659" creationId="{00000000-0000-0000-0000-000000000000}"/>
          </ac:spMkLst>
        </pc:spChg>
        <pc:spChg chg="mod">
          <ac:chgData name="Mai Thu Ha" userId="d1379d4f-dc73-4b5e-a750-b1b89982e635" providerId="ADAL" clId="{E5911E3F-03C4-4D25-80A2-F39317E25862}" dt="2022-07-23T08:48:17.676" v="3417" actId="1076"/>
          <ac:spMkLst>
            <pc:docMk/>
            <pc:sldMk cId="3756421670" sldId="464"/>
            <ac:spMk id="14660" creationId="{00000000-0000-0000-0000-000000000000}"/>
          </ac:spMkLst>
        </pc:spChg>
      </pc:sldChg>
      <pc:sldChg chg="modSp add mod">
        <pc:chgData name="Mai Thu Ha" userId="d1379d4f-dc73-4b5e-a750-b1b89982e635" providerId="ADAL" clId="{E5911E3F-03C4-4D25-80A2-F39317E25862}" dt="2022-07-23T08:48:38.200" v="3424" actId="20577"/>
        <pc:sldMkLst>
          <pc:docMk/>
          <pc:sldMk cId="3524939872" sldId="465"/>
        </pc:sldMkLst>
        <pc:spChg chg="mod">
          <ac:chgData name="Mai Thu Ha" userId="d1379d4f-dc73-4b5e-a750-b1b89982e635" providerId="ADAL" clId="{E5911E3F-03C4-4D25-80A2-F39317E25862}" dt="2022-07-23T08:48:38.200" v="3424" actId="20577"/>
          <ac:spMkLst>
            <pc:docMk/>
            <pc:sldMk cId="3524939872" sldId="465"/>
            <ac:spMk id="14660" creationId="{00000000-0000-0000-0000-000000000000}"/>
          </ac:spMkLst>
        </pc:spChg>
      </pc:sldChg>
      <pc:sldChg chg="addSp modSp mod">
        <pc:chgData name="Mai Thu Ha" userId="d1379d4f-dc73-4b5e-a750-b1b89982e635" providerId="ADAL" clId="{E5911E3F-03C4-4D25-80A2-F39317E25862}" dt="2022-07-23T09:06:50.308" v="3434" actId="1076"/>
        <pc:sldMkLst>
          <pc:docMk/>
          <pc:sldMk cId="932001748" sldId="466"/>
        </pc:sldMkLst>
        <pc:spChg chg="mod">
          <ac:chgData name="Mai Thu Ha" userId="d1379d4f-dc73-4b5e-a750-b1b89982e635" providerId="ADAL" clId="{E5911E3F-03C4-4D25-80A2-F39317E25862}" dt="2022-07-23T09:06:27.540" v="3431" actId="1076"/>
          <ac:spMkLst>
            <pc:docMk/>
            <pc:sldMk cId="932001748" sldId="466"/>
            <ac:spMk id="8" creationId="{A7B420F6-F8CA-EAA8-ECEF-F844C1CC7A8E}"/>
          </ac:spMkLst>
        </pc:spChg>
        <pc:spChg chg="add mod">
          <ac:chgData name="Mai Thu Ha" userId="d1379d4f-dc73-4b5e-a750-b1b89982e635" providerId="ADAL" clId="{E5911E3F-03C4-4D25-80A2-F39317E25862}" dt="2022-07-23T09:06:38.059" v="3432"/>
          <ac:spMkLst>
            <pc:docMk/>
            <pc:sldMk cId="932001748" sldId="466"/>
            <ac:spMk id="12" creationId="{CB58A3BD-4F9B-5E0A-DE2B-B77A2DF3CB10}"/>
          </ac:spMkLst>
        </pc:spChg>
        <pc:spChg chg="add mod">
          <ac:chgData name="Mai Thu Ha" userId="d1379d4f-dc73-4b5e-a750-b1b89982e635" providerId="ADAL" clId="{E5911E3F-03C4-4D25-80A2-F39317E25862}" dt="2022-07-23T09:06:50.308" v="3434" actId="1076"/>
          <ac:spMkLst>
            <pc:docMk/>
            <pc:sldMk cId="932001748" sldId="466"/>
            <ac:spMk id="13" creationId="{06B6CBDE-FBB3-098A-3C1A-0C8F661D44C6}"/>
          </ac:spMkLst>
        </pc:spChg>
        <pc:grpChg chg="add mod">
          <ac:chgData name="Mai Thu Ha" userId="d1379d4f-dc73-4b5e-a750-b1b89982e635" providerId="ADAL" clId="{E5911E3F-03C4-4D25-80A2-F39317E25862}" dt="2022-07-23T09:06:23.672" v="3430" actId="1076"/>
          <ac:grpSpMkLst>
            <pc:docMk/>
            <pc:sldMk cId="932001748" sldId="466"/>
            <ac:grpSpMk id="4" creationId="{D8D95D2D-DE73-CC45-E20E-F8ADD1696AF6}"/>
          </ac:grpSpMkLst>
        </pc:grpChg>
        <pc:picChg chg="mod">
          <ac:chgData name="Mai Thu Ha" userId="d1379d4f-dc73-4b5e-a750-b1b89982e635" providerId="ADAL" clId="{E5911E3F-03C4-4D25-80A2-F39317E25862}" dt="2022-07-23T09:06:23.672" v="3430" actId="1076"/>
          <ac:picMkLst>
            <pc:docMk/>
            <pc:sldMk cId="932001748" sldId="466"/>
            <ac:picMk id="2" creationId="{93D184B4-F2B6-99D2-F66A-0C0D0AE53508}"/>
          </ac:picMkLst>
        </pc:picChg>
        <pc:picChg chg="mod">
          <ac:chgData name="Mai Thu Ha" userId="d1379d4f-dc73-4b5e-a750-b1b89982e635" providerId="ADAL" clId="{E5911E3F-03C4-4D25-80A2-F39317E25862}" dt="2022-07-23T09:06:23.672" v="3430" actId="1076"/>
          <ac:picMkLst>
            <pc:docMk/>
            <pc:sldMk cId="932001748" sldId="466"/>
            <ac:picMk id="3" creationId="{5ED8D4D0-B7A6-DFD8-47BD-91BCE48D4679}"/>
          </ac:picMkLst>
        </pc:picChg>
        <pc:picChg chg="mod">
          <ac:chgData name="Mai Thu Ha" userId="d1379d4f-dc73-4b5e-a750-b1b89982e635" providerId="ADAL" clId="{E5911E3F-03C4-4D25-80A2-F39317E25862}" dt="2022-07-23T09:06:23.672" v="3430" actId="1076"/>
          <ac:picMkLst>
            <pc:docMk/>
            <pc:sldMk cId="932001748" sldId="466"/>
            <ac:picMk id="2050" creationId="{B6FF67B0-8BC5-70F1-FE9E-3396BEFDC412}"/>
          </ac:picMkLst>
        </pc:picChg>
        <pc:picChg chg="mod">
          <ac:chgData name="Mai Thu Ha" userId="d1379d4f-dc73-4b5e-a750-b1b89982e635" providerId="ADAL" clId="{E5911E3F-03C4-4D25-80A2-F39317E25862}" dt="2022-07-23T09:06:23.672" v="3430" actId="1076"/>
          <ac:picMkLst>
            <pc:docMk/>
            <pc:sldMk cId="932001748" sldId="466"/>
            <ac:picMk id="2052" creationId="{7794CFFF-EB36-29F9-8F23-0AF5DCA523D8}"/>
          </ac:picMkLst>
        </pc:picChg>
        <pc:picChg chg="mod">
          <ac:chgData name="Mai Thu Ha" userId="d1379d4f-dc73-4b5e-a750-b1b89982e635" providerId="ADAL" clId="{E5911E3F-03C4-4D25-80A2-F39317E25862}" dt="2022-07-23T09:06:23.672" v="3430" actId="1076"/>
          <ac:picMkLst>
            <pc:docMk/>
            <pc:sldMk cId="932001748" sldId="466"/>
            <ac:picMk id="2054" creationId="{EF3C2931-0CA1-FB68-7FB6-F901BD7E3289}"/>
          </ac:picMkLst>
        </pc:picChg>
        <pc:picChg chg="mod">
          <ac:chgData name="Mai Thu Ha" userId="d1379d4f-dc73-4b5e-a750-b1b89982e635" providerId="ADAL" clId="{E5911E3F-03C4-4D25-80A2-F39317E25862}" dt="2022-07-23T09:06:23.672" v="3430" actId="1076"/>
          <ac:picMkLst>
            <pc:docMk/>
            <pc:sldMk cId="932001748" sldId="466"/>
            <ac:picMk id="2056" creationId="{03F4FB03-7753-4300-8E3C-5EF78E743613}"/>
          </ac:picMkLst>
        </pc:picChg>
        <pc:picChg chg="mod">
          <ac:chgData name="Mai Thu Ha" userId="d1379d4f-dc73-4b5e-a750-b1b89982e635" providerId="ADAL" clId="{E5911E3F-03C4-4D25-80A2-F39317E25862}" dt="2022-07-23T09:06:23.672" v="3430" actId="1076"/>
          <ac:picMkLst>
            <pc:docMk/>
            <pc:sldMk cId="932001748" sldId="466"/>
            <ac:picMk id="2058" creationId="{CB379CE4-F9FA-D017-7490-44C355397FB3}"/>
          </ac:picMkLst>
        </pc:picChg>
        <pc:picChg chg="mod">
          <ac:chgData name="Mai Thu Ha" userId="d1379d4f-dc73-4b5e-a750-b1b89982e635" providerId="ADAL" clId="{E5911E3F-03C4-4D25-80A2-F39317E25862}" dt="2022-07-23T09:06:23.672" v="3430" actId="1076"/>
          <ac:picMkLst>
            <pc:docMk/>
            <pc:sldMk cId="932001748" sldId="466"/>
            <ac:picMk id="2060" creationId="{878AB926-40E8-B692-3AB7-B402C11B14F6}"/>
          </ac:picMkLst>
        </pc:picChg>
      </pc:sldChg>
      <pc:sldChg chg="delSp modSp add mod">
        <pc:chgData name="Mai Thu Ha" userId="d1379d4f-dc73-4b5e-a750-b1b89982e635" providerId="ADAL" clId="{E5911E3F-03C4-4D25-80A2-F39317E25862}" dt="2022-07-23T09:49:12.028" v="3628" actId="2711"/>
        <pc:sldMkLst>
          <pc:docMk/>
          <pc:sldMk cId="1537023021" sldId="467"/>
        </pc:sldMkLst>
        <pc:spChg chg="del">
          <ac:chgData name="Mai Thu Ha" userId="d1379d4f-dc73-4b5e-a750-b1b89982e635" providerId="ADAL" clId="{E5911E3F-03C4-4D25-80A2-F39317E25862}" dt="2022-07-23T09:48:45.613" v="3622" actId="478"/>
          <ac:spMkLst>
            <pc:docMk/>
            <pc:sldMk cId="1537023021" sldId="467"/>
            <ac:spMk id="38" creationId="{BAA5FC51-ED8A-BA78-BA03-B7CA7540A15E}"/>
          </ac:spMkLst>
        </pc:spChg>
        <pc:spChg chg="mod">
          <ac:chgData name="Mai Thu Ha" userId="d1379d4f-dc73-4b5e-a750-b1b89982e635" providerId="ADAL" clId="{E5911E3F-03C4-4D25-80A2-F39317E25862}" dt="2022-07-23T09:49:12.028" v="3628" actId="2711"/>
          <ac:spMkLst>
            <pc:docMk/>
            <pc:sldMk cId="1537023021" sldId="467"/>
            <ac:spMk id="14633" creationId="{00000000-0000-0000-0000-000000000000}"/>
          </ac:spMkLst>
        </pc:spChg>
      </pc:sldChg>
      <pc:sldMasterChg chg="del delSldLayout">
        <pc:chgData name="Mai Thu Ha" userId="d1379d4f-dc73-4b5e-a750-b1b89982e635" providerId="ADAL" clId="{E5911E3F-03C4-4D25-80A2-F39317E25862}" dt="2022-07-06T08:08:35.903" v="1" actId="47"/>
        <pc:sldMasterMkLst>
          <pc:docMk/>
          <pc:sldMasterMk cId="4201507298" sldId="2147483648"/>
        </pc:sldMasterMkLst>
        <pc:sldLayoutChg chg="del">
          <pc:chgData name="Mai Thu Ha" userId="d1379d4f-dc73-4b5e-a750-b1b89982e635" providerId="ADAL" clId="{E5911E3F-03C4-4D25-80A2-F39317E25862}" dt="2022-07-06T08:08:35.903" v="1" actId="47"/>
          <pc:sldLayoutMkLst>
            <pc:docMk/>
            <pc:sldMasterMk cId="4201507298" sldId="2147483648"/>
            <pc:sldLayoutMk cId="2694596498" sldId="2147483649"/>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7560443" sldId="2147483650"/>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1747594280" sldId="2147483651"/>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581649655" sldId="2147483652"/>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225055474" sldId="2147483653"/>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596297854" sldId="2147483654"/>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987173778" sldId="2147483655"/>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905784923" sldId="2147483656"/>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566474221" sldId="2147483657"/>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1605886848" sldId="2147483658"/>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764686231" sldId="2147483659"/>
          </pc:sldLayoutMkLst>
        </pc:sldLayoutChg>
      </pc:sldMasterChg>
      <pc:sldMasterChg chg="del delSldLayout">
        <pc:chgData name="Mai Thu Ha" userId="d1379d4f-dc73-4b5e-a750-b1b89982e635" providerId="ADAL" clId="{E5911E3F-03C4-4D25-80A2-F39317E25862}" dt="2022-07-06T08:07:12.816" v="0" actId="47"/>
        <pc:sldMasterMkLst>
          <pc:docMk/>
          <pc:sldMasterMk cId="2188961948" sldId="2147483660"/>
        </pc:sldMasterMkLst>
        <pc:sldLayoutChg chg="del">
          <pc:chgData name="Mai Thu Ha" userId="d1379d4f-dc73-4b5e-a750-b1b89982e635" providerId="ADAL" clId="{E5911E3F-03C4-4D25-80A2-F39317E25862}" dt="2022-07-06T08:07:12.816" v="0" actId="47"/>
          <pc:sldLayoutMkLst>
            <pc:docMk/>
            <pc:sldMasterMk cId="2188961948" sldId="2147483660"/>
            <pc:sldLayoutMk cId="2521963142" sldId="2147483661"/>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2081910512" sldId="2147483662"/>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3812382168" sldId="2147483663"/>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688271363" sldId="2147483664"/>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2879341958" sldId="2147483665"/>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3168148193" sldId="2147483666"/>
          </pc:sldLayoutMkLst>
        </pc:sldLayoutChg>
      </pc:sldMasterChg>
      <pc:sldMasterChg chg="setBg delSldLayout modSldLayout">
        <pc:chgData name="Mai Thu Ha" userId="d1379d4f-dc73-4b5e-a750-b1b89982e635" providerId="ADAL" clId="{E5911E3F-03C4-4D25-80A2-F39317E25862}" dt="2022-07-07T07:46:52.237" v="2834" actId="47"/>
        <pc:sldMasterMkLst>
          <pc:docMk/>
          <pc:sldMasterMk cId="2478236997" sldId="2147483660"/>
        </pc:sldMasterMkLst>
        <pc:sldLayoutChg chg="setBg">
          <pc:chgData name="Mai Thu Ha" userId="d1379d4f-dc73-4b5e-a750-b1b89982e635" providerId="ADAL" clId="{E5911E3F-03C4-4D25-80A2-F39317E25862}" dt="2022-07-07T01:46:18.229" v="1576"/>
          <pc:sldLayoutMkLst>
            <pc:docMk/>
            <pc:sldMasterMk cId="2478236997" sldId="2147483660"/>
            <pc:sldLayoutMk cId="3378064053" sldId="2147483661"/>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18917239" sldId="2147483662"/>
          </pc:sldLayoutMkLst>
        </pc:sldLayoutChg>
        <pc:sldLayoutChg chg="del setBg">
          <pc:chgData name="Mai Thu Ha" userId="d1379d4f-dc73-4b5e-a750-b1b89982e635" providerId="ADAL" clId="{E5911E3F-03C4-4D25-80A2-F39317E25862}" dt="2022-07-07T07:28:33.572" v="2680" actId="47"/>
          <pc:sldLayoutMkLst>
            <pc:docMk/>
            <pc:sldMasterMk cId="2478236997" sldId="2147483660"/>
            <pc:sldLayoutMk cId="4056474249" sldId="2147483663"/>
          </pc:sldLayoutMkLst>
        </pc:sldLayoutChg>
        <pc:sldLayoutChg chg="del setBg">
          <pc:chgData name="Mai Thu Ha" userId="d1379d4f-dc73-4b5e-a750-b1b89982e635" providerId="ADAL" clId="{E5911E3F-03C4-4D25-80A2-F39317E25862}" dt="2022-07-07T07:46:51.226" v="2833" actId="47"/>
          <pc:sldLayoutMkLst>
            <pc:docMk/>
            <pc:sldMasterMk cId="2478236997" sldId="2147483660"/>
            <pc:sldLayoutMk cId="2034428905" sldId="2147483664"/>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560131543" sldId="2147483665"/>
          </pc:sldLayoutMkLst>
        </pc:sldLayoutChg>
        <pc:sldLayoutChg chg="del setBg">
          <pc:chgData name="Mai Thu Ha" userId="d1379d4f-dc73-4b5e-a750-b1b89982e635" providerId="ADAL" clId="{E5911E3F-03C4-4D25-80A2-F39317E25862}" dt="2022-07-07T07:46:52.237" v="2834" actId="47"/>
          <pc:sldLayoutMkLst>
            <pc:docMk/>
            <pc:sldMasterMk cId="2478236997" sldId="2147483660"/>
            <pc:sldLayoutMk cId="3993321590" sldId="2147483666"/>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151559903" sldId="2147483667"/>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462902108" sldId="2147483668"/>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638714345" sldId="2147483669"/>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107809734" sldId="2147483670"/>
          </pc:sldLayoutMkLst>
        </pc:sldLayoutChg>
        <pc:sldLayoutChg chg="del">
          <pc:chgData name="Mai Thu Ha" userId="d1379d4f-dc73-4b5e-a750-b1b89982e635" providerId="ADAL" clId="{E5911E3F-03C4-4D25-80A2-F39317E25862}" dt="2022-07-06T08:11:03.922" v="24" actId="47"/>
          <pc:sldLayoutMkLst>
            <pc:docMk/>
            <pc:sldMasterMk cId="2478236997" sldId="2147483660"/>
            <pc:sldLayoutMk cId="2125534692" sldId="2147483671"/>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40400822" sldId="2147483672"/>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701396806" sldId="2147483673"/>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959957529" sldId="2147483674"/>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433712746" sldId="2147483675"/>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4241804033" sldId="2147483676"/>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898960782" sldId="2147483677"/>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002490020" sldId="2147483678"/>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908536083" sldId="2147483679"/>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308463995" sldId="2147483680"/>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536691959" sldId="2147483681"/>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736773312" sldId="2147483682"/>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888140131" sldId="2147483683"/>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476679821" sldId="2147483684"/>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041917509" sldId="2147483685"/>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330103434" sldId="2147483686"/>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473189878" sldId="2147483687"/>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405082949" sldId="2147483688"/>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963401465" sldId="2147483689"/>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742803614" sldId="2147483690"/>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57640539" sldId="2147483691"/>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828079313" sldId="2147483692"/>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27689147" sldId="2147483693"/>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302593878" sldId="2147483694"/>
          </pc:sldLayoutMkLst>
        </pc:sldLayoutChg>
        <pc:sldLayoutChg chg="del">
          <pc:chgData name="Mai Thu Ha" userId="d1379d4f-dc73-4b5e-a750-b1b89982e635" providerId="ADAL" clId="{E5911E3F-03C4-4D25-80A2-F39317E25862}" dt="2022-07-06T08:36:47.129" v="304" actId="47"/>
          <pc:sldLayoutMkLst>
            <pc:docMk/>
            <pc:sldMasterMk cId="2478236997" sldId="2147483660"/>
            <pc:sldLayoutMk cId="513212573" sldId="2147483695"/>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01170962" sldId="2147483696"/>
          </pc:sldLayoutMkLst>
        </pc:sldLayoutChg>
        <pc:sldLayoutChg chg="del setBg">
          <pc:chgData name="Mai Thu Ha" userId="d1379d4f-dc73-4b5e-a750-b1b89982e635" providerId="ADAL" clId="{E5911E3F-03C4-4D25-80A2-F39317E25862}" dt="2022-07-07T06:48:39.020" v="2445" actId="47"/>
          <pc:sldLayoutMkLst>
            <pc:docMk/>
            <pc:sldMasterMk cId="2478236997" sldId="2147483660"/>
            <pc:sldLayoutMk cId="3173315170" sldId="2147483697"/>
          </pc:sldLayoutMkLst>
        </pc:sldLayoutChg>
        <pc:sldLayoutChg chg="del">
          <pc:chgData name="Mai Thu Ha" userId="d1379d4f-dc73-4b5e-a750-b1b89982e635" providerId="ADAL" clId="{E5911E3F-03C4-4D25-80A2-F39317E25862}" dt="2022-07-06T08:31:02.422" v="94" actId="2696"/>
          <pc:sldLayoutMkLst>
            <pc:docMk/>
            <pc:sldMasterMk cId="2478236997" sldId="2147483660"/>
            <pc:sldLayoutMk cId="3851202845" sldId="2147483697"/>
          </pc:sldLayoutMkLst>
        </pc:sldLayoutChg>
      </pc:sldMasterChg>
      <pc:sldMasterChg chg="del delSldLayout">
        <pc:chgData name="Mai Thu Ha" userId="d1379d4f-dc73-4b5e-a750-b1b89982e635" providerId="ADAL" clId="{E5911E3F-03C4-4D25-80A2-F39317E25862}" dt="2022-07-06T08:31:19.902" v="95" actId="2696"/>
        <pc:sldMasterMkLst>
          <pc:docMk/>
          <pc:sldMasterMk cId="3595262751" sldId="2147483697"/>
        </pc:sldMasterMkLst>
        <pc:sldLayoutChg chg="del">
          <pc:chgData name="Mai Thu Ha" userId="d1379d4f-dc73-4b5e-a750-b1b89982e635" providerId="ADAL" clId="{E5911E3F-03C4-4D25-80A2-F39317E25862}" dt="2022-07-06T08:31:19.902" v="95" actId="2696"/>
          <pc:sldLayoutMkLst>
            <pc:docMk/>
            <pc:sldMasterMk cId="3595262751" sldId="2147483697"/>
            <pc:sldLayoutMk cId="1719272245" sldId="2147483698"/>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706983633" sldId="2147483699"/>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201628019" sldId="2147483700"/>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795746039" sldId="2147483701"/>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512722754" sldId="2147483702"/>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195757089" sldId="2147483703"/>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91307155" sldId="2147483704"/>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629735290" sldId="2147483705"/>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68913668" sldId="2147483706"/>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549857368" sldId="2147483707"/>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906144348" sldId="2147483708"/>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505184433" sldId="2147483709"/>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448070902" sldId="2147483710"/>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554521803" sldId="2147483711"/>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34863876" sldId="2147483712"/>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03625021" sldId="2147483713"/>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75571121" sldId="2147483714"/>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495816984" sldId="2147483715"/>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361287759" sldId="2147483716"/>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907532522" sldId="2147483717"/>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634943087" sldId="2147483718"/>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027129449" sldId="2147483719"/>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893156204" sldId="2147483720"/>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842239043" sldId="2147483721"/>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77593291" sldId="2147483722"/>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189750175" sldId="2147483723"/>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998802666" sldId="2147483724"/>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145138677" sldId="2147483725"/>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74199786" sldId="2147483726"/>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930531750" sldId="2147483727"/>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15718542" sldId="2147483728"/>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711156146" sldId="2147483729"/>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079096010" sldId="2147483730"/>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180820268" sldId="2147483731"/>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311886155" sldId="2147483732"/>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603389368" sldId="2147483733"/>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79D1707-829D-490E-8298-E125F05C1C27}" type="datetimeFigureOut">
              <a:rPr lang="en-US" smtClean="0"/>
              <a:t>30/07/2022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3D76F41-EEA7-4C90-9C9B-DE3B0B7A5A9C}" type="slidenum">
              <a:rPr lang="en-US" smtClean="0"/>
              <a:t>‹#›</a:t>
            </a:fld>
            <a:endParaRPr lang="en-US"/>
          </a:p>
        </p:txBody>
      </p:sp>
    </p:spTree>
    <p:extLst>
      <p:ext uri="{BB962C8B-B14F-4D97-AF65-F5344CB8AC3E}">
        <p14:creationId xmlns:p14="http://schemas.microsoft.com/office/powerpoint/2010/main" val="38321868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63789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55108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29"/>
        <p:cNvGrpSpPr/>
        <p:nvPr/>
      </p:nvGrpSpPr>
      <p:grpSpPr>
        <a:xfrm>
          <a:off x="0" y="0"/>
          <a:ext cx="0" cy="0"/>
          <a:chOff x="0" y="0"/>
          <a:chExt cx="0" cy="0"/>
        </a:xfrm>
      </p:grpSpPr>
      <p:sp>
        <p:nvSpPr>
          <p:cNvPr id="14630" name="Google Shape;14630;gd362d286f3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31" name="Google Shape;14631;gd362d286f3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787366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38589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0"/>
        <p:cNvGrpSpPr/>
        <p:nvPr/>
      </p:nvGrpSpPr>
      <p:grpSpPr>
        <a:xfrm>
          <a:off x="0" y="0"/>
          <a:ext cx="0" cy="0"/>
          <a:chOff x="0" y="0"/>
          <a:chExt cx="0" cy="0"/>
        </a:xfrm>
      </p:grpSpPr>
      <p:sp>
        <p:nvSpPr>
          <p:cNvPr id="14601" name="Google Shape;14601;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02" name="Google Shape;14602;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95613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89665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0"/>
        <p:cNvGrpSpPr/>
        <p:nvPr/>
      </p:nvGrpSpPr>
      <p:grpSpPr>
        <a:xfrm>
          <a:off x="0" y="0"/>
          <a:ext cx="0" cy="0"/>
          <a:chOff x="0" y="0"/>
          <a:chExt cx="0" cy="0"/>
        </a:xfrm>
      </p:grpSpPr>
      <p:sp>
        <p:nvSpPr>
          <p:cNvPr id="14601" name="Google Shape;14601;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02" name="Google Shape;14602;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53518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69097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56470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15004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386989" y="719994"/>
            <a:ext cx="5417971" cy="5418017"/>
            <a:chOff x="2540241" y="539995"/>
            <a:chExt cx="4063478" cy="4063513"/>
          </a:xfrm>
        </p:grpSpPr>
        <p:grpSp>
          <p:nvGrpSpPr>
            <p:cNvPr id="10" name="Google Shape;10;p2"/>
            <p:cNvGrpSpPr/>
            <p:nvPr/>
          </p:nvGrpSpPr>
          <p:grpSpPr>
            <a:xfrm>
              <a:off x="2693235" y="703668"/>
              <a:ext cx="885398" cy="893069"/>
              <a:chOff x="2781975" y="3951500"/>
              <a:chExt cx="640525" cy="646075"/>
            </a:xfrm>
          </p:grpSpPr>
          <p:sp>
            <p:nvSpPr>
              <p:cNvPr id="11" name="Google Shape;11;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7" name="Google Shape;267;p2"/>
            <p:cNvGrpSpPr/>
            <p:nvPr/>
          </p:nvGrpSpPr>
          <p:grpSpPr>
            <a:xfrm>
              <a:off x="5652643" y="1012843"/>
              <a:ext cx="885398" cy="893069"/>
              <a:chOff x="2781975" y="3951500"/>
              <a:chExt cx="640525" cy="646075"/>
            </a:xfrm>
          </p:grpSpPr>
          <p:sp>
            <p:nvSpPr>
              <p:cNvPr id="268" name="Google Shape;268;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4" name="Google Shape;524;p2"/>
            <p:cNvGrpSpPr/>
            <p:nvPr/>
          </p:nvGrpSpPr>
          <p:grpSpPr>
            <a:xfrm>
              <a:off x="5673099" y="3256281"/>
              <a:ext cx="885398" cy="893069"/>
              <a:chOff x="2781975" y="3951500"/>
              <a:chExt cx="640525" cy="646075"/>
            </a:xfrm>
          </p:grpSpPr>
          <p:sp>
            <p:nvSpPr>
              <p:cNvPr id="525" name="Google Shape;525;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1" name="Google Shape;781;p2"/>
            <p:cNvGrpSpPr/>
            <p:nvPr/>
          </p:nvGrpSpPr>
          <p:grpSpPr>
            <a:xfrm>
              <a:off x="2672770" y="3466944"/>
              <a:ext cx="885398" cy="893069"/>
              <a:chOff x="2781975" y="3951500"/>
              <a:chExt cx="640525" cy="646075"/>
            </a:xfrm>
          </p:grpSpPr>
          <p:sp>
            <p:nvSpPr>
              <p:cNvPr id="782" name="Google Shape;782;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8" name="Google Shape;1038;p2"/>
            <p:cNvGrpSpPr/>
            <p:nvPr/>
          </p:nvGrpSpPr>
          <p:grpSpPr>
            <a:xfrm>
              <a:off x="2540241" y="539995"/>
              <a:ext cx="4063478" cy="4063513"/>
              <a:chOff x="3218850" y="1285900"/>
              <a:chExt cx="2939650" cy="2939675"/>
            </a:xfrm>
          </p:grpSpPr>
          <p:sp>
            <p:nvSpPr>
              <p:cNvPr id="1039" name="Google Shape;1039;p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3" name="Google Shape;1043;p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51" name="Google Shape;1051;p2"/>
          <p:cNvSpPr txBox="1">
            <a:spLocks noGrp="1"/>
          </p:cNvSpPr>
          <p:nvPr>
            <p:ph type="ctrTitle"/>
          </p:nvPr>
        </p:nvSpPr>
        <p:spPr>
          <a:xfrm>
            <a:off x="452167" y="2536400"/>
            <a:ext cx="11294000" cy="167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lnSpc>
                <a:spcPct val="90000"/>
              </a:lnSpc>
              <a:spcBef>
                <a:spcPts val="0"/>
              </a:spcBef>
              <a:spcAft>
                <a:spcPts val="0"/>
              </a:spcAft>
              <a:buClr>
                <a:srgbClr val="191919"/>
              </a:buClr>
              <a:buSzPts val="5200"/>
              <a:buNone/>
              <a:defRPr sz="4267">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52" name="Google Shape;1052;p2"/>
          <p:cNvSpPr txBox="1">
            <a:spLocks noGrp="1"/>
          </p:cNvSpPr>
          <p:nvPr>
            <p:ph type="subTitle" idx="1"/>
          </p:nvPr>
        </p:nvSpPr>
        <p:spPr>
          <a:xfrm>
            <a:off x="3295800" y="4210800"/>
            <a:ext cx="5600400" cy="54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400"/>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33780640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766"/>
        <p:cNvGrpSpPr/>
        <p:nvPr/>
      </p:nvGrpSpPr>
      <p:grpSpPr>
        <a:xfrm>
          <a:off x="0" y="0"/>
          <a:ext cx="0" cy="0"/>
          <a:chOff x="0" y="0"/>
          <a:chExt cx="0" cy="0"/>
        </a:xfrm>
      </p:grpSpPr>
      <p:grpSp>
        <p:nvGrpSpPr>
          <p:cNvPr id="5767" name="Google Shape;5767;p15"/>
          <p:cNvGrpSpPr/>
          <p:nvPr/>
        </p:nvGrpSpPr>
        <p:grpSpPr>
          <a:xfrm rot="10800000" flipH="1">
            <a:off x="473588" y="719994"/>
            <a:ext cx="5417971" cy="5418017"/>
            <a:chOff x="2540241" y="539995"/>
            <a:chExt cx="4063478" cy="4063513"/>
          </a:xfrm>
        </p:grpSpPr>
        <p:grpSp>
          <p:nvGrpSpPr>
            <p:cNvPr id="5768" name="Google Shape;5768;p15"/>
            <p:cNvGrpSpPr/>
            <p:nvPr/>
          </p:nvGrpSpPr>
          <p:grpSpPr>
            <a:xfrm>
              <a:off x="2693235" y="703668"/>
              <a:ext cx="885398" cy="893069"/>
              <a:chOff x="2781975" y="3951500"/>
              <a:chExt cx="640525" cy="646075"/>
            </a:xfrm>
          </p:grpSpPr>
          <p:sp>
            <p:nvSpPr>
              <p:cNvPr id="5769" name="Google Shape;5769;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25" name="Google Shape;6025;p15"/>
            <p:cNvGrpSpPr/>
            <p:nvPr/>
          </p:nvGrpSpPr>
          <p:grpSpPr>
            <a:xfrm>
              <a:off x="5652643" y="1012843"/>
              <a:ext cx="885398" cy="893069"/>
              <a:chOff x="2781975" y="3951500"/>
              <a:chExt cx="640525" cy="646075"/>
            </a:xfrm>
          </p:grpSpPr>
          <p:sp>
            <p:nvSpPr>
              <p:cNvPr id="6026" name="Google Shape;6026;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82" name="Google Shape;6282;p15"/>
            <p:cNvGrpSpPr/>
            <p:nvPr/>
          </p:nvGrpSpPr>
          <p:grpSpPr>
            <a:xfrm>
              <a:off x="5673099" y="3256281"/>
              <a:ext cx="885398" cy="893069"/>
              <a:chOff x="2781975" y="3951500"/>
              <a:chExt cx="640525" cy="646075"/>
            </a:xfrm>
          </p:grpSpPr>
          <p:sp>
            <p:nvSpPr>
              <p:cNvPr id="6283" name="Google Shape;6283;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39" name="Google Shape;6539;p15"/>
            <p:cNvGrpSpPr/>
            <p:nvPr/>
          </p:nvGrpSpPr>
          <p:grpSpPr>
            <a:xfrm>
              <a:off x="2672770" y="3466944"/>
              <a:ext cx="885398" cy="893069"/>
              <a:chOff x="2781975" y="3951500"/>
              <a:chExt cx="640525" cy="646075"/>
            </a:xfrm>
          </p:grpSpPr>
          <p:sp>
            <p:nvSpPr>
              <p:cNvPr id="6540" name="Google Shape;6540;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9" name="Google Shape;6579;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0" name="Google Shape;6580;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4" name="Google Shape;6694;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5" name="Google Shape;6695;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7" name="Google Shape;6747;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8" name="Google Shape;6748;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9" name="Google Shape;6749;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0" name="Google Shape;6750;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1" name="Google Shape;6751;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1" name="Google Shape;6771;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2" name="Google Shape;6772;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96" name="Google Shape;6796;p15"/>
            <p:cNvGrpSpPr/>
            <p:nvPr/>
          </p:nvGrpSpPr>
          <p:grpSpPr>
            <a:xfrm>
              <a:off x="2540241" y="539995"/>
              <a:ext cx="4063478" cy="4063513"/>
              <a:chOff x="3218850" y="1285900"/>
              <a:chExt cx="2939650" cy="2939675"/>
            </a:xfrm>
          </p:grpSpPr>
          <p:sp>
            <p:nvSpPr>
              <p:cNvPr id="6797" name="Google Shape;6797;p15"/>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15"/>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15"/>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15"/>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1" name="Google Shape;6801;p15"/>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15"/>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15"/>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15"/>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15"/>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15"/>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15"/>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15"/>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9" name="Google Shape;6809;p15"/>
          <p:cNvSpPr txBox="1">
            <a:spLocks noGrp="1"/>
          </p:cNvSpPr>
          <p:nvPr>
            <p:ph type="title"/>
          </p:nvPr>
        </p:nvSpPr>
        <p:spPr>
          <a:xfrm>
            <a:off x="2316400" y="2392600"/>
            <a:ext cx="7559200" cy="1219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810" name="Google Shape;6810;p15"/>
          <p:cNvSpPr txBox="1">
            <a:spLocks noGrp="1"/>
          </p:cNvSpPr>
          <p:nvPr>
            <p:ph type="title" idx="2" hasCustomPrompt="1"/>
          </p:nvPr>
        </p:nvSpPr>
        <p:spPr>
          <a:xfrm>
            <a:off x="8034787" y="1222667"/>
            <a:ext cx="3535600" cy="1853200"/>
          </a:xfrm>
          <a:prstGeom prst="rect">
            <a:avLst/>
          </a:prstGeom>
        </p:spPr>
        <p:txBody>
          <a:bodyPr spcFirstLastPara="1" wrap="square" lIns="91425" tIns="45700" rIns="91425" bIns="91425" anchor="ctr" anchorCtr="0">
            <a:noAutofit/>
          </a:bodyPr>
          <a:lstStyle>
            <a:lvl1pPr lvl="0" algn="ctr" rtl="0">
              <a:spcBef>
                <a:spcPts val="0"/>
              </a:spcBef>
              <a:spcAft>
                <a:spcPts val="0"/>
              </a:spcAft>
              <a:buSzPts val="6000"/>
              <a:buNone/>
              <a:defRPr sz="20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6811" name="Google Shape;6811;p15"/>
          <p:cNvSpPr txBox="1">
            <a:spLocks noGrp="1"/>
          </p:cNvSpPr>
          <p:nvPr>
            <p:ph type="subTitle" idx="1"/>
          </p:nvPr>
        </p:nvSpPr>
        <p:spPr>
          <a:xfrm>
            <a:off x="2316400" y="3611800"/>
            <a:ext cx="7559200" cy="85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599575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812"/>
        <p:cNvGrpSpPr/>
        <p:nvPr/>
      </p:nvGrpSpPr>
      <p:grpSpPr>
        <a:xfrm>
          <a:off x="0" y="0"/>
          <a:ext cx="0" cy="0"/>
          <a:chOff x="0" y="0"/>
          <a:chExt cx="0" cy="0"/>
        </a:xfrm>
      </p:grpSpPr>
      <p:grpSp>
        <p:nvGrpSpPr>
          <p:cNvPr id="6813" name="Google Shape;6813;p16"/>
          <p:cNvGrpSpPr/>
          <p:nvPr/>
        </p:nvGrpSpPr>
        <p:grpSpPr>
          <a:xfrm>
            <a:off x="3386989" y="1078423"/>
            <a:ext cx="5417971" cy="5418017"/>
            <a:chOff x="2540241" y="539995"/>
            <a:chExt cx="4063478" cy="4063513"/>
          </a:xfrm>
        </p:grpSpPr>
        <p:grpSp>
          <p:nvGrpSpPr>
            <p:cNvPr id="6814" name="Google Shape;6814;p16"/>
            <p:cNvGrpSpPr/>
            <p:nvPr/>
          </p:nvGrpSpPr>
          <p:grpSpPr>
            <a:xfrm>
              <a:off x="2693235" y="703668"/>
              <a:ext cx="885398" cy="893069"/>
              <a:chOff x="2781975" y="3951500"/>
              <a:chExt cx="640525" cy="646075"/>
            </a:xfrm>
          </p:grpSpPr>
          <p:sp>
            <p:nvSpPr>
              <p:cNvPr id="6815" name="Google Shape;6815;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71" name="Google Shape;7071;p16"/>
            <p:cNvGrpSpPr/>
            <p:nvPr/>
          </p:nvGrpSpPr>
          <p:grpSpPr>
            <a:xfrm>
              <a:off x="5652643" y="1012843"/>
              <a:ext cx="885398" cy="893069"/>
              <a:chOff x="2781975" y="3951500"/>
              <a:chExt cx="640525" cy="646075"/>
            </a:xfrm>
          </p:grpSpPr>
          <p:sp>
            <p:nvSpPr>
              <p:cNvPr id="7072" name="Google Shape;7072;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28" name="Google Shape;7328;p16"/>
            <p:cNvGrpSpPr/>
            <p:nvPr/>
          </p:nvGrpSpPr>
          <p:grpSpPr>
            <a:xfrm>
              <a:off x="5673099" y="3256281"/>
              <a:ext cx="885398" cy="893069"/>
              <a:chOff x="2781975" y="3951500"/>
              <a:chExt cx="640525" cy="646075"/>
            </a:xfrm>
          </p:grpSpPr>
          <p:sp>
            <p:nvSpPr>
              <p:cNvPr id="7329" name="Google Shape;7329;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85" name="Google Shape;7585;p16"/>
            <p:cNvGrpSpPr/>
            <p:nvPr/>
          </p:nvGrpSpPr>
          <p:grpSpPr>
            <a:xfrm>
              <a:off x="2672770" y="3466944"/>
              <a:ext cx="885398" cy="893069"/>
              <a:chOff x="2781975" y="3951500"/>
              <a:chExt cx="640525" cy="646075"/>
            </a:xfrm>
          </p:grpSpPr>
          <p:sp>
            <p:nvSpPr>
              <p:cNvPr id="7586" name="Google Shape;7586;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42" name="Google Shape;7842;p16"/>
            <p:cNvGrpSpPr/>
            <p:nvPr/>
          </p:nvGrpSpPr>
          <p:grpSpPr>
            <a:xfrm>
              <a:off x="2540241" y="539995"/>
              <a:ext cx="4063478" cy="4063513"/>
              <a:chOff x="3218850" y="1285900"/>
              <a:chExt cx="2939650" cy="2939675"/>
            </a:xfrm>
          </p:grpSpPr>
          <p:sp>
            <p:nvSpPr>
              <p:cNvPr id="7843" name="Google Shape;7843;p16"/>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16"/>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16"/>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16"/>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47" name="Google Shape;7847;p16"/>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16"/>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16"/>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16"/>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16"/>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16"/>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16"/>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16"/>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55" name="Google Shape;7855;p16"/>
          <p:cNvSpPr txBox="1">
            <a:spLocks noGrp="1"/>
          </p:cNvSpPr>
          <p:nvPr>
            <p:ph type="title" hasCustomPrompt="1"/>
          </p:nvPr>
        </p:nvSpPr>
        <p:spPr>
          <a:xfrm>
            <a:off x="2316500" y="1042357"/>
            <a:ext cx="7559200" cy="1828800"/>
          </a:xfrm>
          <a:prstGeom prst="rect">
            <a:avLst/>
          </a:prstGeom>
          <a:solidFill>
            <a:schemeClr val="lt1"/>
          </a:solidFill>
        </p:spPr>
        <p:txBody>
          <a:bodyPr spcFirstLastPara="1" wrap="square" lIns="91425" tIns="45700" rIns="91425" bIns="91425" anchor="ctr" anchorCtr="0">
            <a:noAutofit/>
          </a:bodyPr>
          <a:lstStyle>
            <a:lvl1pPr lvl="0" algn="ctr" rtl="0">
              <a:spcBef>
                <a:spcPts val="0"/>
              </a:spcBef>
              <a:spcAft>
                <a:spcPts val="0"/>
              </a:spcAft>
              <a:buSzPts val="6000"/>
              <a:buNone/>
              <a:defRPr sz="20000">
                <a:solidFill>
                  <a:schemeClr val="accent6"/>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7856" name="Google Shape;7856;p16"/>
          <p:cNvSpPr txBox="1">
            <a:spLocks noGrp="1"/>
          </p:cNvSpPr>
          <p:nvPr>
            <p:ph type="subTitle" idx="1"/>
          </p:nvPr>
        </p:nvSpPr>
        <p:spPr>
          <a:xfrm>
            <a:off x="2316400" y="3611800"/>
            <a:ext cx="7559200" cy="85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57" name="Google Shape;7857;p16"/>
          <p:cNvSpPr txBox="1">
            <a:spLocks noGrp="1"/>
          </p:cNvSpPr>
          <p:nvPr>
            <p:ph type="title" idx="2"/>
          </p:nvPr>
        </p:nvSpPr>
        <p:spPr>
          <a:xfrm>
            <a:off x="2316400" y="2392600"/>
            <a:ext cx="7559200" cy="1219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extLst>
      <p:ext uri="{BB962C8B-B14F-4D97-AF65-F5344CB8AC3E}">
        <p14:creationId xmlns:p14="http://schemas.microsoft.com/office/powerpoint/2010/main" val="34337127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7858"/>
        <p:cNvGrpSpPr/>
        <p:nvPr/>
      </p:nvGrpSpPr>
      <p:grpSpPr>
        <a:xfrm>
          <a:off x="0" y="0"/>
          <a:ext cx="0" cy="0"/>
          <a:chOff x="0" y="0"/>
          <a:chExt cx="0" cy="0"/>
        </a:xfrm>
      </p:grpSpPr>
      <p:grpSp>
        <p:nvGrpSpPr>
          <p:cNvPr id="7859" name="Google Shape;7859;p17"/>
          <p:cNvGrpSpPr/>
          <p:nvPr/>
        </p:nvGrpSpPr>
        <p:grpSpPr>
          <a:xfrm>
            <a:off x="93404" y="101604"/>
            <a:ext cx="854033" cy="861433"/>
            <a:chOff x="2781975" y="3951500"/>
            <a:chExt cx="640525" cy="646075"/>
          </a:xfrm>
        </p:grpSpPr>
        <p:sp>
          <p:nvSpPr>
            <p:cNvPr id="7860" name="Google Shape;7860;p17"/>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17"/>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17"/>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17"/>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17"/>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17"/>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17"/>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17"/>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17"/>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17"/>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17"/>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17"/>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17"/>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17"/>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17"/>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17"/>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17"/>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17"/>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17"/>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17"/>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17"/>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17"/>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17"/>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17"/>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17"/>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17"/>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17"/>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17"/>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17"/>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17"/>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17"/>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17"/>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17"/>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17"/>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17"/>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17"/>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17"/>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17"/>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17"/>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17"/>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17"/>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17"/>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17"/>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17"/>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17"/>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17"/>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17"/>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17"/>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17"/>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17"/>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17"/>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17"/>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17"/>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17"/>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17"/>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17"/>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17"/>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17"/>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17"/>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17"/>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17"/>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17"/>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17"/>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17"/>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17"/>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17"/>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17"/>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17"/>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17"/>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17"/>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17"/>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17"/>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17"/>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17"/>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17"/>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17"/>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17"/>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17"/>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17"/>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17"/>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17"/>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17"/>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17"/>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17"/>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17"/>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17"/>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17"/>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17"/>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17"/>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17"/>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17"/>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17"/>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17"/>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17"/>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17"/>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17"/>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17"/>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17"/>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17"/>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17"/>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17"/>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17"/>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17"/>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17"/>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17"/>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17"/>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17"/>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17"/>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17"/>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17"/>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17"/>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17"/>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17"/>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17"/>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17"/>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17"/>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17"/>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17"/>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17"/>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17"/>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17"/>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17"/>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17"/>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17"/>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17"/>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17"/>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17"/>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17"/>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17"/>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17"/>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17"/>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17"/>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17"/>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17"/>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17"/>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17"/>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17"/>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17"/>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17"/>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17"/>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17"/>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17"/>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17"/>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17"/>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17"/>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17"/>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17"/>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17"/>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17"/>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17"/>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17"/>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17"/>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17"/>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17"/>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17"/>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17"/>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17"/>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17"/>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17"/>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17"/>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17"/>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17"/>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17"/>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17"/>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17"/>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17"/>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17"/>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17"/>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17"/>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17"/>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17"/>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17"/>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17"/>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17"/>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17"/>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17"/>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17"/>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17"/>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17"/>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17"/>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17"/>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17"/>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17"/>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17"/>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17"/>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17"/>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17"/>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17"/>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17"/>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17"/>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17"/>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17"/>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17"/>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17"/>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17"/>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17"/>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17"/>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17"/>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17"/>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17"/>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17"/>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17"/>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17"/>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17"/>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17"/>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17"/>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17"/>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17"/>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17"/>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17"/>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17"/>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17"/>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17"/>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17"/>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17"/>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17"/>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17"/>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17"/>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17"/>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17"/>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17"/>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17"/>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17"/>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17"/>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17"/>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17"/>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17"/>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17"/>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17"/>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17"/>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17"/>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17"/>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17"/>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17"/>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17"/>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17"/>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17"/>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17"/>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17"/>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17"/>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17"/>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17"/>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17"/>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17"/>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17"/>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17"/>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17"/>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17"/>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17"/>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17"/>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17"/>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17"/>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17"/>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17"/>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17"/>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17"/>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16" name="Google Shape;8116;p17"/>
          <p:cNvSpPr txBox="1">
            <a:spLocks noGrp="1"/>
          </p:cNvSpPr>
          <p:nvPr>
            <p:ph type="title"/>
          </p:nvPr>
        </p:nvSpPr>
        <p:spPr>
          <a:xfrm>
            <a:off x="960000" y="2323700"/>
            <a:ext cx="4876800" cy="70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117" name="Google Shape;8117;p17"/>
          <p:cNvSpPr txBox="1">
            <a:spLocks noGrp="1"/>
          </p:cNvSpPr>
          <p:nvPr>
            <p:ph type="title" idx="2" hasCustomPrompt="1"/>
          </p:nvPr>
        </p:nvSpPr>
        <p:spPr>
          <a:xfrm>
            <a:off x="756800" y="1634100"/>
            <a:ext cx="1464400" cy="7912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7866">
                <a:solidFill>
                  <a:schemeClr val="accen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118" name="Google Shape;8118;p17"/>
          <p:cNvSpPr txBox="1">
            <a:spLocks noGrp="1"/>
          </p:cNvSpPr>
          <p:nvPr>
            <p:ph type="subTitle" idx="1"/>
          </p:nvPr>
        </p:nvSpPr>
        <p:spPr>
          <a:xfrm>
            <a:off x="960000" y="3027300"/>
            <a:ext cx="4876800" cy="646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19" name="Google Shape;8119;p17"/>
          <p:cNvSpPr txBox="1">
            <a:spLocks noGrp="1"/>
          </p:cNvSpPr>
          <p:nvPr>
            <p:ph type="title" idx="3"/>
          </p:nvPr>
        </p:nvSpPr>
        <p:spPr>
          <a:xfrm>
            <a:off x="6355200" y="2323700"/>
            <a:ext cx="4876800" cy="70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120" name="Google Shape;8120;p17"/>
          <p:cNvSpPr txBox="1">
            <a:spLocks noGrp="1"/>
          </p:cNvSpPr>
          <p:nvPr>
            <p:ph type="title" idx="4" hasCustomPrompt="1"/>
          </p:nvPr>
        </p:nvSpPr>
        <p:spPr>
          <a:xfrm>
            <a:off x="6152000" y="1634100"/>
            <a:ext cx="1464400" cy="7912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7866">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121" name="Google Shape;8121;p17"/>
          <p:cNvSpPr txBox="1">
            <a:spLocks noGrp="1"/>
          </p:cNvSpPr>
          <p:nvPr>
            <p:ph type="subTitle" idx="5"/>
          </p:nvPr>
        </p:nvSpPr>
        <p:spPr>
          <a:xfrm>
            <a:off x="6355200" y="3027300"/>
            <a:ext cx="4876800" cy="646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2" name="Google Shape;8122;p17"/>
          <p:cNvSpPr txBox="1">
            <a:spLocks noGrp="1"/>
          </p:cNvSpPr>
          <p:nvPr>
            <p:ph type="title" idx="6"/>
          </p:nvPr>
        </p:nvSpPr>
        <p:spPr>
          <a:xfrm>
            <a:off x="960000" y="4784933"/>
            <a:ext cx="4876800" cy="70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123" name="Google Shape;8123;p17"/>
          <p:cNvSpPr txBox="1">
            <a:spLocks noGrp="1"/>
          </p:cNvSpPr>
          <p:nvPr>
            <p:ph type="title" idx="7" hasCustomPrompt="1"/>
          </p:nvPr>
        </p:nvSpPr>
        <p:spPr>
          <a:xfrm>
            <a:off x="756800" y="4095633"/>
            <a:ext cx="1464400" cy="7912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7866">
                <a:solidFill>
                  <a:schemeClr val="accent6"/>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124" name="Google Shape;8124;p17"/>
          <p:cNvSpPr txBox="1">
            <a:spLocks noGrp="1"/>
          </p:cNvSpPr>
          <p:nvPr>
            <p:ph type="subTitle" idx="8"/>
          </p:nvPr>
        </p:nvSpPr>
        <p:spPr>
          <a:xfrm>
            <a:off x="960000" y="5488533"/>
            <a:ext cx="4876800" cy="646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5" name="Google Shape;8125;p17"/>
          <p:cNvSpPr txBox="1">
            <a:spLocks noGrp="1"/>
          </p:cNvSpPr>
          <p:nvPr>
            <p:ph type="title" idx="9"/>
          </p:nvPr>
        </p:nvSpPr>
        <p:spPr>
          <a:xfrm>
            <a:off x="6355200" y="4784933"/>
            <a:ext cx="4876800" cy="70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126" name="Google Shape;8126;p17"/>
          <p:cNvSpPr txBox="1">
            <a:spLocks noGrp="1"/>
          </p:cNvSpPr>
          <p:nvPr>
            <p:ph type="title" idx="13" hasCustomPrompt="1"/>
          </p:nvPr>
        </p:nvSpPr>
        <p:spPr>
          <a:xfrm>
            <a:off x="6152000" y="4095633"/>
            <a:ext cx="1464400" cy="7912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7866">
                <a:solidFill>
                  <a:schemeClr val="dk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127" name="Google Shape;8127;p17"/>
          <p:cNvSpPr txBox="1">
            <a:spLocks noGrp="1"/>
          </p:cNvSpPr>
          <p:nvPr>
            <p:ph type="subTitle" idx="14"/>
          </p:nvPr>
        </p:nvSpPr>
        <p:spPr>
          <a:xfrm>
            <a:off x="6355200" y="5488533"/>
            <a:ext cx="4876800" cy="646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8" name="Google Shape;8128;p17"/>
          <p:cNvSpPr txBox="1">
            <a:spLocks noGrp="1"/>
          </p:cNvSpPr>
          <p:nvPr>
            <p:ph type="title" idx="15"/>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424180403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129"/>
        <p:cNvGrpSpPr/>
        <p:nvPr/>
      </p:nvGrpSpPr>
      <p:grpSpPr>
        <a:xfrm>
          <a:off x="0" y="0"/>
          <a:ext cx="0" cy="0"/>
          <a:chOff x="0" y="0"/>
          <a:chExt cx="0" cy="0"/>
        </a:xfrm>
      </p:grpSpPr>
      <p:grpSp>
        <p:nvGrpSpPr>
          <p:cNvPr id="8130" name="Google Shape;8130;p18"/>
          <p:cNvGrpSpPr/>
          <p:nvPr/>
        </p:nvGrpSpPr>
        <p:grpSpPr>
          <a:xfrm rot="-8100000" flipH="1">
            <a:off x="3386978" y="720003"/>
            <a:ext cx="5417919" cy="5417965"/>
            <a:chOff x="2540241" y="539995"/>
            <a:chExt cx="4063478" cy="4063513"/>
          </a:xfrm>
        </p:grpSpPr>
        <p:grpSp>
          <p:nvGrpSpPr>
            <p:cNvPr id="8131" name="Google Shape;8131;p18"/>
            <p:cNvGrpSpPr/>
            <p:nvPr/>
          </p:nvGrpSpPr>
          <p:grpSpPr>
            <a:xfrm>
              <a:off x="2693235" y="703668"/>
              <a:ext cx="885398" cy="893069"/>
              <a:chOff x="2781975" y="3951500"/>
              <a:chExt cx="640525" cy="646075"/>
            </a:xfrm>
          </p:grpSpPr>
          <p:sp>
            <p:nvSpPr>
              <p:cNvPr id="8132" name="Google Shape;8132;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88" name="Google Shape;8388;p18"/>
            <p:cNvGrpSpPr/>
            <p:nvPr/>
          </p:nvGrpSpPr>
          <p:grpSpPr>
            <a:xfrm>
              <a:off x="5652643" y="1012843"/>
              <a:ext cx="885398" cy="893069"/>
              <a:chOff x="2781975" y="3951500"/>
              <a:chExt cx="640525" cy="646075"/>
            </a:xfrm>
          </p:grpSpPr>
          <p:sp>
            <p:nvSpPr>
              <p:cNvPr id="8389" name="Google Shape;8389;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45" name="Google Shape;8645;p18"/>
            <p:cNvGrpSpPr/>
            <p:nvPr/>
          </p:nvGrpSpPr>
          <p:grpSpPr>
            <a:xfrm>
              <a:off x="5673099" y="3256281"/>
              <a:ext cx="885398" cy="893069"/>
              <a:chOff x="2781975" y="3951500"/>
              <a:chExt cx="640525" cy="646075"/>
            </a:xfrm>
          </p:grpSpPr>
          <p:sp>
            <p:nvSpPr>
              <p:cNvPr id="8646" name="Google Shape;8646;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02" name="Google Shape;8902;p18"/>
            <p:cNvGrpSpPr/>
            <p:nvPr/>
          </p:nvGrpSpPr>
          <p:grpSpPr>
            <a:xfrm>
              <a:off x="2672770" y="3466944"/>
              <a:ext cx="885398" cy="893069"/>
              <a:chOff x="2781975" y="3951500"/>
              <a:chExt cx="640525" cy="646075"/>
            </a:xfrm>
          </p:grpSpPr>
          <p:sp>
            <p:nvSpPr>
              <p:cNvPr id="8903" name="Google Shape;8903;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59" name="Google Shape;9159;p18"/>
            <p:cNvGrpSpPr/>
            <p:nvPr/>
          </p:nvGrpSpPr>
          <p:grpSpPr>
            <a:xfrm>
              <a:off x="2540241" y="539995"/>
              <a:ext cx="4063478" cy="4063513"/>
              <a:chOff x="3218850" y="1285900"/>
              <a:chExt cx="2939650" cy="2939675"/>
            </a:xfrm>
          </p:grpSpPr>
          <p:sp>
            <p:nvSpPr>
              <p:cNvPr id="9160" name="Google Shape;9160;p18"/>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18"/>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18"/>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18"/>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64" name="Google Shape;9164;p18"/>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18"/>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18"/>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18"/>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18"/>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18"/>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18"/>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18"/>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72" name="Google Shape;9172;p18"/>
          <p:cNvSpPr txBox="1">
            <a:spLocks noGrp="1"/>
          </p:cNvSpPr>
          <p:nvPr>
            <p:ph type="title"/>
          </p:nvPr>
        </p:nvSpPr>
        <p:spPr>
          <a:xfrm>
            <a:off x="4162600" y="4234600"/>
            <a:ext cx="6085200" cy="709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r" rtl="0">
              <a:spcBef>
                <a:spcPts val="0"/>
              </a:spcBef>
              <a:spcAft>
                <a:spcPts val="0"/>
              </a:spcAft>
              <a:buSzPts val="3000"/>
              <a:buNone/>
              <a:defRPr sz="2667"/>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9173" name="Google Shape;9173;p18"/>
          <p:cNvSpPr txBox="1">
            <a:spLocks noGrp="1"/>
          </p:cNvSpPr>
          <p:nvPr>
            <p:ph type="subTitle" idx="1"/>
          </p:nvPr>
        </p:nvSpPr>
        <p:spPr>
          <a:xfrm>
            <a:off x="1944200" y="1914200"/>
            <a:ext cx="8303600" cy="2320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4000"/>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Tree>
    <p:extLst>
      <p:ext uri="{BB962C8B-B14F-4D97-AF65-F5344CB8AC3E}">
        <p14:creationId xmlns:p14="http://schemas.microsoft.com/office/powerpoint/2010/main" val="28989607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74"/>
        <p:cNvGrpSpPr/>
        <p:nvPr/>
      </p:nvGrpSpPr>
      <p:grpSpPr>
        <a:xfrm>
          <a:off x="0" y="0"/>
          <a:ext cx="0" cy="0"/>
          <a:chOff x="0" y="0"/>
          <a:chExt cx="0" cy="0"/>
        </a:xfrm>
      </p:grpSpPr>
      <p:grpSp>
        <p:nvGrpSpPr>
          <p:cNvPr id="9175" name="Google Shape;9175;p19"/>
          <p:cNvGrpSpPr/>
          <p:nvPr/>
        </p:nvGrpSpPr>
        <p:grpSpPr>
          <a:xfrm>
            <a:off x="93404" y="101604"/>
            <a:ext cx="854033" cy="861433"/>
            <a:chOff x="2781975" y="3951500"/>
            <a:chExt cx="640525" cy="646075"/>
          </a:xfrm>
        </p:grpSpPr>
        <p:sp>
          <p:nvSpPr>
            <p:cNvPr id="9176" name="Google Shape;9176;p1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1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1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1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1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1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1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1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1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1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1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1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1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1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1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1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1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1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1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1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1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1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1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1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1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1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1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1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1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1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1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1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1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1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1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1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1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1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1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1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1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1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1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1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1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1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1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1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1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1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1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1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1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1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1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1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1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1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1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1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1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1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1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1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1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1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1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1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1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1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1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1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1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1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1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1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1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1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1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1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1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1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1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1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1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1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1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1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1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1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1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1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1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1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1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1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1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1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1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1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1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1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1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1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1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1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1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1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1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1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1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1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1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1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1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1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1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1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1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1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1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1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1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1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1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1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1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1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1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1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1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1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1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1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1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1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1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1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1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1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1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1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1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1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1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1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1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1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1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1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1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1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1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1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1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1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1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1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1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1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1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1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1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1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1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1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1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1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1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1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1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1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1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1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1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1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1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1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1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1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1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1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1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1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1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1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1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1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1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1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1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1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1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1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1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1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1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1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1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1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1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1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1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1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1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1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1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1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1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1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1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1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1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1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1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1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1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1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1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1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1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1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1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1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1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1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1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1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1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1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1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1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1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1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1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1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1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1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1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1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1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1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1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1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1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1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1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1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1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1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1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1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1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1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1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1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32" name="Google Shape;9432;p19"/>
          <p:cNvSpPr/>
          <p:nvPr/>
        </p:nvSpPr>
        <p:spPr>
          <a:xfrm>
            <a:off x="445600" y="1266233"/>
            <a:ext cx="45376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33" name="Google Shape;9433;p19"/>
          <p:cNvSpPr txBox="1">
            <a:spLocks noGrp="1"/>
          </p:cNvSpPr>
          <p:nvPr>
            <p:ph type="subTitle" idx="1"/>
          </p:nvPr>
        </p:nvSpPr>
        <p:spPr>
          <a:xfrm>
            <a:off x="960000" y="2996033"/>
            <a:ext cx="3413600" cy="17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434" name="Google Shape;9434;p19"/>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435" name="Google Shape;9435;p19"/>
          <p:cNvSpPr/>
          <p:nvPr/>
        </p:nvSpPr>
        <p:spPr>
          <a:xfrm>
            <a:off x="4983200" y="1266233"/>
            <a:ext cx="67632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0249002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9436"/>
        <p:cNvGrpSpPr/>
        <p:nvPr/>
      </p:nvGrpSpPr>
      <p:grpSpPr>
        <a:xfrm>
          <a:off x="0" y="0"/>
          <a:ext cx="0" cy="0"/>
          <a:chOff x="0" y="0"/>
          <a:chExt cx="0" cy="0"/>
        </a:xfrm>
      </p:grpSpPr>
      <p:sp>
        <p:nvSpPr>
          <p:cNvPr id="9437" name="Google Shape;9437;p20"/>
          <p:cNvSpPr/>
          <p:nvPr/>
        </p:nvSpPr>
        <p:spPr>
          <a:xfrm flipH="1">
            <a:off x="7208800" y="1266233"/>
            <a:ext cx="45376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38" name="Google Shape;9438;p20"/>
          <p:cNvSpPr/>
          <p:nvPr/>
        </p:nvSpPr>
        <p:spPr>
          <a:xfrm flipH="1">
            <a:off x="445600" y="1266233"/>
            <a:ext cx="67632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39" name="Google Shape;9439;p20"/>
          <p:cNvGrpSpPr/>
          <p:nvPr/>
        </p:nvGrpSpPr>
        <p:grpSpPr>
          <a:xfrm>
            <a:off x="93404" y="101604"/>
            <a:ext cx="854033" cy="861433"/>
            <a:chOff x="2781975" y="3951500"/>
            <a:chExt cx="640525" cy="646075"/>
          </a:xfrm>
        </p:grpSpPr>
        <p:sp>
          <p:nvSpPr>
            <p:cNvPr id="9440" name="Google Shape;9440;p20"/>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20"/>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20"/>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20"/>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20"/>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20"/>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20"/>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20"/>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20"/>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20"/>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20"/>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20"/>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20"/>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20"/>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20"/>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20"/>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20"/>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20"/>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20"/>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20"/>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20"/>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20"/>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20"/>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20"/>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20"/>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20"/>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20"/>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20"/>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20"/>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20"/>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20"/>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20"/>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20"/>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20"/>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20"/>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20"/>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20"/>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20"/>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20"/>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20"/>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20"/>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20"/>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20"/>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20"/>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20"/>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20"/>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20"/>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20"/>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20"/>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20"/>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20"/>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20"/>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20"/>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20"/>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20"/>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20"/>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20"/>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20"/>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20"/>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20"/>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20"/>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20"/>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20"/>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20"/>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20"/>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20"/>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20"/>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20"/>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20"/>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20"/>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20"/>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20"/>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20"/>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20"/>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20"/>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20"/>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20"/>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20"/>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20"/>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20"/>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20"/>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20"/>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20"/>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20"/>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20"/>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20"/>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20"/>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20"/>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20"/>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20"/>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20"/>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20"/>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20"/>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20"/>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20"/>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20"/>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20"/>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20"/>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20"/>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20"/>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20"/>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20"/>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20"/>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20"/>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20"/>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20"/>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20"/>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20"/>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20"/>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20"/>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20"/>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20"/>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20"/>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20"/>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20"/>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20"/>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20"/>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20"/>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20"/>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20"/>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20"/>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20"/>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20"/>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20"/>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20"/>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20"/>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20"/>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20"/>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20"/>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20"/>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20"/>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20"/>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20"/>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20"/>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20"/>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20"/>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20"/>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20"/>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20"/>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20"/>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20"/>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20"/>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20"/>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20"/>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20"/>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20"/>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20"/>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20"/>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20"/>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20"/>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20"/>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20"/>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20"/>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20"/>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20"/>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20"/>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20"/>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20"/>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20"/>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20"/>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20"/>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20"/>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20"/>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20"/>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20"/>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20"/>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20"/>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20"/>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20"/>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20"/>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20"/>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20"/>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20"/>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20"/>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20"/>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20"/>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20"/>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20"/>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20"/>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20"/>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20"/>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20"/>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20"/>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20"/>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20"/>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20"/>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20"/>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20"/>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20"/>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20"/>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20"/>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20"/>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20"/>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20"/>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20"/>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20"/>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20"/>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20"/>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20"/>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20"/>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20"/>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20"/>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20"/>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20"/>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20"/>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20"/>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20"/>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20"/>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20"/>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20"/>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20"/>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20"/>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20"/>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20"/>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20"/>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20"/>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20"/>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20"/>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20"/>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20"/>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20"/>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20"/>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20"/>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20"/>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20"/>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20"/>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20"/>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20"/>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20"/>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20"/>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20"/>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20"/>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20"/>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20"/>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20"/>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20"/>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20"/>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20"/>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20"/>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20"/>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20"/>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20"/>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20"/>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20"/>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20"/>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20"/>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20"/>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20"/>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20"/>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20"/>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20"/>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20"/>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20"/>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20"/>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20"/>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20"/>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96" name="Google Shape;9696;p20"/>
          <p:cNvSpPr txBox="1">
            <a:spLocks noGrp="1"/>
          </p:cNvSpPr>
          <p:nvPr>
            <p:ph type="subTitle" idx="1"/>
          </p:nvPr>
        </p:nvSpPr>
        <p:spPr>
          <a:xfrm>
            <a:off x="7818400" y="2993967"/>
            <a:ext cx="3413600" cy="1706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97" name="Google Shape;9697;p20"/>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algn="r" rtl="0">
              <a:spcBef>
                <a:spcPts val="0"/>
              </a:spcBef>
              <a:spcAft>
                <a:spcPts val="0"/>
              </a:spcAft>
              <a:buSzPts val="2500"/>
              <a:buNone/>
              <a:defRPr sz="3333"/>
            </a:lvl1pPr>
            <a:lvl2pPr lvl="1" algn="r" rtl="0">
              <a:spcBef>
                <a:spcPts val="0"/>
              </a:spcBef>
              <a:spcAft>
                <a:spcPts val="0"/>
              </a:spcAft>
              <a:buSzPts val="2500"/>
              <a:buNone/>
              <a:defRPr/>
            </a:lvl2pPr>
            <a:lvl3pPr lvl="2" algn="r" rtl="0">
              <a:spcBef>
                <a:spcPts val="0"/>
              </a:spcBef>
              <a:spcAft>
                <a:spcPts val="0"/>
              </a:spcAft>
              <a:buSzPts val="2500"/>
              <a:buNone/>
              <a:defRPr/>
            </a:lvl3pPr>
            <a:lvl4pPr lvl="3" algn="r" rtl="0">
              <a:spcBef>
                <a:spcPts val="0"/>
              </a:spcBef>
              <a:spcAft>
                <a:spcPts val="0"/>
              </a:spcAft>
              <a:buSzPts val="2500"/>
              <a:buNone/>
              <a:defRPr/>
            </a:lvl4pPr>
            <a:lvl5pPr lvl="4" algn="r" rtl="0">
              <a:spcBef>
                <a:spcPts val="0"/>
              </a:spcBef>
              <a:spcAft>
                <a:spcPts val="0"/>
              </a:spcAft>
              <a:buSzPts val="2500"/>
              <a:buNone/>
              <a:defRPr/>
            </a:lvl5pPr>
            <a:lvl6pPr lvl="5" algn="r" rtl="0">
              <a:spcBef>
                <a:spcPts val="0"/>
              </a:spcBef>
              <a:spcAft>
                <a:spcPts val="0"/>
              </a:spcAft>
              <a:buSzPts val="2500"/>
              <a:buNone/>
              <a:defRPr/>
            </a:lvl6pPr>
            <a:lvl7pPr lvl="6" algn="r" rtl="0">
              <a:spcBef>
                <a:spcPts val="0"/>
              </a:spcBef>
              <a:spcAft>
                <a:spcPts val="0"/>
              </a:spcAft>
              <a:buSzPts val="2500"/>
              <a:buNone/>
              <a:defRPr/>
            </a:lvl7pPr>
            <a:lvl8pPr lvl="7" algn="r" rtl="0">
              <a:spcBef>
                <a:spcPts val="0"/>
              </a:spcBef>
              <a:spcAft>
                <a:spcPts val="0"/>
              </a:spcAft>
              <a:buSzPts val="2500"/>
              <a:buNone/>
              <a:defRPr/>
            </a:lvl8pPr>
            <a:lvl9pPr lvl="8" algn="r" rtl="0">
              <a:spcBef>
                <a:spcPts val="0"/>
              </a:spcBef>
              <a:spcAft>
                <a:spcPts val="0"/>
              </a:spcAft>
              <a:buSzPts val="2500"/>
              <a:buNone/>
              <a:defRPr/>
            </a:lvl9pPr>
          </a:lstStyle>
          <a:p>
            <a:endParaRPr/>
          </a:p>
        </p:txBody>
      </p:sp>
    </p:spTree>
    <p:extLst>
      <p:ext uri="{BB962C8B-B14F-4D97-AF65-F5344CB8AC3E}">
        <p14:creationId xmlns:p14="http://schemas.microsoft.com/office/powerpoint/2010/main" val="90853608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9698"/>
        <p:cNvGrpSpPr/>
        <p:nvPr/>
      </p:nvGrpSpPr>
      <p:grpSpPr>
        <a:xfrm>
          <a:off x="0" y="0"/>
          <a:ext cx="0" cy="0"/>
          <a:chOff x="0" y="0"/>
          <a:chExt cx="0" cy="0"/>
        </a:xfrm>
      </p:grpSpPr>
      <p:grpSp>
        <p:nvGrpSpPr>
          <p:cNvPr id="9699" name="Google Shape;9699;p21"/>
          <p:cNvGrpSpPr/>
          <p:nvPr/>
        </p:nvGrpSpPr>
        <p:grpSpPr>
          <a:xfrm>
            <a:off x="93404" y="101604"/>
            <a:ext cx="854033" cy="861433"/>
            <a:chOff x="2781975" y="3951500"/>
            <a:chExt cx="640525" cy="646075"/>
          </a:xfrm>
        </p:grpSpPr>
        <p:sp>
          <p:nvSpPr>
            <p:cNvPr id="9700" name="Google Shape;9700;p21"/>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21"/>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21"/>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21"/>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21"/>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21"/>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21"/>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21"/>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21"/>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21"/>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21"/>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21"/>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21"/>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21"/>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21"/>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21"/>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21"/>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21"/>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21"/>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21"/>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21"/>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21"/>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21"/>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21"/>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21"/>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21"/>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21"/>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21"/>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21"/>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21"/>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21"/>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21"/>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21"/>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21"/>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21"/>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21"/>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21"/>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21"/>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21"/>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21"/>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21"/>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21"/>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21"/>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21"/>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21"/>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21"/>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21"/>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21"/>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21"/>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21"/>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21"/>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21"/>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21"/>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21"/>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21"/>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21"/>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21"/>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21"/>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21"/>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21"/>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21"/>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21"/>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21"/>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21"/>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21"/>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21"/>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21"/>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21"/>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21"/>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21"/>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21"/>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21"/>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21"/>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21"/>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21"/>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21"/>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21"/>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21"/>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21"/>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21"/>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21"/>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21"/>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21"/>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21"/>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21"/>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21"/>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21"/>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21"/>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21"/>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21"/>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21"/>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21"/>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21"/>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21"/>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21"/>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21"/>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21"/>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21"/>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21"/>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21"/>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21"/>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21"/>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21"/>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21"/>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21"/>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21"/>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21"/>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21"/>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21"/>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21"/>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21"/>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21"/>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21"/>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21"/>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21"/>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21"/>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21"/>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21"/>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21"/>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21"/>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21"/>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21"/>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21"/>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21"/>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21"/>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21"/>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21"/>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21"/>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21"/>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21"/>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21"/>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21"/>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21"/>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21"/>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21"/>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21"/>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21"/>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21"/>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21"/>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21"/>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21"/>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21"/>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21"/>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21"/>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21"/>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21"/>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21"/>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21"/>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21"/>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21"/>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21"/>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21"/>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21"/>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21"/>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21"/>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21"/>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21"/>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21"/>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21"/>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21"/>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21"/>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21"/>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21"/>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21"/>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21"/>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21"/>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21"/>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21"/>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21"/>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21"/>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21"/>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21"/>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21"/>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21"/>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21"/>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21"/>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21"/>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21"/>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21"/>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21"/>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21"/>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21"/>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21"/>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21"/>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21"/>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21"/>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21"/>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21"/>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21"/>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21"/>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21"/>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21"/>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21"/>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21"/>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21"/>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21"/>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21"/>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21"/>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21"/>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21"/>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21"/>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21"/>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21"/>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21"/>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21"/>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21"/>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21"/>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21"/>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21"/>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21"/>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21"/>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21"/>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21"/>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21"/>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21"/>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21"/>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21"/>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21"/>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21"/>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21"/>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21"/>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21"/>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21"/>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21"/>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21"/>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21"/>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21"/>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21"/>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21"/>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21"/>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21"/>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21"/>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21"/>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21"/>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21"/>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21"/>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21"/>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21"/>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21"/>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21"/>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21"/>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21"/>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21"/>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21"/>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21"/>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21"/>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21"/>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21"/>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21"/>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21"/>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21"/>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21"/>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21"/>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21"/>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21"/>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21"/>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56" name="Google Shape;9956;p21"/>
          <p:cNvSpPr/>
          <p:nvPr/>
        </p:nvSpPr>
        <p:spPr>
          <a:xfrm>
            <a:off x="445600" y="4985167"/>
            <a:ext cx="11300800" cy="148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7" name="Google Shape;9957;p21"/>
          <p:cNvSpPr txBox="1">
            <a:spLocks noGrp="1"/>
          </p:cNvSpPr>
          <p:nvPr>
            <p:ph type="subTitle" idx="1"/>
          </p:nvPr>
        </p:nvSpPr>
        <p:spPr>
          <a:xfrm>
            <a:off x="2625467" y="5162800"/>
            <a:ext cx="6941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58" name="Google Shape;9958;p21"/>
          <p:cNvSpPr txBox="1">
            <a:spLocks noGrp="1"/>
          </p:cNvSpPr>
          <p:nvPr>
            <p:ph type="title"/>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959" name="Google Shape;9959;p21"/>
          <p:cNvSpPr/>
          <p:nvPr/>
        </p:nvSpPr>
        <p:spPr>
          <a:xfrm>
            <a:off x="445600" y="1266233"/>
            <a:ext cx="11300800" cy="3718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30846399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9960"/>
        <p:cNvGrpSpPr/>
        <p:nvPr/>
      </p:nvGrpSpPr>
      <p:grpSpPr>
        <a:xfrm>
          <a:off x="0" y="0"/>
          <a:ext cx="0" cy="0"/>
          <a:chOff x="0" y="0"/>
          <a:chExt cx="0" cy="0"/>
        </a:xfrm>
      </p:grpSpPr>
      <p:grpSp>
        <p:nvGrpSpPr>
          <p:cNvPr id="9961" name="Google Shape;9961;p22"/>
          <p:cNvGrpSpPr/>
          <p:nvPr/>
        </p:nvGrpSpPr>
        <p:grpSpPr>
          <a:xfrm>
            <a:off x="93404" y="101604"/>
            <a:ext cx="854033" cy="861433"/>
            <a:chOff x="2781975" y="3951500"/>
            <a:chExt cx="640525" cy="646075"/>
          </a:xfrm>
        </p:grpSpPr>
        <p:sp>
          <p:nvSpPr>
            <p:cNvPr id="9962" name="Google Shape;9962;p2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2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2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2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2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2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2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2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2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2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2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2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2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2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2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2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2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2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2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2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2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2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2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2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2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2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2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2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2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2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2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2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2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2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2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2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2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2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2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2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2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2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2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2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2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2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2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2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2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2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2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2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2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2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2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2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2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2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2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2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2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2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2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2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2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2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2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2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2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2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2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2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2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2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2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2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2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2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2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2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2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2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2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2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2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2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2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2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2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2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2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2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2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2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2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2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2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2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2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2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2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2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2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2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2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2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2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2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2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2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2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2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2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2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2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2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2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2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2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2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2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2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2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2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2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2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2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2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2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2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2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2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2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2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2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2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2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2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2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2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2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2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2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2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2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2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2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2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2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2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2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2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2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2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2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2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2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2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2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2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2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2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2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2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2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2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2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2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2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2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2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2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2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2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2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2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2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2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2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2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2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2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2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2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2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2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2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2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2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2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2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2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2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2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2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2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2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2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2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2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2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2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2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2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2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2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2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2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2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2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2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2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2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2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2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2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2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2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2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2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2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2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2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2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2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2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2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2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2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2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2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2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2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2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2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2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2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2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2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2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2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2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2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2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2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2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2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2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2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2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2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2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2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2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2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2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18" name="Google Shape;10218;p22"/>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9" name="Google Shape;10219;p22"/>
          <p:cNvSpPr txBox="1">
            <a:spLocks noGrp="1"/>
          </p:cNvSpPr>
          <p:nvPr>
            <p:ph type="subTitle" idx="1"/>
          </p:nvPr>
        </p:nvSpPr>
        <p:spPr>
          <a:xfrm>
            <a:off x="960000" y="2819400"/>
            <a:ext cx="1706800" cy="207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0" name="Google Shape;10220;p22"/>
          <p:cNvSpPr txBox="1">
            <a:spLocks noGrp="1"/>
          </p:cNvSpPr>
          <p:nvPr>
            <p:ph type="title"/>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153669195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0221"/>
        <p:cNvGrpSpPr/>
        <p:nvPr/>
      </p:nvGrpSpPr>
      <p:grpSpPr>
        <a:xfrm>
          <a:off x="0" y="0"/>
          <a:ext cx="0" cy="0"/>
          <a:chOff x="0" y="0"/>
          <a:chExt cx="0" cy="0"/>
        </a:xfrm>
      </p:grpSpPr>
      <p:grpSp>
        <p:nvGrpSpPr>
          <p:cNvPr id="10222" name="Google Shape;10222;p23"/>
          <p:cNvGrpSpPr/>
          <p:nvPr/>
        </p:nvGrpSpPr>
        <p:grpSpPr>
          <a:xfrm>
            <a:off x="93404" y="101604"/>
            <a:ext cx="854033" cy="861433"/>
            <a:chOff x="2781975" y="3951500"/>
            <a:chExt cx="640525" cy="646075"/>
          </a:xfrm>
        </p:grpSpPr>
        <p:sp>
          <p:nvSpPr>
            <p:cNvPr id="10223" name="Google Shape;10223;p2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2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2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2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2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2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2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2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2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2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2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2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2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2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2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2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2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2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2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2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3" name="Google Shape;10243;p2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4" name="Google Shape;10244;p2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5" name="Google Shape;10245;p2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6" name="Google Shape;10246;p2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2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2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2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2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2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2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2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2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2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2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2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2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9" name="Google Shape;10259;p2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0" name="Google Shape;10260;p2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1" name="Google Shape;10261;p2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2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2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2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5" name="Google Shape;10265;p2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6" name="Google Shape;10266;p2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7" name="Google Shape;10267;p2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8" name="Google Shape;10268;p2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9" name="Google Shape;10269;p2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2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2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2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3" name="Google Shape;10273;p2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4" name="Google Shape;10274;p2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5" name="Google Shape;10275;p2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2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2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2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2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2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2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2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2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2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2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2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2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2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2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0" name="Google Shape;10290;p2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1" name="Google Shape;10291;p2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2" name="Google Shape;10292;p2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2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2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2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6" name="Google Shape;10296;p2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7" name="Google Shape;10297;p2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8" name="Google Shape;10298;p2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9" name="Google Shape;10299;p2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0" name="Google Shape;10300;p2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2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2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2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4" name="Google Shape;10304;p2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5" name="Google Shape;10305;p2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6" name="Google Shape;10306;p2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2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2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2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0" name="Google Shape;10310;p2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1" name="Google Shape;10311;p2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2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2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2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5" name="Google Shape;10315;p2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6" name="Google Shape;10316;p2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7" name="Google Shape;10317;p2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8" name="Google Shape;10318;p2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9" name="Google Shape;10319;p2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2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2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2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3" name="Google Shape;10323;p2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4" name="Google Shape;10324;p2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2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2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2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8" name="Google Shape;10328;p2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9" name="Google Shape;10329;p2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0" name="Google Shape;10330;p2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2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2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2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4" name="Google Shape;10334;p2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5" name="Google Shape;10335;p2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6" name="Google Shape;10336;p2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7" name="Google Shape;10337;p2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8" name="Google Shape;10338;p2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9" name="Google Shape;10339;p2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0" name="Google Shape;10340;p2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1" name="Google Shape;10341;p2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2" name="Google Shape;10342;p2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3" name="Google Shape;10343;p2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4" name="Google Shape;10344;p2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5" name="Google Shape;10345;p2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6" name="Google Shape;10346;p2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7" name="Google Shape;10347;p2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8" name="Google Shape;10348;p2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9" name="Google Shape;10349;p2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0" name="Google Shape;10350;p2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1" name="Google Shape;10351;p2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2" name="Google Shape;10352;p2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3" name="Google Shape;10353;p2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4" name="Google Shape;10354;p2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5" name="Google Shape;10355;p2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6" name="Google Shape;10356;p2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7" name="Google Shape;10357;p2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8" name="Google Shape;10358;p2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9" name="Google Shape;10359;p2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0" name="Google Shape;10360;p2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1" name="Google Shape;10361;p2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2" name="Google Shape;10362;p2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3" name="Google Shape;10363;p2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4" name="Google Shape;10364;p2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5" name="Google Shape;10365;p2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6" name="Google Shape;10366;p2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7" name="Google Shape;10367;p2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8" name="Google Shape;10368;p2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9" name="Google Shape;10369;p2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0" name="Google Shape;10370;p2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1" name="Google Shape;10371;p2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2" name="Google Shape;10372;p2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3" name="Google Shape;10373;p2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4" name="Google Shape;10374;p2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5" name="Google Shape;10375;p2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6" name="Google Shape;10376;p2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7" name="Google Shape;10377;p2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8" name="Google Shape;10378;p2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9" name="Google Shape;10379;p2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0" name="Google Shape;10380;p2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1" name="Google Shape;10381;p2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2" name="Google Shape;10382;p2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3" name="Google Shape;10383;p2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4" name="Google Shape;10384;p2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5" name="Google Shape;10385;p2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6" name="Google Shape;10386;p2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7" name="Google Shape;10387;p2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8" name="Google Shape;10388;p2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9" name="Google Shape;10389;p2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0" name="Google Shape;10390;p2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1" name="Google Shape;10391;p2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2" name="Google Shape;10392;p2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3" name="Google Shape;10393;p2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4" name="Google Shape;10394;p2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5" name="Google Shape;10395;p2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6" name="Google Shape;10396;p2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7" name="Google Shape;10397;p2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8" name="Google Shape;10398;p2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9" name="Google Shape;10399;p2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0" name="Google Shape;10400;p2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1" name="Google Shape;10401;p2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2" name="Google Shape;10402;p2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3" name="Google Shape;10403;p2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4" name="Google Shape;10404;p2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5" name="Google Shape;10405;p2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6" name="Google Shape;10406;p2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7" name="Google Shape;10407;p2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8" name="Google Shape;10408;p2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9" name="Google Shape;10409;p2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0" name="Google Shape;10410;p2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1" name="Google Shape;10411;p2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2" name="Google Shape;10412;p2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3" name="Google Shape;10413;p2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4" name="Google Shape;10414;p2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5" name="Google Shape;10415;p2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6" name="Google Shape;10416;p2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7" name="Google Shape;10417;p2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8" name="Google Shape;10418;p2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9" name="Google Shape;10419;p2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0" name="Google Shape;10420;p2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1" name="Google Shape;10421;p2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2" name="Google Shape;10422;p2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3" name="Google Shape;10423;p2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4" name="Google Shape;10424;p2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5" name="Google Shape;10425;p2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6" name="Google Shape;10426;p2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7" name="Google Shape;10427;p2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8" name="Google Shape;10428;p2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9" name="Google Shape;10429;p2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0" name="Google Shape;10430;p2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1" name="Google Shape;10431;p2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2" name="Google Shape;10432;p2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3" name="Google Shape;10433;p2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4" name="Google Shape;10434;p2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5" name="Google Shape;10435;p2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6" name="Google Shape;10436;p2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7" name="Google Shape;10437;p2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8" name="Google Shape;10438;p2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9" name="Google Shape;10439;p2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0" name="Google Shape;10440;p2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1" name="Google Shape;10441;p2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2" name="Google Shape;10442;p2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3" name="Google Shape;10443;p2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4" name="Google Shape;10444;p2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5" name="Google Shape;10445;p2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6" name="Google Shape;10446;p2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7" name="Google Shape;10447;p2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8" name="Google Shape;10448;p2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9" name="Google Shape;10449;p2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0" name="Google Shape;10450;p2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1" name="Google Shape;10451;p2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2" name="Google Shape;10452;p2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3" name="Google Shape;10453;p2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4" name="Google Shape;10454;p2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5" name="Google Shape;10455;p2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6" name="Google Shape;10456;p2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7" name="Google Shape;10457;p2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8" name="Google Shape;10458;p2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9" name="Google Shape;10459;p2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0" name="Google Shape;10460;p2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1" name="Google Shape;10461;p2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2" name="Google Shape;10462;p2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3" name="Google Shape;10463;p2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4" name="Google Shape;10464;p2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5" name="Google Shape;10465;p2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6" name="Google Shape;10466;p2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7" name="Google Shape;10467;p2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8" name="Google Shape;10468;p2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9" name="Google Shape;10469;p2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0" name="Google Shape;10470;p2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1" name="Google Shape;10471;p2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2" name="Google Shape;10472;p2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3" name="Google Shape;10473;p2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4" name="Google Shape;10474;p2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5" name="Google Shape;10475;p2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6" name="Google Shape;10476;p2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7" name="Google Shape;10477;p2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8" name="Google Shape;10478;p2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79" name="Google Shape;10479;p23"/>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80" name="Google Shape;10480;p23"/>
          <p:cNvSpPr txBox="1">
            <a:spLocks noGrp="1"/>
          </p:cNvSpPr>
          <p:nvPr>
            <p:ph type="subTitle" idx="1"/>
          </p:nvPr>
        </p:nvSpPr>
        <p:spPr>
          <a:xfrm>
            <a:off x="6964800" y="3194100"/>
            <a:ext cx="4267200" cy="109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81" name="Google Shape;10481;p23"/>
          <p:cNvSpPr txBox="1">
            <a:spLocks noGrp="1"/>
          </p:cNvSpPr>
          <p:nvPr>
            <p:ph type="title"/>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273677331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0482"/>
        <p:cNvGrpSpPr/>
        <p:nvPr/>
      </p:nvGrpSpPr>
      <p:grpSpPr>
        <a:xfrm>
          <a:off x="0" y="0"/>
          <a:ext cx="0" cy="0"/>
          <a:chOff x="0" y="0"/>
          <a:chExt cx="0" cy="0"/>
        </a:xfrm>
      </p:grpSpPr>
      <p:grpSp>
        <p:nvGrpSpPr>
          <p:cNvPr id="10483" name="Google Shape;10483;p24"/>
          <p:cNvGrpSpPr/>
          <p:nvPr/>
        </p:nvGrpSpPr>
        <p:grpSpPr>
          <a:xfrm>
            <a:off x="93404" y="101604"/>
            <a:ext cx="854033" cy="861433"/>
            <a:chOff x="2781975" y="3951500"/>
            <a:chExt cx="640525" cy="646075"/>
          </a:xfrm>
        </p:grpSpPr>
        <p:sp>
          <p:nvSpPr>
            <p:cNvPr id="10484" name="Google Shape;10484;p2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5" name="Google Shape;10485;p2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6" name="Google Shape;10486;p2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7" name="Google Shape;10487;p2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8" name="Google Shape;10488;p2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9" name="Google Shape;10489;p2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0" name="Google Shape;10490;p2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1" name="Google Shape;10491;p2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2" name="Google Shape;10492;p2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3" name="Google Shape;10493;p2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4" name="Google Shape;10494;p2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5" name="Google Shape;10495;p2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6" name="Google Shape;10496;p2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7" name="Google Shape;10497;p2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8" name="Google Shape;10498;p2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9" name="Google Shape;10499;p2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0" name="Google Shape;10500;p2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1" name="Google Shape;10501;p2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2" name="Google Shape;10502;p2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3" name="Google Shape;10503;p2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4" name="Google Shape;10504;p2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5" name="Google Shape;10505;p2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6" name="Google Shape;10506;p2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7" name="Google Shape;10507;p2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8" name="Google Shape;10508;p2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9" name="Google Shape;10509;p2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0" name="Google Shape;10510;p2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1" name="Google Shape;10511;p2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2" name="Google Shape;10512;p2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3" name="Google Shape;10513;p2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4" name="Google Shape;10514;p2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5" name="Google Shape;10515;p2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6" name="Google Shape;10516;p2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7" name="Google Shape;10517;p2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8" name="Google Shape;10518;p2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9" name="Google Shape;10519;p2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0" name="Google Shape;10520;p2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1" name="Google Shape;10521;p2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2" name="Google Shape;10522;p2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3" name="Google Shape;10523;p2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4" name="Google Shape;10524;p2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5" name="Google Shape;10525;p2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6" name="Google Shape;10526;p2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7" name="Google Shape;10527;p2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8" name="Google Shape;10528;p2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9" name="Google Shape;10529;p2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0" name="Google Shape;10530;p2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1" name="Google Shape;10531;p2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2" name="Google Shape;10532;p2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3" name="Google Shape;10533;p2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4" name="Google Shape;10534;p2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5" name="Google Shape;10535;p2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6" name="Google Shape;10536;p2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7" name="Google Shape;10537;p2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8" name="Google Shape;10538;p2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9" name="Google Shape;10539;p2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0" name="Google Shape;10540;p2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1" name="Google Shape;10541;p2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2" name="Google Shape;10542;p2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3" name="Google Shape;10543;p2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4" name="Google Shape;10544;p2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5" name="Google Shape;10545;p2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6" name="Google Shape;10546;p2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7" name="Google Shape;10547;p2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8" name="Google Shape;10548;p2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9" name="Google Shape;10549;p2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0" name="Google Shape;10550;p2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1" name="Google Shape;10551;p2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2" name="Google Shape;10552;p2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3" name="Google Shape;10553;p2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4" name="Google Shape;10554;p2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5" name="Google Shape;10555;p2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6" name="Google Shape;10556;p2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7" name="Google Shape;10557;p2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8" name="Google Shape;10558;p2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9" name="Google Shape;10559;p2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0" name="Google Shape;10560;p2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1" name="Google Shape;10561;p2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2" name="Google Shape;10562;p2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3" name="Google Shape;10563;p2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4" name="Google Shape;10564;p2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5" name="Google Shape;10565;p2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6" name="Google Shape;10566;p2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7" name="Google Shape;10567;p2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8" name="Google Shape;10568;p2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9" name="Google Shape;10569;p2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0" name="Google Shape;10570;p2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1" name="Google Shape;10571;p2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2" name="Google Shape;10572;p2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3" name="Google Shape;10573;p2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4" name="Google Shape;10574;p2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5" name="Google Shape;10575;p2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6" name="Google Shape;10576;p2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7" name="Google Shape;10577;p2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8" name="Google Shape;10578;p2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9" name="Google Shape;10579;p2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0" name="Google Shape;10580;p2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1" name="Google Shape;10581;p2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2" name="Google Shape;10582;p2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3" name="Google Shape;10583;p2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4" name="Google Shape;10584;p2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5" name="Google Shape;10585;p2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6" name="Google Shape;10586;p2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7" name="Google Shape;10587;p2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8" name="Google Shape;10588;p2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9" name="Google Shape;10589;p2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0" name="Google Shape;10590;p2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1" name="Google Shape;10591;p2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2" name="Google Shape;10592;p2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3" name="Google Shape;10593;p2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4" name="Google Shape;10594;p2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5" name="Google Shape;10595;p2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6" name="Google Shape;10596;p2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7" name="Google Shape;10597;p2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8" name="Google Shape;10598;p2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9" name="Google Shape;10599;p2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0" name="Google Shape;10600;p2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1" name="Google Shape;10601;p2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2" name="Google Shape;10602;p2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3" name="Google Shape;10603;p2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4" name="Google Shape;10604;p2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5" name="Google Shape;10605;p2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6" name="Google Shape;10606;p2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7" name="Google Shape;10607;p2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8" name="Google Shape;10608;p2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9" name="Google Shape;10609;p2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0" name="Google Shape;10610;p2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1" name="Google Shape;10611;p2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2" name="Google Shape;10612;p2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3" name="Google Shape;10613;p2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4" name="Google Shape;10614;p2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5" name="Google Shape;10615;p2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6" name="Google Shape;10616;p2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7" name="Google Shape;10617;p2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8" name="Google Shape;10618;p2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9" name="Google Shape;10619;p2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0" name="Google Shape;10620;p2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1" name="Google Shape;10621;p2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2" name="Google Shape;10622;p2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3" name="Google Shape;10623;p2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4" name="Google Shape;10624;p2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5" name="Google Shape;10625;p2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6" name="Google Shape;10626;p2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7" name="Google Shape;10627;p2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8" name="Google Shape;10628;p2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9" name="Google Shape;10629;p2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0" name="Google Shape;10630;p2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1" name="Google Shape;10631;p2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2" name="Google Shape;10632;p2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3" name="Google Shape;10633;p2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4" name="Google Shape;10634;p2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5" name="Google Shape;10635;p2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6" name="Google Shape;10636;p2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7" name="Google Shape;10637;p2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8" name="Google Shape;10638;p2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9" name="Google Shape;10639;p2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0" name="Google Shape;10640;p2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1" name="Google Shape;10641;p2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2" name="Google Shape;10642;p2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3" name="Google Shape;10643;p2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4" name="Google Shape;10644;p2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5" name="Google Shape;10645;p2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6" name="Google Shape;10646;p2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7" name="Google Shape;10647;p2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8" name="Google Shape;10648;p2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9" name="Google Shape;10649;p2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0" name="Google Shape;10650;p2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1" name="Google Shape;10651;p2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2" name="Google Shape;10652;p2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3" name="Google Shape;10653;p2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4" name="Google Shape;10654;p2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5" name="Google Shape;10655;p2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6" name="Google Shape;10656;p2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7" name="Google Shape;10657;p2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8" name="Google Shape;10658;p2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9" name="Google Shape;10659;p2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0" name="Google Shape;10660;p2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1" name="Google Shape;10661;p2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2" name="Google Shape;10662;p2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3" name="Google Shape;10663;p2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4" name="Google Shape;10664;p2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5" name="Google Shape;10665;p2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6" name="Google Shape;10666;p2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7" name="Google Shape;10667;p2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8" name="Google Shape;10668;p2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9" name="Google Shape;10669;p2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0" name="Google Shape;10670;p2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1" name="Google Shape;10671;p2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2" name="Google Shape;10672;p2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3" name="Google Shape;10673;p2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4" name="Google Shape;10674;p2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5" name="Google Shape;10675;p2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6" name="Google Shape;10676;p2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7" name="Google Shape;10677;p2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8" name="Google Shape;10678;p2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9" name="Google Shape;10679;p2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0" name="Google Shape;10680;p2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1" name="Google Shape;10681;p2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2" name="Google Shape;10682;p2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3" name="Google Shape;10683;p2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4" name="Google Shape;10684;p2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5" name="Google Shape;10685;p2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6" name="Google Shape;10686;p2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7" name="Google Shape;10687;p2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8" name="Google Shape;10688;p2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9" name="Google Shape;10689;p2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0" name="Google Shape;10690;p2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1" name="Google Shape;10691;p2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2" name="Google Shape;10692;p2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3" name="Google Shape;10693;p2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4" name="Google Shape;10694;p2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5" name="Google Shape;10695;p2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6" name="Google Shape;10696;p2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7" name="Google Shape;10697;p2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8" name="Google Shape;10698;p2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9" name="Google Shape;10699;p2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0" name="Google Shape;10700;p2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1" name="Google Shape;10701;p2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2" name="Google Shape;10702;p2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3" name="Google Shape;10703;p2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4" name="Google Shape;10704;p2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5" name="Google Shape;10705;p2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6" name="Google Shape;10706;p2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7" name="Google Shape;10707;p2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8" name="Google Shape;10708;p2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9" name="Google Shape;10709;p2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0" name="Google Shape;10710;p2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1" name="Google Shape;10711;p2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2" name="Google Shape;10712;p2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3" name="Google Shape;10713;p2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4" name="Google Shape;10714;p2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5" name="Google Shape;10715;p2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6" name="Google Shape;10716;p2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7" name="Google Shape;10717;p2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8" name="Google Shape;10718;p2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9" name="Google Shape;10719;p2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0" name="Google Shape;10720;p2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1" name="Google Shape;10721;p2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2" name="Google Shape;10722;p2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3" name="Google Shape;10723;p2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4" name="Google Shape;10724;p2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5" name="Google Shape;10725;p2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6" name="Google Shape;10726;p2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7" name="Google Shape;10727;p2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8" name="Google Shape;10728;p2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9" name="Google Shape;10729;p2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0" name="Google Shape;10730;p2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1" name="Google Shape;10731;p2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2" name="Google Shape;10732;p2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3" name="Google Shape;10733;p2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4" name="Google Shape;10734;p2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5" name="Google Shape;10735;p2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6" name="Google Shape;10736;p2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7" name="Google Shape;10737;p2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8" name="Google Shape;10738;p2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9" name="Google Shape;10739;p2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740" name="Google Shape;10740;p24"/>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41" name="Google Shape;10741;p24"/>
          <p:cNvSpPr txBox="1">
            <a:spLocks noGrp="1"/>
          </p:cNvSpPr>
          <p:nvPr>
            <p:ph type="subTitle" idx="1"/>
          </p:nvPr>
        </p:nvSpPr>
        <p:spPr>
          <a:xfrm>
            <a:off x="960000" y="3194100"/>
            <a:ext cx="4267200" cy="10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42" name="Google Shape;10742;p24"/>
          <p:cNvSpPr txBox="1">
            <a:spLocks noGrp="1"/>
          </p:cNvSpPr>
          <p:nvPr>
            <p:ph type="title"/>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28881401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053"/>
        <p:cNvGrpSpPr/>
        <p:nvPr/>
      </p:nvGrpSpPr>
      <p:grpSpPr>
        <a:xfrm>
          <a:off x="0" y="0"/>
          <a:ext cx="0" cy="0"/>
          <a:chOff x="0" y="0"/>
          <a:chExt cx="0" cy="0"/>
        </a:xfrm>
      </p:grpSpPr>
      <p:grpSp>
        <p:nvGrpSpPr>
          <p:cNvPr id="1054" name="Google Shape;1054;p3"/>
          <p:cNvGrpSpPr/>
          <p:nvPr/>
        </p:nvGrpSpPr>
        <p:grpSpPr>
          <a:xfrm>
            <a:off x="6328389" y="719994"/>
            <a:ext cx="5417971" cy="5418017"/>
            <a:chOff x="2540241" y="539995"/>
            <a:chExt cx="4063478" cy="4063513"/>
          </a:xfrm>
        </p:grpSpPr>
        <p:grpSp>
          <p:nvGrpSpPr>
            <p:cNvPr id="1055" name="Google Shape;1055;p3"/>
            <p:cNvGrpSpPr/>
            <p:nvPr/>
          </p:nvGrpSpPr>
          <p:grpSpPr>
            <a:xfrm>
              <a:off x="2693235" y="703668"/>
              <a:ext cx="885398" cy="893069"/>
              <a:chOff x="2781975" y="3951500"/>
              <a:chExt cx="640525" cy="646075"/>
            </a:xfrm>
          </p:grpSpPr>
          <p:sp>
            <p:nvSpPr>
              <p:cNvPr id="1056" name="Google Shape;1056;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2" name="Google Shape;1312;p3"/>
            <p:cNvGrpSpPr/>
            <p:nvPr/>
          </p:nvGrpSpPr>
          <p:grpSpPr>
            <a:xfrm>
              <a:off x="5652643" y="1012843"/>
              <a:ext cx="885398" cy="893069"/>
              <a:chOff x="2781975" y="3951500"/>
              <a:chExt cx="640525" cy="646075"/>
            </a:xfrm>
          </p:grpSpPr>
          <p:sp>
            <p:nvSpPr>
              <p:cNvPr id="1313" name="Google Shape;1313;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3"/>
            <p:cNvGrpSpPr/>
            <p:nvPr/>
          </p:nvGrpSpPr>
          <p:grpSpPr>
            <a:xfrm>
              <a:off x="5673099" y="3256281"/>
              <a:ext cx="885398" cy="893069"/>
              <a:chOff x="2781975" y="3951500"/>
              <a:chExt cx="640525" cy="646075"/>
            </a:xfrm>
          </p:grpSpPr>
          <p:sp>
            <p:nvSpPr>
              <p:cNvPr id="1570" name="Google Shape;1570;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6" name="Google Shape;1826;p3"/>
            <p:cNvGrpSpPr/>
            <p:nvPr/>
          </p:nvGrpSpPr>
          <p:grpSpPr>
            <a:xfrm>
              <a:off x="2672770" y="3466944"/>
              <a:ext cx="885398" cy="893069"/>
              <a:chOff x="2781975" y="3951500"/>
              <a:chExt cx="640525" cy="646075"/>
            </a:xfrm>
          </p:grpSpPr>
          <p:sp>
            <p:nvSpPr>
              <p:cNvPr id="1827" name="Google Shape;1827;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3" name="Google Shape;2083;p3"/>
            <p:cNvGrpSpPr/>
            <p:nvPr/>
          </p:nvGrpSpPr>
          <p:grpSpPr>
            <a:xfrm>
              <a:off x="2540241" y="539995"/>
              <a:ext cx="4063478" cy="4063513"/>
              <a:chOff x="3218850" y="1285900"/>
              <a:chExt cx="2939650" cy="2939675"/>
            </a:xfrm>
          </p:grpSpPr>
          <p:sp>
            <p:nvSpPr>
              <p:cNvPr id="2084" name="Google Shape;2084;p3"/>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88" name="Google Shape;2088;p3"/>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96" name="Google Shape;2096;p3"/>
          <p:cNvSpPr txBox="1">
            <a:spLocks noGrp="1"/>
          </p:cNvSpPr>
          <p:nvPr>
            <p:ph type="title"/>
          </p:nvPr>
        </p:nvSpPr>
        <p:spPr>
          <a:xfrm>
            <a:off x="2316567" y="2453600"/>
            <a:ext cx="7558800" cy="1219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spcBef>
                <a:spcPts val="0"/>
              </a:spcBef>
              <a:spcAft>
                <a:spcPts val="0"/>
              </a:spcAft>
              <a:buSzPts val="3600"/>
              <a:buNone/>
              <a:defRPr sz="4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097" name="Google Shape;2097;p3"/>
          <p:cNvSpPr txBox="1">
            <a:spLocks noGrp="1"/>
          </p:cNvSpPr>
          <p:nvPr>
            <p:ph type="title" idx="2" hasCustomPrompt="1"/>
          </p:nvPr>
        </p:nvSpPr>
        <p:spPr>
          <a:xfrm>
            <a:off x="1488305" y="1222081"/>
            <a:ext cx="3048000" cy="1854400"/>
          </a:xfrm>
          <a:prstGeom prst="rect">
            <a:avLst/>
          </a:prstGeom>
          <a:noFill/>
          <a:ln>
            <a:noFill/>
          </a:ln>
        </p:spPr>
        <p:txBody>
          <a:bodyPr spcFirstLastPara="1" wrap="square" lIns="91425" tIns="45700" rIns="91425" bIns="91425" anchor="ctr" anchorCtr="0">
            <a:noAutofit/>
          </a:bodyPr>
          <a:lstStyle>
            <a:lvl1pPr lvl="0" rtl="0">
              <a:spcBef>
                <a:spcPts val="0"/>
              </a:spcBef>
              <a:spcAft>
                <a:spcPts val="0"/>
              </a:spcAft>
              <a:buSzPts val="6000"/>
              <a:buNone/>
              <a:defRPr sz="20000">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098" name="Google Shape;2098;p3"/>
          <p:cNvSpPr txBox="1">
            <a:spLocks noGrp="1"/>
          </p:cNvSpPr>
          <p:nvPr>
            <p:ph type="subTitle" idx="1"/>
          </p:nvPr>
        </p:nvSpPr>
        <p:spPr>
          <a:xfrm>
            <a:off x="2316633" y="3672800"/>
            <a:ext cx="7558800" cy="731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891723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743"/>
        <p:cNvGrpSpPr/>
        <p:nvPr/>
      </p:nvGrpSpPr>
      <p:grpSpPr>
        <a:xfrm>
          <a:off x="0" y="0"/>
          <a:ext cx="0" cy="0"/>
          <a:chOff x="0" y="0"/>
          <a:chExt cx="0" cy="0"/>
        </a:xfrm>
      </p:grpSpPr>
      <p:grpSp>
        <p:nvGrpSpPr>
          <p:cNvPr id="10744" name="Google Shape;10744;p25"/>
          <p:cNvGrpSpPr/>
          <p:nvPr/>
        </p:nvGrpSpPr>
        <p:grpSpPr>
          <a:xfrm>
            <a:off x="93404" y="101604"/>
            <a:ext cx="854033" cy="861433"/>
            <a:chOff x="2781975" y="3951500"/>
            <a:chExt cx="640525" cy="646075"/>
          </a:xfrm>
        </p:grpSpPr>
        <p:sp>
          <p:nvSpPr>
            <p:cNvPr id="10745" name="Google Shape;10745;p2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6" name="Google Shape;10746;p2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7" name="Google Shape;10747;p2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8" name="Google Shape;10748;p2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9" name="Google Shape;10749;p2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0" name="Google Shape;10750;p2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1" name="Google Shape;10751;p2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2" name="Google Shape;10752;p2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3" name="Google Shape;10753;p2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4" name="Google Shape;10754;p2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5" name="Google Shape;10755;p2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6" name="Google Shape;10756;p2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7" name="Google Shape;10757;p2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8" name="Google Shape;10758;p2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9" name="Google Shape;10759;p2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0" name="Google Shape;10760;p2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1" name="Google Shape;10761;p2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2" name="Google Shape;10762;p2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3" name="Google Shape;10763;p2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4" name="Google Shape;10764;p2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5" name="Google Shape;10765;p2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6" name="Google Shape;10766;p2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7" name="Google Shape;10767;p2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8" name="Google Shape;10768;p2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9" name="Google Shape;10769;p2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0" name="Google Shape;10770;p2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1" name="Google Shape;10771;p2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2" name="Google Shape;10772;p2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3" name="Google Shape;10773;p2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4" name="Google Shape;10774;p2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5" name="Google Shape;10775;p2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6" name="Google Shape;10776;p2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7" name="Google Shape;10777;p2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8" name="Google Shape;10778;p2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9" name="Google Shape;10779;p2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0" name="Google Shape;10780;p2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1" name="Google Shape;10781;p2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2" name="Google Shape;10782;p2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3" name="Google Shape;10783;p2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4" name="Google Shape;10784;p2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5" name="Google Shape;10785;p2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6" name="Google Shape;10786;p2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7" name="Google Shape;10787;p2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8" name="Google Shape;10788;p2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9" name="Google Shape;10789;p2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0" name="Google Shape;10790;p2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1" name="Google Shape;10791;p2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2" name="Google Shape;10792;p2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3" name="Google Shape;10793;p2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4" name="Google Shape;10794;p2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5" name="Google Shape;10795;p2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6" name="Google Shape;10796;p2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7" name="Google Shape;10797;p2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8" name="Google Shape;10798;p2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9" name="Google Shape;10799;p2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0" name="Google Shape;10800;p2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1" name="Google Shape;10801;p2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2" name="Google Shape;10802;p2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3" name="Google Shape;10803;p2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4" name="Google Shape;10804;p2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5" name="Google Shape;10805;p2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6" name="Google Shape;10806;p2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7" name="Google Shape;10807;p2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8" name="Google Shape;10808;p2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9" name="Google Shape;10809;p2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0" name="Google Shape;10810;p2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1" name="Google Shape;10811;p2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2" name="Google Shape;10812;p2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3" name="Google Shape;10813;p2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4" name="Google Shape;10814;p2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5" name="Google Shape;10815;p2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6" name="Google Shape;10816;p2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7" name="Google Shape;10817;p2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8" name="Google Shape;10818;p2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9" name="Google Shape;10819;p2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0" name="Google Shape;10820;p2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1" name="Google Shape;10821;p2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2" name="Google Shape;10822;p2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3" name="Google Shape;10823;p2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4" name="Google Shape;10824;p2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5" name="Google Shape;10825;p2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6" name="Google Shape;10826;p2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7" name="Google Shape;10827;p2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8" name="Google Shape;10828;p2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9" name="Google Shape;10829;p2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0" name="Google Shape;10830;p2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1" name="Google Shape;10831;p2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2" name="Google Shape;10832;p2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3" name="Google Shape;10833;p2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4" name="Google Shape;10834;p2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5" name="Google Shape;10835;p2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6" name="Google Shape;10836;p2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7" name="Google Shape;10837;p2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8" name="Google Shape;10838;p2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9" name="Google Shape;10839;p2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0" name="Google Shape;10840;p2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1" name="Google Shape;10841;p2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2" name="Google Shape;10842;p2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3" name="Google Shape;10843;p2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4" name="Google Shape;10844;p2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5" name="Google Shape;10845;p2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6" name="Google Shape;10846;p2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7" name="Google Shape;10847;p2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8" name="Google Shape;10848;p2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9" name="Google Shape;10849;p2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0" name="Google Shape;10850;p2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1" name="Google Shape;10851;p2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2" name="Google Shape;10852;p2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3" name="Google Shape;10853;p2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4" name="Google Shape;10854;p2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5" name="Google Shape;10855;p2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6" name="Google Shape;10856;p2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7" name="Google Shape;10857;p2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8" name="Google Shape;10858;p2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9" name="Google Shape;10859;p2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0" name="Google Shape;10860;p2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1" name="Google Shape;10861;p2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2" name="Google Shape;10862;p2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3" name="Google Shape;10863;p2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4" name="Google Shape;10864;p2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5" name="Google Shape;10865;p2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6" name="Google Shape;10866;p2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7" name="Google Shape;10867;p2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8" name="Google Shape;10868;p2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9" name="Google Shape;10869;p2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0" name="Google Shape;10870;p2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1" name="Google Shape;10871;p2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2" name="Google Shape;10872;p2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3" name="Google Shape;10873;p2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4" name="Google Shape;10874;p2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5" name="Google Shape;10875;p2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6" name="Google Shape;10876;p2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7" name="Google Shape;10877;p2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8" name="Google Shape;10878;p2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9" name="Google Shape;10879;p2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0" name="Google Shape;10880;p2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1" name="Google Shape;10881;p2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2" name="Google Shape;10882;p2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3" name="Google Shape;10883;p2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4" name="Google Shape;10884;p2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5" name="Google Shape;10885;p2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6" name="Google Shape;10886;p2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7" name="Google Shape;10887;p2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8" name="Google Shape;10888;p2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9" name="Google Shape;10889;p2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0" name="Google Shape;10890;p2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1" name="Google Shape;10891;p2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2" name="Google Shape;10892;p2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3" name="Google Shape;10893;p2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4" name="Google Shape;10894;p2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5" name="Google Shape;10895;p2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6" name="Google Shape;10896;p2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7" name="Google Shape;10897;p2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8" name="Google Shape;10898;p2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9" name="Google Shape;10899;p2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0" name="Google Shape;10900;p2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1" name="Google Shape;10901;p2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2" name="Google Shape;10902;p2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3" name="Google Shape;10903;p2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4" name="Google Shape;10904;p2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5" name="Google Shape;10905;p2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6" name="Google Shape;10906;p2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7" name="Google Shape;10907;p2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8" name="Google Shape;10908;p2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9" name="Google Shape;10909;p2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0" name="Google Shape;10910;p2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1" name="Google Shape;10911;p2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2" name="Google Shape;10912;p2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3" name="Google Shape;10913;p2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4" name="Google Shape;10914;p2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5" name="Google Shape;10915;p2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6" name="Google Shape;10916;p2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7" name="Google Shape;10917;p2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8" name="Google Shape;10918;p2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9" name="Google Shape;10919;p2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0" name="Google Shape;10920;p2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1" name="Google Shape;10921;p2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2" name="Google Shape;10922;p2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3" name="Google Shape;10923;p2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4" name="Google Shape;10924;p2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5" name="Google Shape;10925;p2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6" name="Google Shape;10926;p2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7" name="Google Shape;10927;p2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8" name="Google Shape;10928;p2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9" name="Google Shape;10929;p2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0" name="Google Shape;10930;p2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1" name="Google Shape;10931;p2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2" name="Google Shape;10932;p2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3" name="Google Shape;10933;p2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4" name="Google Shape;10934;p2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5" name="Google Shape;10935;p2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6" name="Google Shape;10936;p2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7" name="Google Shape;10937;p2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8" name="Google Shape;10938;p2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9" name="Google Shape;10939;p2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0" name="Google Shape;10940;p2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1" name="Google Shape;10941;p2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2" name="Google Shape;10942;p2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3" name="Google Shape;10943;p2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4" name="Google Shape;10944;p2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5" name="Google Shape;10945;p2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6" name="Google Shape;10946;p2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7" name="Google Shape;10947;p2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8" name="Google Shape;10948;p2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9" name="Google Shape;10949;p2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0" name="Google Shape;10950;p2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1" name="Google Shape;10951;p2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2" name="Google Shape;10952;p2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3" name="Google Shape;10953;p2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4" name="Google Shape;10954;p2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5" name="Google Shape;10955;p2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6" name="Google Shape;10956;p2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7" name="Google Shape;10957;p2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8" name="Google Shape;10958;p2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9" name="Google Shape;10959;p2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0" name="Google Shape;10960;p2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1" name="Google Shape;10961;p2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2" name="Google Shape;10962;p2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3" name="Google Shape;10963;p2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4" name="Google Shape;10964;p2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5" name="Google Shape;10965;p2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6" name="Google Shape;10966;p2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7" name="Google Shape;10967;p2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8" name="Google Shape;10968;p2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9" name="Google Shape;10969;p2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0" name="Google Shape;10970;p2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1" name="Google Shape;10971;p2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2" name="Google Shape;10972;p2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3" name="Google Shape;10973;p2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4" name="Google Shape;10974;p2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5" name="Google Shape;10975;p2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6" name="Google Shape;10976;p2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7" name="Google Shape;10977;p2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8" name="Google Shape;10978;p2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9" name="Google Shape;10979;p2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0" name="Google Shape;10980;p2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1" name="Google Shape;10981;p2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2" name="Google Shape;10982;p2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3" name="Google Shape;10983;p2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4" name="Google Shape;10984;p2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5" name="Google Shape;10985;p2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6" name="Google Shape;10986;p2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7" name="Google Shape;10987;p2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8" name="Google Shape;10988;p2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9" name="Google Shape;10989;p2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0" name="Google Shape;10990;p2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1" name="Google Shape;10991;p2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2" name="Google Shape;10992;p2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3" name="Google Shape;10993;p2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4" name="Google Shape;10994;p2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5" name="Google Shape;10995;p2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6" name="Google Shape;10996;p2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7" name="Google Shape;10997;p2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8" name="Google Shape;10998;p2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9" name="Google Shape;10999;p2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0" name="Google Shape;11000;p2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01" name="Google Shape;11001;p25"/>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02" name="Google Shape;11002;p25"/>
          <p:cNvSpPr txBox="1">
            <a:spLocks noGrp="1"/>
          </p:cNvSpPr>
          <p:nvPr>
            <p:ph type="title"/>
          </p:nvPr>
        </p:nvSpPr>
        <p:spPr>
          <a:xfrm>
            <a:off x="1414000" y="1487984"/>
            <a:ext cx="2194400" cy="6096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003" name="Google Shape;11003;p25"/>
          <p:cNvSpPr txBox="1">
            <a:spLocks noGrp="1"/>
          </p:cNvSpPr>
          <p:nvPr>
            <p:ph type="subTitle" idx="1"/>
          </p:nvPr>
        </p:nvSpPr>
        <p:spPr>
          <a:xfrm>
            <a:off x="1414000" y="2097584"/>
            <a:ext cx="21944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4" name="Google Shape;11004;p25"/>
          <p:cNvSpPr txBox="1">
            <a:spLocks noGrp="1"/>
          </p:cNvSpPr>
          <p:nvPr>
            <p:ph type="title" idx="2"/>
          </p:nvPr>
        </p:nvSpPr>
        <p:spPr>
          <a:xfrm>
            <a:off x="1414000" y="3251451"/>
            <a:ext cx="2194400" cy="6096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005" name="Google Shape;11005;p25"/>
          <p:cNvSpPr txBox="1">
            <a:spLocks noGrp="1"/>
          </p:cNvSpPr>
          <p:nvPr>
            <p:ph type="subTitle" idx="3"/>
          </p:nvPr>
        </p:nvSpPr>
        <p:spPr>
          <a:xfrm>
            <a:off x="1414000" y="3861051"/>
            <a:ext cx="21944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6" name="Google Shape;11006;p25"/>
          <p:cNvSpPr txBox="1">
            <a:spLocks noGrp="1"/>
          </p:cNvSpPr>
          <p:nvPr>
            <p:ph type="title" idx="4"/>
          </p:nvPr>
        </p:nvSpPr>
        <p:spPr>
          <a:xfrm>
            <a:off x="1414000" y="4994317"/>
            <a:ext cx="2194400" cy="6096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007" name="Google Shape;11007;p25"/>
          <p:cNvSpPr txBox="1">
            <a:spLocks noGrp="1"/>
          </p:cNvSpPr>
          <p:nvPr>
            <p:ph type="subTitle" idx="5"/>
          </p:nvPr>
        </p:nvSpPr>
        <p:spPr>
          <a:xfrm>
            <a:off x="1414000" y="5603917"/>
            <a:ext cx="21944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8" name="Google Shape;11008;p25"/>
          <p:cNvSpPr txBox="1">
            <a:spLocks noGrp="1"/>
          </p:cNvSpPr>
          <p:nvPr>
            <p:ph type="title" idx="6"/>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009" name="Google Shape;11009;p25"/>
          <p:cNvCxnSpPr/>
          <p:nvPr/>
        </p:nvCxnSpPr>
        <p:spPr>
          <a:xfrm>
            <a:off x="4571967" y="1266233"/>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010" name="Google Shape;11010;p25"/>
          <p:cNvCxnSpPr/>
          <p:nvPr/>
        </p:nvCxnSpPr>
        <p:spPr>
          <a:xfrm>
            <a:off x="450800" y="4729333"/>
            <a:ext cx="4120800" cy="0"/>
          </a:xfrm>
          <a:prstGeom prst="straightConnector1">
            <a:avLst/>
          </a:prstGeom>
          <a:noFill/>
          <a:ln w="19050" cap="flat" cmpd="sng">
            <a:solidFill>
              <a:schemeClr val="dk1"/>
            </a:solidFill>
            <a:prstDash val="solid"/>
            <a:round/>
            <a:headEnd type="none" w="med" len="med"/>
            <a:tailEnd type="none" w="med" len="med"/>
          </a:ln>
        </p:spPr>
      </p:cxnSp>
      <p:cxnSp>
        <p:nvCxnSpPr>
          <p:cNvPr id="11011" name="Google Shape;11011;p25"/>
          <p:cNvCxnSpPr/>
          <p:nvPr/>
        </p:nvCxnSpPr>
        <p:spPr>
          <a:xfrm>
            <a:off x="450800" y="2992800"/>
            <a:ext cx="4120800" cy="0"/>
          </a:xfrm>
          <a:prstGeom prst="straightConnector1">
            <a:avLst/>
          </a:prstGeom>
          <a:noFill/>
          <a:ln w="19050" cap="flat" cmpd="sng">
            <a:solidFill>
              <a:schemeClr val="dk1"/>
            </a:solidFill>
            <a:prstDash val="solid"/>
            <a:round/>
            <a:headEnd type="none" w="med" len="med"/>
            <a:tailEnd type="none" w="med" len="med"/>
          </a:ln>
        </p:spPr>
      </p:cxnSp>
      <p:sp>
        <p:nvSpPr>
          <p:cNvPr id="11012" name="Google Shape;11012;p25"/>
          <p:cNvSpPr txBox="1">
            <a:spLocks noGrp="1"/>
          </p:cNvSpPr>
          <p:nvPr>
            <p:ph type="subTitle" idx="7"/>
          </p:nvPr>
        </p:nvSpPr>
        <p:spPr>
          <a:xfrm>
            <a:off x="10012800" y="3260784"/>
            <a:ext cx="1219200" cy="10972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7667982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1013"/>
        <p:cNvGrpSpPr/>
        <p:nvPr/>
      </p:nvGrpSpPr>
      <p:grpSpPr>
        <a:xfrm>
          <a:off x="0" y="0"/>
          <a:ext cx="0" cy="0"/>
          <a:chOff x="0" y="0"/>
          <a:chExt cx="0" cy="0"/>
        </a:xfrm>
      </p:grpSpPr>
      <p:grpSp>
        <p:nvGrpSpPr>
          <p:cNvPr id="11014" name="Google Shape;11014;p26"/>
          <p:cNvGrpSpPr/>
          <p:nvPr/>
        </p:nvGrpSpPr>
        <p:grpSpPr>
          <a:xfrm>
            <a:off x="93404" y="101604"/>
            <a:ext cx="854033" cy="861433"/>
            <a:chOff x="2781975" y="3951500"/>
            <a:chExt cx="640525" cy="646075"/>
          </a:xfrm>
        </p:grpSpPr>
        <p:sp>
          <p:nvSpPr>
            <p:cNvPr id="11015" name="Google Shape;11015;p2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6" name="Google Shape;11016;p2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7" name="Google Shape;11017;p2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8" name="Google Shape;11018;p2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9" name="Google Shape;11019;p2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0" name="Google Shape;11020;p2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1" name="Google Shape;11021;p2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2" name="Google Shape;11022;p2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3" name="Google Shape;11023;p2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4" name="Google Shape;11024;p2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5" name="Google Shape;11025;p2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6" name="Google Shape;11026;p2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7" name="Google Shape;11027;p2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8" name="Google Shape;11028;p2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9" name="Google Shape;11029;p2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0" name="Google Shape;11030;p2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1" name="Google Shape;11031;p2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2" name="Google Shape;11032;p2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3" name="Google Shape;11033;p2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4" name="Google Shape;11034;p2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5" name="Google Shape;11035;p2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6" name="Google Shape;11036;p2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7" name="Google Shape;11037;p2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8" name="Google Shape;11038;p2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9" name="Google Shape;11039;p2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0" name="Google Shape;11040;p2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1" name="Google Shape;11041;p2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2" name="Google Shape;11042;p2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3" name="Google Shape;11043;p2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4" name="Google Shape;11044;p2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5" name="Google Shape;11045;p2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6" name="Google Shape;11046;p2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7" name="Google Shape;11047;p2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8" name="Google Shape;11048;p2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9" name="Google Shape;11049;p2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0" name="Google Shape;11050;p2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1" name="Google Shape;11051;p2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2" name="Google Shape;11052;p2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3" name="Google Shape;11053;p2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4" name="Google Shape;11054;p2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5" name="Google Shape;11055;p2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6" name="Google Shape;11056;p2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7" name="Google Shape;11057;p2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8" name="Google Shape;11058;p2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9" name="Google Shape;11059;p2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0" name="Google Shape;11060;p2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1" name="Google Shape;11061;p2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2" name="Google Shape;11062;p2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3" name="Google Shape;11063;p2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4" name="Google Shape;11064;p2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5" name="Google Shape;11065;p2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6" name="Google Shape;11066;p2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7" name="Google Shape;11067;p2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8" name="Google Shape;11068;p2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9" name="Google Shape;11069;p2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0" name="Google Shape;11070;p2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1" name="Google Shape;11071;p2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2" name="Google Shape;11072;p2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3" name="Google Shape;11073;p2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4" name="Google Shape;11074;p2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5" name="Google Shape;11075;p2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6" name="Google Shape;11076;p2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7" name="Google Shape;11077;p2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8" name="Google Shape;11078;p2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9" name="Google Shape;11079;p2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0" name="Google Shape;11080;p2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1" name="Google Shape;11081;p2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2" name="Google Shape;11082;p2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3" name="Google Shape;11083;p2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2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2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2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2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2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2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2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2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2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2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2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2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2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2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2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2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2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2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2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2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2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2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2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2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2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2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2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2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2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2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2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2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2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2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2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2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2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2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2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2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2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2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2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2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2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2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2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2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2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2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2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2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2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2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2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2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2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2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2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2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2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2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2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2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2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2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2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2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2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2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2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2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2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2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2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2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2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2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2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2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2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2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2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2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2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2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2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2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2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2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2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2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2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2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2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2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2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2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2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2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2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2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2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2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2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2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2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2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2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2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2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2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2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2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2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2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2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2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2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2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2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2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2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2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2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2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2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2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2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2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2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2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2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2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2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2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2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2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2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2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2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2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2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2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2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2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2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2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2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2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2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2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2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2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2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2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2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2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2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2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2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2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2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2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2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2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2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2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2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2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2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2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2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2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2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2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2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2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2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2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2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2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2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2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2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2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2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71" name="Google Shape;11271;p26"/>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72" name="Google Shape;11272;p26"/>
          <p:cNvSpPr txBox="1">
            <a:spLocks noGrp="1"/>
          </p:cNvSpPr>
          <p:nvPr>
            <p:ph type="title"/>
          </p:nvPr>
        </p:nvSpPr>
        <p:spPr>
          <a:xfrm>
            <a:off x="452167" y="1266233"/>
            <a:ext cx="3767600" cy="853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273" name="Google Shape;11273;p26"/>
          <p:cNvSpPr txBox="1">
            <a:spLocks noGrp="1"/>
          </p:cNvSpPr>
          <p:nvPr>
            <p:ph type="subTitle" idx="1"/>
          </p:nvPr>
        </p:nvSpPr>
        <p:spPr>
          <a:xfrm>
            <a:off x="452167" y="5505023"/>
            <a:ext cx="3752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4" name="Google Shape;11274;p26"/>
          <p:cNvSpPr txBox="1">
            <a:spLocks noGrp="1"/>
          </p:cNvSpPr>
          <p:nvPr>
            <p:ph type="title" idx="2"/>
          </p:nvPr>
        </p:nvSpPr>
        <p:spPr>
          <a:xfrm>
            <a:off x="4212100" y="1266233"/>
            <a:ext cx="3767600" cy="853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275" name="Google Shape;11275;p26"/>
          <p:cNvSpPr txBox="1">
            <a:spLocks noGrp="1"/>
          </p:cNvSpPr>
          <p:nvPr>
            <p:ph type="subTitle" idx="3"/>
          </p:nvPr>
        </p:nvSpPr>
        <p:spPr>
          <a:xfrm>
            <a:off x="4219600" y="5505023"/>
            <a:ext cx="3752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6" name="Google Shape;11276;p26"/>
          <p:cNvSpPr txBox="1">
            <a:spLocks noGrp="1"/>
          </p:cNvSpPr>
          <p:nvPr>
            <p:ph type="title" idx="4"/>
          </p:nvPr>
        </p:nvSpPr>
        <p:spPr>
          <a:xfrm>
            <a:off x="7979700" y="1266233"/>
            <a:ext cx="3760400" cy="853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277" name="Google Shape;11277;p26"/>
          <p:cNvSpPr txBox="1">
            <a:spLocks noGrp="1"/>
          </p:cNvSpPr>
          <p:nvPr>
            <p:ph type="subTitle" idx="5"/>
          </p:nvPr>
        </p:nvSpPr>
        <p:spPr>
          <a:xfrm>
            <a:off x="7987033" y="5505023"/>
            <a:ext cx="3752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8" name="Google Shape;11278;p26"/>
          <p:cNvSpPr txBox="1">
            <a:spLocks noGrp="1"/>
          </p:cNvSpPr>
          <p:nvPr>
            <p:ph type="title" idx="6"/>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279" name="Google Shape;11279;p26"/>
          <p:cNvCxnSpPr/>
          <p:nvPr/>
        </p:nvCxnSpPr>
        <p:spPr>
          <a:xfrm>
            <a:off x="4212605" y="1266233"/>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280" name="Google Shape;11280;p26"/>
          <p:cNvCxnSpPr/>
          <p:nvPr/>
        </p:nvCxnSpPr>
        <p:spPr>
          <a:xfrm>
            <a:off x="7979405" y="1266233"/>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281" name="Google Shape;11281;p26"/>
          <p:cNvCxnSpPr/>
          <p:nvPr/>
        </p:nvCxnSpPr>
        <p:spPr>
          <a:xfrm>
            <a:off x="450800" y="5387467"/>
            <a:ext cx="11290400" cy="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10419175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1282"/>
        <p:cNvGrpSpPr/>
        <p:nvPr/>
      </p:nvGrpSpPr>
      <p:grpSpPr>
        <a:xfrm>
          <a:off x="0" y="0"/>
          <a:ext cx="0" cy="0"/>
          <a:chOff x="0" y="0"/>
          <a:chExt cx="0" cy="0"/>
        </a:xfrm>
      </p:grpSpPr>
      <p:grpSp>
        <p:nvGrpSpPr>
          <p:cNvPr id="11283" name="Google Shape;11283;p27"/>
          <p:cNvGrpSpPr/>
          <p:nvPr/>
        </p:nvGrpSpPr>
        <p:grpSpPr>
          <a:xfrm>
            <a:off x="93404" y="101604"/>
            <a:ext cx="854033" cy="861433"/>
            <a:chOff x="2781975" y="3951500"/>
            <a:chExt cx="640525" cy="646075"/>
          </a:xfrm>
        </p:grpSpPr>
        <p:sp>
          <p:nvSpPr>
            <p:cNvPr id="11284" name="Google Shape;11284;p27"/>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27"/>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27"/>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27"/>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8" name="Google Shape;11288;p27"/>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9" name="Google Shape;11289;p27"/>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0" name="Google Shape;11290;p27"/>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1" name="Google Shape;11291;p27"/>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2" name="Google Shape;11292;p27"/>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3" name="Google Shape;11293;p27"/>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4" name="Google Shape;11294;p27"/>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5" name="Google Shape;11295;p27"/>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6" name="Google Shape;11296;p27"/>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7" name="Google Shape;11297;p27"/>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8" name="Google Shape;11298;p27"/>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9" name="Google Shape;11299;p27"/>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27"/>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27"/>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27"/>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27"/>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27"/>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27"/>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27"/>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27"/>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27"/>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27"/>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27"/>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27"/>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27"/>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27"/>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27"/>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27"/>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27"/>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27"/>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27"/>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27"/>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27"/>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27"/>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27"/>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27"/>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27"/>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27"/>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27"/>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27"/>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27"/>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27"/>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27"/>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27"/>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27"/>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27"/>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27"/>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27"/>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27"/>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27"/>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27"/>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27"/>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27"/>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27"/>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27"/>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27"/>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27"/>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27"/>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27"/>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27"/>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27"/>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27"/>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27"/>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27"/>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27"/>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27"/>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27"/>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27"/>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27"/>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27"/>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27"/>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27"/>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27"/>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27"/>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27"/>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27"/>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27"/>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27"/>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27"/>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27"/>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27"/>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27"/>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27"/>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27"/>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27"/>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27"/>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27"/>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27"/>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27"/>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7" name="Google Shape;11377;p27"/>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8" name="Google Shape;11378;p27"/>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9" name="Google Shape;11379;p27"/>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0" name="Google Shape;11380;p27"/>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1" name="Google Shape;11381;p27"/>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2" name="Google Shape;11382;p27"/>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3" name="Google Shape;11383;p27"/>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4" name="Google Shape;11384;p27"/>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5" name="Google Shape;11385;p27"/>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6" name="Google Shape;11386;p27"/>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7" name="Google Shape;11387;p27"/>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8" name="Google Shape;11388;p27"/>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27"/>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27"/>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27"/>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27"/>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27"/>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27"/>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27"/>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27"/>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27"/>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27"/>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27"/>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27"/>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27"/>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27"/>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27"/>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27"/>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27"/>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27"/>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27"/>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27"/>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27"/>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27"/>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27"/>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27"/>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27"/>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27"/>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27"/>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27"/>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27"/>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27"/>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27"/>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27"/>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27"/>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27"/>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27"/>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27"/>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27"/>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27"/>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27"/>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27"/>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27"/>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27"/>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27"/>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27"/>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27"/>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27"/>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27"/>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27"/>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27"/>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27"/>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27"/>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27"/>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27"/>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27"/>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27"/>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27"/>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27"/>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27"/>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27"/>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27"/>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27"/>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27"/>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27"/>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27"/>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27"/>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27"/>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27"/>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27"/>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27"/>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27"/>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27"/>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27"/>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27"/>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27"/>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27"/>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27"/>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27"/>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27"/>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27"/>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27"/>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27"/>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27"/>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27"/>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27"/>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27"/>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27"/>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27"/>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27"/>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27"/>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27"/>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27"/>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27"/>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27"/>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27"/>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27"/>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27"/>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27"/>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27"/>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27"/>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27"/>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27"/>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27"/>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27"/>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27"/>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27"/>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27"/>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27"/>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27"/>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27"/>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27"/>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27"/>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27"/>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27"/>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27"/>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27"/>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27"/>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27"/>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27"/>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27"/>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27"/>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27"/>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27"/>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27"/>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27"/>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27"/>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27"/>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27"/>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27"/>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27"/>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27"/>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27"/>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27"/>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27"/>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27"/>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27"/>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27"/>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27"/>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27"/>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27"/>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27"/>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27"/>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27"/>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27"/>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27"/>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27"/>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27"/>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27"/>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27"/>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27"/>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27"/>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27"/>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540" name="Google Shape;11540;p27"/>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41" name="Google Shape;11541;p27"/>
          <p:cNvSpPr txBox="1">
            <a:spLocks noGrp="1"/>
          </p:cNvSpPr>
          <p:nvPr>
            <p:ph type="title"/>
          </p:nvPr>
        </p:nvSpPr>
        <p:spPr>
          <a:xfrm>
            <a:off x="452167" y="3429000"/>
            <a:ext cx="28252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42" name="Google Shape;11542;p27"/>
          <p:cNvSpPr txBox="1">
            <a:spLocks noGrp="1"/>
          </p:cNvSpPr>
          <p:nvPr>
            <p:ph type="subTitle" idx="1"/>
          </p:nvPr>
        </p:nvSpPr>
        <p:spPr>
          <a:xfrm>
            <a:off x="452167" y="4038600"/>
            <a:ext cx="2825200" cy="2429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3" name="Google Shape;11543;p27"/>
          <p:cNvSpPr txBox="1">
            <a:spLocks noGrp="1"/>
          </p:cNvSpPr>
          <p:nvPr>
            <p:ph type="title" idx="2"/>
          </p:nvPr>
        </p:nvSpPr>
        <p:spPr>
          <a:xfrm>
            <a:off x="6102664" y="3429000"/>
            <a:ext cx="28252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44" name="Google Shape;11544;p27"/>
          <p:cNvSpPr txBox="1">
            <a:spLocks noGrp="1"/>
          </p:cNvSpPr>
          <p:nvPr>
            <p:ph type="subTitle" idx="3"/>
          </p:nvPr>
        </p:nvSpPr>
        <p:spPr>
          <a:xfrm>
            <a:off x="6102656" y="4038600"/>
            <a:ext cx="2825200" cy="2429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5" name="Google Shape;11545;p27"/>
          <p:cNvSpPr txBox="1">
            <a:spLocks noGrp="1"/>
          </p:cNvSpPr>
          <p:nvPr>
            <p:ph type="title" idx="4"/>
          </p:nvPr>
        </p:nvSpPr>
        <p:spPr>
          <a:xfrm>
            <a:off x="3277415" y="3429000"/>
            <a:ext cx="28252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46" name="Google Shape;11546;p27"/>
          <p:cNvSpPr txBox="1">
            <a:spLocks noGrp="1"/>
          </p:cNvSpPr>
          <p:nvPr>
            <p:ph type="subTitle" idx="5"/>
          </p:nvPr>
        </p:nvSpPr>
        <p:spPr>
          <a:xfrm>
            <a:off x="3277411" y="4038600"/>
            <a:ext cx="2825200" cy="2429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7" name="Google Shape;11547;p27"/>
          <p:cNvSpPr txBox="1">
            <a:spLocks noGrp="1"/>
          </p:cNvSpPr>
          <p:nvPr>
            <p:ph type="title" idx="6"/>
          </p:nvPr>
        </p:nvSpPr>
        <p:spPr>
          <a:xfrm>
            <a:off x="8927912" y="3429000"/>
            <a:ext cx="28252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48" name="Google Shape;11548;p27"/>
          <p:cNvSpPr txBox="1">
            <a:spLocks noGrp="1"/>
          </p:cNvSpPr>
          <p:nvPr>
            <p:ph type="subTitle" idx="7"/>
          </p:nvPr>
        </p:nvSpPr>
        <p:spPr>
          <a:xfrm>
            <a:off x="8927900" y="4038600"/>
            <a:ext cx="2825200" cy="2429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9" name="Google Shape;11549;p27"/>
          <p:cNvSpPr txBox="1">
            <a:spLocks noGrp="1"/>
          </p:cNvSpPr>
          <p:nvPr>
            <p:ph type="title" idx="8"/>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550" name="Google Shape;11550;p27"/>
          <p:cNvCxnSpPr/>
          <p:nvPr/>
        </p:nvCxnSpPr>
        <p:spPr>
          <a:xfrm>
            <a:off x="3277367" y="1257744"/>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551" name="Google Shape;11551;p27"/>
          <p:cNvCxnSpPr/>
          <p:nvPr/>
        </p:nvCxnSpPr>
        <p:spPr>
          <a:xfrm>
            <a:off x="6102615" y="1257744"/>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552" name="Google Shape;11552;p27"/>
          <p:cNvCxnSpPr/>
          <p:nvPr/>
        </p:nvCxnSpPr>
        <p:spPr>
          <a:xfrm>
            <a:off x="8927864" y="1257744"/>
            <a:ext cx="0" cy="52100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133010343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1553"/>
        <p:cNvGrpSpPr/>
        <p:nvPr/>
      </p:nvGrpSpPr>
      <p:grpSpPr>
        <a:xfrm>
          <a:off x="0" y="0"/>
          <a:ext cx="0" cy="0"/>
          <a:chOff x="0" y="0"/>
          <a:chExt cx="0" cy="0"/>
        </a:xfrm>
      </p:grpSpPr>
      <p:grpSp>
        <p:nvGrpSpPr>
          <p:cNvPr id="11554" name="Google Shape;11554;p28"/>
          <p:cNvGrpSpPr/>
          <p:nvPr/>
        </p:nvGrpSpPr>
        <p:grpSpPr>
          <a:xfrm>
            <a:off x="93404" y="101604"/>
            <a:ext cx="854033" cy="861433"/>
            <a:chOff x="2781975" y="3951500"/>
            <a:chExt cx="640525" cy="646075"/>
          </a:xfrm>
        </p:grpSpPr>
        <p:sp>
          <p:nvSpPr>
            <p:cNvPr id="11555" name="Google Shape;11555;p2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2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2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2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2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2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2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2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2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2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2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2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2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2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2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2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2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2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2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2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2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2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2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2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2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2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2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2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2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2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2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2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2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2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2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2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2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2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2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2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2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2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2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2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2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2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2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2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2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2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2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2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2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2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2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2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2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2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2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2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2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2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2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2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2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2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2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2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2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2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2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2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2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2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2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2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2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2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2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2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2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2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2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2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2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2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2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2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2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2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2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2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2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2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2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2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2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2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2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2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2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2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2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2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2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2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2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2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2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2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2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2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2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2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2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2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2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2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2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2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2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2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2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2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2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2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2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2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2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2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2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2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2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2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2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2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2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2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2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2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2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2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2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2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2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2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2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2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2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2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2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2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2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2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2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2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2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2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2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2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2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2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2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8" name="Google Shape;11718;p2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9" name="Google Shape;11719;p2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0" name="Google Shape;11720;p2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1" name="Google Shape;11721;p2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2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2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4" name="Google Shape;11724;p2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5" name="Google Shape;11725;p2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2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2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2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9" name="Google Shape;11729;p2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0" name="Google Shape;11730;p2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1" name="Google Shape;11731;p2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2" name="Google Shape;11732;p2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2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2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2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6" name="Google Shape;11736;p2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7" name="Google Shape;11737;p2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8" name="Google Shape;11738;p2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9" name="Google Shape;11739;p2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2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2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2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3" name="Google Shape;11743;p2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4" name="Google Shape;11744;p2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5" name="Google Shape;11745;p2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6" name="Google Shape;11746;p2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7" name="Google Shape;11747;p2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2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2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2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1" name="Google Shape;11751;p2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2" name="Google Shape;11752;p2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2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2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2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2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2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2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2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0" name="Google Shape;11760;p2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1" name="Google Shape;11761;p2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2" name="Google Shape;11762;p2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2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2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2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6" name="Google Shape;11766;p2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7" name="Google Shape;11767;p2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8" name="Google Shape;11768;p2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9" name="Google Shape;11769;p2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2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2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2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3" name="Google Shape;11773;p2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4" name="Google Shape;11774;p2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2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2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2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8" name="Google Shape;11778;p2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9" name="Google Shape;11779;p2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0" name="Google Shape;11780;p2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2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2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2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4" name="Google Shape;11784;p2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5" name="Google Shape;11785;p2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6" name="Google Shape;11786;p2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7" name="Google Shape;11787;p2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2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2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2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1" name="Google Shape;11791;p2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2" name="Google Shape;11792;p2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3" name="Google Shape;11793;p2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4" name="Google Shape;11794;p2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2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2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2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2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2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2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2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2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2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2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2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2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2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2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2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2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811" name="Google Shape;11811;p28"/>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12" name="Google Shape;11812;p28"/>
          <p:cNvSpPr txBox="1">
            <a:spLocks noGrp="1"/>
          </p:cNvSpPr>
          <p:nvPr>
            <p:ph type="title"/>
          </p:nvPr>
        </p:nvSpPr>
        <p:spPr>
          <a:xfrm>
            <a:off x="452169" y="1935233"/>
            <a:ext cx="3446800" cy="6096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813" name="Google Shape;11813;p28"/>
          <p:cNvSpPr txBox="1">
            <a:spLocks noGrp="1"/>
          </p:cNvSpPr>
          <p:nvPr>
            <p:ph type="subTitle" idx="1"/>
          </p:nvPr>
        </p:nvSpPr>
        <p:spPr>
          <a:xfrm>
            <a:off x="452169" y="2544833"/>
            <a:ext cx="34468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14" name="Google Shape;11814;p28"/>
          <p:cNvSpPr txBox="1">
            <a:spLocks noGrp="1"/>
          </p:cNvSpPr>
          <p:nvPr>
            <p:ph type="title" idx="2"/>
          </p:nvPr>
        </p:nvSpPr>
        <p:spPr>
          <a:xfrm>
            <a:off x="8299577" y="4548067"/>
            <a:ext cx="3446800" cy="6096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815" name="Google Shape;11815;p28"/>
          <p:cNvSpPr txBox="1">
            <a:spLocks noGrp="1"/>
          </p:cNvSpPr>
          <p:nvPr>
            <p:ph type="subTitle" idx="3"/>
          </p:nvPr>
        </p:nvSpPr>
        <p:spPr>
          <a:xfrm>
            <a:off x="8299567" y="5157667"/>
            <a:ext cx="34468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16" name="Google Shape;11816;p28"/>
          <p:cNvSpPr txBox="1">
            <a:spLocks noGrp="1"/>
          </p:cNvSpPr>
          <p:nvPr>
            <p:ph type="title" idx="4"/>
          </p:nvPr>
        </p:nvSpPr>
        <p:spPr>
          <a:xfrm>
            <a:off x="452172" y="4548067"/>
            <a:ext cx="3446800" cy="6096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817" name="Google Shape;11817;p28"/>
          <p:cNvSpPr txBox="1">
            <a:spLocks noGrp="1"/>
          </p:cNvSpPr>
          <p:nvPr>
            <p:ph type="subTitle" idx="5"/>
          </p:nvPr>
        </p:nvSpPr>
        <p:spPr>
          <a:xfrm>
            <a:off x="452167" y="5157667"/>
            <a:ext cx="34468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18" name="Google Shape;11818;p28"/>
          <p:cNvSpPr txBox="1">
            <a:spLocks noGrp="1"/>
          </p:cNvSpPr>
          <p:nvPr>
            <p:ph type="title" idx="6"/>
          </p:nvPr>
        </p:nvSpPr>
        <p:spPr>
          <a:xfrm>
            <a:off x="8299580" y="1935233"/>
            <a:ext cx="3446800" cy="6096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819" name="Google Shape;11819;p28"/>
          <p:cNvSpPr txBox="1">
            <a:spLocks noGrp="1"/>
          </p:cNvSpPr>
          <p:nvPr>
            <p:ph type="subTitle" idx="7"/>
          </p:nvPr>
        </p:nvSpPr>
        <p:spPr>
          <a:xfrm>
            <a:off x="8299565" y="2544833"/>
            <a:ext cx="34468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20" name="Google Shape;11820;p28"/>
          <p:cNvSpPr txBox="1">
            <a:spLocks noGrp="1"/>
          </p:cNvSpPr>
          <p:nvPr>
            <p:ph type="title" idx="8"/>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821" name="Google Shape;11821;p28"/>
          <p:cNvCxnSpPr/>
          <p:nvPr/>
        </p:nvCxnSpPr>
        <p:spPr>
          <a:xfrm>
            <a:off x="6102615" y="1257744"/>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822" name="Google Shape;11822;p28"/>
          <p:cNvCxnSpPr/>
          <p:nvPr/>
        </p:nvCxnSpPr>
        <p:spPr>
          <a:xfrm>
            <a:off x="450800" y="3879667"/>
            <a:ext cx="11290400" cy="0"/>
          </a:xfrm>
          <a:prstGeom prst="straightConnector1">
            <a:avLst/>
          </a:prstGeom>
          <a:noFill/>
          <a:ln w="19050" cap="flat" cmpd="sng">
            <a:solidFill>
              <a:schemeClr val="dk1"/>
            </a:solidFill>
            <a:prstDash val="solid"/>
            <a:round/>
            <a:headEnd type="none" w="med" len="med"/>
            <a:tailEnd type="none" w="med" len="med"/>
          </a:ln>
        </p:spPr>
      </p:cxnSp>
      <p:cxnSp>
        <p:nvCxnSpPr>
          <p:cNvPr id="11823" name="Google Shape;11823;p28"/>
          <p:cNvCxnSpPr/>
          <p:nvPr/>
        </p:nvCxnSpPr>
        <p:spPr>
          <a:xfrm>
            <a:off x="3906412" y="1257744"/>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824" name="Google Shape;11824;p28"/>
          <p:cNvCxnSpPr/>
          <p:nvPr/>
        </p:nvCxnSpPr>
        <p:spPr>
          <a:xfrm>
            <a:off x="8285584" y="1257744"/>
            <a:ext cx="0" cy="52100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24731898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825"/>
        <p:cNvGrpSpPr/>
        <p:nvPr/>
      </p:nvGrpSpPr>
      <p:grpSpPr>
        <a:xfrm>
          <a:off x="0" y="0"/>
          <a:ext cx="0" cy="0"/>
          <a:chOff x="0" y="0"/>
          <a:chExt cx="0" cy="0"/>
        </a:xfrm>
      </p:grpSpPr>
      <p:grpSp>
        <p:nvGrpSpPr>
          <p:cNvPr id="11826" name="Google Shape;11826;p29"/>
          <p:cNvGrpSpPr/>
          <p:nvPr/>
        </p:nvGrpSpPr>
        <p:grpSpPr>
          <a:xfrm>
            <a:off x="93404" y="101604"/>
            <a:ext cx="854033" cy="861433"/>
            <a:chOff x="2781975" y="3951500"/>
            <a:chExt cx="640525" cy="646075"/>
          </a:xfrm>
        </p:grpSpPr>
        <p:sp>
          <p:nvSpPr>
            <p:cNvPr id="11827" name="Google Shape;11827;p2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2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2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2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2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2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2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2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2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2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2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2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2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2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2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2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2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2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2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2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2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2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2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2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2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2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2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4" name="Google Shape;11854;p2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5" name="Google Shape;11855;p2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6" name="Google Shape;11856;p2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7" name="Google Shape;11857;p2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8" name="Google Shape;11858;p2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9" name="Google Shape;11859;p2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0" name="Google Shape;11860;p2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1" name="Google Shape;11861;p2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2" name="Google Shape;11862;p2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3" name="Google Shape;11863;p2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4" name="Google Shape;11864;p2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5" name="Google Shape;11865;p2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6" name="Google Shape;11866;p2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7" name="Google Shape;11867;p2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8" name="Google Shape;11868;p2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9" name="Google Shape;11869;p2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0" name="Google Shape;11870;p2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1" name="Google Shape;11871;p2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2" name="Google Shape;11872;p2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3" name="Google Shape;11873;p2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4" name="Google Shape;11874;p2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5" name="Google Shape;11875;p2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6" name="Google Shape;11876;p2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7" name="Google Shape;11877;p2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8" name="Google Shape;11878;p2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9" name="Google Shape;11879;p2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0" name="Google Shape;11880;p2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1" name="Google Shape;11881;p2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2" name="Google Shape;11882;p2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3" name="Google Shape;11883;p2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4" name="Google Shape;11884;p2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5" name="Google Shape;11885;p2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6" name="Google Shape;11886;p2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7" name="Google Shape;11887;p2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8" name="Google Shape;11888;p2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9" name="Google Shape;11889;p2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0" name="Google Shape;11890;p2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1" name="Google Shape;11891;p2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2" name="Google Shape;11892;p2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3" name="Google Shape;11893;p2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4" name="Google Shape;11894;p2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5" name="Google Shape;11895;p2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6" name="Google Shape;11896;p2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7" name="Google Shape;11897;p2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8" name="Google Shape;11898;p2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9" name="Google Shape;11899;p2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0" name="Google Shape;11900;p2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1" name="Google Shape;11901;p2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2" name="Google Shape;11902;p2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3" name="Google Shape;11903;p2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4" name="Google Shape;11904;p2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5" name="Google Shape;11905;p2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6" name="Google Shape;11906;p2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7" name="Google Shape;11907;p2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8" name="Google Shape;11908;p2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9" name="Google Shape;11909;p2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0" name="Google Shape;11910;p2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1" name="Google Shape;11911;p2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2" name="Google Shape;11912;p2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3" name="Google Shape;11913;p2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4" name="Google Shape;11914;p2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5" name="Google Shape;11915;p2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6" name="Google Shape;11916;p2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7" name="Google Shape;11917;p2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8" name="Google Shape;11918;p2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9" name="Google Shape;11919;p2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0" name="Google Shape;11920;p2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1" name="Google Shape;11921;p2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2" name="Google Shape;11922;p2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3" name="Google Shape;11923;p2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4" name="Google Shape;11924;p2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5" name="Google Shape;11925;p2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6" name="Google Shape;11926;p2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7" name="Google Shape;11927;p2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8" name="Google Shape;11928;p2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9" name="Google Shape;11929;p2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0" name="Google Shape;11930;p2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1" name="Google Shape;11931;p2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2" name="Google Shape;11932;p2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3" name="Google Shape;11933;p2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4" name="Google Shape;11934;p2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5" name="Google Shape;11935;p2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6" name="Google Shape;11936;p2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7" name="Google Shape;11937;p2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8" name="Google Shape;11938;p2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9" name="Google Shape;11939;p2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0" name="Google Shape;11940;p2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1" name="Google Shape;11941;p2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2" name="Google Shape;11942;p2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3" name="Google Shape;11943;p2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4" name="Google Shape;11944;p2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5" name="Google Shape;11945;p2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6" name="Google Shape;11946;p2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7" name="Google Shape;11947;p2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8" name="Google Shape;11948;p2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9" name="Google Shape;11949;p2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0" name="Google Shape;11950;p2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1" name="Google Shape;11951;p2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2" name="Google Shape;11952;p2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3" name="Google Shape;11953;p2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4" name="Google Shape;11954;p2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5" name="Google Shape;11955;p2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6" name="Google Shape;11956;p2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7" name="Google Shape;11957;p2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8" name="Google Shape;11958;p2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9" name="Google Shape;11959;p2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0" name="Google Shape;11960;p2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1" name="Google Shape;11961;p2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2" name="Google Shape;11962;p2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3" name="Google Shape;11963;p2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4" name="Google Shape;11964;p2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5" name="Google Shape;11965;p2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6" name="Google Shape;11966;p2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7" name="Google Shape;11967;p2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8" name="Google Shape;11968;p2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9" name="Google Shape;11969;p2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0" name="Google Shape;11970;p2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1" name="Google Shape;11971;p2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2" name="Google Shape;11972;p2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3" name="Google Shape;11973;p2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4" name="Google Shape;11974;p2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5" name="Google Shape;11975;p2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6" name="Google Shape;11976;p2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7" name="Google Shape;11977;p2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8" name="Google Shape;11978;p2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9" name="Google Shape;11979;p2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0" name="Google Shape;11980;p2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1" name="Google Shape;11981;p2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2" name="Google Shape;11982;p2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3" name="Google Shape;11983;p2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4" name="Google Shape;11984;p2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5" name="Google Shape;11985;p2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6" name="Google Shape;11986;p2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7" name="Google Shape;11987;p2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8" name="Google Shape;11988;p2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9" name="Google Shape;11989;p2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0" name="Google Shape;11990;p2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1" name="Google Shape;11991;p2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2" name="Google Shape;11992;p2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3" name="Google Shape;11993;p2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4" name="Google Shape;11994;p2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5" name="Google Shape;11995;p2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6" name="Google Shape;11996;p2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7" name="Google Shape;11997;p2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8" name="Google Shape;11998;p2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9" name="Google Shape;11999;p2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0" name="Google Shape;12000;p2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1" name="Google Shape;12001;p2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2" name="Google Shape;12002;p2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3" name="Google Shape;12003;p2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4" name="Google Shape;12004;p2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5" name="Google Shape;12005;p2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6" name="Google Shape;12006;p2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7" name="Google Shape;12007;p2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8" name="Google Shape;12008;p2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9" name="Google Shape;12009;p2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0" name="Google Shape;12010;p2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1" name="Google Shape;12011;p2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2" name="Google Shape;12012;p2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3" name="Google Shape;12013;p2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4" name="Google Shape;12014;p2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5" name="Google Shape;12015;p2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6" name="Google Shape;12016;p2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7" name="Google Shape;12017;p2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8" name="Google Shape;12018;p2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9" name="Google Shape;12019;p2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0" name="Google Shape;12020;p2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1" name="Google Shape;12021;p2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2" name="Google Shape;12022;p2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3" name="Google Shape;12023;p2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4" name="Google Shape;12024;p2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5" name="Google Shape;12025;p2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6" name="Google Shape;12026;p2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7" name="Google Shape;12027;p2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8" name="Google Shape;12028;p2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9" name="Google Shape;12029;p2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0" name="Google Shape;12030;p2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1" name="Google Shape;12031;p2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2" name="Google Shape;12032;p2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3" name="Google Shape;12033;p2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4" name="Google Shape;12034;p2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5" name="Google Shape;12035;p2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6" name="Google Shape;12036;p2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7" name="Google Shape;12037;p2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8" name="Google Shape;12038;p2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9" name="Google Shape;12039;p2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0" name="Google Shape;12040;p2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1" name="Google Shape;12041;p2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2" name="Google Shape;12042;p2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3" name="Google Shape;12043;p2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4" name="Google Shape;12044;p2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5" name="Google Shape;12045;p2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6" name="Google Shape;12046;p2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7" name="Google Shape;12047;p2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8" name="Google Shape;12048;p2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9" name="Google Shape;12049;p2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0" name="Google Shape;12050;p2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1" name="Google Shape;12051;p2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2" name="Google Shape;12052;p2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3" name="Google Shape;12053;p2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4" name="Google Shape;12054;p2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5" name="Google Shape;12055;p2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6" name="Google Shape;12056;p2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7" name="Google Shape;12057;p2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8" name="Google Shape;12058;p2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9" name="Google Shape;12059;p2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0" name="Google Shape;12060;p2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1" name="Google Shape;12061;p2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2" name="Google Shape;12062;p2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3" name="Google Shape;12063;p2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4" name="Google Shape;12064;p2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5" name="Google Shape;12065;p2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6" name="Google Shape;12066;p2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7" name="Google Shape;12067;p2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8" name="Google Shape;12068;p2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9" name="Google Shape;12069;p2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0" name="Google Shape;12070;p2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1" name="Google Shape;12071;p2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2" name="Google Shape;12072;p2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3" name="Google Shape;12073;p2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4" name="Google Shape;12074;p2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5" name="Google Shape;12075;p2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6" name="Google Shape;12076;p2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7" name="Google Shape;12077;p2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8" name="Google Shape;12078;p2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9" name="Google Shape;12079;p2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0" name="Google Shape;12080;p2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1" name="Google Shape;12081;p2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2" name="Google Shape;12082;p2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83" name="Google Shape;12083;p29"/>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84" name="Google Shape;12084;p29"/>
          <p:cNvSpPr txBox="1">
            <a:spLocks noGrp="1"/>
          </p:cNvSpPr>
          <p:nvPr>
            <p:ph type="title"/>
          </p:nvPr>
        </p:nvSpPr>
        <p:spPr>
          <a:xfrm>
            <a:off x="445608" y="2400569"/>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85" name="Google Shape;12085;p29"/>
          <p:cNvSpPr txBox="1">
            <a:spLocks noGrp="1"/>
          </p:cNvSpPr>
          <p:nvPr>
            <p:ph type="subTitle" idx="1"/>
          </p:nvPr>
        </p:nvSpPr>
        <p:spPr>
          <a:xfrm>
            <a:off x="445608" y="3010169"/>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86" name="Google Shape;12086;p29"/>
          <p:cNvSpPr txBox="1">
            <a:spLocks noGrp="1"/>
          </p:cNvSpPr>
          <p:nvPr>
            <p:ph type="title" idx="2"/>
          </p:nvPr>
        </p:nvSpPr>
        <p:spPr>
          <a:xfrm>
            <a:off x="4212605" y="2400569"/>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87" name="Google Shape;12087;p29"/>
          <p:cNvSpPr txBox="1">
            <a:spLocks noGrp="1"/>
          </p:cNvSpPr>
          <p:nvPr>
            <p:ph type="subTitle" idx="3"/>
          </p:nvPr>
        </p:nvSpPr>
        <p:spPr>
          <a:xfrm>
            <a:off x="4212605" y="3010169"/>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88" name="Google Shape;12088;p29"/>
          <p:cNvSpPr txBox="1">
            <a:spLocks noGrp="1"/>
          </p:cNvSpPr>
          <p:nvPr>
            <p:ph type="title" idx="4"/>
          </p:nvPr>
        </p:nvSpPr>
        <p:spPr>
          <a:xfrm>
            <a:off x="445608" y="5005767"/>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89" name="Google Shape;12089;p29"/>
          <p:cNvSpPr txBox="1">
            <a:spLocks noGrp="1"/>
          </p:cNvSpPr>
          <p:nvPr>
            <p:ph type="subTitle" idx="5"/>
          </p:nvPr>
        </p:nvSpPr>
        <p:spPr>
          <a:xfrm>
            <a:off x="445608" y="5615367"/>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0" name="Google Shape;12090;p29"/>
          <p:cNvSpPr txBox="1">
            <a:spLocks noGrp="1"/>
          </p:cNvSpPr>
          <p:nvPr>
            <p:ph type="title" idx="6"/>
          </p:nvPr>
        </p:nvSpPr>
        <p:spPr>
          <a:xfrm>
            <a:off x="4212605" y="5005767"/>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91" name="Google Shape;12091;p29"/>
          <p:cNvSpPr txBox="1">
            <a:spLocks noGrp="1"/>
          </p:cNvSpPr>
          <p:nvPr>
            <p:ph type="subTitle" idx="7"/>
          </p:nvPr>
        </p:nvSpPr>
        <p:spPr>
          <a:xfrm>
            <a:off x="4212605" y="5615367"/>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2" name="Google Shape;12092;p29"/>
          <p:cNvSpPr txBox="1">
            <a:spLocks noGrp="1"/>
          </p:cNvSpPr>
          <p:nvPr>
            <p:ph type="title" idx="8"/>
          </p:nvPr>
        </p:nvSpPr>
        <p:spPr>
          <a:xfrm>
            <a:off x="7979592" y="2400569"/>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93" name="Google Shape;12093;p29"/>
          <p:cNvSpPr txBox="1">
            <a:spLocks noGrp="1"/>
          </p:cNvSpPr>
          <p:nvPr>
            <p:ph type="subTitle" idx="9"/>
          </p:nvPr>
        </p:nvSpPr>
        <p:spPr>
          <a:xfrm>
            <a:off x="7979592" y="3010169"/>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4" name="Google Shape;12094;p29"/>
          <p:cNvSpPr txBox="1">
            <a:spLocks noGrp="1"/>
          </p:cNvSpPr>
          <p:nvPr>
            <p:ph type="title" idx="13"/>
          </p:nvPr>
        </p:nvSpPr>
        <p:spPr>
          <a:xfrm>
            <a:off x="7979592" y="5005767"/>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95" name="Google Shape;12095;p29"/>
          <p:cNvSpPr txBox="1">
            <a:spLocks noGrp="1"/>
          </p:cNvSpPr>
          <p:nvPr>
            <p:ph type="subTitle" idx="14"/>
          </p:nvPr>
        </p:nvSpPr>
        <p:spPr>
          <a:xfrm>
            <a:off x="7979592" y="5615367"/>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6" name="Google Shape;12096;p29"/>
          <p:cNvSpPr txBox="1">
            <a:spLocks noGrp="1"/>
          </p:cNvSpPr>
          <p:nvPr>
            <p:ph type="title" idx="15"/>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2097" name="Google Shape;12097;p29"/>
          <p:cNvCxnSpPr/>
          <p:nvPr/>
        </p:nvCxnSpPr>
        <p:spPr>
          <a:xfrm>
            <a:off x="4212605" y="1266233"/>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2098" name="Google Shape;12098;p29"/>
          <p:cNvCxnSpPr/>
          <p:nvPr/>
        </p:nvCxnSpPr>
        <p:spPr>
          <a:xfrm>
            <a:off x="7979405" y="1266233"/>
            <a:ext cx="0" cy="52100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4050829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099"/>
        <p:cNvGrpSpPr/>
        <p:nvPr/>
      </p:nvGrpSpPr>
      <p:grpSpPr>
        <a:xfrm>
          <a:off x="0" y="0"/>
          <a:ext cx="0" cy="0"/>
          <a:chOff x="0" y="0"/>
          <a:chExt cx="0" cy="0"/>
        </a:xfrm>
      </p:grpSpPr>
      <p:sp>
        <p:nvSpPr>
          <p:cNvPr id="12100" name="Google Shape;12100;p30"/>
          <p:cNvSpPr txBox="1">
            <a:spLocks noGrp="1"/>
          </p:cNvSpPr>
          <p:nvPr>
            <p:ph type="title" hasCustomPrompt="1"/>
          </p:nvPr>
        </p:nvSpPr>
        <p:spPr>
          <a:xfrm>
            <a:off x="3291800" y="720000"/>
            <a:ext cx="5608400" cy="110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01" name="Google Shape;12101;p30"/>
          <p:cNvSpPr txBox="1">
            <a:spLocks noGrp="1"/>
          </p:cNvSpPr>
          <p:nvPr>
            <p:ph type="subTitle" idx="1"/>
          </p:nvPr>
        </p:nvSpPr>
        <p:spPr>
          <a:xfrm>
            <a:off x="3291800" y="1824404"/>
            <a:ext cx="5608400" cy="487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2" name="Google Shape;12102;p30"/>
          <p:cNvSpPr txBox="1">
            <a:spLocks noGrp="1"/>
          </p:cNvSpPr>
          <p:nvPr>
            <p:ph type="title" idx="2" hasCustomPrompt="1"/>
          </p:nvPr>
        </p:nvSpPr>
        <p:spPr>
          <a:xfrm>
            <a:off x="3291800" y="2632989"/>
            <a:ext cx="5608400" cy="110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03" name="Google Shape;12103;p30"/>
          <p:cNvSpPr txBox="1">
            <a:spLocks noGrp="1"/>
          </p:cNvSpPr>
          <p:nvPr>
            <p:ph type="subTitle" idx="3"/>
          </p:nvPr>
        </p:nvSpPr>
        <p:spPr>
          <a:xfrm>
            <a:off x="3291800" y="3737393"/>
            <a:ext cx="5608400" cy="487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4" name="Google Shape;12104;p30"/>
          <p:cNvSpPr txBox="1">
            <a:spLocks noGrp="1"/>
          </p:cNvSpPr>
          <p:nvPr>
            <p:ph type="title" idx="4" hasCustomPrompt="1"/>
          </p:nvPr>
        </p:nvSpPr>
        <p:spPr>
          <a:xfrm>
            <a:off x="3291800" y="4545996"/>
            <a:ext cx="5608400" cy="110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05" name="Google Shape;12105;p30"/>
          <p:cNvSpPr txBox="1">
            <a:spLocks noGrp="1"/>
          </p:cNvSpPr>
          <p:nvPr>
            <p:ph type="subTitle" idx="5"/>
          </p:nvPr>
        </p:nvSpPr>
        <p:spPr>
          <a:xfrm>
            <a:off x="3291800" y="5650400"/>
            <a:ext cx="5608400" cy="487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6340146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2106"/>
        <p:cNvGrpSpPr/>
        <p:nvPr/>
      </p:nvGrpSpPr>
      <p:grpSpPr>
        <a:xfrm>
          <a:off x="0" y="0"/>
          <a:ext cx="0" cy="0"/>
          <a:chOff x="0" y="0"/>
          <a:chExt cx="0" cy="0"/>
        </a:xfrm>
      </p:grpSpPr>
      <p:sp>
        <p:nvSpPr>
          <p:cNvPr id="12107" name="Google Shape;12107;p31"/>
          <p:cNvSpPr txBox="1">
            <a:spLocks noGrp="1"/>
          </p:cNvSpPr>
          <p:nvPr>
            <p:ph type="title" hasCustomPrompt="1"/>
          </p:nvPr>
        </p:nvSpPr>
        <p:spPr>
          <a:xfrm>
            <a:off x="960000" y="2091643"/>
            <a:ext cx="3048000" cy="1706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08" name="Google Shape;12108;p31"/>
          <p:cNvSpPr txBox="1">
            <a:spLocks noGrp="1"/>
          </p:cNvSpPr>
          <p:nvPr>
            <p:ph type="subTitle" idx="1"/>
          </p:nvPr>
        </p:nvSpPr>
        <p:spPr>
          <a:xfrm>
            <a:off x="960000" y="3798433"/>
            <a:ext cx="3048000" cy="109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9" name="Google Shape;12109;p31"/>
          <p:cNvSpPr txBox="1">
            <a:spLocks noGrp="1"/>
          </p:cNvSpPr>
          <p:nvPr>
            <p:ph type="title" idx="2" hasCustomPrompt="1"/>
          </p:nvPr>
        </p:nvSpPr>
        <p:spPr>
          <a:xfrm>
            <a:off x="4572000" y="2091617"/>
            <a:ext cx="3048000" cy="1706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10" name="Google Shape;12110;p31"/>
          <p:cNvSpPr txBox="1">
            <a:spLocks noGrp="1"/>
          </p:cNvSpPr>
          <p:nvPr>
            <p:ph type="subTitle" idx="3"/>
          </p:nvPr>
        </p:nvSpPr>
        <p:spPr>
          <a:xfrm>
            <a:off x="4572000" y="3798384"/>
            <a:ext cx="3048000" cy="109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11" name="Google Shape;12111;p31"/>
          <p:cNvSpPr txBox="1">
            <a:spLocks noGrp="1"/>
          </p:cNvSpPr>
          <p:nvPr>
            <p:ph type="title" idx="4" hasCustomPrompt="1"/>
          </p:nvPr>
        </p:nvSpPr>
        <p:spPr>
          <a:xfrm>
            <a:off x="8184000" y="2091617"/>
            <a:ext cx="3048000" cy="1706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12" name="Google Shape;12112;p31"/>
          <p:cNvSpPr txBox="1">
            <a:spLocks noGrp="1"/>
          </p:cNvSpPr>
          <p:nvPr>
            <p:ph type="subTitle" idx="5"/>
          </p:nvPr>
        </p:nvSpPr>
        <p:spPr>
          <a:xfrm>
            <a:off x="8184000" y="3798384"/>
            <a:ext cx="3048000" cy="109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4280361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113"/>
        <p:cNvGrpSpPr/>
        <p:nvPr/>
      </p:nvGrpSpPr>
      <p:grpSpPr>
        <a:xfrm>
          <a:off x="0" y="0"/>
          <a:ext cx="0" cy="0"/>
          <a:chOff x="0" y="0"/>
          <a:chExt cx="0" cy="0"/>
        </a:xfrm>
      </p:grpSpPr>
      <p:grpSp>
        <p:nvGrpSpPr>
          <p:cNvPr id="12114" name="Google Shape;12114;p32"/>
          <p:cNvGrpSpPr/>
          <p:nvPr/>
        </p:nvGrpSpPr>
        <p:grpSpPr>
          <a:xfrm>
            <a:off x="453155" y="719994"/>
            <a:ext cx="11283504" cy="5418017"/>
            <a:chOff x="339866" y="539995"/>
            <a:chExt cx="8462628" cy="4063513"/>
          </a:xfrm>
        </p:grpSpPr>
        <p:grpSp>
          <p:nvGrpSpPr>
            <p:cNvPr id="12115" name="Google Shape;12115;p32"/>
            <p:cNvGrpSpPr/>
            <p:nvPr/>
          </p:nvGrpSpPr>
          <p:grpSpPr>
            <a:xfrm>
              <a:off x="339866" y="539995"/>
              <a:ext cx="4063478" cy="4063513"/>
              <a:chOff x="2540241" y="539995"/>
              <a:chExt cx="4063478" cy="4063513"/>
            </a:xfrm>
          </p:grpSpPr>
          <p:grpSp>
            <p:nvGrpSpPr>
              <p:cNvPr id="12116" name="Google Shape;12116;p32"/>
              <p:cNvGrpSpPr/>
              <p:nvPr/>
            </p:nvGrpSpPr>
            <p:grpSpPr>
              <a:xfrm>
                <a:off x="2693235" y="703668"/>
                <a:ext cx="885398" cy="893069"/>
                <a:chOff x="2781975" y="3951500"/>
                <a:chExt cx="640525" cy="646075"/>
              </a:xfrm>
            </p:grpSpPr>
            <p:sp>
              <p:nvSpPr>
                <p:cNvPr id="12117" name="Google Shape;12117;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8" name="Google Shape;12118;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9" name="Google Shape;12119;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0" name="Google Shape;12120;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1" name="Google Shape;12121;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2" name="Google Shape;12122;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3" name="Google Shape;12123;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4" name="Google Shape;12124;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5" name="Google Shape;12125;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6" name="Google Shape;12126;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7" name="Google Shape;12127;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8" name="Google Shape;12128;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9" name="Google Shape;12129;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0" name="Google Shape;12130;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1" name="Google Shape;12131;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2" name="Google Shape;12132;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3" name="Google Shape;12133;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4" name="Google Shape;12134;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5" name="Google Shape;12135;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6" name="Google Shape;12136;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7" name="Google Shape;12137;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8" name="Google Shape;12138;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9" name="Google Shape;12139;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0" name="Google Shape;12140;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1" name="Google Shape;12141;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2" name="Google Shape;12142;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3" name="Google Shape;12143;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4" name="Google Shape;12144;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5" name="Google Shape;12145;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6" name="Google Shape;12146;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7" name="Google Shape;12147;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8" name="Google Shape;12148;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9" name="Google Shape;12149;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0" name="Google Shape;12150;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1" name="Google Shape;12151;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2" name="Google Shape;12152;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3" name="Google Shape;12153;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4" name="Google Shape;12154;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5" name="Google Shape;12155;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6" name="Google Shape;12156;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7" name="Google Shape;12157;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8" name="Google Shape;12158;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9" name="Google Shape;12159;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0" name="Google Shape;12160;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1" name="Google Shape;12161;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2" name="Google Shape;12162;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3" name="Google Shape;12163;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4" name="Google Shape;12164;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5" name="Google Shape;12165;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6" name="Google Shape;12166;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7" name="Google Shape;12167;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8" name="Google Shape;12168;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9" name="Google Shape;12169;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0" name="Google Shape;12170;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1" name="Google Shape;12171;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2" name="Google Shape;12172;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3" name="Google Shape;12173;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4" name="Google Shape;12174;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5" name="Google Shape;12175;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6" name="Google Shape;12176;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7" name="Google Shape;12177;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8" name="Google Shape;12178;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9" name="Google Shape;12179;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0" name="Google Shape;12180;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1" name="Google Shape;12181;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2" name="Google Shape;12182;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3" name="Google Shape;12183;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4" name="Google Shape;12184;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5" name="Google Shape;12185;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6" name="Google Shape;12186;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7" name="Google Shape;12187;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8" name="Google Shape;12188;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9" name="Google Shape;12189;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0" name="Google Shape;12190;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1" name="Google Shape;12191;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2" name="Google Shape;12192;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3" name="Google Shape;12193;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4" name="Google Shape;12194;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5" name="Google Shape;12195;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6" name="Google Shape;12196;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7" name="Google Shape;12197;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8" name="Google Shape;12198;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9" name="Google Shape;12199;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0" name="Google Shape;12200;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1" name="Google Shape;12201;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2" name="Google Shape;12202;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3" name="Google Shape;12203;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4" name="Google Shape;12204;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5" name="Google Shape;12205;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6" name="Google Shape;12206;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7" name="Google Shape;12207;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8" name="Google Shape;12208;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9" name="Google Shape;12209;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0" name="Google Shape;12210;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1" name="Google Shape;12211;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2" name="Google Shape;12212;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3" name="Google Shape;12213;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4" name="Google Shape;12214;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5" name="Google Shape;12215;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6" name="Google Shape;12216;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7" name="Google Shape;12217;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8" name="Google Shape;12218;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9" name="Google Shape;12219;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0" name="Google Shape;12220;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1" name="Google Shape;12221;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2" name="Google Shape;12222;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3" name="Google Shape;12223;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4" name="Google Shape;12224;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5" name="Google Shape;12225;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6" name="Google Shape;12226;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7" name="Google Shape;12227;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8" name="Google Shape;12228;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9" name="Google Shape;12229;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0" name="Google Shape;12230;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1" name="Google Shape;12231;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2" name="Google Shape;12232;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3" name="Google Shape;12233;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4" name="Google Shape;12234;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5" name="Google Shape;12235;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6" name="Google Shape;12236;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7" name="Google Shape;12237;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8" name="Google Shape;12238;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9" name="Google Shape;12239;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0" name="Google Shape;12240;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1" name="Google Shape;12241;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2" name="Google Shape;12242;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3" name="Google Shape;12243;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4" name="Google Shape;12244;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5" name="Google Shape;12245;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6" name="Google Shape;12246;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7" name="Google Shape;12247;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8" name="Google Shape;12248;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9" name="Google Shape;12249;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0" name="Google Shape;12250;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1" name="Google Shape;12251;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2" name="Google Shape;12252;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3" name="Google Shape;12253;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4" name="Google Shape;12254;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5" name="Google Shape;12255;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6" name="Google Shape;12256;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7" name="Google Shape;12257;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8" name="Google Shape;12258;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9" name="Google Shape;12259;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0" name="Google Shape;12260;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1" name="Google Shape;12261;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2" name="Google Shape;12262;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3" name="Google Shape;12263;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4" name="Google Shape;12264;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5" name="Google Shape;12265;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6" name="Google Shape;12266;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7" name="Google Shape;12267;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8" name="Google Shape;12268;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9" name="Google Shape;12269;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0" name="Google Shape;12270;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1" name="Google Shape;12271;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2" name="Google Shape;12272;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3" name="Google Shape;12273;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4" name="Google Shape;12274;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5" name="Google Shape;12275;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6" name="Google Shape;12276;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7" name="Google Shape;12277;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8" name="Google Shape;12278;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9" name="Google Shape;12279;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0" name="Google Shape;12280;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1" name="Google Shape;12281;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2" name="Google Shape;12282;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3" name="Google Shape;12283;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4" name="Google Shape;12284;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5" name="Google Shape;12285;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6" name="Google Shape;12286;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7" name="Google Shape;12287;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8" name="Google Shape;12288;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9" name="Google Shape;12289;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0" name="Google Shape;12290;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1" name="Google Shape;12291;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2" name="Google Shape;12292;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3" name="Google Shape;12293;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4" name="Google Shape;12294;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5" name="Google Shape;12295;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6" name="Google Shape;12296;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7" name="Google Shape;12297;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8" name="Google Shape;12298;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9" name="Google Shape;12299;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0" name="Google Shape;12300;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1" name="Google Shape;12301;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2" name="Google Shape;12302;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3" name="Google Shape;12303;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4" name="Google Shape;12304;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5" name="Google Shape;12305;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6" name="Google Shape;12306;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7" name="Google Shape;12307;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8" name="Google Shape;12308;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9" name="Google Shape;12309;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0" name="Google Shape;12310;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1" name="Google Shape;12311;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2" name="Google Shape;12312;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3" name="Google Shape;12313;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4" name="Google Shape;12314;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5" name="Google Shape;12315;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6" name="Google Shape;12316;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7" name="Google Shape;12317;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8" name="Google Shape;12318;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9" name="Google Shape;12319;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0" name="Google Shape;12320;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1" name="Google Shape;12321;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2" name="Google Shape;12322;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3" name="Google Shape;12323;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4" name="Google Shape;12324;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5" name="Google Shape;12325;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6" name="Google Shape;12326;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7" name="Google Shape;12327;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8" name="Google Shape;12328;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9" name="Google Shape;12329;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0" name="Google Shape;12330;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1" name="Google Shape;12331;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2" name="Google Shape;12332;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3" name="Google Shape;12333;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4" name="Google Shape;12334;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5" name="Google Shape;12335;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6" name="Google Shape;12336;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7" name="Google Shape;12337;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8" name="Google Shape;12338;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9" name="Google Shape;12339;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0" name="Google Shape;12340;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1" name="Google Shape;12341;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2" name="Google Shape;12342;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3" name="Google Shape;12343;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4" name="Google Shape;12344;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5" name="Google Shape;12345;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6" name="Google Shape;12346;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7" name="Google Shape;12347;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8" name="Google Shape;12348;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9" name="Google Shape;12349;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0" name="Google Shape;12350;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1" name="Google Shape;12351;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2" name="Google Shape;12352;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3" name="Google Shape;12353;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4" name="Google Shape;12354;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5" name="Google Shape;12355;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6" name="Google Shape;12356;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7" name="Google Shape;12357;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8" name="Google Shape;12358;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9" name="Google Shape;12359;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0" name="Google Shape;12360;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1" name="Google Shape;12361;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2" name="Google Shape;12362;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3" name="Google Shape;12363;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4" name="Google Shape;12364;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5" name="Google Shape;12365;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6" name="Google Shape;12366;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7" name="Google Shape;12367;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8" name="Google Shape;12368;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9" name="Google Shape;12369;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0" name="Google Shape;12370;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1" name="Google Shape;12371;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2" name="Google Shape;12372;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73" name="Google Shape;12373;p32"/>
              <p:cNvGrpSpPr/>
              <p:nvPr/>
            </p:nvGrpSpPr>
            <p:grpSpPr>
              <a:xfrm>
                <a:off x="5652643" y="1012843"/>
                <a:ext cx="885398" cy="893069"/>
                <a:chOff x="2781975" y="3951500"/>
                <a:chExt cx="640525" cy="646075"/>
              </a:xfrm>
            </p:grpSpPr>
            <p:sp>
              <p:nvSpPr>
                <p:cNvPr id="12374" name="Google Shape;12374;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5" name="Google Shape;12375;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6" name="Google Shape;12376;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7" name="Google Shape;12377;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8" name="Google Shape;12378;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9" name="Google Shape;12379;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0" name="Google Shape;12380;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1" name="Google Shape;12381;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2" name="Google Shape;12382;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3" name="Google Shape;12383;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4" name="Google Shape;12384;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5" name="Google Shape;12385;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6" name="Google Shape;12386;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7" name="Google Shape;12387;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8" name="Google Shape;12388;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9" name="Google Shape;12389;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0" name="Google Shape;12390;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1" name="Google Shape;12391;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2" name="Google Shape;12392;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3" name="Google Shape;12393;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4" name="Google Shape;12394;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5" name="Google Shape;12395;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6" name="Google Shape;12396;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7" name="Google Shape;12397;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8" name="Google Shape;12398;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9" name="Google Shape;12399;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0" name="Google Shape;12400;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1" name="Google Shape;12401;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2" name="Google Shape;12402;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3" name="Google Shape;12403;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4" name="Google Shape;12404;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5" name="Google Shape;12405;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6" name="Google Shape;12406;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7" name="Google Shape;12407;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8" name="Google Shape;12408;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9" name="Google Shape;12409;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0" name="Google Shape;12410;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1" name="Google Shape;12411;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2" name="Google Shape;12412;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3" name="Google Shape;12413;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4" name="Google Shape;12414;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5" name="Google Shape;12415;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6" name="Google Shape;12416;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7" name="Google Shape;12417;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8" name="Google Shape;12418;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9" name="Google Shape;12419;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0" name="Google Shape;12420;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1" name="Google Shape;12421;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2" name="Google Shape;12422;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3" name="Google Shape;12423;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4" name="Google Shape;12424;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5" name="Google Shape;12425;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6" name="Google Shape;12426;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7" name="Google Shape;12427;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8" name="Google Shape;12428;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9" name="Google Shape;12429;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0" name="Google Shape;12430;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1" name="Google Shape;12431;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2" name="Google Shape;12432;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3" name="Google Shape;12433;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4" name="Google Shape;12434;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5" name="Google Shape;12435;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6" name="Google Shape;12436;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7" name="Google Shape;12437;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8" name="Google Shape;12438;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9" name="Google Shape;12439;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0" name="Google Shape;12440;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1" name="Google Shape;12441;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2" name="Google Shape;12442;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3" name="Google Shape;12443;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4" name="Google Shape;12444;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5" name="Google Shape;12445;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6" name="Google Shape;12446;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7" name="Google Shape;12447;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8" name="Google Shape;12448;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9" name="Google Shape;12449;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0" name="Google Shape;12450;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1" name="Google Shape;12451;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2" name="Google Shape;12452;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3" name="Google Shape;12453;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4" name="Google Shape;12454;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5" name="Google Shape;12455;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6" name="Google Shape;12456;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7" name="Google Shape;12457;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8" name="Google Shape;12458;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9" name="Google Shape;12459;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0" name="Google Shape;12460;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1" name="Google Shape;12461;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2" name="Google Shape;12462;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3" name="Google Shape;12463;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4" name="Google Shape;12464;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5" name="Google Shape;12465;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6" name="Google Shape;12466;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7" name="Google Shape;12467;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8" name="Google Shape;12468;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9" name="Google Shape;12469;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0" name="Google Shape;12470;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1" name="Google Shape;12471;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2" name="Google Shape;12472;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3" name="Google Shape;12473;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4" name="Google Shape;12474;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5" name="Google Shape;12475;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6" name="Google Shape;12476;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7" name="Google Shape;12477;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8" name="Google Shape;12478;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9" name="Google Shape;12479;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0" name="Google Shape;12480;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1" name="Google Shape;12481;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2" name="Google Shape;12482;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3" name="Google Shape;12483;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4" name="Google Shape;12484;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5" name="Google Shape;12485;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6" name="Google Shape;12486;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7" name="Google Shape;12487;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8" name="Google Shape;12488;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9" name="Google Shape;12489;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0" name="Google Shape;12490;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1" name="Google Shape;12491;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2" name="Google Shape;12492;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3" name="Google Shape;12493;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4" name="Google Shape;12494;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5" name="Google Shape;12495;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6" name="Google Shape;12496;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7" name="Google Shape;12497;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8" name="Google Shape;12498;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9" name="Google Shape;12499;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0" name="Google Shape;12500;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1" name="Google Shape;12501;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2" name="Google Shape;12502;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3" name="Google Shape;12503;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4" name="Google Shape;12504;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5" name="Google Shape;12505;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6" name="Google Shape;12506;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7" name="Google Shape;12507;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8" name="Google Shape;12508;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9" name="Google Shape;12509;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0" name="Google Shape;12510;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1" name="Google Shape;12511;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2" name="Google Shape;12512;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3" name="Google Shape;12513;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4" name="Google Shape;12514;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5" name="Google Shape;12515;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6" name="Google Shape;12516;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7" name="Google Shape;12517;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8" name="Google Shape;12518;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9" name="Google Shape;12519;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0" name="Google Shape;12520;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1" name="Google Shape;12521;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2" name="Google Shape;12522;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3" name="Google Shape;12523;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4" name="Google Shape;12524;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5" name="Google Shape;12525;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6" name="Google Shape;12526;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7" name="Google Shape;12527;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8" name="Google Shape;12528;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9" name="Google Shape;12529;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0" name="Google Shape;12530;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1" name="Google Shape;12531;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2" name="Google Shape;12532;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3" name="Google Shape;12533;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4" name="Google Shape;12534;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5" name="Google Shape;12535;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6" name="Google Shape;12536;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7" name="Google Shape;12537;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8" name="Google Shape;12538;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9" name="Google Shape;12539;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0" name="Google Shape;12540;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1" name="Google Shape;12541;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2" name="Google Shape;12542;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3" name="Google Shape;12543;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4" name="Google Shape;12544;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5" name="Google Shape;12545;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6" name="Google Shape;12546;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7" name="Google Shape;12547;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8" name="Google Shape;12548;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9" name="Google Shape;12549;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0" name="Google Shape;12550;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1" name="Google Shape;12551;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2" name="Google Shape;12552;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3" name="Google Shape;12553;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4" name="Google Shape;12554;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5" name="Google Shape;12555;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6" name="Google Shape;12556;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7" name="Google Shape;12557;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8" name="Google Shape;12558;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9" name="Google Shape;12559;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0" name="Google Shape;12560;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1" name="Google Shape;12561;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2" name="Google Shape;12562;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3" name="Google Shape;12563;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4" name="Google Shape;12564;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5" name="Google Shape;12565;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6" name="Google Shape;12566;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7" name="Google Shape;12567;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8" name="Google Shape;12568;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9" name="Google Shape;12569;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0" name="Google Shape;12570;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1" name="Google Shape;12571;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2" name="Google Shape;12572;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3" name="Google Shape;12573;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4" name="Google Shape;12574;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5" name="Google Shape;12575;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6" name="Google Shape;12576;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7" name="Google Shape;12577;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8" name="Google Shape;12578;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9" name="Google Shape;12579;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0" name="Google Shape;12580;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1" name="Google Shape;12581;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2" name="Google Shape;12582;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3" name="Google Shape;12583;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4" name="Google Shape;12584;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5" name="Google Shape;12585;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6" name="Google Shape;12586;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7" name="Google Shape;12587;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8" name="Google Shape;12588;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9" name="Google Shape;12589;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0" name="Google Shape;12590;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1" name="Google Shape;12591;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2" name="Google Shape;12592;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3" name="Google Shape;12593;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4" name="Google Shape;12594;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5" name="Google Shape;12595;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6" name="Google Shape;12596;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7" name="Google Shape;12597;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8" name="Google Shape;12598;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9" name="Google Shape;12599;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0" name="Google Shape;12600;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1" name="Google Shape;12601;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2" name="Google Shape;12602;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3" name="Google Shape;12603;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4" name="Google Shape;12604;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5" name="Google Shape;12605;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6" name="Google Shape;12606;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7" name="Google Shape;12607;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8" name="Google Shape;12608;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9" name="Google Shape;12609;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0" name="Google Shape;12610;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1" name="Google Shape;12611;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2" name="Google Shape;12612;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3" name="Google Shape;12613;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4" name="Google Shape;12614;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5" name="Google Shape;12615;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6" name="Google Shape;12616;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7" name="Google Shape;12617;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8" name="Google Shape;12618;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9" name="Google Shape;12619;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0" name="Google Shape;12620;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1" name="Google Shape;12621;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2" name="Google Shape;12622;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3" name="Google Shape;12623;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4" name="Google Shape;12624;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5" name="Google Shape;12625;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6" name="Google Shape;12626;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7" name="Google Shape;12627;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8" name="Google Shape;12628;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9" name="Google Shape;12629;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30" name="Google Shape;12630;p32"/>
              <p:cNvGrpSpPr/>
              <p:nvPr/>
            </p:nvGrpSpPr>
            <p:grpSpPr>
              <a:xfrm>
                <a:off x="5673099" y="3256281"/>
                <a:ext cx="885398" cy="893069"/>
                <a:chOff x="2781975" y="3951500"/>
                <a:chExt cx="640525" cy="646075"/>
              </a:xfrm>
            </p:grpSpPr>
            <p:sp>
              <p:nvSpPr>
                <p:cNvPr id="12631" name="Google Shape;12631;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2" name="Google Shape;12632;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3" name="Google Shape;12633;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4" name="Google Shape;12634;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5" name="Google Shape;12635;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6" name="Google Shape;12636;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7" name="Google Shape;12637;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8" name="Google Shape;12638;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9" name="Google Shape;12639;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0" name="Google Shape;12640;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1" name="Google Shape;12641;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2" name="Google Shape;12642;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3" name="Google Shape;12643;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4" name="Google Shape;12644;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5" name="Google Shape;12645;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6" name="Google Shape;12646;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7" name="Google Shape;12647;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8" name="Google Shape;12648;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9" name="Google Shape;12649;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0" name="Google Shape;12650;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1" name="Google Shape;12651;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2" name="Google Shape;12652;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3" name="Google Shape;12653;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4" name="Google Shape;12654;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5" name="Google Shape;12655;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6" name="Google Shape;12656;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7" name="Google Shape;12657;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8" name="Google Shape;12658;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9" name="Google Shape;12659;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0" name="Google Shape;12660;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1" name="Google Shape;12661;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2" name="Google Shape;12662;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3" name="Google Shape;12663;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4" name="Google Shape;12664;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5" name="Google Shape;12665;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6" name="Google Shape;12666;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7" name="Google Shape;12667;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8" name="Google Shape;12668;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9" name="Google Shape;12669;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0" name="Google Shape;12670;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1" name="Google Shape;12671;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2" name="Google Shape;12672;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3" name="Google Shape;12673;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4" name="Google Shape;12674;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5" name="Google Shape;12675;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6" name="Google Shape;12676;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7" name="Google Shape;12677;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8" name="Google Shape;12678;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9" name="Google Shape;12679;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0" name="Google Shape;12680;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1" name="Google Shape;12681;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2" name="Google Shape;12682;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3" name="Google Shape;12683;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4" name="Google Shape;12684;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5" name="Google Shape;12685;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6" name="Google Shape;12686;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7" name="Google Shape;12687;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8" name="Google Shape;12688;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9" name="Google Shape;12689;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0" name="Google Shape;12690;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1" name="Google Shape;12691;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2" name="Google Shape;12692;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3" name="Google Shape;12693;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4" name="Google Shape;12694;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5" name="Google Shape;12695;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6" name="Google Shape;12696;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7" name="Google Shape;12697;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8" name="Google Shape;12698;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9" name="Google Shape;12699;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0" name="Google Shape;12700;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1" name="Google Shape;12701;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2" name="Google Shape;12702;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3" name="Google Shape;12703;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4" name="Google Shape;12704;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5" name="Google Shape;12705;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6" name="Google Shape;12706;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7" name="Google Shape;12707;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8" name="Google Shape;12708;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87" name="Google Shape;12887;p32"/>
              <p:cNvGrpSpPr/>
              <p:nvPr/>
            </p:nvGrpSpPr>
            <p:grpSpPr>
              <a:xfrm>
                <a:off x="2672770" y="3466944"/>
                <a:ext cx="885398" cy="893069"/>
                <a:chOff x="2781975" y="3951500"/>
                <a:chExt cx="640525" cy="646075"/>
              </a:xfrm>
            </p:grpSpPr>
            <p:sp>
              <p:nvSpPr>
                <p:cNvPr id="12888" name="Google Shape;12888;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1" name="Google Shape;12901;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2" name="Google Shape;12902;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3" name="Google Shape;12903;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4" name="Google Shape;12904;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5" name="Google Shape;12905;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6" name="Google Shape;12906;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7" name="Google Shape;12907;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9" name="Google Shape;13129;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0" name="Google Shape;13130;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1" name="Google Shape;13131;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2" name="Google Shape;13132;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6" name="Google Shape;13136;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7" name="Google Shape;13137;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8" name="Google Shape;13138;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3" name="Google Shape;13143;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44" name="Google Shape;13144;p32"/>
              <p:cNvGrpSpPr/>
              <p:nvPr/>
            </p:nvGrpSpPr>
            <p:grpSpPr>
              <a:xfrm>
                <a:off x="2540241" y="539995"/>
                <a:ext cx="4063478" cy="4063513"/>
                <a:chOff x="3218850" y="1285900"/>
                <a:chExt cx="2939650" cy="2939675"/>
              </a:xfrm>
            </p:grpSpPr>
            <p:sp>
              <p:nvSpPr>
                <p:cNvPr id="13145" name="Google Shape;13145;p3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3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3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8" name="Google Shape;13148;p3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49" name="Google Shape;13149;p3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3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3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3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3" name="Google Shape;13153;p3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4" name="Google Shape;13154;p3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5" name="Google Shape;13155;p3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3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57" name="Google Shape;13157;p32"/>
            <p:cNvGrpSpPr/>
            <p:nvPr/>
          </p:nvGrpSpPr>
          <p:grpSpPr>
            <a:xfrm>
              <a:off x="4739016" y="539995"/>
              <a:ext cx="4063478" cy="4063513"/>
              <a:chOff x="2540241" y="539995"/>
              <a:chExt cx="4063478" cy="4063513"/>
            </a:xfrm>
          </p:grpSpPr>
          <p:grpSp>
            <p:nvGrpSpPr>
              <p:cNvPr id="13158" name="Google Shape;13158;p32"/>
              <p:cNvGrpSpPr/>
              <p:nvPr/>
            </p:nvGrpSpPr>
            <p:grpSpPr>
              <a:xfrm>
                <a:off x="2693235" y="703668"/>
                <a:ext cx="885398" cy="893069"/>
                <a:chOff x="2781975" y="3951500"/>
                <a:chExt cx="640525" cy="646075"/>
              </a:xfrm>
            </p:grpSpPr>
            <p:sp>
              <p:nvSpPr>
                <p:cNvPr id="13159" name="Google Shape;13159;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0" name="Google Shape;13160;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4" name="Google Shape;13164;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5" name="Google Shape;13165;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6" name="Google Shape;13166;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0" name="Google Shape;13170;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1" name="Google Shape;13171;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2" name="Google Shape;13172;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6" name="Google Shape;13176;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7" name="Google Shape;13177;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1" name="Google Shape;13181;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2" name="Google Shape;13182;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3" name="Google Shape;13183;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4" name="Google Shape;13184;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5" name="Google Shape;13185;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6" name="Google Shape;13186;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15" name="Google Shape;13415;p32"/>
              <p:cNvGrpSpPr/>
              <p:nvPr/>
            </p:nvGrpSpPr>
            <p:grpSpPr>
              <a:xfrm>
                <a:off x="5652643" y="1012843"/>
                <a:ext cx="885398" cy="893069"/>
                <a:chOff x="2781975" y="3951500"/>
                <a:chExt cx="640525" cy="646075"/>
              </a:xfrm>
            </p:grpSpPr>
            <p:sp>
              <p:nvSpPr>
                <p:cNvPr id="13416" name="Google Shape;13416;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4" name="Google Shape;13544;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5" name="Google Shape;13545;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6" name="Google Shape;13546;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7" name="Google Shape;13547;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8" name="Google Shape;13548;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9" name="Google Shape;13549;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0" name="Google Shape;13550;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1" name="Google Shape;13551;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2" name="Google Shape;13552;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3" name="Google Shape;13553;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4" name="Google Shape;13554;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5" name="Google Shape;13555;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6" name="Google Shape;13556;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7" name="Google Shape;13557;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8" name="Google Shape;13558;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9" name="Google Shape;13559;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0" name="Google Shape;13560;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1" name="Google Shape;13561;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2" name="Google Shape;13562;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3" name="Google Shape;13563;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4" name="Google Shape;13564;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5" name="Google Shape;13565;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6" name="Google Shape;13566;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7" name="Google Shape;13567;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8" name="Google Shape;13568;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9" name="Google Shape;13569;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0" name="Google Shape;13570;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1" name="Google Shape;13571;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2" name="Google Shape;13572;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3" name="Google Shape;13573;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4" name="Google Shape;13574;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5" name="Google Shape;13575;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6" name="Google Shape;13576;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7" name="Google Shape;13577;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8" name="Google Shape;13578;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9" name="Google Shape;13579;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0" name="Google Shape;13580;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1" name="Google Shape;13581;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2" name="Google Shape;13582;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3" name="Google Shape;13583;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4" name="Google Shape;13584;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5" name="Google Shape;13585;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6" name="Google Shape;13586;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7" name="Google Shape;13587;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8" name="Google Shape;13588;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9" name="Google Shape;13589;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0" name="Google Shape;13590;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1" name="Google Shape;13591;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2" name="Google Shape;13592;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3" name="Google Shape;13593;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4" name="Google Shape;13594;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5" name="Google Shape;13595;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6" name="Google Shape;13596;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7" name="Google Shape;13597;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8" name="Google Shape;13598;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9" name="Google Shape;13599;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0" name="Google Shape;13600;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1" name="Google Shape;13601;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2" name="Google Shape;13602;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3" name="Google Shape;13603;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4" name="Google Shape;13604;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5" name="Google Shape;13605;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6" name="Google Shape;13606;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7" name="Google Shape;13607;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8" name="Google Shape;13608;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9" name="Google Shape;13609;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0" name="Google Shape;13610;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1" name="Google Shape;13611;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2" name="Google Shape;13612;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3" name="Google Shape;13613;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4" name="Google Shape;13614;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5" name="Google Shape;13615;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6" name="Google Shape;13616;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7" name="Google Shape;13617;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8" name="Google Shape;13618;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9" name="Google Shape;13619;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0" name="Google Shape;13620;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1" name="Google Shape;13621;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2" name="Google Shape;13622;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3" name="Google Shape;13623;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4" name="Google Shape;13624;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5" name="Google Shape;13625;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6" name="Google Shape;13626;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7" name="Google Shape;13627;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8" name="Google Shape;13628;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9" name="Google Shape;13629;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0" name="Google Shape;13630;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1" name="Google Shape;13631;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2" name="Google Shape;13632;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3" name="Google Shape;13633;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4" name="Google Shape;13634;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5" name="Google Shape;13635;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6" name="Google Shape;13636;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7" name="Google Shape;13637;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8" name="Google Shape;13638;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9" name="Google Shape;13639;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0" name="Google Shape;13640;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1" name="Google Shape;13641;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2" name="Google Shape;13642;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3" name="Google Shape;13643;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4" name="Google Shape;13644;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5" name="Google Shape;13645;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6" name="Google Shape;13646;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7" name="Google Shape;13647;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8" name="Google Shape;13648;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9" name="Google Shape;13649;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0" name="Google Shape;13650;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1" name="Google Shape;13651;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2" name="Google Shape;13652;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3" name="Google Shape;13653;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4" name="Google Shape;13654;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5" name="Google Shape;13655;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6" name="Google Shape;13656;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7" name="Google Shape;13657;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8" name="Google Shape;13658;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9" name="Google Shape;13659;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0" name="Google Shape;13660;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1" name="Google Shape;13661;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2" name="Google Shape;13662;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3" name="Google Shape;13663;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4" name="Google Shape;13664;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5" name="Google Shape;13665;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6" name="Google Shape;13666;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7" name="Google Shape;13667;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8" name="Google Shape;13668;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9" name="Google Shape;13669;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0" name="Google Shape;13670;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1" name="Google Shape;13671;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72" name="Google Shape;13672;p32"/>
              <p:cNvGrpSpPr/>
              <p:nvPr/>
            </p:nvGrpSpPr>
            <p:grpSpPr>
              <a:xfrm>
                <a:off x="5673099" y="3256281"/>
                <a:ext cx="885398" cy="893069"/>
                <a:chOff x="2781975" y="3951500"/>
                <a:chExt cx="640525" cy="646075"/>
              </a:xfrm>
            </p:grpSpPr>
            <p:sp>
              <p:nvSpPr>
                <p:cNvPr id="13673" name="Google Shape;13673;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4" name="Google Shape;13674;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5" name="Google Shape;13675;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6" name="Google Shape;13676;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7" name="Google Shape;13677;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8" name="Google Shape;13678;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9" name="Google Shape;13679;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0" name="Google Shape;13680;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1" name="Google Shape;13681;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2" name="Google Shape;13682;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3" name="Google Shape;13683;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4" name="Google Shape;13684;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5" name="Google Shape;13685;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6" name="Google Shape;13686;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7" name="Google Shape;13687;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8" name="Google Shape;13688;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9" name="Google Shape;13689;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0" name="Google Shape;13690;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1" name="Google Shape;13691;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2" name="Google Shape;13692;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3" name="Google Shape;13693;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4" name="Google Shape;13694;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5" name="Google Shape;13695;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6" name="Google Shape;13696;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7" name="Google Shape;13697;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8" name="Google Shape;13698;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9" name="Google Shape;13699;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0" name="Google Shape;13700;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1" name="Google Shape;13701;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2" name="Google Shape;13702;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3" name="Google Shape;13703;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4" name="Google Shape;13704;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5" name="Google Shape;13705;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6" name="Google Shape;13706;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7" name="Google Shape;13707;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8" name="Google Shape;13708;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9" name="Google Shape;13709;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0" name="Google Shape;13710;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1" name="Google Shape;13711;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2" name="Google Shape;13712;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3" name="Google Shape;13713;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4" name="Google Shape;13714;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5" name="Google Shape;13715;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6" name="Google Shape;13716;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7" name="Google Shape;13717;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8" name="Google Shape;13718;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9" name="Google Shape;13719;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0" name="Google Shape;13720;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1" name="Google Shape;13721;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2" name="Google Shape;13722;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3" name="Google Shape;13723;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4" name="Google Shape;13724;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5" name="Google Shape;13725;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6" name="Google Shape;13726;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7" name="Google Shape;13727;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8" name="Google Shape;13728;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9" name="Google Shape;13729;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0" name="Google Shape;13730;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1" name="Google Shape;13731;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2" name="Google Shape;13732;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3" name="Google Shape;13733;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4" name="Google Shape;13734;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5" name="Google Shape;13735;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6" name="Google Shape;13736;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7" name="Google Shape;13737;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8" name="Google Shape;13738;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9" name="Google Shape;13739;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0" name="Google Shape;13740;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1" name="Google Shape;13741;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2" name="Google Shape;13742;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3" name="Google Shape;13743;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4" name="Google Shape;13744;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5" name="Google Shape;13745;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6" name="Google Shape;13746;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7" name="Google Shape;13747;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8" name="Google Shape;13748;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9" name="Google Shape;13749;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0" name="Google Shape;13750;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1" name="Google Shape;13751;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2" name="Google Shape;13752;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3" name="Google Shape;13753;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4" name="Google Shape;13754;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5" name="Google Shape;13755;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6" name="Google Shape;13756;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7" name="Google Shape;13757;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8" name="Google Shape;13758;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9" name="Google Shape;13759;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0" name="Google Shape;13760;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1" name="Google Shape;13761;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2" name="Google Shape;13762;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3" name="Google Shape;13763;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4" name="Google Shape;13764;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5" name="Google Shape;13765;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6" name="Google Shape;13766;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7" name="Google Shape;13767;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8" name="Google Shape;13768;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9" name="Google Shape;13769;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0" name="Google Shape;13770;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1" name="Google Shape;13771;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2" name="Google Shape;13772;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3" name="Google Shape;13773;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4" name="Google Shape;13774;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5" name="Google Shape;13775;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6" name="Google Shape;13776;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7" name="Google Shape;13777;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8" name="Google Shape;13778;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9" name="Google Shape;13779;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0" name="Google Shape;13780;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1" name="Google Shape;13781;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2" name="Google Shape;13782;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3" name="Google Shape;13783;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4" name="Google Shape;13784;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5" name="Google Shape;13785;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6" name="Google Shape;13786;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7" name="Google Shape;13787;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8" name="Google Shape;13788;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9" name="Google Shape;13789;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0" name="Google Shape;13790;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1" name="Google Shape;13791;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2" name="Google Shape;13792;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3" name="Google Shape;13793;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4" name="Google Shape;13794;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5" name="Google Shape;13795;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6" name="Google Shape;13796;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7" name="Google Shape;13797;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8" name="Google Shape;13798;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9" name="Google Shape;13799;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0" name="Google Shape;13800;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1" name="Google Shape;13801;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2" name="Google Shape;13802;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3" name="Google Shape;13803;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4" name="Google Shape;13804;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5" name="Google Shape;13805;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6" name="Google Shape;13806;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7" name="Google Shape;13807;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8" name="Google Shape;13808;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9" name="Google Shape;13809;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0" name="Google Shape;13810;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1" name="Google Shape;13811;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2" name="Google Shape;13812;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3" name="Google Shape;13813;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4" name="Google Shape;13814;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5" name="Google Shape;13815;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6" name="Google Shape;13816;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7" name="Google Shape;13817;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8" name="Google Shape;13818;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9" name="Google Shape;13819;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0" name="Google Shape;13820;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1" name="Google Shape;13821;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2" name="Google Shape;13822;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3" name="Google Shape;13823;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4" name="Google Shape;13824;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5" name="Google Shape;13825;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6" name="Google Shape;13826;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7" name="Google Shape;13827;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8" name="Google Shape;13828;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9" name="Google Shape;13829;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0" name="Google Shape;13830;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1" name="Google Shape;13831;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2" name="Google Shape;13832;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3" name="Google Shape;13833;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4" name="Google Shape;13834;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5" name="Google Shape;13835;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6" name="Google Shape;13836;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7" name="Google Shape;13837;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8" name="Google Shape;13838;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9" name="Google Shape;13839;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0" name="Google Shape;13840;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1" name="Google Shape;13841;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2" name="Google Shape;13842;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3" name="Google Shape;13843;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4" name="Google Shape;13844;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5" name="Google Shape;13845;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6" name="Google Shape;13846;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7" name="Google Shape;13847;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8" name="Google Shape;13848;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9" name="Google Shape;13849;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0" name="Google Shape;13850;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1" name="Google Shape;13851;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2" name="Google Shape;13852;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3" name="Google Shape;13853;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4" name="Google Shape;13854;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5" name="Google Shape;13855;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6" name="Google Shape;13856;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7" name="Google Shape;13857;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8" name="Google Shape;13858;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9" name="Google Shape;13859;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0" name="Google Shape;13860;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1" name="Google Shape;13861;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2" name="Google Shape;13862;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3" name="Google Shape;13863;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4" name="Google Shape;13864;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5" name="Google Shape;13865;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6" name="Google Shape;13866;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7" name="Google Shape;13867;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8" name="Google Shape;13868;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9" name="Google Shape;13869;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0" name="Google Shape;13870;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1" name="Google Shape;13871;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2" name="Google Shape;13872;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3" name="Google Shape;13873;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4" name="Google Shape;13874;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5" name="Google Shape;13875;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6" name="Google Shape;13876;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7" name="Google Shape;13877;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8" name="Google Shape;13878;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9" name="Google Shape;13879;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0" name="Google Shape;13880;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1" name="Google Shape;13881;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2" name="Google Shape;13882;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3" name="Google Shape;13883;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4" name="Google Shape;13884;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5" name="Google Shape;13885;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6" name="Google Shape;13886;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7" name="Google Shape;13887;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8" name="Google Shape;13888;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9" name="Google Shape;13889;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0" name="Google Shape;13890;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1" name="Google Shape;13891;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2" name="Google Shape;13892;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3" name="Google Shape;13893;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4" name="Google Shape;13894;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5" name="Google Shape;13895;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6" name="Google Shape;13896;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7" name="Google Shape;13897;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8" name="Google Shape;13898;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9" name="Google Shape;13899;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0" name="Google Shape;13900;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1" name="Google Shape;13901;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2" name="Google Shape;13902;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3" name="Google Shape;13903;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4" name="Google Shape;13904;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5" name="Google Shape;13905;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6" name="Google Shape;13906;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7" name="Google Shape;13907;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8" name="Google Shape;13908;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9" name="Google Shape;13909;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0" name="Google Shape;13910;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1" name="Google Shape;13911;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2" name="Google Shape;13912;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3" name="Google Shape;13913;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4" name="Google Shape;13914;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5" name="Google Shape;13915;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6" name="Google Shape;13916;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7" name="Google Shape;13917;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8" name="Google Shape;13918;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9" name="Google Shape;13919;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0" name="Google Shape;13920;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1" name="Google Shape;13921;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2" name="Google Shape;13922;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3" name="Google Shape;13923;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4" name="Google Shape;13924;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5" name="Google Shape;13925;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6" name="Google Shape;13926;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7" name="Google Shape;13927;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8" name="Google Shape;13928;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29" name="Google Shape;13929;p32"/>
              <p:cNvGrpSpPr/>
              <p:nvPr/>
            </p:nvGrpSpPr>
            <p:grpSpPr>
              <a:xfrm>
                <a:off x="2672770" y="3466944"/>
                <a:ext cx="885398" cy="893069"/>
                <a:chOff x="2781975" y="3951500"/>
                <a:chExt cx="640525" cy="646075"/>
              </a:xfrm>
            </p:grpSpPr>
            <p:sp>
              <p:nvSpPr>
                <p:cNvPr id="13930" name="Google Shape;13930;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1" name="Google Shape;13931;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2" name="Google Shape;13932;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3" name="Google Shape;13933;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4" name="Google Shape;13934;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5" name="Google Shape;13935;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6" name="Google Shape;13936;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7" name="Google Shape;13937;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8" name="Google Shape;13938;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9" name="Google Shape;13939;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0" name="Google Shape;13940;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1" name="Google Shape;13941;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2" name="Google Shape;13942;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3" name="Google Shape;13943;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4" name="Google Shape;13944;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5" name="Google Shape;13945;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6" name="Google Shape;13946;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7" name="Google Shape;13947;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8" name="Google Shape;13948;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9" name="Google Shape;13949;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0" name="Google Shape;13950;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1" name="Google Shape;13951;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2" name="Google Shape;13952;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3" name="Google Shape;13953;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4" name="Google Shape;13954;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5" name="Google Shape;13955;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6" name="Google Shape;13956;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7" name="Google Shape;13957;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8" name="Google Shape;13958;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9" name="Google Shape;13959;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0" name="Google Shape;13960;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1" name="Google Shape;13961;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2" name="Google Shape;13962;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3" name="Google Shape;13963;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4" name="Google Shape;13964;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5" name="Google Shape;13965;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6" name="Google Shape;13966;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7" name="Google Shape;13967;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8" name="Google Shape;13968;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9" name="Google Shape;13969;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0" name="Google Shape;13970;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1" name="Google Shape;13971;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2" name="Google Shape;13972;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3" name="Google Shape;13973;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4" name="Google Shape;13974;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5" name="Google Shape;13975;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6" name="Google Shape;13976;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7" name="Google Shape;13977;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8" name="Google Shape;13978;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9" name="Google Shape;13979;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0" name="Google Shape;13980;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1" name="Google Shape;13981;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2" name="Google Shape;13982;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3" name="Google Shape;13983;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4" name="Google Shape;13984;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5" name="Google Shape;13985;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6" name="Google Shape;13986;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7" name="Google Shape;13987;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8" name="Google Shape;13988;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9" name="Google Shape;13989;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0" name="Google Shape;13990;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1" name="Google Shape;13991;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2" name="Google Shape;13992;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3" name="Google Shape;13993;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4" name="Google Shape;13994;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5" name="Google Shape;13995;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6" name="Google Shape;13996;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7" name="Google Shape;13997;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8" name="Google Shape;13998;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9" name="Google Shape;13999;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0" name="Google Shape;14000;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1" name="Google Shape;14001;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2" name="Google Shape;14002;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3" name="Google Shape;14003;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4" name="Google Shape;14004;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5" name="Google Shape;14005;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6" name="Google Shape;14006;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7" name="Google Shape;14007;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8" name="Google Shape;14008;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9" name="Google Shape;14009;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0" name="Google Shape;14010;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1" name="Google Shape;14011;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2" name="Google Shape;14012;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3" name="Google Shape;14013;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4" name="Google Shape;14014;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5" name="Google Shape;14015;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6" name="Google Shape;14016;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7" name="Google Shape;14017;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8" name="Google Shape;14018;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9" name="Google Shape;14019;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0" name="Google Shape;14020;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1" name="Google Shape;14021;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2" name="Google Shape;14022;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3" name="Google Shape;14023;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4" name="Google Shape;14024;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5" name="Google Shape;14025;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6" name="Google Shape;14026;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7" name="Google Shape;14027;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8" name="Google Shape;14028;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9" name="Google Shape;14029;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0" name="Google Shape;14030;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1" name="Google Shape;14031;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2" name="Google Shape;14032;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3" name="Google Shape;14033;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4" name="Google Shape;14034;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5" name="Google Shape;14035;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6" name="Google Shape;14036;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7" name="Google Shape;14037;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8" name="Google Shape;14038;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9" name="Google Shape;14039;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0" name="Google Shape;14040;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1" name="Google Shape;14041;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2" name="Google Shape;14042;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3" name="Google Shape;14043;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4" name="Google Shape;14044;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5" name="Google Shape;14045;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6" name="Google Shape;14046;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7" name="Google Shape;14047;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8" name="Google Shape;14048;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9" name="Google Shape;14049;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0" name="Google Shape;14050;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1" name="Google Shape;14051;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2" name="Google Shape;14052;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3" name="Google Shape;14053;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4" name="Google Shape;14054;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5" name="Google Shape;14055;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6" name="Google Shape;14056;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7" name="Google Shape;14057;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8" name="Google Shape;14058;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9" name="Google Shape;14059;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0" name="Google Shape;14060;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1" name="Google Shape;14061;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2" name="Google Shape;14062;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3" name="Google Shape;14063;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4" name="Google Shape;14064;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5" name="Google Shape;14065;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6" name="Google Shape;14066;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7" name="Google Shape;14067;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8" name="Google Shape;14068;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9" name="Google Shape;14069;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0" name="Google Shape;14070;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1" name="Google Shape;14071;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2" name="Google Shape;14072;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3" name="Google Shape;14073;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4" name="Google Shape;14074;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5" name="Google Shape;14075;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6" name="Google Shape;14076;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7" name="Google Shape;14077;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8" name="Google Shape;14078;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9" name="Google Shape;14079;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0" name="Google Shape;14080;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1" name="Google Shape;14081;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2" name="Google Shape;14082;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3" name="Google Shape;14083;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4" name="Google Shape;14084;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5" name="Google Shape;14085;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6" name="Google Shape;14086;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7" name="Google Shape;14087;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8" name="Google Shape;14088;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9" name="Google Shape;14089;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0" name="Google Shape;14090;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1" name="Google Shape;14091;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2" name="Google Shape;14092;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3" name="Google Shape;14093;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4" name="Google Shape;14094;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5" name="Google Shape;14095;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6" name="Google Shape;14096;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7" name="Google Shape;14097;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8" name="Google Shape;14098;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9" name="Google Shape;14099;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0" name="Google Shape;14100;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1" name="Google Shape;14101;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2" name="Google Shape;14102;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3" name="Google Shape;14103;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4" name="Google Shape;14104;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5" name="Google Shape;14105;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6" name="Google Shape;14106;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7" name="Google Shape;14107;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8" name="Google Shape;14108;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9" name="Google Shape;14109;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0" name="Google Shape;14110;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1" name="Google Shape;14111;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2" name="Google Shape;14112;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3" name="Google Shape;14113;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4" name="Google Shape;14114;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5" name="Google Shape;14115;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6" name="Google Shape;14116;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7" name="Google Shape;14117;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8" name="Google Shape;14118;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9" name="Google Shape;14119;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0" name="Google Shape;14120;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1" name="Google Shape;14121;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2" name="Google Shape;14122;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3" name="Google Shape;14123;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4" name="Google Shape;14124;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5" name="Google Shape;14125;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6" name="Google Shape;14126;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7" name="Google Shape;14127;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8" name="Google Shape;14128;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9" name="Google Shape;14129;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0" name="Google Shape;14130;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1" name="Google Shape;14131;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2" name="Google Shape;14132;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3" name="Google Shape;14133;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4" name="Google Shape;14134;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5" name="Google Shape;14135;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6" name="Google Shape;14136;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7" name="Google Shape;14137;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8" name="Google Shape;14138;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9" name="Google Shape;14139;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0" name="Google Shape;14140;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1" name="Google Shape;14141;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2" name="Google Shape;14142;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3" name="Google Shape;14143;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4" name="Google Shape;14144;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5" name="Google Shape;14145;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6" name="Google Shape;14146;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7" name="Google Shape;14147;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8" name="Google Shape;14148;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9" name="Google Shape;14149;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0" name="Google Shape;14150;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1" name="Google Shape;14151;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2" name="Google Shape;14152;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3" name="Google Shape;14153;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4" name="Google Shape;14154;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5" name="Google Shape;14155;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6" name="Google Shape;14156;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7" name="Google Shape;14157;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8" name="Google Shape;14158;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9" name="Google Shape;14159;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0" name="Google Shape;14160;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1" name="Google Shape;14161;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2" name="Google Shape;14162;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3" name="Google Shape;14163;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4" name="Google Shape;14164;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5" name="Google Shape;14165;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6" name="Google Shape;14166;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7" name="Google Shape;14167;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8" name="Google Shape;14168;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9" name="Google Shape;14169;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0" name="Google Shape;14170;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1" name="Google Shape;14171;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2" name="Google Shape;14172;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3" name="Google Shape;14173;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4" name="Google Shape;14174;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5" name="Google Shape;14175;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6" name="Google Shape;14176;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7" name="Google Shape;14177;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8" name="Google Shape;14178;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9" name="Google Shape;14179;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0" name="Google Shape;14180;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1" name="Google Shape;14181;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2" name="Google Shape;14182;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3" name="Google Shape;14183;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4" name="Google Shape;14184;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5" name="Google Shape;14185;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86" name="Google Shape;14186;p32"/>
              <p:cNvGrpSpPr/>
              <p:nvPr/>
            </p:nvGrpSpPr>
            <p:grpSpPr>
              <a:xfrm>
                <a:off x="2540241" y="539995"/>
                <a:ext cx="4063478" cy="4063513"/>
                <a:chOff x="3218850" y="1285900"/>
                <a:chExt cx="2939650" cy="2939675"/>
              </a:xfrm>
            </p:grpSpPr>
            <p:sp>
              <p:nvSpPr>
                <p:cNvPr id="14187" name="Google Shape;14187;p3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8" name="Google Shape;14188;p3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9" name="Google Shape;14189;p3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0" name="Google Shape;14190;p3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191" name="Google Shape;14191;p3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2" name="Google Shape;14192;p3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3" name="Google Shape;14193;p3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4" name="Google Shape;14194;p3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5" name="Google Shape;14195;p3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6" name="Google Shape;14196;p3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7" name="Google Shape;14197;p3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8" name="Google Shape;14198;p3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4199" name="Google Shape;14199;p32"/>
          <p:cNvSpPr/>
          <p:nvPr/>
        </p:nvSpPr>
        <p:spPr>
          <a:xfrm>
            <a:off x="2623600" y="3757367"/>
            <a:ext cx="6944800" cy="982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00" name="Google Shape;14200;p32"/>
          <p:cNvSpPr txBox="1"/>
          <p:nvPr/>
        </p:nvSpPr>
        <p:spPr>
          <a:xfrm>
            <a:off x="2623600" y="4739451"/>
            <a:ext cx="6944800" cy="829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75333" tIns="0" rIns="975333" bIns="121900" anchor="ctr" anchorCtr="0">
            <a:noAutofit/>
          </a:bodyPr>
          <a:lstStyle/>
          <a:p>
            <a:pPr marL="0" lvl="0" indent="0" algn="ctr" rtl="0">
              <a:lnSpc>
                <a:spcPct val="100000"/>
              </a:lnSpc>
              <a:spcBef>
                <a:spcPts val="400"/>
              </a:spcBef>
              <a:spcAft>
                <a:spcPts val="0"/>
              </a:spcAft>
              <a:buNone/>
            </a:pPr>
            <a:r>
              <a:rPr lang="en" sz="1600">
                <a:solidFill>
                  <a:srgbClr val="434343"/>
                </a:solidFill>
                <a:latin typeface="Abel"/>
                <a:ea typeface="Abel"/>
                <a:cs typeface="Abel"/>
                <a:sym typeface="Abel"/>
              </a:rPr>
              <a:t>CREDITS: This presentation template was created by </a:t>
            </a:r>
            <a:r>
              <a:rPr lang="en" sz="1600" b="1">
                <a:solidFill>
                  <a:schemeClr val="accent2"/>
                </a:solidFill>
                <a:uFill>
                  <a:noFill/>
                </a:uFill>
                <a:latin typeface="Abel"/>
                <a:ea typeface="Abel"/>
                <a:cs typeface="Abel"/>
                <a:sym typeface="Abel"/>
                <a:hlinkClick r:id="rId2">
                  <a:extLst>
                    <a:ext uri="{A12FA001-AC4F-418D-AE19-62706E023703}">
                      <ahyp:hlinkClr xmlns="" xmlns:ahyp="http://schemas.microsoft.com/office/drawing/2018/hyperlinkcolor" val="tx"/>
                    </a:ext>
                  </a:extLst>
                </a:hlinkClick>
              </a:rPr>
              <a:t>Slidesgo</a:t>
            </a:r>
            <a:r>
              <a:rPr lang="en" sz="1600">
                <a:solidFill>
                  <a:srgbClr val="434343"/>
                </a:solidFill>
                <a:latin typeface="Abel"/>
                <a:ea typeface="Abel"/>
                <a:cs typeface="Abel"/>
                <a:sym typeface="Abel"/>
              </a:rPr>
              <a:t>, including icons by </a:t>
            </a:r>
            <a:r>
              <a:rPr lang="en" sz="1600" b="1">
                <a:solidFill>
                  <a:schemeClr val="dk2"/>
                </a:solidFill>
                <a:uFill>
                  <a:noFill/>
                </a:uFill>
                <a:latin typeface="Abel"/>
                <a:ea typeface="Abel"/>
                <a:cs typeface="Abel"/>
                <a:sym typeface="Abel"/>
                <a:hlinkClick r:id="rId3">
                  <a:extLst>
                    <a:ext uri="{A12FA001-AC4F-418D-AE19-62706E023703}">
                      <ahyp:hlinkClr xmlns="" xmlns:ahyp="http://schemas.microsoft.com/office/drawing/2018/hyperlinkcolor" val="tx"/>
                    </a:ext>
                  </a:extLst>
                </a:hlinkClick>
              </a:rPr>
              <a:t>Flaticon</a:t>
            </a:r>
            <a:r>
              <a:rPr lang="en" sz="1600">
                <a:solidFill>
                  <a:srgbClr val="434343"/>
                </a:solidFill>
                <a:latin typeface="Abel"/>
                <a:ea typeface="Abel"/>
                <a:cs typeface="Abel"/>
                <a:sym typeface="Abel"/>
              </a:rPr>
              <a:t>, infographics &amp; images by </a:t>
            </a:r>
            <a:r>
              <a:rPr lang="en" sz="1600" b="1">
                <a:solidFill>
                  <a:schemeClr val="lt2"/>
                </a:solidFill>
                <a:uFill>
                  <a:noFill/>
                </a:uFill>
                <a:latin typeface="Abel"/>
                <a:ea typeface="Abel"/>
                <a:cs typeface="Abel"/>
                <a:sym typeface="Abel"/>
                <a:hlinkClick r:id="rId4">
                  <a:extLst>
                    <a:ext uri="{A12FA001-AC4F-418D-AE19-62706E023703}">
                      <ahyp:hlinkClr xmlns="" xmlns:ahyp="http://schemas.microsoft.com/office/drawing/2018/hyperlinkcolor" val="tx"/>
                    </a:ext>
                  </a:extLst>
                </a:hlinkClick>
              </a:rPr>
              <a:t>Freepik</a:t>
            </a:r>
            <a:endParaRPr sz="1600" b="1">
              <a:solidFill>
                <a:schemeClr val="lt2"/>
              </a:solidFill>
              <a:latin typeface="Abel"/>
              <a:ea typeface="Abel"/>
              <a:cs typeface="Abel"/>
              <a:sym typeface="Abel"/>
            </a:endParaRPr>
          </a:p>
        </p:txBody>
      </p:sp>
      <p:sp>
        <p:nvSpPr>
          <p:cNvPr id="14201" name="Google Shape;14201;p32"/>
          <p:cNvSpPr txBox="1">
            <a:spLocks noGrp="1"/>
          </p:cNvSpPr>
          <p:nvPr>
            <p:ph type="ctrTitle"/>
          </p:nvPr>
        </p:nvSpPr>
        <p:spPr>
          <a:xfrm>
            <a:off x="2623400" y="389033"/>
            <a:ext cx="6945200" cy="1661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5200"/>
              <a:buNone/>
              <a:defRPr sz="10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4202" name="Google Shape;14202;p32"/>
          <p:cNvSpPr txBox="1">
            <a:spLocks noGrp="1"/>
          </p:cNvSpPr>
          <p:nvPr>
            <p:ph type="subTitle" idx="1"/>
          </p:nvPr>
        </p:nvSpPr>
        <p:spPr>
          <a:xfrm>
            <a:off x="2623600" y="2050400"/>
            <a:ext cx="6944800" cy="1706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35764053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203"/>
        <p:cNvGrpSpPr/>
        <p:nvPr/>
      </p:nvGrpSpPr>
      <p:grpSpPr>
        <a:xfrm>
          <a:off x="0" y="0"/>
          <a:ext cx="0" cy="0"/>
          <a:chOff x="0" y="0"/>
          <a:chExt cx="0" cy="0"/>
        </a:xfrm>
      </p:grpSpPr>
      <p:grpSp>
        <p:nvGrpSpPr>
          <p:cNvPr id="14204" name="Google Shape;14204;p33"/>
          <p:cNvGrpSpPr/>
          <p:nvPr/>
        </p:nvGrpSpPr>
        <p:grpSpPr>
          <a:xfrm rot="10800000">
            <a:off x="11127941" y="209983"/>
            <a:ext cx="906825" cy="828935"/>
            <a:chOff x="6804422" y="-316297"/>
            <a:chExt cx="680119" cy="621701"/>
          </a:xfrm>
        </p:grpSpPr>
        <p:cxnSp>
          <p:nvCxnSpPr>
            <p:cNvPr id="14205" name="Google Shape;14205;p33"/>
            <p:cNvCxnSpPr>
              <a:stCxn id="14206" idx="5"/>
            </p:cNvCxnSpPr>
            <p:nvPr/>
          </p:nvCxnSpPr>
          <p:spPr>
            <a:xfrm>
              <a:off x="6966996" y="-100689"/>
              <a:ext cx="123000" cy="185100"/>
            </a:xfrm>
            <a:prstGeom prst="straightConnector1">
              <a:avLst/>
            </a:prstGeom>
            <a:noFill/>
            <a:ln w="19050" cap="flat" cmpd="sng">
              <a:solidFill>
                <a:schemeClr val="dk1"/>
              </a:solidFill>
              <a:prstDash val="solid"/>
              <a:round/>
              <a:headEnd type="none" w="med" len="med"/>
              <a:tailEnd type="none" w="med" len="med"/>
            </a:ln>
          </p:spPr>
        </p:cxnSp>
        <p:cxnSp>
          <p:nvCxnSpPr>
            <p:cNvPr id="14207" name="Google Shape;14207;p33"/>
            <p:cNvCxnSpPr>
              <a:stCxn id="14208" idx="6"/>
            </p:cNvCxnSpPr>
            <p:nvPr/>
          </p:nvCxnSpPr>
          <p:spPr>
            <a:xfrm>
              <a:off x="7184362" y="156731"/>
              <a:ext cx="174000" cy="52200"/>
            </a:xfrm>
            <a:prstGeom prst="straightConnector1">
              <a:avLst/>
            </a:prstGeom>
            <a:noFill/>
            <a:ln w="19050" cap="flat" cmpd="sng">
              <a:solidFill>
                <a:schemeClr val="dk1"/>
              </a:solidFill>
              <a:prstDash val="solid"/>
              <a:round/>
              <a:headEnd type="none" w="med" len="med"/>
              <a:tailEnd type="none" w="med" len="med"/>
            </a:ln>
          </p:spPr>
        </p:cxnSp>
        <p:grpSp>
          <p:nvGrpSpPr>
            <p:cNvPr id="14209" name="Google Shape;14209;p33"/>
            <p:cNvGrpSpPr/>
            <p:nvPr/>
          </p:nvGrpSpPr>
          <p:grpSpPr>
            <a:xfrm>
              <a:off x="6804422" y="-316297"/>
              <a:ext cx="252600" cy="252600"/>
              <a:chOff x="6804422" y="-316297"/>
              <a:chExt cx="252600" cy="252600"/>
            </a:xfrm>
          </p:grpSpPr>
          <p:sp>
            <p:nvSpPr>
              <p:cNvPr id="14206" name="Google Shape;14206;p33"/>
              <p:cNvSpPr/>
              <p:nvPr/>
            </p:nvSpPr>
            <p:spPr>
              <a:xfrm rot="1373652">
                <a:off x="6834328" y="-286390"/>
                <a:ext cx="192787" cy="192787"/>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0" name="Google Shape;14210;p3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11" name="Google Shape;14211;p33"/>
            <p:cNvGrpSpPr/>
            <p:nvPr/>
          </p:nvGrpSpPr>
          <p:grpSpPr>
            <a:xfrm>
              <a:off x="7291941" y="112804"/>
              <a:ext cx="192600" cy="192600"/>
              <a:chOff x="7291941" y="112804"/>
              <a:chExt cx="192600" cy="192600"/>
            </a:xfrm>
          </p:grpSpPr>
          <p:sp>
            <p:nvSpPr>
              <p:cNvPr id="14212" name="Google Shape;14212;p33"/>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3" name="Google Shape;14213;p3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14" name="Google Shape;14214;p33"/>
            <p:cNvGrpSpPr/>
            <p:nvPr/>
          </p:nvGrpSpPr>
          <p:grpSpPr>
            <a:xfrm>
              <a:off x="6969112" y="-17269"/>
              <a:ext cx="259500" cy="259500"/>
              <a:chOff x="6969112" y="-17269"/>
              <a:chExt cx="259500" cy="259500"/>
            </a:xfrm>
          </p:grpSpPr>
          <p:sp>
            <p:nvSpPr>
              <p:cNvPr id="14208" name="Google Shape;14208;p33"/>
              <p:cNvSpPr/>
              <p:nvPr/>
            </p:nvSpPr>
            <p:spPr>
              <a:xfrm rot="1641813">
                <a:off x="7002590" y="16208"/>
                <a:ext cx="192544" cy="192544"/>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5" name="Google Shape;14215;p3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216" name="Google Shape;14216;p33"/>
          <p:cNvGrpSpPr/>
          <p:nvPr/>
        </p:nvGrpSpPr>
        <p:grpSpPr>
          <a:xfrm rot="1800044">
            <a:off x="324597" y="5709441"/>
            <a:ext cx="906807" cy="828916"/>
            <a:chOff x="6804422" y="-316297"/>
            <a:chExt cx="680119" cy="621701"/>
          </a:xfrm>
        </p:grpSpPr>
        <p:cxnSp>
          <p:nvCxnSpPr>
            <p:cNvPr id="14217" name="Google Shape;14217;p33"/>
            <p:cNvCxnSpPr>
              <a:stCxn id="14218" idx="5"/>
            </p:cNvCxnSpPr>
            <p:nvPr/>
          </p:nvCxnSpPr>
          <p:spPr>
            <a:xfrm rot="-1793934">
              <a:off x="7021575" y="-119028"/>
              <a:ext cx="13842" cy="221777"/>
            </a:xfrm>
            <a:prstGeom prst="straightConnector1">
              <a:avLst/>
            </a:prstGeom>
            <a:noFill/>
            <a:ln w="19050" cap="flat" cmpd="sng">
              <a:solidFill>
                <a:schemeClr val="dk1"/>
              </a:solidFill>
              <a:prstDash val="solid"/>
              <a:round/>
              <a:headEnd type="none" w="med" len="med"/>
              <a:tailEnd type="none" w="med" len="med"/>
            </a:ln>
          </p:spPr>
        </p:cxnSp>
        <p:cxnSp>
          <p:nvCxnSpPr>
            <p:cNvPr id="14219" name="Google Shape;14219;p33"/>
            <p:cNvCxnSpPr>
              <a:stCxn id="14220" idx="6"/>
            </p:cNvCxnSpPr>
            <p:nvPr/>
          </p:nvCxnSpPr>
          <p:spPr>
            <a:xfrm rot="-1801102">
              <a:off x="7209147" y="116632"/>
              <a:ext cx="124731" cy="132397"/>
            </a:xfrm>
            <a:prstGeom prst="straightConnector1">
              <a:avLst/>
            </a:prstGeom>
            <a:noFill/>
            <a:ln w="19050" cap="flat" cmpd="sng">
              <a:solidFill>
                <a:schemeClr val="dk1"/>
              </a:solidFill>
              <a:prstDash val="solid"/>
              <a:round/>
              <a:headEnd type="none" w="med" len="med"/>
              <a:tailEnd type="none" w="med" len="med"/>
            </a:ln>
          </p:spPr>
        </p:cxnSp>
        <p:grpSp>
          <p:nvGrpSpPr>
            <p:cNvPr id="14221" name="Google Shape;14221;p33"/>
            <p:cNvGrpSpPr/>
            <p:nvPr/>
          </p:nvGrpSpPr>
          <p:grpSpPr>
            <a:xfrm>
              <a:off x="6804422" y="-316297"/>
              <a:ext cx="252600" cy="252600"/>
              <a:chOff x="6804422" y="-316297"/>
              <a:chExt cx="252600" cy="252600"/>
            </a:xfrm>
          </p:grpSpPr>
          <p:sp>
            <p:nvSpPr>
              <p:cNvPr id="14218" name="Google Shape;14218;p33"/>
              <p:cNvSpPr/>
              <p:nvPr/>
            </p:nvSpPr>
            <p:spPr>
              <a:xfrm rot="1373652">
                <a:off x="6834328" y="-286390"/>
                <a:ext cx="192787" cy="192787"/>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2" name="Google Shape;14222;p3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23" name="Google Shape;14223;p33"/>
            <p:cNvGrpSpPr/>
            <p:nvPr/>
          </p:nvGrpSpPr>
          <p:grpSpPr>
            <a:xfrm>
              <a:off x="7291941" y="112804"/>
              <a:ext cx="192600" cy="192600"/>
              <a:chOff x="7291941" y="112804"/>
              <a:chExt cx="192600" cy="192600"/>
            </a:xfrm>
          </p:grpSpPr>
          <p:sp>
            <p:nvSpPr>
              <p:cNvPr id="14224" name="Google Shape;14224;p33"/>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5" name="Google Shape;14225;p3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26" name="Google Shape;14226;p33"/>
            <p:cNvGrpSpPr/>
            <p:nvPr/>
          </p:nvGrpSpPr>
          <p:grpSpPr>
            <a:xfrm>
              <a:off x="6969112" y="-17269"/>
              <a:ext cx="259500" cy="259500"/>
              <a:chOff x="6969112" y="-17269"/>
              <a:chExt cx="259500" cy="259500"/>
            </a:xfrm>
          </p:grpSpPr>
          <p:sp>
            <p:nvSpPr>
              <p:cNvPr id="14220" name="Google Shape;14220;p33"/>
              <p:cNvSpPr/>
              <p:nvPr/>
            </p:nvSpPr>
            <p:spPr>
              <a:xfrm rot="1641813">
                <a:off x="7002590" y="16208"/>
                <a:ext cx="192544" cy="192544"/>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7" name="Google Shape;14227;p3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8280793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4228"/>
        <p:cNvGrpSpPr/>
        <p:nvPr/>
      </p:nvGrpSpPr>
      <p:grpSpPr>
        <a:xfrm>
          <a:off x="0" y="0"/>
          <a:ext cx="0" cy="0"/>
          <a:chOff x="0" y="0"/>
          <a:chExt cx="0" cy="0"/>
        </a:xfrm>
      </p:grpSpPr>
      <p:grpSp>
        <p:nvGrpSpPr>
          <p:cNvPr id="14229" name="Google Shape;14229;p34"/>
          <p:cNvGrpSpPr/>
          <p:nvPr/>
        </p:nvGrpSpPr>
        <p:grpSpPr>
          <a:xfrm>
            <a:off x="93404" y="101604"/>
            <a:ext cx="854033" cy="861433"/>
            <a:chOff x="2781975" y="3951500"/>
            <a:chExt cx="640525" cy="646075"/>
          </a:xfrm>
        </p:grpSpPr>
        <p:sp>
          <p:nvSpPr>
            <p:cNvPr id="14230" name="Google Shape;14230;p3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1" name="Google Shape;14231;p3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2" name="Google Shape;14232;p3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3" name="Google Shape;14233;p3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4" name="Google Shape;14234;p3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5" name="Google Shape;14235;p3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6" name="Google Shape;14236;p3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7" name="Google Shape;14237;p3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8" name="Google Shape;14238;p3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9" name="Google Shape;14239;p3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0" name="Google Shape;14240;p3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1" name="Google Shape;14241;p3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2" name="Google Shape;14242;p3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3" name="Google Shape;14243;p3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4" name="Google Shape;14244;p3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5" name="Google Shape;14245;p3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6" name="Google Shape;14246;p3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7" name="Google Shape;14247;p3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8" name="Google Shape;14248;p3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9" name="Google Shape;14249;p3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0" name="Google Shape;14250;p3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1" name="Google Shape;14251;p3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2" name="Google Shape;14252;p3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3" name="Google Shape;14253;p3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4" name="Google Shape;14254;p3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5" name="Google Shape;14255;p3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6" name="Google Shape;14256;p3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7" name="Google Shape;14257;p3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8" name="Google Shape;14258;p3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9" name="Google Shape;14259;p3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0" name="Google Shape;14260;p3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1" name="Google Shape;14261;p3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2" name="Google Shape;14262;p3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3" name="Google Shape;14263;p3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4" name="Google Shape;14264;p3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5" name="Google Shape;14265;p3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6" name="Google Shape;14266;p3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7" name="Google Shape;14267;p3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8" name="Google Shape;14268;p3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9" name="Google Shape;14269;p3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0" name="Google Shape;14270;p3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1" name="Google Shape;14271;p3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2" name="Google Shape;14272;p3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3" name="Google Shape;14273;p3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4" name="Google Shape;14274;p3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5" name="Google Shape;14275;p3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6" name="Google Shape;14276;p3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7" name="Google Shape;14277;p3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8" name="Google Shape;14278;p3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9" name="Google Shape;14279;p3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0" name="Google Shape;14280;p3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1" name="Google Shape;14281;p3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2" name="Google Shape;14282;p3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3" name="Google Shape;14283;p3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4" name="Google Shape;14284;p3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5" name="Google Shape;14285;p3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6" name="Google Shape;14286;p3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7" name="Google Shape;14287;p3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8" name="Google Shape;14288;p3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9" name="Google Shape;14289;p3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0" name="Google Shape;14290;p3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1" name="Google Shape;14291;p3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2" name="Google Shape;14292;p3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3" name="Google Shape;14293;p3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4" name="Google Shape;14294;p3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5" name="Google Shape;14295;p3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6" name="Google Shape;14296;p3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7" name="Google Shape;14297;p3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8" name="Google Shape;14298;p3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9" name="Google Shape;14299;p3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0" name="Google Shape;14300;p3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1" name="Google Shape;14301;p3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2" name="Google Shape;14302;p3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3" name="Google Shape;14303;p3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4" name="Google Shape;14304;p3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5" name="Google Shape;14305;p3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6" name="Google Shape;14306;p3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7" name="Google Shape;14307;p3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8" name="Google Shape;14308;p3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9" name="Google Shape;14309;p3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0" name="Google Shape;14310;p3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1" name="Google Shape;14311;p3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2" name="Google Shape;14312;p3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3" name="Google Shape;14313;p3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4" name="Google Shape;14314;p3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5" name="Google Shape;14315;p3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6" name="Google Shape;14316;p3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7" name="Google Shape;14317;p3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8" name="Google Shape;14318;p3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9" name="Google Shape;14319;p3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0" name="Google Shape;14320;p3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1" name="Google Shape;14321;p3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2" name="Google Shape;14322;p3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3" name="Google Shape;14323;p3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4" name="Google Shape;14324;p3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5" name="Google Shape;14325;p3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6" name="Google Shape;14326;p3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7" name="Google Shape;14327;p3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8" name="Google Shape;14328;p3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9" name="Google Shape;14329;p3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0" name="Google Shape;14330;p3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1" name="Google Shape;14331;p3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2" name="Google Shape;14332;p3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3" name="Google Shape;14333;p3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4" name="Google Shape;14334;p3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5" name="Google Shape;14335;p3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6" name="Google Shape;14336;p3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7" name="Google Shape;14337;p3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8" name="Google Shape;14338;p3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9" name="Google Shape;14339;p3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0" name="Google Shape;14340;p3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1" name="Google Shape;14341;p3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2" name="Google Shape;14342;p3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3" name="Google Shape;14343;p3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4" name="Google Shape;14344;p3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5" name="Google Shape;14345;p3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6" name="Google Shape;14346;p3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7" name="Google Shape;14347;p3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8" name="Google Shape;14348;p3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9" name="Google Shape;14349;p3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0" name="Google Shape;14350;p3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1" name="Google Shape;14351;p3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2" name="Google Shape;14352;p3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3" name="Google Shape;14353;p3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4" name="Google Shape;14354;p3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5" name="Google Shape;14355;p3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6" name="Google Shape;14356;p3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7" name="Google Shape;14357;p3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8" name="Google Shape;14358;p3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9" name="Google Shape;14359;p3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0" name="Google Shape;14360;p3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1" name="Google Shape;14361;p3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2" name="Google Shape;14362;p3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3" name="Google Shape;14363;p3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4" name="Google Shape;14364;p3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5" name="Google Shape;14365;p3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6" name="Google Shape;14366;p3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7" name="Google Shape;14367;p3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8" name="Google Shape;14368;p3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9" name="Google Shape;14369;p3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0" name="Google Shape;14370;p3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1" name="Google Shape;14371;p3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2" name="Google Shape;14372;p3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3" name="Google Shape;14373;p3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4" name="Google Shape;14374;p3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5" name="Google Shape;14375;p3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6" name="Google Shape;14376;p3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7" name="Google Shape;14377;p3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8" name="Google Shape;14378;p3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9" name="Google Shape;14379;p3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0" name="Google Shape;14380;p3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1" name="Google Shape;14381;p3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2" name="Google Shape;14382;p3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3" name="Google Shape;14383;p3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4" name="Google Shape;14384;p3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5" name="Google Shape;14385;p3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6" name="Google Shape;14386;p3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7" name="Google Shape;14387;p3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8" name="Google Shape;14388;p3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9" name="Google Shape;14389;p3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0" name="Google Shape;14390;p3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1" name="Google Shape;14391;p3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2" name="Google Shape;14392;p3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3" name="Google Shape;14393;p3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4" name="Google Shape;14394;p3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5" name="Google Shape;14395;p3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6" name="Google Shape;14396;p3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7" name="Google Shape;14397;p3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8" name="Google Shape;14398;p3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9" name="Google Shape;14399;p3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0" name="Google Shape;14400;p3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1" name="Google Shape;14401;p3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2" name="Google Shape;14402;p3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3" name="Google Shape;14403;p3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4" name="Google Shape;14404;p3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5" name="Google Shape;14405;p3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6" name="Google Shape;14406;p3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7" name="Google Shape;14407;p3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8" name="Google Shape;14408;p3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9" name="Google Shape;14409;p3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0" name="Google Shape;14410;p3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3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3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3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3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3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3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3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3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3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0" name="Google Shape;14420;p3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1" name="Google Shape;14421;p3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2" name="Google Shape;14422;p3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3" name="Google Shape;14423;p3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4" name="Google Shape;14424;p3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5" name="Google Shape;14425;p3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6" name="Google Shape;14426;p3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3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3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3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3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3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3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3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3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3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3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3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3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3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3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3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3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3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3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3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3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3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3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3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3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3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3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3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3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3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3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3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3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3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3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3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3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3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3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3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3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3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3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3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3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3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3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3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3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3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3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3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3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3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3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3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3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3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3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3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486" name="Google Shape;14486;p34"/>
          <p:cNvSpPr/>
          <p:nvPr/>
        </p:nvSpPr>
        <p:spPr>
          <a:xfrm>
            <a:off x="445600" y="389033"/>
            <a:ext cx="11300800" cy="6083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487" name="Google Shape;14487;p34"/>
          <p:cNvGrpSpPr/>
          <p:nvPr/>
        </p:nvGrpSpPr>
        <p:grpSpPr>
          <a:xfrm>
            <a:off x="139627" y="476189"/>
            <a:ext cx="627032" cy="731507"/>
            <a:chOff x="9873" y="1240062"/>
            <a:chExt cx="545434" cy="640998"/>
          </a:xfrm>
        </p:grpSpPr>
        <p:cxnSp>
          <p:nvCxnSpPr>
            <p:cNvPr id="14488" name="Google Shape;14488;p34"/>
            <p:cNvCxnSpPr>
              <a:stCxn id="14489" idx="6"/>
              <a:endCxn id="14490"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4491" name="Google Shape;14491;p34"/>
            <p:cNvGrpSpPr/>
            <p:nvPr/>
          </p:nvGrpSpPr>
          <p:grpSpPr>
            <a:xfrm rot="10800000">
              <a:off x="9873" y="1628460"/>
              <a:ext cx="252600" cy="252600"/>
              <a:chOff x="6804422" y="-316297"/>
              <a:chExt cx="252600" cy="252600"/>
            </a:xfrm>
          </p:grpSpPr>
          <p:sp>
            <p:nvSpPr>
              <p:cNvPr id="14492" name="Google Shape;14492;p34"/>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34"/>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94" name="Google Shape;14494;p34"/>
            <p:cNvGrpSpPr/>
            <p:nvPr/>
          </p:nvGrpSpPr>
          <p:grpSpPr>
            <a:xfrm rot="10800000">
              <a:off x="39879" y="1240062"/>
              <a:ext cx="192600" cy="192600"/>
              <a:chOff x="7291941" y="112804"/>
              <a:chExt cx="192600" cy="192600"/>
            </a:xfrm>
          </p:grpSpPr>
          <p:sp>
            <p:nvSpPr>
              <p:cNvPr id="14490" name="Google Shape;14490;p34"/>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34"/>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96" name="Google Shape;14496;p34"/>
            <p:cNvGrpSpPr/>
            <p:nvPr/>
          </p:nvGrpSpPr>
          <p:grpSpPr>
            <a:xfrm rot="10800000">
              <a:off x="295808" y="1422120"/>
              <a:ext cx="259500" cy="259500"/>
              <a:chOff x="6969112" y="-17269"/>
              <a:chExt cx="259500" cy="259500"/>
            </a:xfrm>
          </p:grpSpPr>
          <p:sp>
            <p:nvSpPr>
              <p:cNvPr id="14489" name="Google Shape;14489;p34"/>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34"/>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14498" name="Google Shape;14498;p34"/>
            <p:cNvCxnSpPr>
              <a:stCxn id="14492" idx="3"/>
              <a:endCxn id="14489"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Tree>
    <p:extLst>
      <p:ext uri="{BB962C8B-B14F-4D97-AF65-F5344CB8AC3E}">
        <p14:creationId xmlns:p14="http://schemas.microsoft.com/office/powerpoint/2010/main" val="2276891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624"/>
        <p:cNvGrpSpPr/>
        <p:nvPr/>
      </p:nvGrpSpPr>
      <p:grpSpPr>
        <a:xfrm>
          <a:off x="0" y="0"/>
          <a:ext cx="0" cy="0"/>
          <a:chOff x="0" y="0"/>
          <a:chExt cx="0" cy="0"/>
        </a:xfrm>
      </p:grpSpPr>
      <p:grpSp>
        <p:nvGrpSpPr>
          <p:cNvPr id="2625" name="Google Shape;2625;p6"/>
          <p:cNvGrpSpPr/>
          <p:nvPr/>
        </p:nvGrpSpPr>
        <p:grpSpPr>
          <a:xfrm>
            <a:off x="93404" y="101604"/>
            <a:ext cx="854033" cy="861433"/>
            <a:chOff x="2781975" y="3951500"/>
            <a:chExt cx="640525" cy="646075"/>
          </a:xfrm>
        </p:grpSpPr>
        <p:sp>
          <p:nvSpPr>
            <p:cNvPr id="2626" name="Google Shape;2626;p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2" name="Google Shape;2882;p6"/>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2883" name="Google Shape;2883;p6"/>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6013154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BB38BB8-439A-4076-87EC-0A6C85474DDC}" type="datetimeFigureOut">
              <a:rPr lang="en-US" smtClean="0"/>
              <a:t>30/07/2022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13025938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 xmlns:a16="http://schemas.microsoft.com/office/drawing/2014/main" id="{65AAC1EE-97A3-4603-AA67-B9B86F55FF8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2173242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8295471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0AAF01F-173B-42F4-B79E-090D56ACB129}"/>
              </a:ext>
            </a:extLst>
          </p:cNvPr>
          <p:cNvSpPr>
            <a:spLocks noGrp="1"/>
          </p:cNvSpPr>
          <p:nvPr>
            <p:ph type="title"/>
          </p:nvPr>
        </p:nvSpPr>
        <p:spPr>
          <a:xfrm>
            <a:off x="831849"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 xmlns:a16="http://schemas.microsoft.com/office/drawing/2014/main" id="{7FF68C77-CBFA-461F-A51E-325EB95509C8}"/>
              </a:ext>
            </a:extLst>
          </p:cNvPr>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30423600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50B300A1-412B-4D8E-A682-9491921A938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12449AE0-B2AB-4AC5-AD17-D5485CF0B2A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6" name="Footer Placeholder 5">
            <a:extLst>
              <a:ext uri="{FF2B5EF4-FFF2-40B4-BE49-F238E27FC236}">
                <a16:creationId xmlns=""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14658479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BCC1165-B1EA-4947-A1FB-D9CF6BE2F7B1}"/>
              </a:ext>
            </a:extLst>
          </p:cNvPr>
          <p:cNvSpPr>
            <a:spLocks noGrp="1"/>
          </p:cNvSpPr>
          <p:nvPr>
            <p:ph type="title"/>
          </p:nvPr>
        </p:nvSpPr>
        <p:spPr>
          <a:xfrm>
            <a:off x="839788" y="365126"/>
            <a:ext cx="10515600" cy="1325563"/>
          </a:xfrm>
        </p:spPr>
        <p:txBody>
          <a:bodyPr/>
          <a:lstStyle/>
          <a:p>
            <a:r>
              <a:rPr lang="en-US"/>
              <a:t>Click to edit Master title style</a:t>
            </a:r>
          </a:p>
        </p:txBody>
      </p:sp>
      <p:sp>
        <p:nvSpPr>
          <p:cNvPr id="3" name="Text Placeholder 2">
            <a:extLst>
              <a:ext uri="{FF2B5EF4-FFF2-40B4-BE49-F238E27FC236}">
                <a16:creationId xmlns=""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 xmlns:a16="http://schemas.microsoft.com/office/drawing/2014/main" id="{A42F9A33-7E46-4A42-A0A4-E18DB17B89B9}"/>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 xmlns:a16="http://schemas.microsoft.com/office/drawing/2014/main" id="{468AAA32-05F2-47FB-B9B2-30397B27C752}"/>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8" name="Footer Placeholder 7">
            <a:extLst>
              <a:ext uri="{FF2B5EF4-FFF2-40B4-BE49-F238E27FC236}">
                <a16:creationId xmlns=""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9994803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4" name="Footer Placeholder 3">
            <a:extLst>
              <a:ext uri="{FF2B5EF4-FFF2-40B4-BE49-F238E27FC236}">
                <a16:creationId xmlns=""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167388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3" name="Footer Placeholder 2">
            <a:extLst>
              <a:ext uri="{FF2B5EF4-FFF2-40B4-BE49-F238E27FC236}">
                <a16:creationId xmlns=""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6980197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AD2C0F19-B360-4B7D-8B84-54564343E2E8}"/>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 xmlns:a16="http://schemas.microsoft.com/office/drawing/2014/main" id="{1161CC49-77D0-4E31-A9D2-D30F8EDAEAD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6" name="Footer Placeholder 5">
            <a:extLst>
              <a:ext uri="{FF2B5EF4-FFF2-40B4-BE49-F238E27FC236}">
                <a16:creationId xmlns=""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1338965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 xmlns:a16="http://schemas.microsoft.com/office/drawing/2014/main" id="{EC9E9FEF-3FB3-4E4C-A935-958BA93288C4}"/>
              </a:ext>
            </a:extLst>
          </p:cNvPr>
          <p:cNvSpPr>
            <a:spLocks noGrp="1"/>
          </p:cNvSpPr>
          <p:nvPr>
            <p:ph type="pic" idx="1"/>
          </p:nvPr>
        </p:nvSpPr>
        <p:spPr>
          <a:xfrm>
            <a:off x="5183188"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 xmlns:a16="http://schemas.microsoft.com/office/drawing/2014/main" id="{19F12C7B-8B90-4958-A986-27D36990BDA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6" name="Footer Placeholder 5">
            <a:extLst>
              <a:ext uri="{FF2B5EF4-FFF2-40B4-BE49-F238E27FC236}">
                <a16:creationId xmlns=""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7793884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45"/>
        <p:cNvGrpSpPr/>
        <p:nvPr/>
      </p:nvGrpSpPr>
      <p:grpSpPr>
        <a:xfrm>
          <a:off x="0" y="0"/>
          <a:ext cx="0" cy="0"/>
          <a:chOff x="0" y="0"/>
          <a:chExt cx="0" cy="0"/>
        </a:xfrm>
      </p:grpSpPr>
      <p:grpSp>
        <p:nvGrpSpPr>
          <p:cNvPr id="3146" name="Google Shape;3146;p8"/>
          <p:cNvGrpSpPr/>
          <p:nvPr/>
        </p:nvGrpSpPr>
        <p:grpSpPr>
          <a:xfrm>
            <a:off x="3386989" y="719994"/>
            <a:ext cx="5417971" cy="5418017"/>
            <a:chOff x="2540241" y="539995"/>
            <a:chExt cx="4063478" cy="4063513"/>
          </a:xfrm>
        </p:grpSpPr>
        <p:grpSp>
          <p:nvGrpSpPr>
            <p:cNvPr id="3147" name="Google Shape;3147;p8"/>
            <p:cNvGrpSpPr/>
            <p:nvPr/>
          </p:nvGrpSpPr>
          <p:grpSpPr>
            <a:xfrm>
              <a:off x="2693235" y="703668"/>
              <a:ext cx="885398" cy="893069"/>
              <a:chOff x="2781975" y="3951500"/>
              <a:chExt cx="640525" cy="646075"/>
            </a:xfrm>
          </p:grpSpPr>
          <p:sp>
            <p:nvSpPr>
              <p:cNvPr id="3148" name="Google Shape;3148;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4" name="Google Shape;3404;p8"/>
            <p:cNvGrpSpPr/>
            <p:nvPr/>
          </p:nvGrpSpPr>
          <p:grpSpPr>
            <a:xfrm>
              <a:off x="5652643" y="1012843"/>
              <a:ext cx="885398" cy="893069"/>
              <a:chOff x="2781975" y="3951500"/>
              <a:chExt cx="640525" cy="646075"/>
            </a:xfrm>
          </p:grpSpPr>
          <p:sp>
            <p:nvSpPr>
              <p:cNvPr id="3405" name="Google Shape;3405;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1" name="Google Shape;3661;p8"/>
            <p:cNvGrpSpPr/>
            <p:nvPr/>
          </p:nvGrpSpPr>
          <p:grpSpPr>
            <a:xfrm>
              <a:off x="5673099" y="3256281"/>
              <a:ext cx="885398" cy="893069"/>
              <a:chOff x="2781975" y="3951500"/>
              <a:chExt cx="640525" cy="646075"/>
            </a:xfrm>
          </p:grpSpPr>
          <p:sp>
            <p:nvSpPr>
              <p:cNvPr id="3662" name="Google Shape;3662;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18" name="Google Shape;3918;p8"/>
            <p:cNvGrpSpPr/>
            <p:nvPr/>
          </p:nvGrpSpPr>
          <p:grpSpPr>
            <a:xfrm>
              <a:off x="2672770" y="3466944"/>
              <a:ext cx="885398" cy="893069"/>
              <a:chOff x="2781975" y="3951500"/>
              <a:chExt cx="640525" cy="646075"/>
            </a:xfrm>
          </p:grpSpPr>
          <p:sp>
            <p:nvSpPr>
              <p:cNvPr id="3919" name="Google Shape;3919;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75" name="Google Shape;4175;p8"/>
            <p:cNvGrpSpPr/>
            <p:nvPr/>
          </p:nvGrpSpPr>
          <p:grpSpPr>
            <a:xfrm>
              <a:off x="2540241" y="539995"/>
              <a:ext cx="4063478" cy="4063513"/>
              <a:chOff x="3218850" y="1285900"/>
              <a:chExt cx="2939650" cy="2939675"/>
            </a:xfrm>
          </p:grpSpPr>
          <p:sp>
            <p:nvSpPr>
              <p:cNvPr id="4176" name="Google Shape;4176;p8"/>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8"/>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8"/>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8"/>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80" name="Google Shape;4180;p8"/>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8"/>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8"/>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8"/>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8"/>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8"/>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8"/>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8"/>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88" name="Google Shape;4188;p8"/>
          <p:cNvSpPr txBox="1">
            <a:spLocks noGrp="1"/>
          </p:cNvSpPr>
          <p:nvPr>
            <p:ph type="title"/>
          </p:nvPr>
        </p:nvSpPr>
        <p:spPr>
          <a:xfrm>
            <a:off x="1850800" y="1844000"/>
            <a:ext cx="8490400" cy="31700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lnSpc>
                <a:spcPct val="70000"/>
              </a:lnSpc>
              <a:spcBef>
                <a:spcPts val="0"/>
              </a:spcBef>
              <a:spcAft>
                <a:spcPts val="0"/>
              </a:spcAft>
              <a:buSzPts val="6000"/>
              <a:buNone/>
              <a:defRPr sz="13333"/>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Tree>
    <p:extLst>
      <p:ext uri="{BB962C8B-B14F-4D97-AF65-F5344CB8AC3E}">
        <p14:creationId xmlns:p14="http://schemas.microsoft.com/office/powerpoint/2010/main" val="315155990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91670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76BF1447-7437-45B5-955F-F450CFC6FBBF}"/>
              </a:ext>
            </a:extLst>
          </p:cNvPr>
          <p:cNvSpPr>
            <a:spLocks noGrp="1"/>
          </p:cNvSpPr>
          <p:nvPr>
            <p:ph type="title" orient="vert"/>
          </p:nvPr>
        </p:nvSpPr>
        <p:spPr>
          <a:xfrm>
            <a:off x="8724901"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 xmlns:a16="http://schemas.microsoft.com/office/drawing/2014/main" id="{E2DF0BE9-59DA-4877-8D0D-735633F5CFFB}"/>
              </a:ext>
            </a:extLst>
          </p:cNvPr>
          <p:cNvSpPr>
            <a:spLocks noGrp="1"/>
          </p:cNvSpPr>
          <p:nvPr>
            <p:ph type="body" orient="vert" idx="1"/>
          </p:nvPr>
        </p:nvSpPr>
        <p:spPr>
          <a:xfrm>
            <a:off x="838201"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8478844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89"/>
        <p:cNvGrpSpPr/>
        <p:nvPr/>
      </p:nvGrpSpPr>
      <p:grpSpPr>
        <a:xfrm>
          <a:off x="0" y="0"/>
          <a:ext cx="0" cy="0"/>
          <a:chOff x="0" y="0"/>
          <a:chExt cx="0" cy="0"/>
        </a:xfrm>
      </p:grpSpPr>
      <p:grpSp>
        <p:nvGrpSpPr>
          <p:cNvPr id="4190" name="Google Shape;4190;p9"/>
          <p:cNvGrpSpPr/>
          <p:nvPr/>
        </p:nvGrpSpPr>
        <p:grpSpPr>
          <a:xfrm>
            <a:off x="452156" y="719994"/>
            <a:ext cx="5417971" cy="5418017"/>
            <a:chOff x="2540241" y="539995"/>
            <a:chExt cx="4063478" cy="4063513"/>
          </a:xfrm>
        </p:grpSpPr>
        <p:grpSp>
          <p:nvGrpSpPr>
            <p:cNvPr id="4191" name="Google Shape;4191;p9"/>
            <p:cNvGrpSpPr/>
            <p:nvPr/>
          </p:nvGrpSpPr>
          <p:grpSpPr>
            <a:xfrm>
              <a:off x="2693235" y="703668"/>
              <a:ext cx="885398" cy="893069"/>
              <a:chOff x="2781975" y="3951500"/>
              <a:chExt cx="640525" cy="646075"/>
            </a:xfrm>
          </p:grpSpPr>
          <p:sp>
            <p:nvSpPr>
              <p:cNvPr id="4192" name="Google Shape;4192;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48" name="Google Shape;4448;p9"/>
            <p:cNvGrpSpPr/>
            <p:nvPr/>
          </p:nvGrpSpPr>
          <p:grpSpPr>
            <a:xfrm>
              <a:off x="5652643" y="1012843"/>
              <a:ext cx="885398" cy="893069"/>
              <a:chOff x="2781975" y="3951500"/>
              <a:chExt cx="640525" cy="646075"/>
            </a:xfrm>
          </p:grpSpPr>
          <p:sp>
            <p:nvSpPr>
              <p:cNvPr id="4449" name="Google Shape;4449;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05" name="Google Shape;4705;p9"/>
            <p:cNvGrpSpPr/>
            <p:nvPr/>
          </p:nvGrpSpPr>
          <p:grpSpPr>
            <a:xfrm>
              <a:off x="5673099" y="3256281"/>
              <a:ext cx="885398" cy="893069"/>
              <a:chOff x="2781975" y="3951500"/>
              <a:chExt cx="640525" cy="646075"/>
            </a:xfrm>
          </p:grpSpPr>
          <p:sp>
            <p:nvSpPr>
              <p:cNvPr id="4706" name="Google Shape;4706;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62" name="Google Shape;4962;p9"/>
            <p:cNvGrpSpPr/>
            <p:nvPr/>
          </p:nvGrpSpPr>
          <p:grpSpPr>
            <a:xfrm>
              <a:off x="2672770" y="3466944"/>
              <a:ext cx="885398" cy="893069"/>
              <a:chOff x="2781975" y="3951500"/>
              <a:chExt cx="640525" cy="646075"/>
            </a:xfrm>
          </p:grpSpPr>
          <p:sp>
            <p:nvSpPr>
              <p:cNvPr id="4963" name="Google Shape;4963;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19" name="Google Shape;5219;p9"/>
            <p:cNvGrpSpPr/>
            <p:nvPr/>
          </p:nvGrpSpPr>
          <p:grpSpPr>
            <a:xfrm>
              <a:off x="2540241" y="539995"/>
              <a:ext cx="4063478" cy="4063513"/>
              <a:chOff x="3218850" y="1285900"/>
              <a:chExt cx="2939650" cy="2939675"/>
            </a:xfrm>
          </p:grpSpPr>
          <p:sp>
            <p:nvSpPr>
              <p:cNvPr id="5220" name="Google Shape;5220;p9"/>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9"/>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9"/>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9"/>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24" name="Google Shape;5224;p9"/>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9"/>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9"/>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9"/>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9"/>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9"/>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9"/>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9"/>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32" name="Google Shape;5232;p9"/>
          <p:cNvSpPr txBox="1">
            <a:spLocks noGrp="1"/>
          </p:cNvSpPr>
          <p:nvPr>
            <p:ph type="title"/>
          </p:nvPr>
        </p:nvSpPr>
        <p:spPr>
          <a:xfrm>
            <a:off x="2058000" y="1614500"/>
            <a:ext cx="8076000" cy="25300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13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5233" name="Google Shape;5233;p9"/>
          <p:cNvSpPr txBox="1">
            <a:spLocks noGrp="1"/>
          </p:cNvSpPr>
          <p:nvPr>
            <p:ph type="subTitle" idx="1"/>
          </p:nvPr>
        </p:nvSpPr>
        <p:spPr>
          <a:xfrm>
            <a:off x="2058000" y="4144505"/>
            <a:ext cx="8076000" cy="104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629021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234"/>
        <p:cNvGrpSpPr/>
        <p:nvPr/>
      </p:nvGrpSpPr>
      <p:grpSpPr>
        <a:xfrm>
          <a:off x="0" y="0"/>
          <a:ext cx="0" cy="0"/>
          <a:chOff x="0" y="0"/>
          <a:chExt cx="0" cy="0"/>
        </a:xfrm>
      </p:grpSpPr>
      <p:sp>
        <p:nvSpPr>
          <p:cNvPr id="5235" name="Google Shape;5235;p10"/>
          <p:cNvSpPr txBox="1">
            <a:spLocks noGrp="1"/>
          </p:cNvSpPr>
          <p:nvPr>
            <p:ph type="title"/>
          </p:nvPr>
        </p:nvSpPr>
        <p:spPr>
          <a:xfrm>
            <a:off x="960000" y="2148800"/>
            <a:ext cx="3170000" cy="2560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a:lvl1pPr>
            <a:lvl2pPr lvl="1" algn="ctr" rtl="0">
              <a:spcBef>
                <a:spcPts val="0"/>
              </a:spcBef>
              <a:spcAft>
                <a:spcPts val="0"/>
              </a:spcAft>
              <a:buSzPts val="2500"/>
              <a:buNone/>
              <a:defRPr/>
            </a:lvl2pPr>
            <a:lvl3pPr lvl="2" algn="ctr" rtl="0">
              <a:spcBef>
                <a:spcPts val="0"/>
              </a:spcBef>
              <a:spcAft>
                <a:spcPts val="0"/>
              </a:spcAft>
              <a:buSzPts val="2500"/>
              <a:buNone/>
              <a:defRPr/>
            </a:lvl3pPr>
            <a:lvl4pPr lvl="3" algn="ctr" rtl="0">
              <a:spcBef>
                <a:spcPts val="0"/>
              </a:spcBef>
              <a:spcAft>
                <a:spcPts val="0"/>
              </a:spcAft>
              <a:buSzPts val="2500"/>
              <a:buNone/>
              <a:defRPr/>
            </a:lvl4pPr>
            <a:lvl5pPr lvl="4" algn="ctr" rtl="0">
              <a:spcBef>
                <a:spcPts val="0"/>
              </a:spcBef>
              <a:spcAft>
                <a:spcPts val="0"/>
              </a:spcAft>
              <a:buSzPts val="2500"/>
              <a:buNone/>
              <a:defRPr/>
            </a:lvl5pPr>
            <a:lvl6pPr lvl="5" algn="ctr" rtl="0">
              <a:spcBef>
                <a:spcPts val="0"/>
              </a:spcBef>
              <a:spcAft>
                <a:spcPts val="0"/>
              </a:spcAft>
              <a:buSzPts val="2500"/>
              <a:buNone/>
              <a:defRPr/>
            </a:lvl6pPr>
            <a:lvl7pPr lvl="6" algn="ctr" rtl="0">
              <a:spcBef>
                <a:spcPts val="0"/>
              </a:spcBef>
              <a:spcAft>
                <a:spcPts val="0"/>
              </a:spcAft>
              <a:buSzPts val="2500"/>
              <a:buNone/>
              <a:defRPr/>
            </a:lvl7pPr>
            <a:lvl8pPr lvl="7" algn="ctr" rtl="0">
              <a:spcBef>
                <a:spcPts val="0"/>
              </a:spcBef>
              <a:spcAft>
                <a:spcPts val="0"/>
              </a:spcAft>
              <a:buSzPts val="2500"/>
              <a:buNone/>
              <a:defRPr/>
            </a:lvl8pPr>
            <a:lvl9pPr lvl="8" algn="ctr" rtl="0">
              <a:spcBef>
                <a:spcPts val="0"/>
              </a:spcBef>
              <a:spcAft>
                <a:spcPts val="0"/>
              </a:spcAft>
              <a:buSzPts val="2500"/>
              <a:buNone/>
              <a:defRPr/>
            </a:lvl9pPr>
          </a:lstStyle>
          <a:p>
            <a:endParaRPr/>
          </a:p>
        </p:txBody>
      </p:sp>
    </p:spTree>
    <p:extLst>
      <p:ext uri="{BB962C8B-B14F-4D97-AF65-F5344CB8AC3E}">
        <p14:creationId xmlns:p14="http://schemas.microsoft.com/office/powerpoint/2010/main" val="36387143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236"/>
        <p:cNvGrpSpPr/>
        <p:nvPr/>
      </p:nvGrpSpPr>
      <p:grpSpPr>
        <a:xfrm>
          <a:off x="0" y="0"/>
          <a:ext cx="0" cy="0"/>
          <a:chOff x="0" y="0"/>
          <a:chExt cx="0" cy="0"/>
        </a:xfrm>
      </p:grpSpPr>
      <p:sp>
        <p:nvSpPr>
          <p:cNvPr id="5237" name="Google Shape;5237;p11"/>
          <p:cNvSpPr txBox="1">
            <a:spLocks noGrp="1"/>
          </p:cNvSpPr>
          <p:nvPr>
            <p:ph type="title" hasCustomPrompt="1"/>
          </p:nvPr>
        </p:nvSpPr>
        <p:spPr>
          <a:xfrm>
            <a:off x="445633" y="2077967"/>
            <a:ext cx="11300800" cy="201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spcBef>
                <a:spcPts val="0"/>
              </a:spcBef>
              <a:spcAft>
                <a:spcPts val="0"/>
              </a:spcAft>
              <a:buSzPts val="9600"/>
              <a:buNone/>
              <a:defRPr sz="13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238" name="Google Shape;5238;p11"/>
          <p:cNvSpPr txBox="1">
            <a:spLocks noGrp="1"/>
          </p:cNvSpPr>
          <p:nvPr>
            <p:ph type="subTitle" idx="1"/>
          </p:nvPr>
        </p:nvSpPr>
        <p:spPr>
          <a:xfrm>
            <a:off x="3048033" y="4092833"/>
            <a:ext cx="6096000" cy="85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1078097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5240"/>
        <p:cNvGrpSpPr/>
        <p:nvPr/>
      </p:nvGrpSpPr>
      <p:grpSpPr>
        <a:xfrm>
          <a:off x="0" y="0"/>
          <a:ext cx="0" cy="0"/>
          <a:chOff x="0" y="0"/>
          <a:chExt cx="0" cy="0"/>
        </a:xfrm>
      </p:grpSpPr>
      <p:grpSp>
        <p:nvGrpSpPr>
          <p:cNvPr id="5241" name="Google Shape;5241;p13"/>
          <p:cNvGrpSpPr/>
          <p:nvPr/>
        </p:nvGrpSpPr>
        <p:grpSpPr>
          <a:xfrm>
            <a:off x="93404" y="101604"/>
            <a:ext cx="854033" cy="861433"/>
            <a:chOff x="2781975" y="3951500"/>
            <a:chExt cx="640525" cy="646075"/>
          </a:xfrm>
        </p:grpSpPr>
        <p:sp>
          <p:nvSpPr>
            <p:cNvPr id="5242" name="Google Shape;5242;p1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98" name="Google Shape;5498;p13"/>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140400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499"/>
        <p:cNvGrpSpPr/>
        <p:nvPr/>
      </p:nvGrpSpPr>
      <p:grpSpPr>
        <a:xfrm>
          <a:off x="0" y="0"/>
          <a:ext cx="0" cy="0"/>
          <a:chOff x="0" y="0"/>
          <a:chExt cx="0" cy="0"/>
        </a:xfrm>
      </p:grpSpPr>
      <p:grpSp>
        <p:nvGrpSpPr>
          <p:cNvPr id="5500" name="Google Shape;5500;p14"/>
          <p:cNvGrpSpPr/>
          <p:nvPr/>
        </p:nvGrpSpPr>
        <p:grpSpPr>
          <a:xfrm>
            <a:off x="93404" y="101604"/>
            <a:ext cx="854033" cy="861433"/>
            <a:chOff x="2781975" y="3951500"/>
            <a:chExt cx="640525" cy="646075"/>
          </a:xfrm>
        </p:grpSpPr>
        <p:sp>
          <p:nvSpPr>
            <p:cNvPr id="5501" name="Google Shape;5501;p1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57" name="Google Shape;5757;p14"/>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58" name="Google Shape;5758;p14"/>
          <p:cNvSpPr txBox="1">
            <a:spLocks noGrp="1"/>
          </p:cNvSpPr>
          <p:nvPr>
            <p:ph type="subTitle" idx="1"/>
          </p:nvPr>
        </p:nvSpPr>
        <p:spPr>
          <a:xfrm>
            <a:off x="4675668" y="1841667"/>
            <a:ext cx="5730400" cy="60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sz="2667">
                <a:latin typeface="Hammersmith One"/>
                <a:ea typeface="Hammersmith One"/>
                <a:cs typeface="Hammersmith One"/>
                <a:sym typeface="Hammersmith On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5759" name="Google Shape;5759;p14"/>
          <p:cNvSpPr txBox="1">
            <a:spLocks noGrp="1"/>
          </p:cNvSpPr>
          <p:nvPr>
            <p:ph type="subTitle" idx="2"/>
          </p:nvPr>
        </p:nvSpPr>
        <p:spPr>
          <a:xfrm>
            <a:off x="1783501" y="4353500"/>
            <a:ext cx="5730400" cy="60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Font typeface="Bebas Neue"/>
              <a:buNone/>
              <a:defRPr sz="2667">
                <a:latin typeface="Hammersmith One"/>
                <a:ea typeface="Hammersmith One"/>
                <a:cs typeface="Hammersmith One"/>
                <a:sym typeface="Hammersmith On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5760" name="Google Shape;5760;p14"/>
          <p:cNvSpPr txBox="1">
            <a:spLocks noGrp="1"/>
          </p:cNvSpPr>
          <p:nvPr>
            <p:ph type="subTitle" idx="3"/>
          </p:nvPr>
        </p:nvSpPr>
        <p:spPr>
          <a:xfrm>
            <a:off x="4675643" y="2451267"/>
            <a:ext cx="57304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1" name="Google Shape;5761;p14"/>
          <p:cNvSpPr txBox="1">
            <a:spLocks noGrp="1"/>
          </p:cNvSpPr>
          <p:nvPr>
            <p:ph type="subTitle" idx="4"/>
          </p:nvPr>
        </p:nvSpPr>
        <p:spPr>
          <a:xfrm>
            <a:off x="1783476" y="4963100"/>
            <a:ext cx="5730400" cy="85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2" name="Google Shape;5762;p14"/>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5763" name="Google Shape;5763;p14"/>
          <p:cNvCxnSpPr/>
          <p:nvPr/>
        </p:nvCxnSpPr>
        <p:spPr>
          <a:xfrm>
            <a:off x="450800" y="3879667"/>
            <a:ext cx="11290400" cy="0"/>
          </a:xfrm>
          <a:prstGeom prst="straightConnector1">
            <a:avLst/>
          </a:prstGeom>
          <a:noFill/>
          <a:ln w="19050" cap="flat" cmpd="sng">
            <a:solidFill>
              <a:schemeClr val="dk1"/>
            </a:solidFill>
            <a:prstDash val="solid"/>
            <a:round/>
            <a:headEnd type="none" w="med" len="med"/>
            <a:tailEnd type="none" w="med" len="med"/>
          </a:ln>
        </p:spPr>
      </p:cxnSp>
      <p:cxnSp>
        <p:nvCxnSpPr>
          <p:cNvPr id="5764" name="Google Shape;5764;p14"/>
          <p:cNvCxnSpPr/>
          <p:nvPr/>
        </p:nvCxnSpPr>
        <p:spPr>
          <a:xfrm rot="10800000">
            <a:off x="3456423" y="1266867"/>
            <a:ext cx="0" cy="2612800"/>
          </a:xfrm>
          <a:prstGeom prst="straightConnector1">
            <a:avLst/>
          </a:prstGeom>
          <a:noFill/>
          <a:ln w="19050" cap="flat" cmpd="sng">
            <a:solidFill>
              <a:schemeClr val="dk1"/>
            </a:solidFill>
            <a:prstDash val="solid"/>
            <a:round/>
            <a:headEnd type="none" w="med" len="med"/>
            <a:tailEnd type="none" w="med" len="med"/>
          </a:ln>
        </p:spPr>
      </p:cxnSp>
      <p:cxnSp>
        <p:nvCxnSpPr>
          <p:cNvPr id="5765" name="Google Shape;5765;p14"/>
          <p:cNvCxnSpPr/>
          <p:nvPr/>
        </p:nvCxnSpPr>
        <p:spPr>
          <a:xfrm rot="10800000">
            <a:off x="8733089" y="3880300"/>
            <a:ext cx="0" cy="26128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70139680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3">
            <a:lumMod val="40000"/>
            <a:lumOff val="60000"/>
          </a:scheme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67352"/>
            <a:ext cx="10272000" cy="609600"/>
          </a:xfrm>
          <a:prstGeom prst="rect">
            <a:avLst/>
          </a:prstGeom>
          <a:noFill/>
          <a:ln>
            <a:noFill/>
          </a:ln>
        </p:spPr>
        <p:txBody>
          <a:bodyPr spcFirstLastPara="1" wrap="square" lIns="91425" tIns="45700" rIns="91425" bIns="91425" anchor="t" anchorCtr="0">
            <a:noAutofit/>
          </a:bodyPr>
          <a:lstStyle>
            <a:lvl1pPr lvl="0"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1pPr>
            <a:lvl2pPr lvl="1"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2pPr>
            <a:lvl3pPr lvl="2"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3pPr>
            <a:lvl4pPr lvl="3"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4pPr>
            <a:lvl5pPr lvl="4"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5pPr>
            <a:lvl6pPr lvl="5"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6pPr>
            <a:lvl7pPr lvl="6"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7pPr>
            <a:lvl8pPr lvl="7"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8pPr>
            <a:lvl9pPr lvl="8"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bel"/>
              <a:buChar char="●"/>
              <a:defRPr>
                <a:solidFill>
                  <a:schemeClr val="dk1"/>
                </a:solidFill>
                <a:latin typeface="Abel"/>
                <a:ea typeface="Abel"/>
                <a:cs typeface="Abel"/>
                <a:sym typeface="Abel"/>
              </a:defRPr>
            </a:lvl1pPr>
            <a:lvl2pPr marL="914400" lvl="1"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2pPr>
            <a:lvl3pPr marL="1371600" lvl="2"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3pPr>
            <a:lvl4pPr marL="1828800" lvl="3"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4pPr>
            <a:lvl5pPr marL="2286000" lvl="4"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5pPr>
            <a:lvl6pPr marL="2743200" lvl="5"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6pPr>
            <a:lvl7pPr marL="3200400" lvl="6"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7pPr>
            <a:lvl8pPr marL="3657600" lvl="7"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8pPr>
            <a:lvl9pPr marL="4114800" lvl="8" indent="-317500">
              <a:lnSpc>
                <a:spcPct val="100000"/>
              </a:lnSpc>
              <a:spcBef>
                <a:spcPts val="1600"/>
              </a:spcBef>
              <a:spcAft>
                <a:spcPts val="1600"/>
              </a:spcAft>
              <a:buClr>
                <a:schemeClr val="dk1"/>
              </a:buClr>
              <a:buSzPts val="1400"/>
              <a:buFont typeface="Abel"/>
              <a:buChar char="■"/>
              <a:defRPr>
                <a:solidFill>
                  <a:schemeClr val="dk1"/>
                </a:solidFill>
                <a:latin typeface="Abel"/>
                <a:ea typeface="Abel"/>
                <a:cs typeface="Abel"/>
                <a:sym typeface="Abel"/>
              </a:defRPr>
            </a:lvl9pPr>
          </a:lstStyle>
          <a:p>
            <a:endParaRPr/>
          </a:p>
        </p:txBody>
      </p:sp>
    </p:spTree>
    <p:extLst>
      <p:ext uri="{BB962C8B-B14F-4D97-AF65-F5344CB8AC3E}">
        <p14:creationId xmlns:p14="http://schemas.microsoft.com/office/powerpoint/2010/main" val="2478236997"/>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5" r:id="rId3"/>
    <p:sldLayoutId id="2147483667" r:id="rId4"/>
    <p:sldLayoutId id="2147483668" r:id="rId5"/>
    <p:sldLayoutId id="2147483669" r:id="rId6"/>
    <p:sldLayoutId id="2147483670" r:id="rId7"/>
    <p:sldLayoutId id="2147483672" r:id="rId8"/>
    <p:sldLayoutId id="2147483673" r:id="rId9"/>
    <p:sldLayoutId id="2147483674" r:id="rId10"/>
    <p:sldLayoutId id="2147483675" r:id="rId11"/>
    <p:sldLayoutId id="2147483676" r:id="rId12"/>
    <p:sldLayoutId id="2147483677" r:id="rId13"/>
    <p:sldLayoutId id="2147483678" r:id="rId14"/>
    <p:sldLayoutId id="2147483679" r:id="rId15"/>
    <p:sldLayoutId id="2147483680" r:id="rId16"/>
    <p:sldLayoutId id="2147483681" r:id="rId17"/>
    <p:sldLayoutId id="2147483682" r:id="rId18"/>
    <p:sldLayoutId id="2147483683" r:id="rId19"/>
    <p:sldLayoutId id="2147483684" r:id="rId20"/>
    <p:sldLayoutId id="2147483685" r:id="rId21"/>
    <p:sldLayoutId id="2147483686" r:id="rId22"/>
    <p:sldLayoutId id="2147483687" r:id="rId23"/>
    <p:sldLayoutId id="2147483688" r:id="rId24"/>
    <p:sldLayoutId id="2147483689" r:id="rId25"/>
    <p:sldLayoutId id="2147483690" r:id="rId26"/>
    <p:sldLayoutId id="2147483691" r:id="rId27"/>
    <p:sldLayoutId id="2147483692" r:id="rId28"/>
    <p:sldLayoutId id="2147483693" r:id="rId29"/>
    <p:sldLayoutId id="2147483694" r:id="rId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E507F965-6FBF-4E4A-99CF-0D8736C95F34}"/>
              </a:ext>
            </a:extLst>
          </p:cNvPr>
          <p:cNvSpPr>
            <a:spLocks noGrp="1"/>
          </p:cNvSpPr>
          <p:nvPr>
            <p:ph type="title"/>
          </p:nvPr>
        </p:nvSpPr>
        <p:spPr>
          <a:xfrm>
            <a:off x="838200" y="365126"/>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 xmlns:a16="http://schemas.microsoft.com/office/drawing/2014/main" id="{FF441528-4D68-4198-AA39-08CEF828A99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51895987-3F38-4722-83D8-2292FDC3820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68B2F808-3920-4A01-9D82-C1D249E0363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 xmlns:a16="http://schemas.microsoft.com/office/drawing/2014/main" id="{D76A23AC-28FD-47E2-A9E1-1773F854380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876775443"/>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1.xml"/></Relationships>
</file>

<file path=ppt/slides/_rels/slide26.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22.png"/><Relationship Id="rId5" Type="http://schemas.microsoft.com/office/2007/relationships/media" Target="../media/media3.mp3"/><Relationship Id="rId10" Type="http://schemas.openxmlformats.org/officeDocument/2006/relationships/image" Target="../media/image21.png"/><Relationship Id="rId4" Type="http://schemas.openxmlformats.org/officeDocument/2006/relationships/audio" Target="../media/media2.mp3"/><Relationship Id="rId9" Type="http://schemas.openxmlformats.org/officeDocument/2006/relationships/slideLayout" Target="../slideLayouts/slideLayout31.xml"/></Relationships>
</file>

<file path=ppt/slides/_rels/slide27.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22.png"/><Relationship Id="rId5" Type="http://schemas.microsoft.com/office/2007/relationships/media" Target="../media/media3.mp3"/><Relationship Id="rId10" Type="http://schemas.openxmlformats.org/officeDocument/2006/relationships/image" Target="../media/image21.png"/><Relationship Id="rId4" Type="http://schemas.openxmlformats.org/officeDocument/2006/relationships/audio" Target="../media/media2.mp3"/><Relationship Id="rId9" Type="http://schemas.openxmlformats.org/officeDocument/2006/relationships/slideLayout" Target="../slideLayouts/slideLayout31.xml"/></Relationships>
</file>

<file path=ppt/slides/_rels/slide28.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22.png"/><Relationship Id="rId5" Type="http://schemas.microsoft.com/office/2007/relationships/media" Target="../media/media3.mp3"/><Relationship Id="rId10" Type="http://schemas.openxmlformats.org/officeDocument/2006/relationships/image" Target="../media/image21.png"/><Relationship Id="rId4" Type="http://schemas.openxmlformats.org/officeDocument/2006/relationships/audio" Target="../media/media2.mp3"/><Relationship Id="rId9" Type="http://schemas.openxmlformats.org/officeDocument/2006/relationships/slideLayout" Target="../slideLayouts/slideLayout31.xml"/></Relationships>
</file>

<file path=ppt/slides/_rels/slide29.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22.png"/><Relationship Id="rId5" Type="http://schemas.microsoft.com/office/2007/relationships/media" Target="../media/media3.mp3"/><Relationship Id="rId10" Type="http://schemas.openxmlformats.org/officeDocument/2006/relationships/image" Target="../media/image21.png"/><Relationship Id="rId4" Type="http://schemas.openxmlformats.org/officeDocument/2006/relationships/audio" Target="../media/media2.mp3"/><Relationship Id="rId9" Type="http://schemas.openxmlformats.org/officeDocument/2006/relationships/slideLayout" Target="../slideLayouts/slideLayout31.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30.xml"/><Relationship Id="rId5" Type="http://schemas.openxmlformats.org/officeDocument/2006/relationships/image" Target="../media/image5.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30.xml"/><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239355" y="1920240"/>
            <a:ext cx="9572108" cy="1754326"/>
          </a:xfrm>
          <a:prstGeom prst="rect">
            <a:avLst/>
          </a:prstGeom>
          <a:noFill/>
        </p:spPr>
        <p:txBody>
          <a:bodyPr wrap="none" lIns="91440" tIns="45720" rIns="91440" bIns="45720">
            <a:spAutoFit/>
          </a:bodyPr>
          <a:lstStyle/>
          <a:p>
            <a:pPr algn="ctr"/>
            <a:r>
              <a:rPr lang="vi-VN" altLang="en-US" sz="5400" b="1">
                <a:ln w="13462">
                  <a:solidFill>
                    <a:schemeClr val="bg1"/>
                  </a:solidFill>
                  <a:prstDash val="solid"/>
                </a:ln>
                <a:solidFill>
                  <a:srgbClr val="FF0000"/>
                </a:solidFill>
              </a:rPr>
              <a:t>MỞ ĐẦU</a:t>
            </a:r>
            <a:endParaRPr lang="en-US" altLang="en-US" sz="5400" b="1">
              <a:ln w="13462">
                <a:solidFill>
                  <a:schemeClr val="bg1"/>
                </a:solidFill>
                <a:prstDash val="solid"/>
              </a:ln>
              <a:solidFill>
                <a:srgbClr val="FF0000"/>
              </a:solidFill>
            </a:endParaRPr>
          </a:p>
          <a:p>
            <a:pPr algn="ctr"/>
            <a:r>
              <a:rPr lang="en-US" altLang="en-US" sz="5400" b="1">
                <a:ln w="13462">
                  <a:solidFill>
                    <a:schemeClr val="bg1"/>
                  </a:solidFill>
                  <a:prstDash val="solid"/>
                </a:ln>
                <a:solidFill>
                  <a:srgbClr val="FF0000"/>
                </a:solidFill>
              </a:rPr>
              <a:t>BÀI 1: NHẬP MÔN HÓA HỌC</a:t>
            </a:r>
            <a:endParaRPr lang="vi-VN" altLang="en-US" sz="5400" b="1" dirty="0" err="1">
              <a:ln w="13462">
                <a:solidFill>
                  <a:schemeClr val="bg1"/>
                </a:solidFill>
                <a:prstDash val="solid"/>
              </a:ln>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FF0000"/>
                </a:solidFill>
                <a:effectLst/>
                <a:uLnTx/>
                <a:uFillTx/>
                <a:latin typeface="Arial"/>
                <a:ea typeface="+mn-ea"/>
                <a:cs typeface="Times New Roman" panose="02020603050405020304" pitchFamily="18" charset="0"/>
              </a:rPr>
              <a:t>2. Vai trò của hóa học trong đời sống và sản xuất</a:t>
            </a:r>
            <a:endParaRPr kumimoji="0" lang="en-US" sz="3200" b="0" i="0" u="none" strike="noStrike" kern="1200" cap="none" spc="0" normalizeH="0" baseline="0" noProof="0" dirty="0">
              <a:ln>
                <a:noFill/>
              </a:ln>
              <a:solidFill>
                <a:srgbClr val="FF0000"/>
              </a:solidFill>
              <a:effectLst/>
              <a:uLnTx/>
              <a:uFillTx/>
              <a:latin typeface="Arial"/>
              <a:ea typeface="+mn-ea"/>
              <a:cs typeface="Times New Roman" panose="02020603050405020304" pitchFamily="18" charset="0"/>
            </a:endParaRPr>
          </a:p>
        </p:txBody>
      </p:sp>
      <p:sp>
        <p:nvSpPr>
          <p:cNvPr id="12" name="Cloud 11">
            <a:extLst>
              <a:ext uri="{FF2B5EF4-FFF2-40B4-BE49-F238E27FC236}">
                <a16:creationId xmlns="" xmlns:a16="http://schemas.microsoft.com/office/drawing/2014/main" id="{0A7C74A0-B960-0061-636A-F5E99B0F334D}"/>
              </a:ext>
            </a:extLst>
          </p:cNvPr>
          <p:cNvSpPr/>
          <p:nvPr/>
        </p:nvSpPr>
        <p:spPr>
          <a:xfrm>
            <a:off x="-488023" y="661160"/>
            <a:ext cx="13438983" cy="1878840"/>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a:r>
              <a:rPr lang="vi-VN" sz="2400">
                <a:solidFill>
                  <a:srgbClr val="00965F">
                    <a:lumMod val="50000"/>
                  </a:srgbClr>
                </a:solidFill>
                <a:latin typeface="Arial"/>
                <a:cs typeface="Arial" pitchFamily="34" charset="0"/>
              </a:rPr>
              <a:t>  Kể tên một vài ứng dụng khác của hóa học trong đời sống</a:t>
            </a:r>
            <a:r>
              <a:rPr lang="en-US" sz="2400">
                <a:solidFill>
                  <a:srgbClr val="00965F">
                    <a:lumMod val="50000"/>
                  </a:srgbClr>
                </a:solidFill>
                <a:latin typeface="Arial"/>
                <a:cs typeface="Arial" pitchFamily="34" charset="0"/>
              </a:rPr>
              <a:t>.</a:t>
            </a:r>
            <a:endParaRPr kumimoji="0" lang="vi-VN" altLang="en-US" sz="2400" b="0" i="0" u="none" strike="noStrike" kern="1200" cap="none" spc="0" normalizeH="0" baseline="0" noProof="0" dirty="0" err="1">
              <a:ln>
                <a:noFill/>
              </a:ln>
              <a:solidFill>
                <a:srgbClr val="00965F">
                  <a:lumMod val="50000"/>
                </a:srgbClr>
              </a:solidFill>
              <a:effectLst/>
              <a:uLnTx/>
              <a:uFillTx/>
              <a:latin typeface="Arial" panose="020B0604020202020204" pitchFamily="34" charset="0"/>
              <a:ea typeface="+mn-ea"/>
              <a:cs typeface="Arial" pitchFamily="34" charset="0"/>
            </a:endParaRPr>
          </a:p>
        </p:txBody>
      </p:sp>
    </p:spTree>
    <p:extLst>
      <p:ext uri="{BB962C8B-B14F-4D97-AF65-F5344CB8AC3E}">
        <p14:creationId xmlns:p14="http://schemas.microsoft.com/office/powerpoint/2010/main" val="365301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FF0000"/>
                </a:solidFill>
                <a:effectLst/>
                <a:uLnTx/>
                <a:uFillTx/>
                <a:latin typeface="Arial"/>
                <a:ea typeface="+mn-ea"/>
                <a:cs typeface="Times New Roman" panose="02020603050405020304" pitchFamily="18" charset="0"/>
              </a:rPr>
              <a:t>2. Vai trò của hóa học trong đời sống và sản xuất</a:t>
            </a:r>
            <a:endParaRPr kumimoji="0" lang="en-US" sz="3200" b="0" i="0" u="none" strike="noStrike" kern="1200" cap="none" spc="0" normalizeH="0" baseline="0" noProof="0" dirty="0">
              <a:ln>
                <a:noFill/>
              </a:ln>
              <a:solidFill>
                <a:srgbClr val="FF0000"/>
              </a:solidFill>
              <a:effectLst/>
              <a:uLnTx/>
              <a:uFillTx/>
              <a:latin typeface="Arial"/>
              <a:ea typeface="+mn-ea"/>
              <a:cs typeface="Times New Roman" panose="02020603050405020304" pitchFamily="18" charset="0"/>
            </a:endParaRPr>
          </a:p>
        </p:txBody>
      </p:sp>
      <p:sp>
        <p:nvSpPr>
          <p:cNvPr id="12" name="Cloud 11">
            <a:extLst>
              <a:ext uri="{FF2B5EF4-FFF2-40B4-BE49-F238E27FC236}">
                <a16:creationId xmlns="" xmlns:a16="http://schemas.microsoft.com/office/drawing/2014/main" id="{0A7C74A0-B960-0061-636A-F5E99B0F334D}"/>
              </a:ext>
            </a:extLst>
          </p:cNvPr>
          <p:cNvSpPr/>
          <p:nvPr/>
        </p:nvSpPr>
        <p:spPr>
          <a:xfrm>
            <a:off x="-488023" y="661160"/>
            <a:ext cx="13438983" cy="3261074"/>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a:r>
              <a:rPr lang="vi-VN" sz="2400">
                <a:solidFill>
                  <a:srgbClr val="00965F">
                    <a:lumMod val="50000"/>
                  </a:srgbClr>
                </a:solidFill>
                <a:latin typeface="Arial"/>
                <a:cs typeface="Arial" pitchFamily="34" charset="0"/>
              </a:rPr>
              <a:t> Từ sáng sớm thức dậy cho đến tối đi ngủ em sử dụng rất nhiều trong việc sinh hoạt cá nhân</a:t>
            </a:r>
            <a:r>
              <a:rPr lang="en-US" sz="2400">
                <a:solidFill>
                  <a:srgbClr val="00965F">
                    <a:lumMod val="50000"/>
                  </a:srgbClr>
                </a:solidFill>
                <a:latin typeface="Arial"/>
                <a:cs typeface="Arial" pitchFamily="34" charset="0"/>
              </a:rPr>
              <a:t>,</a:t>
            </a:r>
            <a:r>
              <a:rPr lang="vi-VN" sz="2400">
                <a:solidFill>
                  <a:srgbClr val="00965F">
                    <a:lumMod val="50000"/>
                  </a:srgbClr>
                </a:solidFill>
                <a:latin typeface="Arial"/>
                <a:cs typeface="Arial" pitchFamily="34" charset="0"/>
              </a:rPr>
              <a:t> ăn uống</a:t>
            </a:r>
            <a:r>
              <a:rPr lang="en-US" sz="2400">
                <a:solidFill>
                  <a:srgbClr val="00965F">
                    <a:lumMod val="50000"/>
                  </a:srgbClr>
                </a:solidFill>
                <a:latin typeface="Arial"/>
                <a:cs typeface="Arial" pitchFamily="34" charset="0"/>
              </a:rPr>
              <a:t>,</a:t>
            </a:r>
            <a:r>
              <a:rPr lang="vi-VN" sz="2400">
                <a:solidFill>
                  <a:srgbClr val="00965F">
                    <a:lumMod val="50000"/>
                  </a:srgbClr>
                </a:solidFill>
                <a:latin typeface="Arial"/>
                <a:cs typeface="Arial" pitchFamily="34" charset="0"/>
              </a:rPr>
              <a:t> học tập</a:t>
            </a:r>
            <a:r>
              <a:rPr lang="en-US" sz="2400">
                <a:solidFill>
                  <a:srgbClr val="00965F">
                    <a:lumMod val="50000"/>
                  </a:srgbClr>
                </a:solidFill>
                <a:latin typeface="Arial"/>
                <a:cs typeface="Arial" pitchFamily="34" charset="0"/>
              </a:rPr>
              <a:t>,…</a:t>
            </a:r>
            <a:r>
              <a:rPr lang="vi-VN" sz="2400">
                <a:solidFill>
                  <a:srgbClr val="00965F">
                    <a:lumMod val="50000"/>
                  </a:srgbClr>
                </a:solidFill>
                <a:latin typeface="Arial"/>
                <a:cs typeface="Arial" pitchFamily="34" charset="0"/>
              </a:rPr>
              <a:t> Hãy liệt kê những chất đã sử dụng hàng ngày mà em biết</a:t>
            </a:r>
            <a:r>
              <a:rPr lang="en-US" sz="2400">
                <a:solidFill>
                  <a:srgbClr val="00965F">
                    <a:lumMod val="50000"/>
                  </a:srgbClr>
                </a:solidFill>
                <a:latin typeface="Arial"/>
                <a:cs typeface="Arial" pitchFamily="34" charset="0"/>
              </a:rPr>
              <a:t>.</a:t>
            </a:r>
            <a:r>
              <a:rPr lang="vi-VN" sz="2400">
                <a:solidFill>
                  <a:srgbClr val="00965F">
                    <a:lumMod val="50000"/>
                  </a:srgbClr>
                </a:solidFill>
                <a:latin typeface="Arial"/>
                <a:cs typeface="Arial" pitchFamily="34" charset="0"/>
              </a:rPr>
              <a:t> </a:t>
            </a:r>
            <a:r>
              <a:rPr lang="en-US" sz="2400">
                <a:solidFill>
                  <a:srgbClr val="00965F">
                    <a:lumMod val="50000"/>
                  </a:srgbClr>
                </a:solidFill>
                <a:latin typeface="Arial"/>
                <a:cs typeface="Arial" pitchFamily="34" charset="0"/>
              </a:rPr>
              <a:t>N</a:t>
            </a:r>
            <a:r>
              <a:rPr lang="vi-VN" sz="2400">
                <a:solidFill>
                  <a:srgbClr val="00965F">
                    <a:lumMod val="50000"/>
                  </a:srgbClr>
                </a:solidFill>
                <a:latin typeface="Arial"/>
                <a:cs typeface="Arial" pitchFamily="34" charset="0"/>
              </a:rPr>
              <a:t>ếu </a:t>
            </a:r>
            <a:r>
              <a:rPr lang="en-US" sz="2400">
                <a:solidFill>
                  <a:srgbClr val="00965F">
                    <a:lumMod val="50000"/>
                  </a:srgbClr>
                </a:solidFill>
                <a:latin typeface="Arial"/>
                <a:cs typeface="Arial" pitchFamily="34" charset="0"/>
              </a:rPr>
              <a:t>t</a:t>
            </a:r>
            <a:r>
              <a:rPr lang="vi-VN" sz="2400">
                <a:solidFill>
                  <a:srgbClr val="00965F">
                    <a:lumMod val="50000"/>
                  </a:srgbClr>
                </a:solidFill>
                <a:latin typeface="Arial"/>
                <a:cs typeface="Arial" pitchFamily="34" charset="0"/>
              </a:rPr>
              <a:t>hiếu đi những chất ấy thì cuộc sống sẽ bất tiện như thế nào</a:t>
            </a:r>
            <a:r>
              <a:rPr lang="en-US" sz="2400">
                <a:solidFill>
                  <a:srgbClr val="00965F">
                    <a:lumMod val="50000"/>
                  </a:srgbClr>
                </a:solidFill>
                <a:latin typeface="Arial"/>
                <a:cs typeface="Arial" pitchFamily="34" charset="0"/>
              </a:rPr>
              <a:t>?</a:t>
            </a:r>
            <a:endParaRPr kumimoji="0" lang="vi-VN" altLang="en-US" sz="2400" b="0" i="0" u="none" strike="noStrike" kern="1200" cap="none" spc="0" normalizeH="0" baseline="0" noProof="0" dirty="0" err="1">
              <a:ln>
                <a:noFill/>
              </a:ln>
              <a:solidFill>
                <a:srgbClr val="00965F">
                  <a:lumMod val="50000"/>
                </a:srgbClr>
              </a:solidFill>
              <a:effectLst/>
              <a:uLnTx/>
              <a:uFillTx/>
              <a:latin typeface="Arial" panose="020B0604020202020204" pitchFamily="34" charset="0"/>
              <a:ea typeface="+mn-ea"/>
              <a:cs typeface="Arial" pitchFamily="34" charset="0"/>
            </a:endParaRPr>
          </a:p>
        </p:txBody>
      </p:sp>
    </p:spTree>
    <p:extLst>
      <p:ext uri="{BB962C8B-B14F-4D97-AF65-F5344CB8AC3E}">
        <p14:creationId xmlns:p14="http://schemas.microsoft.com/office/powerpoint/2010/main" val="979758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2">
            <a:extLst>
              <a:ext uri="{FF2B5EF4-FFF2-40B4-BE49-F238E27FC236}">
                <a16:creationId xmlns="" xmlns:a16="http://schemas.microsoft.com/office/drawing/2014/main" id="{A7B420F6-F8CA-EAA8-ECEF-F844C1CC7A8E}"/>
              </a:ext>
            </a:extLst>
          </p:cNvPr>
          <p:cNvSpPr/>
          <p:nvPr/>
        </p:nvSpPr>
        <p:spPr>
          <a:xfrm>
            <a:off x="2108429" y="1722442"/>
            <a:ext cx="5245695" cy="2858271"/>
          </a:xfrm>
          <a:prstGeom prst="roundRect">
            <a:avLst/>
          </a:prstGeom>
          <a:ln>
            <a:noFill/>
            <a:prstDash val="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Nêu ý nghĩa của các hoạt động có trong hình 1.11 đối với việc học tập môn hóa học.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Hãy cho biết các hoạt động trong hình 1.11 tương ứng với phương pháp học tập hóa học nào.</a:t>
            </a:r>
          </a:p>
        </p:txBody>
      </p:sp>
      <p:sp>
        <p:nvSpPr>
          <p:cNvPr id="12" name="TextBox 11">
            <a:extLst>
              <a:ext uri="{FF2B5EF4-FFF2-40B4-BE49-F238E27FC236}">
                <a16:creationId xmlns="" xmlns:a16="http://schemas.microsoft.com/office/drawing/2014/main" id="{CB58A3BD-4F9B-5E0A-DE2B-B77A2DF3CB10}"/>
              </a:ext>
            </a:extLst>
          </p:cNvPr>
          <p:cNvSpPr txBox="1"/>
          <p:nvPr/>
        </p:nvSpPr>
        <p:spPr>
          <a:xfrm>
            <a:off x="287330" y="-29768"/>
            <a:ext cx="9617631" cy="584775"/>
          </a:xfrm>
          <a:prstGeom prst="rect">
            <a:avLst/>
          </a:prstGeom>
          <a:noFill/>
        </p:spPr>
        <p:txBody>
          <a:bodyPr wrap="square" rtlCol="0">
            <a:spAutoFit/>
          </a:bodyPr>
          <a:lstStyle/>
          <a:p>
            <a:r>
              <a:rPr lang="en-US" sz="3200" b="1">
                <a:solidFill>
                  <a:srgbClr val="FF0000"/>
                </a:solidFill>
                <a:latin typeface="+mj-lt"/>
                <a:cs typeface="Times New Roman" panose="02020603050405020304" pitchFamily="18" charset="0"/>
              </a:rPr>
              <a:t>3</a:t>
            </a:r>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 </a:t>
            </a:r>
            <a:r>
              <a:rPr lang="en-US" sz="3200" b="1">
                <a:solidFill>
                  <a:srgbClr val="FF0000"/>
                </a:solidFill>
                <a:latin typeface="+mj-lt"/>
                <a:cs typeface="Times New Roman" panose="02020603050405020304" pitchFamily="18" charset="0"/>
              </a:rPr>
              <a:t>Phương pháp học tập hóa học</a:t>
            </a:r>
          </a:p>
        </p:txBody>
      </p:sp>
      <p:sp>
        <p:nvSpPr>
          <p:cNvPr id="13" name="TextBox 12">
            <a:extLst>
              <a:ext uri="{FF2B5EF4-FFF2-40B4-BE49-F238E27FC236}">
                <a16:creationId xmlns="" xmlns:a16="http://schemas.microsoft.com/office/drawing/2014/main" id="{06B6CBDE-FBB3-098A-3C1A-0C8F661D44C6}"/>
              </a:ext>
            </a:extLst>
          </p:cNvPr>
          <p:cNvSpPr txBox="1"/>
          <p:nvPr/>
        </p:nvSpPr>
        <p:spPr>
          <a:xfrm>
            <a:off x="287330" y="555007"/>
            <a:ext cx="9617631" cy="584775"/>
          </a:xfrm>
          <a:prstGeom prst="rect">
            <a:avLst/>
          </a:prstGeom>
          <a:noFill/>
        </p:spPr>
        <p:txBody>
          <a:bodyPr wrap="square" rtlCol="0">
            <a:spAutoFit/>
          </a:bodyPr>
          <a:lstStyle/>
          <a:p>
            <a:r>
              <a:rPr lang="vi-VN" sz="3200" b="1">
                <a:solidFill>
                  <a:srgbClr val="0070C0"/>
                </a:solidFill>
                <a:cs typeface="Times New Roman" panose="02020603050405020304" pitchFamily="18" charset="0"/>
              </a:rPr>
              <a:t>Trình bày phương pháp học tập </a:t>
            </a:r>
            <a:r>
              <a:rPr lang="en-US" sz="3200" b="1">
                <a:solidFill>
                  <a:srgbClr val="0070C0"/>
                </a:solidFill>
                <a:cs typeface="Times New Roman" panose="02020603050405020304" pitchFamily="18" charset="0"/>
              </a:rPr>
              <a:t>hóa học</a:t>
            </a:r>
          </a:p>
        </p:txBody>
      </p:sp>
    </p:spTree>
    <p:extLst>
      <p:ext uri="{BB962C8B-B14F-4D97-AF65-F5344CB8AC3E}">
        <p14:creationId xmlns:p14="http://schemas.microsoft.com/office/powerpoint/2010/main" val="932001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ox(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287330" y="-29768"/>
            <a:ext cx="9617631" cy="584775"/>
          </a:xfrm>
          <a:prstGeom prst="rect">
            <a:avLst/>
          </a:prstGeom>
          <a:noFill/>
        </p:spPr>
        <p:txBody>
          <a:bodyPr wrap="square" rtlCol="0">
            <a:spAutoFit/>
          </a:bodyPr>
          <a:lstStyle/>
          <a:p>
            <a:r>
              <a:rPr lang="en-US" sz="3200" b="1">
                <a:solidFill>
                  <a:srgbClr val="FF0000"/>
                </a:solidFill>
                <a:latin typeface="+mj-lt"/>
                <a:cs typeface="Times New Roman" panose="02020603050405020304" pitchFamily="18" charset="0"/>
              </a:rPr>
              <a:t>3</a:t>
            </a:r>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 </a:t>
            </a:r>
            <a:r>
              <a:rPr lang="en-US" sz="3200" b="1">
                <a:solidFill>
                  <a:srgbClr val="FF0000"/>
                </a:solidFill>
                <a:latin typeface="+mj-lt"/>
                <a:cs typeface="Times New Roman" panose="02020603050405020304" pitchFamily="18" charset="0"/>
              </a:rPr>
              <a:t>Phương pháp học tập hóa học</a:t>
            </a:r>
          </a:p>
        </p:txBody>
      </p:sp>
      <p:sp>
        <p:nvSpPr>
          <p:cNvPr id="6" name="TextBox 5">
            <a:extLst>
              <a:ext uri="{FF2B5EF4-FFF2-40B4-BE49-F238E27FC236}">
                <a16:creationId xmlns="" xmlns:a16="http://schemas.microsoft.com/office/drawing/2014/main" id="{F690F282-E4D0-0E3C-9DB3-5949F5895F6E}"/>
              </a:ext>
            </a:extLst>
          </p:cNvPr>
          <p:cNvSpPr txBox="1"/>
          <p:nvPr/>
        </p:nvSpPr>
        <p:spPr>
          <a:xfrm>
            <a:off x="529718" y="555007"/>
            <a:ext cx="9617631" cy="584775"/>
          </a:xfrm>
          <a:prstGeom prst="rect">
            <a:avLst/>
          </a:prstGeom>
          <a:noFill/>
        </p:spPr>
        <p:txBody>
          <a:bodyPr wrap="square" rtlCol="0">
            <a:spAutoFit/>
          </a:bodyPr>
          <a:lstStyle/>
          <a:p>
            <a:r>
              <a:rPr lang="vi-VN" sz="3200" b="1">
                <a:solidFill>
                  <a:srgbClr val="0070C0"/>
                </a:solidFill>
                <a:cs typeface="Times New Roman" panose="02020603050405020304" pitchFamily="18" charset="0"/>
              </a:rPr>
              <a:t>Trình bày phương pháp học tập </a:t>
            </a:r>
            <a:r>
              <a:rPr lang="en-US" sz="3200" b="1">
                <a:solidFill>
                  <a:srgbClr val="0070C0"/>
                </a:solidFill>
                <a:cs typeface="Times New Roman" panose="02020603050405020304" pitchFamily="18" charset="0"/>
              </a:rPr>
              <a:t>hóa học</a:t>
            </a:r>
          </a:p>
        </p:txBody>
      </p:sp>
      <p:sp>
        <p:nvSpPr>
          <p:cNvPr id="7" name="TextBox 6">
            <a:extLst>
              <a:ext uri="{FF2B5EF4-FFF2-40B4-BE49-F238E27FC236}">
                <a16:creationId xmlns="" xmlns:a16="http://schemas.microsoft.com/office/drawing/2014/main" id="{D8D0BB58-ECEB-224E-54AB-B8D2FFE49400}"/>
              </a:ext>
            </a:extLst>
          </p:cNvPr>
          <p:cNvSpPr txBox="1"/>
          <p:nvPr/>
        </p:nvSpPr>
        <p:spPr>
          <a:xfrm>
            <a:off x="1058623" y="2402166"/>
            <a:ext cx="9617631" cy="452431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1.Ôn tập về nghiên cứu bài học trước khi đến lớp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2. Rèn luyện tư duy hóa học</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3. Ghi chép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4. Luyện tập thường xuyên</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5. Thực hành thí nghiệm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6. Sử dụng thẻ ghi nhớ</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7. Hoạt động tham quan, trải nghiệm</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8</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Sử dụng sơ đồ tư duy</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 name="TextBox 1">
            <a:extLst>
              <a:ext uri="{FF2B5EF4-FFF2-40B4-BE49-F238E27FC236}">
                <a16:creationId xmlns="" xmlns:a16="http://schemas.microsoft.com/office/drawing/2014/main" id="{B2568915-E074-AA9A-7D52-0EFB2047B0DC}"/>
              </a:ext>
            </a:extLst>
          </p:cNvPr>
          <p:cNvSpPr txBox="1"/>
          <p:nvPr/>
        </p:nvSpPr>
        <p:spPr>
          <a:xfrm>
            <a:off x="117565" y="1685110"/>
            <a:ext cx="12670971" cy="523220"/>
          </a:xfrm>
          <a:prstGeom prst="rect">
            <a:avLst/>
          </a:prstGeom>
          <a:noFill/>
        </p:spPr>
        <p:txBody>
          <a:bodyPr wrap="square" rtlCol="0">
            <a:spAutoFit/>
          </a:bodyPr>
          <a:lstStyle/>
          <a:p>
            <a:r>
              <a:rPr lang="vi-VN" sz="2800">
                <a:effectLst/>
                <a:ea typeface="Calibri" panose="020F0502020204030204" pitchFamily="34" charset="0"/>
              </a:rPr>
              <a:t>Phương pháp học tập hóa học nhằm phát triển năng lực hóa học bao gồm</a:t>
            </a:r>
            <a:r>
              <a:rPr lang="en-US" sz="2800">
                <a:effectLst/>
                <a:ea typeface="Calibri" panose="020F0502020204030204" pitchFamily="34" charset="0"/>
              </a:rPr>
              <a:t>:</a:t>
            </a:r>
            <a:endParaRPr lang="en-US" sz="2800"/>
          </a:p>
        </p:txBody>
      </p:sp>
    </p:spTree>
    <p:extLst>
      <p:ext uri="{BB962C8B-B14F-4D97-AF65-F5344CB8AC3E}">
        <p14:creationId xmlns:p14="http://schemas.microsoft.com/office/powerpoint/2010/main" val="1271085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14659" name="Google Shape;14659;p42"/>
          <p:cNvSpPr txBox="1">
            <a:spLocks noGrp="1"/>
          </p:cNvSpPr>
          <p:nvPr>
            <p:ph type="title" idx="2"/>
          </p:nvPr>
        </p:nvSpPr>
        <p:spPr>
          <a:xfrm>
            <a:off x="471357" y="281600"/>
            <a:ext cx="3048000" cy="1854400"/>
          </a:xfrm>
          <a:prstGeom prst="rect">
            <a:avLst/>
          </a:prstGeom>
        </p:spPr>
        <p:txBody>
          <a:bodyPr spcFirstLastPara="1" wrap="square" lIns="0" tIns="0" rIns="0" bIns="243833" anchor="ctr" anchorCtr="0">
            <a:noAutofit/>
          </a:bodyPr>
          <a:lstStyle/>
          <a:p>
            <a:r>
              <a:rPr lang="en" sz="4000" b="1">
                <a:latin typeface="+mj-lt"/>
              </a:rPr>
              <a:t>BÀI TẬP</a:t>
            </a:r>
            <a:endParaRPr sz="4000" b="1">
              <a:latin typeface="+mj-lt"/>
            </a:endParaRPr>
          </a:p>
        </p:txBody>
      </p:sp>
      <p:sp>
        <p:nvSpPr>
          <p:cNvPr id="14660" name="Google Shape;14660;p42"/>
          <p:cNvSpPr txBox="1">
            <a:spLocks noGrp="1"/>
          </p:cNvSpPr>
          <p:nvPr>
            <p:ph type="title"/>
          </p:nvPr>
        </p:nvSpPr>
        <p:spPr>
          <a:xfrm>
            <a:off x="2316600" y="2282588"/>
            <a:ext cx="7558800" cy="1591619"/>
          </a:xfrm>
          <a:prstGeom prst="rect">
            <a:avLst/>
          </a:prstGeom>
        </p:spPr>
        <p:txBody>
          <a:bodyPr spcFirstLastPara="1" wrap="square" lIns="121900" tIns="60933" rIns="121900" bIns="121900" anchor="ctr" anchorCtr="0">
            <a:noAutofit/>
          </a:bodyPr>
          <a:lstStyle/>
          <a:p>
            <a:pPr algn="l"/>
            <a:r>
              <a:rPr lang="vi-VN" sz="2400">
                <a:latin typeface="+mn-lt"/>
              </a:rPr>
              <a:t/>
            </a:r>
            <a:br>
              <a:rPr lang="vi-VN" sz="2400">
                <a:latin typeface="+mn-lt"/>
              </a:rPr>
            </a:br>
            <a:r>
              <a:rPr lang="vi-VN" sz="2400">
                <a:latin typeface="+mn-lt"/>
              </a:rPr>
              <a:t> Dựa vào các tiêu chí khác nhau</a:t>
            </a:r>
            <a:r>
              <a:rPr lang="en-US" sz="2400">
                <a:latin typeface="+mn-lt"/>
              </a:rPr>
              <a:t>,</a:t>
            </a:r>
            <a:r>
              <a:rPr lang="vi-VN" sz="2400">
                <a:latin typeface="+mn-lt"/>
              </a:rPr>
              <a:t> hãy lập sơ đồ phân loại các chất sau</a:t>
            </a:r>
            <a:r>
              <a:rPr lang="en-US" sz="2400">
                <a:latin typeface="+mn-lt"/>
              </a:rPr>
              <a:t>: oxygen, ethanol, iron (III) oxide, acetic acid, sucrose.</a:t>
            </a:r>
            <a:r>
              <a:rPr lang="vi-VN" sz="2400">
                <a:latin typeface="+mn-lt"/>
              </a:rPr>
              <a:t> </a:t>
            </a:r>
          </a:p>
        </p:txBody>
      </p:sp>
    </p:spTree>
    <p:extLst>
      <p:ext uri="{BB962C8B-B14F-4D97-AF65-F5344CB8AC3E}">
        <p14:creationId xmlns:p14="http://schemas.microsoft.com/office/powerpoint/2010/main" val="3756421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6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632"/>
        <p:cNvGrpSpPr/>
        <p:nvPr/>
      </p:nvGrpSpPr>
      <p:grpSpPr>
        <a:xfrm>
          <a:off x="0" y="0"/>
          <a:ext cx="0" cy="0"/>
          <a:chOff x="0" y="0"/>
          <a:chExt cx="0" cy="0"/>
        </a:xfrm>
      </p:grpSpPr>
      <p:sp>
        <p:nvSpPr>
          <p:cNvPr id="7" name="TextBox 6">
            <a:extLst>
              <a:ext uri="{FF2B5EF4-FFF2-40B4-BE49-F238E27FC236}">
                <a16:creationId xmlns="" xmlns:a16="http://schemas.microsoft.com/office/drawing/2014/main" id="{6D2D0B16-865A-3099-6525-A8E105FE12D3}"/>
              </a:ext>
            </a:extLst>
          </p:cNvPr>
          <p:cNvSpPr txBox="1"/>
          <p:nvPr/>
        </p:nvSpPr>
        <p:spPr>
          <a:xfrm>
            <a:off x="371060" y="343039"/>
            <a:ext cx="11476383" cy="369332"/>
          </a:xfrm>
          <a:prstGeom prst="rect">
            <a:avLst/>
          </a:prstGeom>
          <a:solidFill>
            <a:schemeClr val="accent3">
              <a:lumMod val="20000"/>
              <a:lumOff val="80000"/>
            </a:schemeClr>
          </a:solidFill>
        </p:spPr>
        <p:txBody>
          <a:bodyPr wrap="square" rtlCol="0">
            <a:spAutoFit/>
          </a:bodyPr>
          <a:lstStyle/>
          <a:p>
            <a:endParaRPr lang="en-US"/>
          </a:p>
        </p:txBody>
      </p:sp>
      <p:pic>
        <p:nvPicPr>
          <p:cNvPr id="20" name="Picture 19"/>
          <p:cNvPicPr/>
          <p:nvPr/>
        </p:nvPicPr>
        <p:blipFill>
          <a:blip r:embed="rId3"/>
          <a:stretch>
            <a:fillRect/>
          </a:stretch>
        </p:blipFill>
        <p:spPr>
          <a:xfrm>
            <a:off x="0" y="712371"/>
            <a:ext cx="11820940" cy="5740680"/>
          </a:xfrm>
          <a:prstGeom prst="rect">
            <a:avLst/>
          </a:prstGeom>
        </p:spPr>
      </p:pic>
    </p:spTree>
    <p:extLst>
      <p:ext uri="{BB962C8B-B14F-4D97-AF65-F5344CB8AC3E}">
        <p14:creationId xmlns:p14="http://schemas.microsoft.com/office/powerpoint/2010/main" val="372690147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14659" name="Google Shape;14659;p42"/>
          <p:cNvSpPr txBox="1">
            <a:spLocks noGrp="1"/>
          </p:cNvSpPr>
          <p:nvPr>
            <p:ph type="title" idx="2"/>
          </p:nvPr>
        </p:nvSpPr>
        <p:spPr>
          <a:xfrm>
            <a:off x="471357" y="281600"/>
            <a:ext cx="3048000" cy="1854400"/>
          </a:xfrm>
          <a:prstGeom prst="rect">
            <a:avLst/>
          </a:prstGeom>
        </p:spPr>
        <p:txBody>
          <a:bodyPr spcFirstLastPara="1" wrap="square" lIns="0" tIns="0" rIns="0" bIns="243833" anchor="ctr" anchorCtr="0">
            <a:noAutofit/>
          </a:bodyPr>
          <a:lstStyle/>
          <a:p>
            <a:r>
              <a:rPr lang="en" sz="4000" b="1">
                <a:latin typeface="+mj-lt"/>
              </a:rPr>
              <a:t>BÀI TẬP</a:t>
            </a:r>
            <a:endParaRPr sz="4000" b="1">
              <a:latin typeface="+mj-lt"/>
            </a:endParaRPr>
          </a:p>
        </p:txBody>
      </p:sp>
      <p:sp>
        <p:nvSpPr>
          <p:cNvPr id="14660" name="Google Shape;14660;p42"/>
          <p:cNvSpPr txBox="1">
            <a:spLocks noGrp="1"/>
          </p:cNvSpPr>
          <p:nvPr>
            <p:ph type="title"/>
          </p:nvPr>
        </p:nvSpPr>
        <p:spPr>
          <a:xfrm>
            <a:off x="2555091" y="2299064"/>
            <a:ext cx="7558800" cy="1996567"/>
          </a:xfrm>
          <a:prstGeom prst="rect">
            <a:avLst/>
          </a:prstGeom>
        </p:spPr>
        <p:txBody>
          <a:bodyPr spcFirstLastPara="1" wrap="square" lIns="121900" tIns="60933" rIns="121900" bIns="121900" anchor="ctr" anchorCtr="0">
            <a:noAutofit/>
          </a:bodyPr>
          <a:lstStyle/>
          <a:p>
            <a:pPr algn="l"/>
            <a:r>
              <a:rPr lang="vi-VN" sz="2400">
                <a:latin typeface="+mn-lt"/>
              </a:rPr>
              <a:t/>
            </a:r>
            <a:br>
              <a:rPr lang="vi-VN" sz="2400">
                <a:latin typeface="+mn-lt"/>
              </a:rPr>
            </a:br>
            <a:r>
              <a:rPr lang="vi-VN" sz="2400">
                <a:latin typeface="+mn-lt"/>
              </a:rPr>
              <a:t> </a:t>
            </a:r>
            <a:r>
              <a:rPr lang="en-US" sz="2400">
                <a:latin typeface="+mn-lt"/>
              </a:rPr>
              <a:t>Em c</a:t>
            </a:r>
            <a:r>
              <a:rPr lang="vi-VN" sz="2400">
                <a:latin typeface="+mn-lt"/>
              </a:rPr>
              <a:t>ùng các bạn trong nhóm hãy tự tạo th</a:t>
            </a:r>
            <a:r>
              <a:rPr lang="en-US" sz="2400">
                <a:latin typeface="+mn-lt"/>
              </a:rPr>
              <a:t>ẻ</a:t>
            </a:r>
            <a:r>
              <a:rPr lang="vi-VN" sz="2400">
                <a:latin typeface="+mn-lt"/>
              </a:rPr>
              <a:t> ghi nhớ để ghi nhớ một số nguyên tố trong 20 nguyên tố hóa học đầu tiên của bảng tuần hoàn.</a:t>
            </a:r>
          </a:p>
        </p:txBody>
      </p:sp>
    </p:spTree>
    <p:extLst>
      <p:ext uri="{BB962C8B-B14F-4D97-AF65-F5344CB8AC3E}">
        <p14:creationId xmlns:p14="http://schemas.microsoft.com/office/powerpoint/2010/main" val="352493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6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7"/>
            <a:ext cx="9617631" cy="584775"/>
          </a:xfrm>
          <a:prstGeom prst="rect">
            <a:avLst/>
          </a:prstGeom>
          <a:noFill/>
        </p:spPr>
        <p:txBody>
          <a:bodyPr wrap="square" rtlCol="0">
            <a:spAutoFit/>
          </a:bodyPr>
          <a:lstStyle/>
          <a:p>
            <a:r>
              <a:rPr lang="en-US" sz="3200" b="1">
                <a:solidFill>
                  <a:srgbClr val="FF0000"/>
                </a:solidFill>
                <a:latin typeface="+mj-lt"/>
                <a:cs typeface="Times New Roman" panose="02020603050405020304" pitchFamily="18" charset="0"/>
              </a:rPr>
              <a:t>3</a:t>
            </a:r>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 </a:t>
            </a:r>
            <a:r>
              <a:rPr lang="en-US" sz="3200" b="1">
                <a:solidFill>
                  <a:srgbClr val="FF0000"/>
                </a:solidFill>
                <a:latin typeface="+mj-lt"/>
                <a:cs typeface="Times New Roman" panose="02020603050405020304" pitchFamily="18" charset="0"/>
              </a:rPr>
              <a:t>Phương pháp học tập hóa học</a:t>
            </a:r>
          </a:p>
        </p:txBody>
      </p:sp>
      <p:sp>
        <p:nvSpPr>
          <p:cNvPr id="6" name="TextBox 5">
            <a:extLst>
              <a:ext uri="{FF2B5EF4-FFF2-40B4-BE49-F238E27FC236}">
                <a16:creationId xmlns="" xmlns:a16="http://schemas.microsoft.com/office/drawing/2014/main" id="{F690F282-E4D0-0E3C-9DB3-5949F5895F6E}"/>
              </a:ext>
            </a:extLst>
          </p:cNvPr>
          <p:cNvSpPr txBox="1"/>
          <p:nvPr/>
        </p:nvSpPr>
        <p:spPr>
          <a:xfrm>
            <a:off x="568907" y="724824"/>
            <a:ext cx="9617631" cy="584775"/>
          </a:xfrm>
          <a:prstGeom prst="rect">
            <a:avLst/>
          </a:prstGeom>
          <a:noFill/>
        </p:spPr>
        <p:txBody>
          <a:bodyPr wrap="square" rtlCol="0">
            <a:spAutoFit/>
          </a:bodyPr>
          <a:lstStyle/>
          <a:p>
            <a:r>
              <a:rPr lang="vi-VN" sz="3200" b="1">
                <a:solidFill>
                  <a:srgbClr val="0070C0"/>
                </a:solidFill>
                <a:cs typeface="Times New Roman" panose="02020603050405020304" pitchFamily="18" charset="0"/>
              </a:rPr>
              <a:t>Trình bày phương pháp học tập </a:t>
            </a:r>
            <a:r>
              <a:rPr lang="en-US" sz="3200" b="1">
                <a:solidFill>
                  <a:srgbClr val="0070C0"/>
                </a:solidFill>
                <a:cs typeface="Times New Roman" panose="02020603050405020304" pitchFamily="18" charset="0"/>
              </a:rPr>
              <a:t>hóa học</a:t>
            </a:r>
          </a:p>
        </p:txBody>
      </p:sp>
      <p:sp>
        <p:nvSpPr>
          <p:cNvPr id="7" name="TextBox 6">
            <a:extLst>
              <a:ext uri="{FF2B5EF4-FFF2-40B4-BE49-F238E27FC236}">
                <a16:creationId xmlns="" xmlns:a16="http://schemas.microsoft.com/office/drawing/2014/main" id="{D8D0BB58-ECEB-224E-54AB-B8D2FFE49400}"/>
              </a:ext>
            </a:extLst>
          </p:cNvPr>
          <p:cNvSpPr txBox="1"/>
          <p:nvPr/>
        </p:nvSpPr>
        <p:spPr>
          <a:xfrm>
            <a:off x="365707" y="2090172"/>
            <a:ext cx="11386027" cy="2862322"/>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Phương pháp học tập hóa học nhằm phát triển năng lực hóa học bao gồm</a:t>
            </a:r>
            <a:r>
              <a:rPr kumimoji="0" lang="en-US" sz="2400" b="0" i="0" u="none" strike="noStrike" kern="1200" cap="none" spc="0" normalizeH="0" baseline="0" noProof="0">
                <a:ln>
                  <a:noFill/>
                </a:ln>
                <a:solidFill>
                  <a:srgbClr val="000000"/>
                </a:solidFill>
                <a:effectLst/>
                <a:uLnTx/>
                <a:uFillTx/>
                <a:latin typeface="Arial"/>
                <a:ea typeface="+mn-ea"/>
                <a:cs typeface="+mn-cs"/>
              </a:rPr>
              <a:t>:</a:t>
            </a:r>
          </a:p>
          <a:p>
            <a:pPr lvl="0">
              <a:lnSpc>
                <a:spcPct val="150000"/>
              </a:lnSpc>
              <a:defRPr/>
            </a:pPr>
            <a:r>
              <a:rPr kumimoji="0" lang="en-US" sz="2400" b="0" i="0" u="none" strike="noStrike" kern="1200" cap="none" spc="0" normalizeH="0" baseline="0" noProof="0">
                <a:ln>
                  <a:noFill/>
                </a:ln>
                <a:solidFill>
                  <a:srgbClr val="000000"/>
                </a:solidFill>
                <a:effectLst/>
                <a:uLnTx/>
                <a:uFillTx/>
                <a:latin typeface="Arial"/>
                <a:ea typeface="+mn-ea"/>
                <a:cs typeface="+mn-cs"/>
              </a:rPr>
              <a:t>(1)</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tìm hiểu </a:t>
            </a:r>
            <a:r>
              <a:rPr lang="vi-VN" sz="2400">
                <a:solidFill>
                  <a:srgbClr val="000000"/>
                </a:solidFill>
                <a:latin typeface="Arial"/>
              </a:rPr>
              <a:t>lí </a:t>
            </a:r>
            <a:r>
              <a:rPr kumimoji="0" lang="vi-VN" sz="2400" b="0" i="0" u="none" strike="noStrike" kern="1200" cap="none" spc="0" normalizeH="0" baseline="0" noProof="0">
                <a:ln>
                  <a:noFill/>
                </a:ln>
                <a:solidFill>
                  <a:srgbClr val="000000"/>
                </a:solidFill>
                <a:effectLst/>
                <a:uLnTx/>
                <a:uFillTx/>
                <a:latin typeface="Arial"/>
                <a:ea typeface="+mn-ea"/>
                <a:cs typeface="+mn-cs"/>
              </a:rPr>
              <a:t>thuyết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(2)</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học tập thông qua thực hành thí nghiệm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(3)</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học tập tập luyện tập ôn tập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(4)</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học tập trải nghiệm</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71326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603"/>
        <p:cNvGrpSpPr/>
        <p:nvPr/>
      </p:nvGrpSpPr>
      <p:grpSpPr>
        <a:xfrm>
          <a:off x="0" y="0"/>
          <a:ext cx="0" cy="0"/>
          <a:chOff x="0" y="0"/>
          <a:chExt cx="0" cy="0"/>
        </a:xfrm>
      </p:grpSpPr>
      <p:sp>
        <p:nvSpPr>
          <p:cNvPr id="14608" name="Google Shape;14608;p40"/>
          <p:cNvSpPr txBox="1">
            <a:spLocks noGrp="1"/>
          </p:cNvSpPr>
          <p:nvPr>
            <p:ph type="title"/>
          </p:nvPr>
        </p:nvSpPr>
        <p:spPr>
          <a:xfrm>
            <a:off x="568907" y="2321782"/>
            <a:ext cx="9989435" cy="978501"/>
          </a:xfrm>
          <a:prstGeom prst="rect">
            <a:avLst/>
          </a:prstGeom>
          <a:noFill/>
          <a:ln>
            <a:noFill/>
          </a:ln>
        </p:spPr>
        <p:txBody>
          <a:bodyPr spcFirstLastPara="1" wrap="square" lIns="121900" tIns="121900" rIns="121900" bIns="121900" anchor="ctr" anchorCtr="0">
            <a:no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a:ln>
                  <a:noFill/>
                </a:ln>
                <a:solidFill>
                  <a:srgbClr val="000000"/>
                </a:solidFill>
                <a:effectLst/>
                <a:uLnTx/>
                <a:uFillTx/>
                <a:latin typeface="Arial"/>
                <a:ea typeface="+mn-ea"/>
                <a:cs typeface="+mn-cs"/>
              </a:rPr>
              <a:t>Phương pháp tìm hiểu lý </a:t>
            </a:r>
            <a:r>
              <a:rPr kumimoji="0" lang="vi-VN" sz="2800" b="0" i="0" u="none" strike="noStrike" kern="1200" cap="none" spc="0" normalizeH="0" baseline="0" noProof="0" smtClean="0">
                <a:ln>
                  <a:noFill/>
                </a:ln>
                <a:solidFill>
                  <a:srgbClr val="000000"/>
                </a:solidFill>
                <a:effectLst/>
                <a:uLnTx/>
                <a:uFillTx/>
                <a:latin typeface="Arial"/>
                <a:ea typeface="+mn-ea"/>
                <a:cs typeface="+mn-cs"/>
              </a:rPr>
              <a:t>thuyết</a:t>
            </a:r>
            <a:r>
              <a:rPr kumimoji="0" lang="en-US" sz="2800" b="0" i="0" u="none" strike="noStrike" kern="1200" cap="none" spc="0" normalizeH="0" baseline="0" noProof="0" smtClean="0">
                <a:ln>
                  <a:noFill/>
                </a:ln>
                <a:solidFill>
                  <a:srgbClr val="000000"/>
                </a:solidFill>
                <a:effectLst/>
                <a:uLnTx/>
                <a:uFillTx/>
                <a:latin typeface="Arial"/>
                <a:ea typeface="+mn-ea"/>
                <a:cs typeface="+mn-cs"/>
              </a:rPr>
              <a:t/>
            </a:r>
            <a:br>
              <a:rPr kumimoji="0" lang="en-US" sz="2800" b="0" i="0" u="none" strike="noStrike" kern="1200" cap="none" spc="0" normalizeH="0" baseline="0" noProof="0" smtClean="0">
                <a:ln>
                  <a:noFill/>
                </a:ln>
                <a:solidFill>
                  <a:srgbClr val="000000"/>
                </a:solidFill>
                <a:effectLst/>
                <a:uLnTx/>
                <a:uFillTx/>
                <a:latin typeface="Arial"/>
                <a:ea typeface="+mn-ea"/>
                <a:cs typeface="+mn-cs"/>
              </a:rPr>
            </a:br>
            <a:r>
              <a:rPr kumimoji="0" lang="vi-VN" sz="2800" b="0" i="0" u="none" strike="noStrike" kern="1200" cap="none" spc="0" normalizeH="0" baseline="0" noProof="0" smtClean="0">
                <a:ln>
                  <a:noFill/>
                </a:ln>
                <a:solidFill>
                  <a:srgbClr val="000000"/>
                </a:solidFill>
                <a:effectLst/>
                <a:uLnTx/>
                <a:uFillTx/>
                <a:latin typeface="Arial"/>
                <a:ea typeface="+mn-ea"/>
                <a:cs typeface="+mn-cs"/>
              </a:rPr>
              <a:t> </a:t>
            </a:r>
            <a:endParaRPr kumimoji="0" lang="en-US" sz="2800" b="0" i="0" u="none" strike="noStrike" kern="1200" cap="none" spc="0" normalizeH="0" baseline="0" noProof="0">
              <a:ln>
                <a:noFill/>
              </a:ln>
              <a:solidFill>
                <a:srgbClr val="000000"/>
              </a:solidFill>
              <a:effectLst/>
              <a:uLnTx/>
              <a:uFillTx/>
              <a:latin typeface="Arial"/>
              <a:ea typeface="+mn-ea"/>
              <a:cs typeface="+mn-cs"/>
            </a:endParaRPr>
          </a:p>
        </p:txBody>
      </p:sp>
      <p:sp>
        <p:nvSpPr>
          <p:cNvPr id="14610" name="Google Shape;14610;p40"/>
          <p:cNvSpPr txBox="1">
            <a:spLocks noGrp="1"/>
          </p:cNvSpPr>
          <p:nvPr>
            <p:ph type="title" idx="3"/>
          </p:nvPr>
        </p:nvSpPr>
        <p:spPr>
          <a:xfrm>
            <a:off x="429866" y="2883483"/>
            <a:ext cx="12643507" cy="1105300"/>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Phương pháp học tập thông qua thực hành thí nghiệm</a:t>
            </a:r>
            <a:endParaRPr/>
          </a:p>
        </p:txBody>
      </p:sp>
      <p:sp>
        <p:nvSpPr>
          <p:cNvPr id="14612" name="Google Shape;14612;p40"/>
          <p:cNvSpPr txBox="1">
            <a:spLocks noGrp="1"/>
          </p:cNvSpPr>
          <p:nvPr>
            <p:ph type="title" idx="6"/>
          </p:nvPr>
        </p:nvSpPr>
        <p:spPr>
          <a:xfrm>
            <a:off x="568907" y="3789016"/>
            <a:ext cx="11932229" cy="1318563"/>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Phương pháp học tập tập luyện tập ôn tập</a:t>
            </a:r>
            <a:endParaRPr/>
          </a:p>
        </p:txBody>
      </p:sp>
      <p:sp>
        <p:nvSpPr>
          <p:cNvPr id="14614" name="Google Shape;14614;p40"/>
          <p:cNvSpPr txBox="1">
            <a:spLocks noGrp="1"/>
          </p:cNvSpPr>
          <p:nvPr>
            <p:ph type="title" idx="9"/>
          </p:nvPr>
        </p:nvSpPr>
        <p:spPr>
          <a:xfrm>
            <a:off x="568907" y="5016924"/>
            <a:ext cx="6858116" cy="1318562"/>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Phương pháp học tập trải nghiệm</a:t>
            </a:r>
            <a:endParaRPr/>
          </a:p>
        </p:txBody>
      </p:sp>
      <p:sp>
        <p:nvSpPr>
          <p:cNvPr id="14616" name="Google Shape;14616;p40"/>
          <p:cNvSpPr txBox="1">
            <a:spLocks noGrp="1"/>
          </p:cNvSpPr>
          <p:nvPr>
            <p:ph type="title" idx="15"/>
          </p:nvPr>
        </p:nvSpPr>
        <p:spPr>
          <a:xfrm>
            <a:off x="-91440" y="1505842"/>
            <a:ext cx="13311051" cy="1105300"/>
          </a:xfrm>
          <a:prstGeom prst="rect">
            <a:avLst/>
          </a:prstGeom>
          <a:noFill/>
          <a:ln>
            <a:noFill/>
          </a:ln>
        </p:spPr>
        <p:txBody>
          <a:bodyPr spcFirstLastPara="1" wrap="square" lIns="487667" tIns="182867" rIns="487667" bIns="60933" anchor="t" anchorCtr="0">
            <a:noAutofit/>
          </a:bodyPr>
          <a:lstStyle/>
          <a:p>
            <a:r>
              <a:rPr kumimoji="0" lang="vi-VN" sz="2600" b="0" i="0" u="none" strike="noStrike" kern="1200" cap="none" spc="0" normalizeH="0" baseline="0" noProof="0">
                <a:ln>
                  <a:noFill/>
                </a:ln>
                <a:solidFill>
                  <a:srgbClr val="000000"/>
                </a:solidFill>
                <a:effectLst/>
                <a:uLnTx/>
                <a:uFillTx/>
                <a:latin typeface="Arial"/>
                <a:ea typeface="+mn-ea"/>
                <a:cs typeface="+mn-cs"/>
              </a:rPr>
              <a:t>Phương pháp học tập hóa học nhằm phát triển năng lực hóa học bao gồm</a:t>
            </a:r>
            <a:r>
              <a:rPr kumimoji="0" lang="en-US" sz="2600" b="0" i="0" u="none" strike="noStrike" kern="1200" cap="none" spc="0" normalizeH="0" baseline="0" noProof="0">
                <a:ln>
                  <a:noFill/>
                </a:ln>
                <a:solidFill>
                  <a:srgbClr val="000000"/>
                </a:solidFill>
                <a:effectLst/>
                <a:uLnTx/>
                <a:uFillTx/>
                <a:latin typeface="Arial"/>
                <a:ea typeface="+mn-ea"/>
                <a:cs typeface="+mn-cs"/>
              </a:rPr>
              <a:t>:</a:t>
            </a:r>
            <a:endParaRPr lang="en-US" sz="2600" b="1">
              <a:solidFill>
                <a:srgbClr val="FF0000"/>
              </a:solidFill>
              <a:latin typeface="+mj-lt"/>
              <a:cs typeface="Times New Roman" panose="02020603050405020304" pitchFamily="18" charset="0"/>
            </a:endParaRPr>
          </a:p>
        </p:txBody>
      </p:sp>
      <p:sp>
        <p:nvSpPr>
          <p:cNvPr id="23" name="TextBox 22">
            <a:extLst>
              <a:ext uri="{FF2B5EF4-FFF2-40B4-BE49-F238E27FC236}">
                <a16:creationId xmlns="" xmlns:a16="http://schemas.microsoft.com/office/drawing/2014/main" id="{97A78039-FBA6-88FF-8FB0-55D8992463E9}"/>
              </a:ext>
            </a:extLst>
          </p:cNvPr>
          <p:cNvSpPr txBox="1"/>
          <p:nvPr/>
        </p:nvSpPr>
        <p:spPr>
          <a:xfrm>
            <a:off x="568907" y="62062"/>
            <a:ext cx="9617631" cy="584775"/>
          </a:xfrm>
          <a:prstGeom prst="rect">
            <a:avLst/>
          </a:prstGeom>
          <a:noFill/>
        </p:spPr>
        <p:txBody>
          <a:bodyPr wrap="square" rtlCol="0">
            <a:spAutoFit/>
          </a:bodyPr>
          <a:lstStyle/>
          <a:p>
            <a:r>
              <a:rPr lang="en-US" sz="3200" b="1">
                <a:solidFill>
                  <a:srgbClr val="FF0000"/>
                </a:solidFill>
                <a:latin typeface="+mj-lt"/>
                <a:cs typeface="Times New Roman" panose="02020603050405020304" pitchFamily="18" charset="0"/>
              </a:rPr>
              <a:t>3</a:t>
            </a:r>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 </a:t>
            </a:r>
            <a:r>
              <a:rPr lang="en-US" sz="3200" b="1">
                <a:solidFill>
                  <a:srgbClr val="FF0000"/>
                </a:solidFill>
                <a:latin typeface="+mj-lt"/>
                <a:cs typeface="Times New Roman" panose="02020603050405020304" pitchFamily="18" charset="0"/>
              </a:rPr>
              <a:t>Phương pháp học tập hóa học</a:t>
            </a:r>
          </a:p>
        </p:txBody>
      </p:sp>
      <p:sp>
        <p:nvSpPr>
          <p:cNvPr id="24" name="TextBox 23">
            <a:extLst>
              <a:ext uri="{FF2B5EF4-FFF2-40B4-BE49-F238E27FC236}">
                <a16:creationId xmlns="" xmlns:a16="http://schemas.microsoft.com/office/drawing/2014/main" id="{FBA4C6CC-246C-F548-61EF-8DAD268F4AD2}"/>
              </a:ext>
            </a:extLst>
          </p:cNvPr>
          <p:cNvSpPr txBox="1"/>
          <p:nvPr/>
        </p:nvSpPr>
        <p:spPr>
          <a:xfrm>
            <a:off x="839462" y="707365"/>
            <a:ext cx="9617631" cy="523220"/>
          </a:xfrm>
          <a:prstGeom prst="rect">
            <a:avLst/>
          </a:prstGeom>
          <a:noFill/>
        </p:spPr>
        <p:txBody>
          <a:bodyPr wrap="square" rtlCol="0">
            <a:spAutoFit/>
          </a:bodyPr>
          <a:lstStyle/>
          <a:p>
            <a:r>
              <a:rPr lang="vi-VN" sz="2800" b="1">
                <a:solidFill>
                  <a:srgbClr val="0070C0"/>
                </a:solidFill>
                <a:cs typeface="Times New Roman" panose="02020603050405020304" pitchFamily="18" charset="0"/>
              </a:rPr>
              <a:t>T</a:t>
            </a:r>
            <a:r>
              <a:rPr lang="en-US" sz="2800" b="1">
                <a:solidFill>
                  <a:srgbClr val="0070C0"/>
                </a:solidFill>
                <a:effectLst/>
                <a:ea typeface="Calibri" panose="020F0502020204030204" pitchFamily="34" charset="0"/>
              </a:rPr>
              <a:t>ìm hiểu về </a:t>
            </a:r>
            <a:r>
              <a:rPr lang="vi-VN" sz="2800" b="1">
                <a:solidFill>
                  <a:srgbClr val="0070C0"/>
                </a:solidFill>
                <a:cs typeface="Times New Roman" panose="02020603050405020304" pitchFamily="18" charset="0"/>
              </a:rPr>
              <a:t>phương pháp </a:t>
            </a:r>
            <a:r>
              <a:rPr lang="en-US" sz="2800" b="1">
                <a:solidFill>
                  <a:srgbClr val="0070C0"/>
                </a:solidFill>
                <a:cs typeface="Times New Roman" panose="02020603050405020304" pitchFamily="18" charset="0"/>
              </a:rPr>
              <a:t>nghiên cứu hóa học</a:t>
            </a:r>
          </a:p>
        </p:txBody>
      </p:sp>
    </p:spTree>
    <p:extLst>
      <p:ext uri="{BB962C8B-B14F-4D97-AF65-F5344CB8AC3E}">
        <p14:creationId xmlns:p14="http://schemas.microsoft.com/office/powerpoint/2010/main" val="429313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6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6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6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08" grpId="0"/>
      <p:bldP spid="14610" grpId="0"/>
      <p:bldP spid="14612" grpId="0"/>
      <p:bldP spid="1461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pic>
        <p:nvPicPr>
          <p:cNvPr id="2" name="Picture 1">
            <a:extLst>
              <a:ext uri="{FF2B5EF4-FFF2-40B4-BE49-F238E27FC236}">
                <a16:creationId xmlns="" xmlns:a16="http://schemas.microsoft.com/office/drawing/2014/main" id="{F146D59A-9CC8-BEFB-CE77-C1DE9D89E529}"/>
              </a:ext>
            </a:extLst>
          </p:cNvPr>
          <p:cNvPicPr>
            <a:picLocks noChangeAspect="1"/>
          </p:cNvPicPr>
          <p:nvPr/>
        </p:nvPicPr>
        <p:blipFill>
          <a:blip r:embed="rId3"/>
          <a:stretch>
            <a:fillRect/>
          </a:stretch>
        </p:blipFill>
        <p:spPr>
          <a:xfrm>
            <a:off x="91441" y="83061"/>
            <a:ext cx="4402449" cy="1772250"/>
          </a:xfrm>
          <a:prstGeom prst="rect">
            <a:avLst/>
          </a:prstGeom>
        </p:spPr>
      </p:pic>
      <p:pic>
        <p:nvPicPr>
          <p:cNvPr id="3" name="Picture 2">
            <a:extLst>
              <a:ext uri="{FF2B5EF4-FFF2-40B4-BE49-F238E27FC236}">
                <a16:creationId xmlns="" xmlns:a16="http://schemas.microsoft.com/office/drawing/2014/main" id="{B18639BC-3977-6F97-2CEA-1745416484CA}"/>
              </a:ext>
            </a:extLst>
          </p:cNvPr>
          <p:cNvPicPr>
            <a:picLocks noChangeAspect="1"/>
          </p:cNvPicPr>
          <p:nvPr/>
        </p:nvPicPr>
        <p:blipFill>
          <a:blip r:embed="rId4"/>
          <a:stretch>
            <a:fillRect/>
          </a:stretch>
        </p:blipFill>
        <p:spPr>
          <a:xfrm>
            <a:off x="6801394" y="0"/>
            <a:ext cx="3923212" cy="2037806"/>
          </a:xfrm>
          <a:prstGeom prst="rect">
            <a:avLst/>
          </a:prstGeom>
        </p:spPr>
      </p:pic>
      <p:pic>
        <p:nvPicPr>
          <p:cNvPr id="4" name="Picture 3">
            <a:extLst>
              <a:ext uri="{FF2B5EF4-FFF2-40B4-BE49-F238E27FC236}">
                <a16:creationId xmlns="" xmlns:a16="http://schemas.microsoft.com/office/drawing/2014/main" id="{37309289-4244-A03C-CDA9-D2F78FC29CDF}"/>
              </a:ext>
            </a:extLst>
          </p:cNvPr>
          <p:cNvPicPr>
            <a:picLocks noChangeAspect="1"/>
          </p:cNvPicPr>
          <p:nvPr/>
        </p:nvPicPr>
        <p:blipFill>
          <a:blip r:embed="rId5"/>
          <a:stretch>
            <a:fillRect/>
          </a:stretch>
        </p:blipFill>
        <p:spPr>
          <a:xfrm>
            <a:off x="235130" y="4077237"/>
            <a:ext cx="3468853" cy="1723810"/>
          </a:xfrm>
          <a:prstGeom prst="rect">
            <a:avLst/>
          </a:prstGeom>
        </p:spPr>
      </p:pic>
      <p:pic>
        <p:nvPicPr>
          <p:cNvPr id="5" name="Picture 4">
            <a:extLst>
              <a:ext uri="{FF2B5EF4-FFF2-40B4-BE49-F238E27FC236}">
                <a16:creationId xmlns="" xmlns:a16="http://schemas.microsoft.com/office/drawing/2014/main" id="{786669EA-590C-9ADD-8D36-67BD93374751}"/>
              </a:ext>
            </a:extLst>
          </p:cNvPr>
          <p:cNvPicPr>
            <a:picLocks noChangeAspect="1"/>
          </p:cNvPicPr>
          <p:nvPr/>
        </p:nvPicPr>
        <p:blipFill>
          <a:blip r:embed="rId6"/>
          <a:stretch>
            <a:fillRect/>
          </a:stretch>
        </p:blipFill>
        <p:spPr>
          <a:xfrm>
            <a:off x="8566207" y="3823486"/>
            <a:ext cx="2158399" cy="1495238"/>
          </a:xfrm>
          <a:prstGeom prst="rect">
            <a:avLst/>
          </a:prstGeom>
        </p:spPr>
      </p:pic>
      <p:sp>
        <p:nvSpPr>
          <p:cNvPr id="36" name="TextBox 35">
            <a:extLst>
              <a:ext uri="{FF2B5EF4-FFF2-40B4-BE49-F238E27FC236}">
                <a16:creationId xmlns="" xmlns:a16="http://schemas.microsoft.com/office/drawing/2014/main" id="{FD1F9D5A-715B-9CD2-CF0B-5476C8F3D9AD}"/>
              </a:ext>
            </a:extLst>
          </p:cNvPr>
          <p:cNvSpPr txBox="1"/>
          <p:nvPr/>
        </p:nvSpPr>
        <p:spPr>
          <a:xfrm>
            <a:off x="568908" y="6033858"/>
            <a:ext cx="11623093" cy="707886"/>
          </a:xfrm>
          <a:prstGeom prst="rect">
            <a:avLst/>
          </a:prstGeom>
          <a:solidFill>
            <a:schemeClr val="accent3">
              <a:lumMod val="20000"/>
              <a:lumOff val="80000"/>
            </a:schemeClr>
          </a:solid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vi-VN" sz="2000" b="0" i="0" u="none" strike="noStrike" kern="1200" cap="none" spc="0" normalizeH="0" baseline="0" noProof="0">
                <a:ln>
                  <a:noFill/>
                </a:ln>
                <a:solidFill>
                  <a:srgbClr val="002060"/>
                </a:solidFill>
                <a:effectLst/>
                <a:uLnTx/>
                <a:uFillTx/>
                <a:latin typeface="Arial"/>
                <a:ea typeface="+mn-ea"/>
                <a:cs typeface="+mn-cs"/>
              </a:rPr>
              <a:t>Hình 1.12</a:t>
            </a:r>
            <a:r>
              <a:rPr kumimoji="0" lang="en-US" sz="2000" b="0" i="0" u="none" strike="noStrike" kern="1200" cap="none" spc="0" normalizeH="0" baseline="0" noProof="0">
                <a:ln>
                  <a:noFill/>
                </a:ln>
                <a:solidFill>
                  <a:srgbClr val="002060"/>
                </a:solidFill>
                <a:effectLst/>
                <a:uLnTx/>
                <a:uFillTx/>
                <a:latin typeface="Arial"/>
                <a:ea typeface="+mn-ea"/>
                <a:cs typeface="+mn-cs"/>
              </a:rPr>
              <a:t>.</a:t>
            </a:r>
            <a:r>
              <a:rPr kumimoji="0" lang="vi-VN" sz="2000" b="0" i="0" u="none" strike="noStrike" kern="1200" cap="none" spc="0" normalizeH="0" baseline="0" noProof="0">
                <a:ln>
                  <a:noFill/>
                </a:ln>
                <a:solidFill>
                  <a:srgbClr val="002060"/>
                </a:solidFill>
                <a:effectLst/>
                <a:uLnTx/>
                <a:uFillTx/>
                <a:latin typeface="Arial"/>
                <a:ea typeface="+mn-ea"/>
                <a:cs typeface="+mn-cs"/>
              </a:rPr>
              <a:t> Các bước thực hiện trong đề tài nghiên cứu thành phần hóa học và bước đầu ứng dụng tinh dầu tràm trà trong sản xuất nước súc miệng</a:t>
            </a:r>
            <a:endParaRPr kumimoji="0" lang="en-US" sz="2000" b="0" i="0" u="none" strike="noStrike" kern="1200" cap="none" spc="0" normalizeH="0" baseline="0" noProof="0">
              <a:ln>
                <a:noFill/>
              </a:ln>
              <a:solidFill>
                <a:srgbClr val="002060"/>
              </a:solidFill>
              <a:effectLst/>
              <a:uLnTx/>
              <a:uFillTx/>
              <a:latin typeface="Arial"/>
              <a:ea typeface="+mn-ea"/>
              <a:cs typeface="+mn-cs"/>
            </a:endParaRPr>
          </a:p>
        </p:txBody>
      </p:sp>
      <p:sp>
        <p:nvSpPr>
          <p:cNvPr id="11" name="Cloud 10">
            <a:extLst>
              <a:ext uri="{FF2B5EF4-FFF2-40B4-BE49-F238E27FC236}">
                <a16:creationId xmlns="" xmlns:a16="http://schemas.microsoft.com/office/drawing/2014/main" id="{4069BF73-DC73-0C43-EA6E-166AA17D6B4A}"/>
              </a:ext>
            </a:extLst>
          </p:cNvPr>
          <p:cNvSpPr/>
          <p:nvPr/>
        </p:nvSpPr>
        <p:spPr>
          <a:xfrm>
            <a:off x="179851" y="2003184"/>
            <a:ext cx="12134348" cy="2216785"/>
          </a:xfrm>
          <a:prstGeom prst="cloud">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a:defRPr/>
            </a:pPr>
            <a:r>
              <a:rPr lang="vi-VN" sz="2400">
                <a:solidFill>
                  <a:srgbClr val="00965F">
                    <a:lumMod val="50000"/>
                  </a:srgbClr>
                </a:solidFill>
                <a:cs typeface="Arial" pitchFamily="34" charset="0"/>
              </a:rPr>
              <a:t>Hãy cho biết trong đề tài </a:t>
            </a:r>
            <a:r>
              <a:rPr lang="en-US" sz="2400">
                <a:solidFill>
                  <a:srgbClr val="00965F">
                    <a:lumMod val="50000"/>
                  </a:srgbClr>
                </a:solidFill>
                <a:cs typeface="Arial" pitchFamily="34" charset="0"/>
              </a:rPr>
              <a:t>“</a:t>
            </a:r>
            <a:r>
              <a:rPr lang="vi-VN" sz="2400">
                <a:solidFill>
                  <a:srgbClr val="00965F">
                    <a:lumMod val="50000"/>
                  </a:srgbClr>
                </a:solidFill>
                <a:cs typeface="Arial" pitchFamily="34" charset="0"/>
              </a:rPr>
              <a:t>nghiên cứu thành phần hóa học và bước đầu ứng dụng tinh dầu tràm </a:t>
            </a:r>
            <a:r>
              <a:rPr lang="vi-VN" sz="2400">
                <a:solidFill>
                  <a:srgbClr val="000000"/>
                </a:solidFill>
                <a:latin typeface="Arial"/>
              </a:rPr>
              <a:t>trà</a:t>
            </a:r>
            <a:r>
              <a:rPr lang="vi-VN" sz="2400">
                <a:solidFill>
                  <a:srgbClr val="00965F">
                    <a:lumMod val="50000"/>
                  </a:srgbClr>
                </a:solidFill>
                <a:cs typeface="Arial" pitchFamily="34" charset="0"/>
              </a:rPr>
              <a:t> trong sản xuất nước súc miệng</a:t>
            </a:r>
            <a:r>
              <a:rPr lang="en-US" sz="2400">
                <a:solidFill>
                  <a:srgbClr val="00965F">
                    <a:lumMod val="50000"/>
                  </a:srgbClr>
                </a:solidFill>
                <a:cs typeface="Arial" pitchFamily="34" charset="0"/>
              </a:rPr>
              <a:t>”,</a:t>
            </a:r>
            <a:r>
              <a:rPr lang="vi-VN" sz="2400">
                <a:solidFill>
                  <a:srgbClr val="00965F">
                    <a:lumMod val="50000"/>
                  </a:srgbClr>
                </a:solidFill>
                <a:cs typeface="Arial" pitchFamily="34" charset="0"/>
              </a:rPr>
              <a:t> các nhà nghiên cứu đã sử dụng phương pháp nghiên cứu nào</a:t>
            </a:r>
            <a:r>
              <a:rPr lang="en-US" sz="2400">
                <a:solidFill>
                  <a:srgbClr val="00965F">
                    <a:lumMod val="50000"/>
                  </a:srgbClr>
                </a:solidFill>
                <a:cs typeface="Arial" pitchFamily="34" charset="0"/>
              </a:rPr>
              <a:t>?</a:t>
            </a:r>
            <a:endParaRPr kumimoji="0" lang="vi-VN" altLang="en-US" sz="2400" b="0" i="0" u="none" strike="noStrike" kern="1200" cap="none" spc="0" normalizeH="0" baseline="0" noProof="0" dirty="0" err="1">
              <a:ln>
                <a:noFill/>
              </a:ln>
              <a:solidFill>
                <a:srgbClr val="00965F">
                  <a:lumMod val="50000"/>
                </a:srgbClr>
              </a:solidFill>
              <a:effectLst/>
              <a:uLnTx/>
              <a:uFillTx/>
              <a:cs typeface="Arial" pitchFamily="34" charset="0"/>
            </a:endParaRPr>
          </a:p>
        </p:txBody>
      </p:sp>
    </p:spTree>
    <p:extLst>
      <p:ext uri="{BB962C8B-B14F-4D97-AF65-F5344CB8AC3E}">
        <p14:creationId xmlns:p14="http://schemas.microsoft.com/office/powerpoint/2010/main" val="1446591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a:xfrm>
            <a:off x="6040122" y="1663701"/>
            <a:ext cx="5245695" cy="2842896"/>
          </a:xfrm>
          <a:prstGeom prst="roundRect">
            <a:avLst/>
          </a:prstGeom>
          <a:ln>
            <a:noFill/>
            <a:prstDash val="dash"/>
          </a:ln>
        </p:spPr>
        <p:style>
          <a:lnRef idx="2">
            <a:schemeClr val="accent1"/>
          </a:lnRef>
          <a:fillRef idx="1">
            <a:schemeClr val="lt1"/>
          </a:fillRef>
          <a:effectRef idx="0">
            <a:schemeClr val="accent1"/>
          </a:effectRef>
          <a:fontRef idx="minor">
            <a:schemeClr val="dk1"/>
          </a:fontRef>
        </p:style>
        <p:txBody>
          <a:bodyPr rtlCol="0" anchor="ctr"/>
          <a:lstStyle/>
          <a:p>
            <a:pPr algn="just"/>
            <a:r>
              <a:rPr lang="vi-VN" sz="2400" b="1">
                <a:solidFill>
                  <a:srgbClr val="002060"/>
                </a:solidFill>
                <a:cs typeface="#9Slide03 Arima Madurai Medium" panose="00000600000000000000" pitchFamily="2" charset="0"/>
              </a:rPr>
              <a:t>Hóa học hiện diện ở tất cả mọi nơi xung quanh chúng ta</a:t>
            </a:r>
            <a:r>
              <a:rPr lang="en-US" sz="2400" b="1">
                <a:solidFill>
                  <a:srgbClr val="002060"/>
                </a:solidFill>
                <a:cs typeface="#9Slide03 Arima Madurai Medium" panose="00000600000000000000" pitchFamily="2" charset="0"/>
              </a:rPr>
              <a:t>.</a:t>
            </a:r>
            <a:r>
              <a:rPr lang="vi-VN" sz="2400" b="1">
                <a:solidFill>
                  <a:srgbClr val="002060"/>
                </a:solidFill>
                <a:cs typeface="#9Slide03 Arima Madurai Medium" panose="00000600000000000000" pitchFamily="2" charset="0"/>
              </a:rPr>
              <a:t> </a:t>
            </a:r>
            <a:endParaRPr lang="en-US" sz="2400" b="1">
              <a:solidFill>
                <a:srgbClr val="002060"/>
              </a:solidFill>
              <a:cs typeface="#9Slide03 Arima Madurai Medium" panose="00000600000000000000" pitchFamily="2" charset="0"/>
            </a:endParaRPr>
          </a:p>
          <a:p>
            <a:pPr algn="just"/>
            <a:r>
              <a:rPr lang="vi-VN" sz="2400" b="1">
                <a:solidFill>
                  <a:srgbClr val="002060"/>
                </a:solidFill>
                <a:cs typeface="#9Slide03 Arima Madurai Medium" panose="00000600000000000000" pitchFamily="2" charset="0"/>
              </a:rPr>
              <a:t>Vì sao chúng ta phải học hóa học</a:t>
            </a:r>
            <a:r>
              <a:rPr lang="en-US" sz="2400" b="1">
                <a:solidFill>
                  <a:srgbClr val="002060"/>
                </a:solidFill>
                <a:cs typeface="#9Slide03 Arima Madurai Medium" panose="00000600000000000000" pitchFamily="2" charset="0"/>
              </a:rPr>
              <a:t>?</a:t>
            </a:r>
            <a:r>
              <a:rPr lang="vi-VN" sz="2400" b="1">
                <a:solidFill>
                  <a:srgbClr val="002060"/>
                </a:solidFill>
                <a:cs typeface="#9Slide03 Arima Madurai Medium" panose="00000600000000000000" pitchFamily="2" charset="0"/>
              </a:rPr>
              <a:t> Làm thế nào để có phương pháp học tập và nghiên cứu </a:t>
            </a:r>
            <a:r>
              <a:rPr lang="en-US" sz="2400" b="1">
                <a:solidFill>
                  <a:srgbClr val="002060"/>
                </a:solidFill>
                <a:cs typeface="#9Slide03 Arima Madurai Medium" panose="00000600000000000000" pitchFamily="2" charset="0"/>
              </a:rPr>
              <a:t>h</a:t>
            </a:r>
            <a:r>
              <a:rPr lang="vi-VN" sz="2400" b="1">
                <a:solidFill>
                  <a:srgbClr val="002060"/>
                </a:solidFill>
                <a:cs typeface="#9Slide03 Arima Madurai Medium" panose="00000600000000000000" pitchFamily="2" charset="0"/>
              </a:rPr>
              <a:t>óa học một cách hiệu quả</a:t>
            </a:r>
            <a:r>
              <a:rPr lang="en-US" sz="2400" b="1">
                <a:solidFill>
                  <a:srgbClr val="002060"/>
                </a:solidFill>
                <a:cs typeface="#9Slide03 Arima Madurai Medium" panose="00000600000000000000" pitchFamily="2" charset="0"/>
              </a:rPr>
              <a:t>?</a:t>
            </a:r>
            <a:endParaRPr sz="2400" b="1">
              <a:solidFill>
                <a:srgbClr val="002060"/>
              </a:solidFill>
              <a:cs typeface="#9Slide03 Arima Madurai Medium" panose="00000600000000000000" pitchFamily="2" charset="0"/>
            </a:endParaRPr>
          </a:p>
        </p:txBody>
      </p:sp>
      <p:sp>
        <p:nvSpPr>
          <p:cNvPr id="6" name="TextBox 5">
            <a:extLst>
              <a:ext uri="{FF2B5EF4-FFF2-40B4-BE49-F238E27FC236}">
                <a16:creationId xmlns="" xmlns:a16="http://schemas.microsoft.com/office/drawing/2014/main" id="{A1E449E7-7827-FE76-9827-B57DDA740FFD}"/>
              </a:ext>
            </a:extLst>
          </p:cNvPr>
          <p:cNvSpPr txBox="1"/>
          <p:nvPr/>
        </p:nvSpPr>
        <p:spPr>
          <a:xfrm>
            <a:off x="1668186" y="228808"/>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pic>
        <p:nvPicPr>
          <p:cNvPr id="8" name="Picture 7">
            <a:extLst>
              <a:ext uri="{FF2B5EF4-FFF2-40B4-BE49-F238E27FC236}">
                <a16:creationId xmlns="" xmlns:a16="http://schemas.microsoft.com/office/drawing/2014/main" id="{8F2D52EB-DAEE-4511-4D1C-B8E015140537}"/>
              </a:ext>
            </a:extLst>
          </p:cNvPr>
          <p:cNvPicPr>
            <a:picLocks noChangeAspect="1"/>
          </p:cNvPicPr>
          <p:nvPr/>
        </p:nvPicPr>
        <p:blipFill>
          <a:blip r:embed="rId2"/>
          <a:stretch>
            <a:fillRect/>
          </a:stretch>
        </p:blipFill>
        <p:spPr>
          <a:xfrm>
            <a:off x="776153" y="896942"/>
            <a:ext cx="4938849" cy="4442601"/>
          </a:xfrm>
          <a:prstGeom prst="rect">
            <a:avLst/>
          </a:prstGeom>
        </p:spPr>
      </p:pic>
      <p:sp>
        <p:nvSpPr>
          <p:cNvPr id="9" name="TextBox 8">
            <a:extLst>
              <a:ext uri="{FF2B5EF4-FFF2-40B4-BE49-F238E27FC236}">
                <a16:creationId xmlns="" xmlns:a16="http://schemas.microsoft.com/office/drawing/2014/main" id="{C994F6C8-D566-6EFD-F69D-A94577837224}"/>
              </a:ext>
            </a:extLst>
          </p:cNvPr>
          <p:cNvSpPr txBox="1"/>
          <p:nvPr/>
        </p:nvSpPr>
        <p:spPr>
          <a:xfrm>
            <a:off x="864793" y="5545562"/>
            <a:ext cx="8926907" cy="461665"/>
          </a:xfrm>
          <a:prstGeom prst="rect">
            <a:avLst/>
          </a:prstGeom>
          <a:noFill/>
        </p:spPr>
        <p:txBody>
          <a:bodyPr wrap="square" rtlCol="0">
            <a:spAutoFit/>
          </a:bodyPr>
          <a:lstStyle/>
          <a:p>
            <a:r>
              <a:rPr lang="en-US" sz="2400"/>
              <a:t>Các chất hóa học có mặt trong đời sống hằng ngày</a:t>
            </a:r>
          </a:p>
        </p:txBody>
      </p:sp>
    </p:spTree>
    <p:extLst>
      <p:ext uri="{BB962C8B-B14F-4D97-AF65-F5344CB8AC3E}">
        <p14:creationId xmlns:p14="http://schemas.microsoft.com/office/powerpoint/2010/main" val="149239681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4603"/>
        <p:cNvGrpSpPr/>
        <p:nvPr/>
      </p:nvGrpSpPr>
      <p:grpSpPr>
        <a:xfrm>
          <a:off x="0" y="0"/>
          <a:ext cx="0" cy="0"/>
          <a:chOff x="0" y="0"/>
          <a:chExt cx="0" cy="0"/>
        </a:xfrm>
      </p:grpSpPr>
      <p:sp>
        <p:nvSpPr>
          <p:cNvPr id="14608" name="Google Shape;14608;p40"/>
          <p:cNvSpPr txBox="1">
            <a:spLocks noGrp="1"/>
          </p:cNvSpPr>
          <p:nvPr>
            <p:ph type="title"/>
          </p:nvPr>
        </p:nvSpPr>
        <p:spPr>
          <a:xfrm>
            <a:off x="834470" y="1634407"/>
            <a:ext cx="3684191" cy="689300"/>
          </a:xfrm>
          <a:prstGeom prst="rect">
            <a:avLst/>
          </a:prstGeom>
          <a:noFill/>
          <a:ln>
            <a:noFill/>
          </a:ln>
        </p:spPr>
        <p:txBody>
          <a:bodyPr spcFirstLastPara="1" wrap="square" lIns="121900" tIns="121900" rIns="121900" bIns="121900" anchor="ctr" anchorCtr="0">
            <a:noAutofit/>
          </a:bodyPr>
          <a:lstStyle/>
          <a:p>
            <a:pPr>
              <a:lnSpc>
                <a:spcPct val="150000"/>
              </a:lnSpc>
              <a:buClrTx/>
              <a:buSzTx/>
              <a:defRPr/>
            </a:pPr>
            <a:r>
              <a:rPr kumimoji="0" lang="vi-VN" sz="2800" b="0" i="0" u="none" strike="noStrike" kern="1200" cap="none" spc="0" normalizeH="0" baseline="0" noProof="0">
                <a:ln>
                  <a:noFill/>
                </a:ln>
                <a:solidFill>
                  <a:srgbClr val="000000"/>
                </a:solidFill>
                <a:effectLst/>
                <a:uLnTx/>
                <a:uFillTx/>
                <a:latin typeface="Arial"/>
                <a:ea typeface="+mn-ea"/>
                <a:cs typeface="+mn-cs"/>
              </a:rPr>
              <a:t>Nghiên cứu l</a:t>
            </a:r>
            <a:r>
              <a:rPr lang="en-US" sz="2800">
                <a:solidFill>
                  <a:srgbClr val="000000"/>
                </a:solidFill>
                <a:latin typeface="Arial"/>
              </a:rPr>
              <a:t>í</a:t>
            </a:r>
            <a:r>
              <a:rPr kumimoji="0" lang="vi-VN" sz="2800" b="0" i="0" u="none" strike="noStrike" kern="1200" cap="none" spc="0" normalizeH="0" baseline="0" noProof="0">
                <a:ln>
                  <a:noFill/>
                </a:ln>
                <a:solidFill>
                  <a:srgbClr val="000000"/>
                </a:solidFill>
                <a:effectLst/>
                <a:uLnTx/>
                <a:uFillTx/>
                <a:latin typeface="Arial"/>
                <a:ea typeface="+mn-ea"/>
                <a:cs typeface="+mn-cs"/>
              </a:rPr>
              <a:t> thuyết</a:t>
            </a:r>
            <a:endParaRPr kumimoji="0" lang="en-US" sz="2800" b="0" i="0" u="none" strike="noStrike" kern="1200" cap="none" spc="0" normalizeH="0" baseline="0" noProof="0">
              <a:ln>
                <a:noFill/>
              </a:ln>
              <a:solidFill>
                <a:srgbClr val="000000"/>
              </a:solidFill>
              <a:effectLst/>
              <a:uLnTx/>
              <a:uFillTx/>
              <a:latin typeface="Arial"/>
              <a:ea typeface="+mn-ea"/>
              <a:cs typeface="+mn-cs"/>
            </a:endParaRPr>
          </a:p>
        </p:txBody>
      </p:sp>
      <p:sp>
        <p:nvSpPr>
          <p:cNvPr id="14610" name="Google Shape;14610;p40"/>
          <p:cNvSpPr txBox="1">
            <a:spLocks noGrp="1"/>
          </p:cNvSpPr>
          <p:nvPr>
            <p:ph type="title" idx="3"/>
          </p:nvPr>
        </p:nvSpPr>
        <p:spPr>
          <a:xfrm>
            <a:off x="887670" y="2700032"/>
            <a:ext cx="4376300" cy="689300"/>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Nghiên cứu thực nghiệm</a:t>
            </a:r>
            <a:endParaRPr lang="vi-VN"/>
          </a:p>
        </p:txBody>
      </p:sp>
      <p:sp>
        <p:nvSpPr>
          <p:cNvPr id="14612" name="Google Shape;14612;p40"/>
          <p:cNvSpPr txBox="1">
            <a:spLocks noGrp="1"/>
          </p:cNvSpPr>
          <p:nvPr>
            <p:ph type="title" idx="6"/>
          </p:nvPr>
        </p:nvSpPr>
        <p:spPr>
          <a:xfrm>
            <a:off x="929361" y="3796660"/>
            <a:ext cx="3813907" cy="791200"/>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Nghiên cứu ứng dụng</a:t>
            </a:r>
            <a:endParaRPr lang="vi-VN"/>
          </a:p>
        </p:txBody>
      </p:sp>
      <p:sp>
        <p:nvSpPr>
          <p:cNvPr id="14616" name="Google Shape;14616;p40"/>
          <p:cNvSpPr txBox="1">
            <a:spLocks noGrp="1"/>
          </p:cNvSpPr>
          <p:nvPr>
            <p:ph type="title" idx="15"/>
          </p:nvPr>
        </p:nvSpPr>
        <p:spPr>
          <a:xfrm>
            <a:off x="387489" y="264470"/>
            <a:ext cx="12052059" cy="922166"/>
          </a:xfrm>
          <a:prstGeom prst="rect">
            <a:avLst/>
          </a:prstGeom>
          <a:noFill/>
          <a:ln>
            <a:noFill/>
          </a:ln>
        </p:spPr>
        <p:txBody>
          <a:bodyPr spcFirstLastPara="1" wrap="square" lIns="487667" tIns="182867" rIns="487667" bIns="60933" anchor="t" anchorCtr="0">
            <a:noAutofit/>
          </a:bodyPr>
          <a:lstStyle/>
          <a:p>
            <a:r>
              <a:rPr kumimoji="0" lang="vi-VN" sz="3600" b="0" i="0" u="none" strike="noStrike" kern="1200" cap="none" spc="0" normalizeH="0" baseline="0" noProof="0">
                <a:ln>
                  <a:noFill/>
                </a:ln>
                <a:solidFill>
                  <a:srgbClr val="000000"/>
                </a:solidFill>
                <a:effectLst/>
                <a:uLnTx/>
                <a:uFillTx/>
                <a:latin typeface="Arial"/>
                <a:ea typeface="+mn-ea"/>
                <a:cs typeface="+mn-cs"/>
              </a:rPr>
              <a:t>Phương pháp </a:t>
            </a:r>
            <a:r>
              <a:rPr kumimoji="0" lang="en-US" sz="3600" b="0" i="0" u="none" strike="noStrike" kern="1200" cap="none" spc="0" normalizeH="0" baseline="0" noProof="0">
                <a:ln>
                  <a:noFill/>
                </a:ln>
                <a:solidFill>
                  <a:srgbClr val="000000"/>
                </a:solidFill>
                <a:effectLst/>
                <a:uLnTx/>
                <a:uFillTx/>
                <a:latin typeface="Arial"/>
                <a:ea typeface="+mn-ea"/>
                <a:cs typeface="+mn-cs"/>
              </a:rPr>
              <a:t>nghiên cứu </a:t>
            </a:r>
            <a:r>
              <a:rPr kumimoji="0" lang="vi-VN" sz="3600" b="0" i="0" u="none" strike="noStrike" kern="1200" cap="none" spc="0" normalizeH="0" baseline="0" noProof="0">
                <a:ln>
                  <a:noFill/>
                </a:ln>
                <a:solidFill>
                  <a:srgbClr val="000000"/>
                </a:solidFill>
                <a:effectLst/>
                <a:uLnTx/>
                <a:uFillTx/>
                <a:latin typeface="Arial"/>
                <a:ea typeface="+mn-ea"/>
                <a:cs typeface="+mn-cs"/>
              </a:rPr>
              <a:t>hóa học bao gồm</a:t>
            </a:r>
            <a:r>
              <a:rPr kumimoji="0" lang="en-US" sz="3600" b="0" i="0" u="none" strike="noStrike" kern="1200" cap="none" spc="0" normalizeH="0" baseline="0" noProof="0">
                <a:ln>
                  <a:noFill/>
                </a:ln>
                <a:solidFill>
                  <a:srgbClr val="000000"/>
                </a:solidFill>
                <a:effectLst/>
                <a:uLnTx/>
                <a:uFillTx/>
                <a:latin typeface="Arial"/>
                <a:ea typeface="+mn-ea"/>
                <a:cs typeface="+mn-cs"/>
              </a:rPr>
              <a:t>:</a:t>
            </a:r>
            <a:br>
              <a:rPr kumimoji="0" lang="en-US" sz="3600" b="0" i="0" u="none" strike="noStrike" kern="1200" cap="none" spc="0" normalizeH="0" baseline="0" noProof="0">
                <a:ln>
                  <a:noFill/>
                </a:ln>
                <a:solidFill>
                  <a:srgbClr val="000000"/>
                </a:solidFill>
                <a:effectLst/>
                <a:uLnTx/>
                <a:uFillTx/>
                <a:latin typeface="Arial"/>
                <a:ea typeface="+mn-ea"/>
                <a:cs typeface="+mn-cs"/>
              </a:rPr>
            </a:br>
            <a:r>
              <a:rPr kumimoji="0" lang="en-US" sz="3600" b="0" i="0" u="none" strike="noStrike" kern="1200" cap="none" spc="0" normalizeH="0" baseline="0" noProof="0">
                <a:ln>
                  <a:noFill/>
                </a:ln>
                <a:solidFill>
                  <a:srgbClr val="000000"/>
                </a:solidFill>
                <a:effectLst/>
                <a:uLnTx/>
                <a:uFillTx/>
                <a:latin typeface="Arial"/>
                <a:ea typeface="+mn-ea"/>
                <a:cs typeface="+mn-cs"/>
              </a:rPr>
              <a:t/>
            </a:r>
            <a:br>
              <a:rPr kumimoji="0" lang="en-US" sz="3600" b="0" i="0" u="none" strike="noStrike" kern="1200" cap="none" spc="0" normalizeH="0" baseline="0" noProof="0">
                <a:ln>
                  <a:noFill/>
                </a:ln>
                <a:solidFill>
                  <a:srgbClr val="000000"/>
                </a:solidFill>
                <a:effectLst/>
                <a:uLnTx/>
                <a:uFillTx/>
                <a:latin typeface="Arial"/>
                <a:ea typeface="+mn-ea"/>
                <a:cs typeface="+mn-cs"/>
              </a:rPr>
            </a:br>
            <a:r>
              <a:rPr lang="en-US" sz="3600" b="1">
                <a:solidFill>
                  <a:srgbClr val="0070C0"/>
                </a:solidFill>
                <a:cs typeface="Times New Roman" panose="02020603050405020304" pitchFamily="18" charset="0"/>
              </a:rPr>
              <a:t/>
            </a:r>
            <a:br>
              <a:rPr lang="en-US" sz="3600" b="1">
                <a:solidFill>
                  <a:srgbClr val="0070C0"/>
                </a:solidFill>
                <a:cs typeface="Times New Roman" panose="02020603050405020304" pitchFamily="18" charset="0"/>
              </a:rPr>
            </a:br>
            <a:endParaRPr lang="en-US" sz="3600" b="1">
              <a:solidFill>
                <a:srgbClr val="FF0000"/>
              </a:solidFill>
              <a:latin typeface="+mj-lt"/>
              <a:cs typeface="Times New Roman" panose="02020603050405020304" pitchFamily="18" charset="0"/>
            </a:endParaRPr>
          </a:p>
        </p:txBody>
      </p:sp>
    </p:spTree>
    <p:extLst>
      <p:ext uri="{BB962C8B-B14F-4D97-AF65-F5344CB8AC3E}">
        <p14:creationId xmlns:p14="http://schemas.microsoft.com/office/powerpoint/2010/main" val="739615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6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08" grpId="0"/>
      <p:bldP spid="14610" grpId="0"/>
      <p:bldP spid="1461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31" name="TextBox 30">
            <a:extLst>
              <a:ext uri="{FF2B5EF4-FFF2-40B4-BE49-F238E27FC236}">
                <a16:creationId xmlns="" xmlns:a16="http://schemas.microsoft.com/office/drawing/2014/main" id="{7C595E1C-0763-36E8-B2B4-0888A7D94A93}"/>
              </a:ext>
            </a:extLst>
          </p:cNvPr>
          <p:cNvSpPr txBox="1"/>
          <p:nvPr/>
        </p:nvSpPr>
        <p:spPr>
          <a:xfrm>
            <a:off x="365707" y="76385"/>
            <a:ext cx="9617631" cy="523220"/>
          </a:xfrm>
          <a:prstGeom prst="rect">
            <a:avLst/>
          </a:prstGeom>
          <a:noFill/>
        </p:spPr>
        <p:txBody>
          <a:bodyPr wrap="square" rtlCol="0">
            <a:spAutoFit/>
          </a:bodyPr>
          <a:lstStyle/>
          <a:p>
            <a:r>
              <a:rPr kumimoji="0" lang="en-US" sz="28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4. </a:t>
            </a:r>
            <a:r>
              <a:rPr lang="en-US" sz="2800" b="1">
                <a:solidFill>
                  <a:srgbClr val="FF0000"/>
                </a:solidFill>
                <a:latin typeface="+mj-lt"/>
                <a:cs typeface="Times New Roman" panose="02020603050405020304" pitchFamily="18" charset="0"/>
              </a:rPr>
              <a:t>Phương pháp nghiên cứu hóa học</a:t>
            </a:r>
          </a:p>
        </p:txBody>
      </p:sp>
      <p:sp>
        <p:nvSpPr>
          <p:cNvPr id="32" name="Cloud 31">
            <a:extLst>
              <a:ext uri="{FF2B5EF4-FFF2-40B4-BE49-F238E27FC236}">
                <a16:creationId xmlns="" xmlns:a16="http://schemas.microsoft.com/office/drawing/2014/main" id="{3D10C9EE-2160-1175-94F2-BF965ABECF28}"/>
              </a:ext>
            </a:extLst>
          </p:cNvPr>
          <p:cNvSpPr/>
          <p:nvPr/>
        </p:nvSpPr>
        <p:spPr>
          <a:xfrm>
            <a:off x="6286852" y="77635"/>
            <a:ext cx="7003659" cy="2216785"/>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a:defRPr/>
            </a:pPr>
            <a:r>
              <a:rPr lang="vi-VN" sz="2400">
                <a:solidFill>
                  <a:srgbClr val="00965F">
                    <a:lumMod val="50000"/>
                  </a:srgbClr>
                </a:solidFill>
                <a:cs typeface="Arial" pitchFamily="34" charset="0"/>
              </a:rPr>
              <a:t>Cho biết 3 phương pháp nghiên cứu </a:t>
            </a:r>
            <a:r>
              <a:rPr lang="en-US" sz="2400">
                <a:solidFill>
                  <a:srgbClr val="00965F">
                    <a:lumMod val="50000"/>
                  </a:srgbClr>
                </a:solidFill>
                <a:cs typeface="Arial" pitchFamily="34" charset="0"/>
              </a:rPr>
              <a:t>h</a:t>
            </a:r>
            <a:r>
              <a:rPr lang="vi-VN" sz="2400">
                <a:solidFill>
                  <a:srgbClr val="00965F">
                    <a:lumMod val="50000"/>
                  </a:srgbClr>
                </a:solidFill>
                <a:cs typeface="Arial" pitchFamily="34" charset="0"/>
              </a:rPr>
              <a:t>óa học được sử dụng độc lập hay bổ trợ lẫn nhau trong quá trình nghiên cứu</a:t>
            </a:r>
            <a:r>
              <a:rPr kumimoji="0" lang="en-US" sz="2400" b="0" i="0" u="none" strike="noStrike" kern="1200" cap="none" spc="0" normalizeH="0" baseline="0" noProof="0">
                <a:ln>
                  <a:noFill/>
                </a:ln>
                <a:solidFill>
                  <a:srgbClr val="00965F">
                    <a:lumMod val="50000"/>
                  </a:srgbClr>
                </a:solidFill>
                <a:effectLst/>
                <a:uLnTx/>
                <a:uFillTx/>
                <a:cs typeface="Arial" pitchFamily="34" charset="0"/>
              </a:rPr>
              <a:t>.</a:t>
            </a:r>
            <a:endParaRPr kumimoji="0" lang="vi-VN" altLang="en-US" sz="2400" b="0" i="0" u="none" strike="noStrike" kern="1200" cap="none" spc="0" normalizeH="0" baseline="0" noProof="0" dirty="0" err="1">
              <a:ln>
                <a:noFill/>
              </a:ln>
              <a:solidFill>
                <a:srgbClr val="00965F">
                  <a:lumMod val="50000"/>
                </a:srgbClr>
              </a:solidFill>
              <a:effectLst/>
              <a:uLnTx/>
              <a:uFillTx/>
              <a:cs typeface="Arial" pitchFamily="34" charset="0"/>
            </a:endParaRPr>
          </a:p>
        </p:txBody>
      </p:sp>
      <p:sp>
        <p:nvSpPr>
          <p:cNvPr id="33" name="TextBox 32">
            <a:extLst>
              <a:ext uri="{FF2B5EF4-FFF2-40B4-BE49-F238E27FC236}">
                <a16:creationId xmlns="" xmlns:a16="http://schemas.microsoft.com/office/drawing/2014/main" id="{2F8903BA-F4EE-C775-C1EA-818AC2DA62E3}"/>
              </a:ext>
            </a:extLst>
          </p:cNvPr>
          <p:cNvSpPr txBox="1"/>
          <p:nvPr/>
        </p:nvSpPr>
        <p:spPr>
          <a:xfrm>
            <a:off x="564533" y="584176"/>
            <a:ext cx="9617631" cy="461665"/>
          </a:xfrm>
          <a:prstGeom prst="rect">
            <a:avLst/>
          </a:prstGeom>
          <a:noFill/>
        </p:spPr>
        <p:txBody>
          <a:bodyPr wrap="square" rtlCol="0">
            <a:spAutoFit/>
          </a:bodyPr>
          <a:lstStyle/>
          <a:p>
            <a:r>
              <a:rPr lang="vi-VN" sz="2400" b="1">
                <a:solidFill>
                  <a:srgbClr val="FF0000"/>
                </a:solidFill>
                <a:cs typeface="Times New Roman" panose="02020603050405020304" pitchFamily="18" charset="0"/>
              </a:rPr>
              <a:t>T</a:t>
            </a:r>
            <a:r>
              <a:rPr lang="en-US" sz="2400" b="1">
                <a:solidFill>
                  <a:srgbClr val="FF0000"/>
                </a:solidFill>
                <a:cs typeface="Times New Roman" panose="02020603050405020304" pitchFamily="18" charset="0"/>
              </a:rPr>
              <a:t>ìm hiểu </a:t>
            </a:r>
            <a:r>
              <a:rPr lang="vi-VN" sz="2400" b="1">
                <a:solidFill>
                  <a:srgbClr val="FF0000"/>
                </a:solidFill>
                <a:cs typeface="Times New Roman" panose="02020603050405020304" pitchFamily="18" charset="0"/>
              </a:rPr>
              <a:t>phương pháp </a:t>
            </a:r>
            <a:r>
              <a:rPr lang="en-US" sz="2400" b="1">
                <a:solidFill>
                  <a:srgbClr val="FF0000"/>
                </a:solidFill>
                <a:latin typeface="+mj-lt"/>
                <a:cs typeface="Times New Roman" panose="02020603050405020304" pitchFamily="18" charset="0"/>
              </a:rPr>
              <a:t>nghiên cứu </a:t>
            </a:r>
            <a:r>
              <a:rPr lang="en-US" sz="2400" b="1">
                <a:solidFill>
                  <a:srgbClr val="FF0000"/>
                </a:solidFill>
                <a:cs typeface="Times New Roman" panose="02020603050405020304" pitchFamily="18" charset="0"/>
              </a:rPr>
              <a:t>hóa học</a:t>
            </a:r>
          </a:p>
        </p:txBody>
      </p:sp>
      <p:sp>
        <p:nvSpPr>
          <p:cNvPr id="34" name="TextBox 33">
            <a:extLst>
              <a:ext uri="{FF2B5EF4-FFF2-40B4-BE49-F238E27FC236}">
                <a16:creationId xmlns="" xmlns:a16="http://schemas.microsoft.com/office/drawing/2014/main" id="{962110E2-4766-06C1-C9BC-3A84185B1160}"/>
              </a:ext>
            </a:extLst>
          </p:cNvPr>
          <p:cNvSpPr txBox="1"/>
          <p:nvPr/>
        </p:nvSpPr>
        <p:spPr>
          <a:xfrm>
            <a:off x="644259" y="1934032"/>
            <a:ext cx="6814411" cy="2308324"/>
          </a:xfrm>
          <a:prstGeom prst="rect">
            <a:avLst/>
          </a:prstGeom>
          <a:noFill/>
        </p:spPr>
        <p:txBody>
          <a:bodyPr wrap="square" rtlCol="0">
            <a:spAutoFit/>
          </a:bodyPr>
          <a:lstStyle/>
          <a:p>
            <a:pPr>
              <a:lnSpc>
                <a:spcPct val="150000"/>
              </a:lnSpc>
              <a:defRPr/>
            </a:pPr>
            <a:r>
              <a:rPr lang="vi-VN" sz="2400">
                <a:solidFill>
                  <a:srgbClr val="000000"/>
                </a:solidFill>
                <a:latin typeface="Arial"/>
              </a:rPr>
              <a:t>Phương pháp nghiên cứu khoa học</a:t>
            </a:r>
            <a:r>
              <a:rPr lang="en-US" sz="2400">
                <a:solidFill>
                  <a:srgbClr val="000000"/>
                </a:solidFill>
              </a:rPr>
              <a:t>:</a:t>
            </a:r>
            <a:r>
              <a:rPr lang="vi-VN" sz="2400">
                <a:solidFill>
                  <a:srgbClr val="000000"/>
                </a:solidFill>
                <a:latin typeface="Arial"/>
              </a:rPr>
              <a:t>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1.</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nghiên cứu lý thuyết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2. </a:t>
            </a:r>
            <a:r>
              <a:rPr kumimoji="0" lang="vi-VN" sz="2400" b="0" i="0" u="none" strike="noStrike" kern="1200" cap="none" spc="0" normalizeH="0" baseline="0" noProof="0">
                <a:ln>
                  <a:noFill/>
                </a:ln>
                <a:solidFill>
                  <a:srgbClr val="000000"/>
                </a:solidFill>
                <a:effectLst/>
                <a:uLnTx/>
                <a:uFillTx/>
                <a:latin typeface="Arial"/>
                <a:ea typeface="+mn-ea"/>
                <a:cs typeface="+mn-cs"/>
              </a:rPr>
              <a:t>Phương pháp nghiên cứu thực nghiệm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3</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nghiên cứu ứng dụng</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55300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31" name="TextBox 30">
            <a:extLst>
              <a:ext uri="{FF2B5EF4-FFF2-40B4-BE49-F238E27FC236}">
                <a16:creationId xmlns="" xmlns:a16="http://schemas.microsoft.com/office/drawing/2014/main" id="{7C595E1C-0763-36E8-B2B4-0888A7D94A93}"/>
              </a:ext>
            </a:extLst>
          </p:cNvPr>
          <p:cNvSpPr txBox="1"/>
          <p:nvPr/>
        </p:nvSpPr>
        <p:spPr>
          <a:xfrm>
            <a:off x="365707" y="76385"/>
            <a:ext cx="9617631" cy="523220"/>
          </a:xfrm>
          <a:prstGeom prst="rect">
            <a:avLst/>
          </a:prstGeom>
          <a:noFill/>
        </p:spPr>
        <p:txBody>
          <a:bodyPr wrap="square" rtlCol="0">
            <a:spAutoFit/>
          </a:bodyPr>
          <a:lstStyle/>
          <a:p>
            <a:r>
              <a:rPr kumimoji="0" lang="en-US" sz="28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4. </a:t>
            </a:r>
            <a:r>
              <a:rPr lang="en-US" sz="2800" b="1">
                <a:solidFill>
                  <a:srgbClr val="FF0000"/>
                </a:solidFill>
                <a:latin typeface="+mj-lt"/>
                <a:cs typeface="Times New Roman" panose="02020603050405020304" pitchFamily="18" charset="0"/>
              </a:rPr>
              <a:t>Phương pháp nghiên cứu hóa học</a:t>
            </a:r>
          </a:p>
        </p:txBody>
      </p:sp>
      <p:sp>
        <p:nvSpPr>
          <p:cNvPr id="33" name="TextBox 32">
            <a:extLst>
              <a:ext uri="{FF2B5EF4-FFF2-40B4-BE49-F238E27FC236}">
                <a16:creationId xmlns="" xmlns:a16="http://schemas.microsoft.com/office/drawing/2014/main" id="{2F8903BA-F4EE-C775-C1EA-818AC2DA62E3}"/>
              </a:ext>
            </a:extLst>
          </p:cNvPr>
          <p:cNvSpPr txBox="1"/>
          <p:nvPr/>
        </p:nvSpPr>
        <p:spPr>
          <a:xfrm>
            <a:off x="564533" y="584176"/>
            <a:ext cx="9617631" cy="461665"/>
          </a:xfrm>
          <a:prstGeom prst="rect">
            <a:avLst/>
          </a:prstGeom>
          <a:noFill/>
        </p:spPr>
        <p:txBody>
          <a:bodyPr wrap="square" rtlCol="0">
            <a:spAutoFit/>
          </a:bodyPr>
          <a:lstStyle/>
          <a:p>
            <a:r>
              <a:rPr lang="vi-VN" sz="2400" b="1">
                <a:solidFill>
                  <a:srgbClr val="FF0000"/>
                </a:solidFill>
                <a:cs typeface="Times New Roman" panose="02020603050405020304" pitchFamily="18" charset="0"/>
              </a:rPr>
              <a:t>T</a:t>
            </a:r>
            <a:r>
              <a:rPr lang="en-US" sz="2400" b="1">
                <a:solidFill>
                  <a:srgbClr val="FF0000"/>
                </a:solidFill>
                <a:cs typeface="Times New Roman" panose="02020603050405020304" pitchFamily="18" charset="0"/>
              </a:rPr>
              <a:t>ìm hiểu </a:t>
            </a:r>
            <a:r>
              <a:rPr lang="vi-VN" sz="2400" b="1">
                <a:solidFill>
                  <a:srgbClr val="FF0000"/>
                </a:solidFill>
                <a:cs typeface="Times New Roman" panose="02020603050405020304" pitchFamily="18" charset="0"/>
              </a:rPr>
              <a:t>phương pháp </a:t>
            </a:r>
            <a:r>
              <a:rPr lang="en-US" sz="2400" b="1">
                <a:solidFill>
                  <a:srgbClr val="FF0000"/>
                </a:solidFill>
                <a:latin typeface="+mj-lt"/>
                <a:cs typeface="Times New Roman" panose="02020603050405020304" pitchFamily="18" charset="0"/>
              </a:rPr>
              <a:t>nghiên cứu </a:t>
            </a:r>
            <a:r>
              <a:rPr lang="en-US" sz="2400" b="1">
                <a:solidFill>
                  <a:srgbClr val="FF0000"/>
                </a:solidFill>
                <a:cs typeface="Times New Roman" panose="02020603050405020304" pitchFamily="18" charset="0"/>
              </a:rPr>
              <a:t>hóa học</a:t>
            </a:r>
          </a:p>
        </p:txBody>
      </p:sp>
      <p:sp>
        <p:nvSpPr>
          <p:cNvPr id="34" name="TextBox 33">
            <a:extLst>
              <a:ext uri="{FF2B5EF4-FFF2-40B4-BE49-F238E27FC236}">
                <a16:creationId xmlns="" xmlns:a16="http://schemas.microsoft.com/office/drawing/2014/main" id="{962110E2-4766-06C1-C9BC-3A84185B1160}"/>
              </a:ext>
            </a:extLst>
          </p:cNvPr>
          <p:cNvSpPr txBox="1"/>
          <p:nvPr/>
        </p:nvSpPr>
        <p:spPr>
          <a:xfrm>
            <a:off x="365709" y="2027073"/>
            <a:ext cx="10170279" cy="2862322"/>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Phương pháp nghiên cứu khoa học thường bao gồm một số bước</a:t>
            </a:r>
            <a:r>
              <a:rPr kumimoji="0" lang="en-US" sz="2400" b="0" i="0" u="none" strike="noStrike" kern="1200" cap="none" spc="0" normalizeH="0" baseline="0" noProof="0">
                <a:ln>
                  <a:noFill/>
                </a:ln>
                <a:solidFill>
                  <a:srgbClr val="000000"/>
                </a:solidFill>
                <a:effectLst/>
                <a:uLnTx/>
                <a:uFillTx/>
                <a:latin typeface="Arial"/>
                <a:ea typeface="+mn-ea"/>
                <a:cs typeface="+mn-cs"/>
              </a:rPr>
              <a:t>:</a:t>
            </a:r>
            <a:endParaRPr kumimoji="0" lang="vi-VN"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1</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Xác định vấn đề nghiên cứu</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2. Nêu </a:t>
            </a:r>
            <a:r>
              <a:rPr kumimoji="0" lang="vi-VN" sz="2400" b="0" i="0" u="none" strike="noStrike" kern="1200" cap="none" spc="0" normalizeH="0" baseline="0" noProof="0">
                <a:ln>
                  <a:noFill/>
                </a:ln>
                <a:solidFill>
                  <a:srgbClr val="000000"/>
                </a:solidFill>
                <a:effectLst/>
                <a:uLnTx/>
                <a:uFillTx/>
                <a:latin typeface="Arial"/>
                <a:ea typeface="+mn-ea"/>
                <a:cs typeface="+mn-cs"/>
              </a:rPr>
              <a:t>giả thuyết khoa học</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sz="2400">
                <a:solidFill>
                  <a:srgbClr val="000000"/>
                </a:solidFill>
                <a:latin typeface="Arial"/>
              </a:rPr>
              <a:t>3. </a:t>
            </a:r>
            <a:r>
              <a:rPr kumimoji="0" lang="vi-VN" sz="2400" b="0" i="0" u="none" strike="noStrike" kern="1200" cap="none" spc="0" normalizeH="0" baseline="0" noProof="0">
                <a:ln>
                  <a:noFill/>
                </a:ln>
                <a:solidFill>
                  <a:srgbClr val="000000"/>
                </a:solidFill>
                <a:effectLst/>
                <a:uLnTx/>
                <a:uFillTx/>
                <a:latin typeface="Arial"/>
                <a:ea typeface="+mn-ea"/>
                <a:cs typeface="+mn-cs"/>
              </a:rPr>
              <a:t>Thực hiện nghiên cứu </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l</a:t>
            </a:r>
            <a:r>
              <a:rPr lang="en-US" sz="2400">
                <a:solidFill>
                  <a:srgbClr val="000000"/>
                </a:solidFill>
                <a:latin typeface="Arial"/>
              </a:rPr>
              <a:t>í</a:t>
            </a:r>
            <a:r>
              <a:rPr kumimoji="0" lang="vi-VN" sz="2400" b="0" i="0" u="none" strike="noStrike" kern="1200" cap="none" spc="0" normalizeH="0" baseline="0" noProof="0">
                <a:ln>
                  <a:noFill/>
                </a:ln>
                <a:solidFill>
                  <a:srgbClr val="000000"/>
                </a:solidFill>
                <a:effectLst/>
                <a:uLnTx/>
                <a:uFillTx/>
                <a:latin typeface="Arial"/>
                <a:ea typeface="+mn-ea"/>
                <a:cs typeface="+mn-cs"/>
              </a:rPr>
              <a:t> thuyết</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thực nghiệm</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ứng dụng</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4.</a:t>
            </a:r>
            <a:r>
              <a:rPr kumimoji="0" lang="vi-VN" sz="2400" b="0" i="0" u="none" strike="noStrike" kern="1200" cap="none" spc="0" normalizeH="0" baseline="0" noProof="0">
                <a:ln>
                  <a:noFill/>
                </a:ln>
                <a:solidFill>
                  <a:srgbClr val="000000"/>
                </a:solidFill>
                <a:effectLst/>
                <a:uLnTx/>
                <a:uFillTx/>
                <a:latin typeface="Arial"/>
                <a:ea typeface="+mn-ea"/>
                <a:cs typeface="+mn-cs"/>
              </a:rPr>
              <a:t> Viết báo cáo</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t</a:t>
            </a:r>
            <a:r>
              <a:rPr kumimoji="0" lang="en-US" sz="2400" b="0" i="0" u="none" strike="noStrike" kern="1200" cap="none" spc="0" normalizeH="0" baseline="0" noProof="0">
                <a:ln>
                  <a:noFill/>
                </a:ln>
                <a:solidFill>
                  <a:srgbClr val="000000"/>
                </a:solidFill>
                <a:effectLst/>
                <a:uLnTx/>
                <a:uFillTx/>
                <a:latin typeface="Arial"/>
                <a:ea typeface="+mn-ea"/>
                <a:cs typeface="+mn-cs"/>
              </a:rPr>
              <a:t>hảo </a:t>
            </a:r>
            <a:r>
              <a:rPr kumimoji="0" lang="vi-VN" sz="2400" b="0" i="0" u="none" strike="noStrike" kern="1200" cap="none" spc="0" normalizeH="0" baseline="0" noProof="0">
                <a:ln>
                  <a:noFill/>
                </a:ln>
                <a:solidFill>
                  <a:srgbClr val="000000"/>
                </a:solidFill>
                <a:effectLst/>
                <a:uLnTx/>
                <a:uFillTx/>
                <a:latin typeface="Arial"/>
                <a:ea typeface="+mn-ea"/>
                <a:cs typeface="+mn-cs"/>
              </a:rPr>
              <a:t>luận kết quả và kết luận vấn đề</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Tree>
    <p:extLst>
      <p:ext uri="{BB962C8B-B14F-4D97-AF65-F5344CB8AC3E}">
        <p14:creationId xmlns:p14="http://schemas.microsoft.com/office/powerpoint/2010/main" val="2234631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grpSp>
        <p:nvGrpSpPr>
          <p:cNvPr id="14662" name="Google Shape;14662;p42"/>
          <p:cNvGrpSpPr/>
          <p:nvPr/>
        </p:nvGrpSpPr>
        <p:grpSpPr>
          <a:xfrm>
            <a:off x="9724123" y="5429884"/>
            <a:ext cx="1797780" cy="1428116"/>
            <a:chOff x="343445" y="291733"/>
            <a:chExt cx="1348335" cy="1071087"/>
          </a:xfrm>
        </p:grpSpPr>
        <p:cxnSp>
          <p:nvCxnSpPr>
            <p:cNvPr id="14663" name="Google Shape;14663;p42"/>
            <p:cNvCxnSpPr/>
            <p:nvPr/>
          </p:nvCxnSpPr>
          <p:spPr>
            <a:xfrm flipH="1">
              <a:off x="564606" y="847494"/>
              <a:ext cx="477900" cy="99600"/>
            </a:xfrm>
            <a:prstGeom prst="straightConnector1">
              <a:avLst/>
            </a:prstGeom>
            <a:noFill/>
            <a:ln w="19050" cap="flat" cmpd="sng">
              <a:solidFill>
                <a:schemeClr val="dk1"/>
              </a:solidFill>
              <a:prstDash val="solid"/>
              <a:round/>
              <a:headEnd type="none" w="med" len="med"/>
              <a:tailEnd type="none" w="med" len="med"/>
            </a:ln>
          </p:spPr>
        </p:cxnSp>
        <p:cxnSp>
          <p:nvCxnSpPr>
            <p:cNvPr id="14664" name="Google Shape;14664;p42"/>
            <p:cNvCxnSpPr>
              <a:stCxn id="14665" idx="6"/>
            </p:cNvCxnSpPr>
            <p:nvPr/>
          </p:nvCxnSpPr>
          <p:spPr>
            <a:xfrm flipH="1">
              <a:off x="439918" y="1041721"/>
              <a:ext cx="52200" cy="174000"/>
            </a:xfrm>
            <a:prstGeom prst="straightConnector1">
              <a:avLst/>
            </a:prstGeom>
            <a:noFill/>
            <a:ln w="19050" cap="flat" cmpd="sng">
              <a:solidFill>
                <a:schemeClr val="dk1"/>
              </a:solidFill>
              <a:prstDash val="solid"/>
              <a:round/>
              <a:headEnd type="none" w="med" len="med"/>
              <a:tailEnd type="none" w="med" len="med"/>
            </a:ln>
          </p:spPr>
        </p:cxnSp>
        <p:grpSp>
          <p:nvGrpSpPr>
            <p:cNvPr id="14666" name="Google Shape;14666;p42"/>
            <p:cNvGrpSpPr/>
            <p:nvPr/>
          </p:nvGrpSpPr>
          <p:grpSpPr>
            <a:xfrm rot="5400000">
              <a:off x="752644" y="639830"/>
              <a:ext cx="530713" cy="530713"/>
              <a:chOff x="6804422" y="-316297"/>
              <a:chExt cx="252600" cy="252600"/>
            </a:xfrm>
          </p:grpSpPr>
          <p:sp>
            <p:nvSpPr>
              <p:cNvPr id="14667" name="Google Shape;14667;p42"/>
              <p:cNvSpPr/>
              <p:nvPr/>
            </p:nvSpPr>
            <p:spPr>
              <a:xfrm rot="1373652">
                <a:off x="6834328" y="-286390"/>
                <a:ext cx="192787" cy="192787"/>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8" name="Google Shape;14668;p4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69" name="Google Shape;14669;p42"/>
            <p:cNvGrpSpPr/>
            <p:nvPr/>
          </p:nvGrpSpPr>
          <p:grpSpPr>
            <a:xfrm rot="5400000">
              <a:off x="343445" y="1149300"/>
              <a:ext cx="192600" cy="192600"/>
              <a:chOff x="7291941" y="112804"/>
              <a:chExt cx="192600" cy="192600"/>
            </a:xfrm>
          </p:grpSpPr>
          <p:sp>
            <p:nvSpPr>
              <p:cNvPr id="14670" name="Google Shape;14670;p42"/>
              <p:cNvSpPr/>
              <p:nvPr/>
            </p:nvSpPr>
            <p:spPr>
              <a:xfrm>
                <a:off x="7291941" y="112804"/>
                <a:ext cx="192600" cy="1926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1" name="Google Shape;14671;p42"/>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72" name="Google Shape;14672;p42"/>
            <p:cNvGrpSpPr/>
            <p:nvPr/>
          </p:nvGrpSpPr>
          <p:grpSpPr>
            <a:xfrm rot="5400000">
              <a:off x="406618" y="826471"/>
              <a:ext cx="259500" cy="259500"/>
              <a:chOff x="6969112" y="-17269"/>
              <a:chExt cx="259500" cy="259500"/>
            </a:xfrm>
          </p:grpSpPr>
          <p:sp>
            <p:nvSpPr>
              <p:cNvPr id="14665" name="Google Shape;14665;p42"/>
              <p:cNvSpPr/>
              <p:nvPr/>
            </p:nvSpPr>
            <p:spPr>
              <a:xfrm rot="1641813">
                <a:off x="7002590" y="16208"/>
                <a:ext cx="192544" cy="192544"/>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3" name="Google Shape;14673;p42"/>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74" name="Google Shape;14674;p42"/>
            <p:cNvGrpSpPr/>
            <p:nvPr/>
          </p:nvGrpSpPr>
          <p:grpSpPr>
            <a:xfrm rot="5400000">
              <a:off x="1325788" y="996827"/>
              <a:ext cx="365992" cy="365992"/>
              <a:chOff x="6804422" y="-316297"/>
              <a:chExt cx="252600" cy="252600"/>
            </a:xfrm>
          </p:grpSpPr>
          <p:sp>
            <p:nvSpPr>
              <p:cNvPr id="14675" name="Google Shape;14675;p42"/>
              <p:cNvSpPr/>
              <p:nvPr/>
            </p:nvSpPr>
            <p:spPr>
              <a:xfrm rot="1373652">
                <a:off x="6834328" y="-286390"/>
                <a:ext cx="192787" cy="192787"/>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6" name="Google Shape;14676;p4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cxnSp>
          <p:nvCxnSpPr>
            <p:cNvPr id="14677" name="Google Shape;14677;p42"/>
            <p:cNvCxnSpPr>
              <a:stCxn id="14667" idx="0"/>
              <a:endCxn id="14675" idx="4"/>
            </p:cNvCxnSpPr>
            <p:nvPr/>
          </p:nvCxnSpPr>
          <p:spPr>
            <a:xfrm>
              <a:off x="1204569" y="983974"/>
              <a:ext cx="175500" cy="141600"/>
            </a:xfrm>
            <a:prstGeom prst="straightConnector1">
              <a:avLst/>
            </a:prstGeom>
            <a:noFill/>
            <a:ln w="19050" cap="flat" cmpd="sng">
              <a:solidFill>
                <a:schemeClr val="dk1"/>
              </a:solidFill>
              <a:prstDash val="solid"/>
              <a:round/>
              <a:headEnd type="none" w="med" len="med"/>
              <a:tailEnd type="none" w="med" len="med"/>
            </a:ln>
          </p:spPr>
        </p:cxnSp>
        <p:grpSp>
          <p:nvGrpSpPr>
            <p:cNvPr id="14678" name="Google Shape;14678;p42"/>
            <p:cNvGrpSpPr/>
            <p:nvPr/>
          </p:nvGrpSpPr>
          <p:grpSpPr>
            <a:xfrm rot="5400000">
              <a:off x="1055529" y="291733"/>
              <a:ext cx="274500" cy="274500"/>
              <a:chOff x="6804422" y="-316297"/>
              <a:chExt cx="252600" cy="252600"/>
            </a:xfrm>
          </p:grpSpPr>
          <p:sp>
            <p:nvSpPr>
              <p:cNvPr id="14679" name="Google Shape;14679;p42"/>
              <p:cNvSpPr/>
              <p:nvPr/>
            </p:nvSpPr>
            <p:spPr>
              <a:xfrm rot="1373652">
                <a:off x="6834328" y="-286390"/>
                <a:ext cx="192787" cy="192787"/>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0" name="Google Shape;14680;p4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cxnSp>
          <p:nvCxnSpPr>
            <p:cNvPr id="14681" name="Google Shape;14681;p42"/>
            <p:cNvCxnSpPr>
              <a:stCxn id="14667" idx="2"/>
              <a:endCxn id="14679" idx="6"/>
            </p:cNvCxnSpPr>
            <p:nvPr/>
          </p:nvCxnSpPr>
          <p:spPr>
            <a:xfrm rot="10800000" flipH="1">
              <a:off x="1096788" y="525417"/>
              <a:ext cx="55200" cy="193200"/>
            </a:xfrm>
            <a:prstGeom prst="straightConnector1">
              <a:avLst/>
            </a:prstGeom>
            <a:noFill/>
            <a:ln w="19050" cap="flat" cmpd="sng">
              <a:solidFill>
                <a:schemeClr val="dk1"/>
              </a:solidFill>
              <a:prstDash val="solid"/>
              <a:round/>
              <a:headEnd type="none" w="med" len="med"/>
              <a:tailEnd type="none" w="med" len="med"/>
            </a:ln>
          </p:spPr>
        </p:cxnSp>
      </p:grpSp>
      <p:sp>
        <p:nvSpPr>
          <p:cNvPr id="34" name="TextBox 33">
            <a:extLst>
              <a:ext uri="{FF2B5EF4-FFF2-40B4-BE49-F238E27FC236}">
                <a16:creationId xmlns="" xmlns:a16="http://schemas.microsoft.com/office/drawing/2014/main" id="{962110E2-4766-06C1-C9BC-3A84185B1160}"/>
              </a:ext>
            </a:extLst>
          </p:cNvPr>
          <p:cNvSpPr txBox="1"/>
          <p:nvPr/>
        </p:nvSpPr>
        <p:spPr>
          <a:xfrm>
            <a:off x="161405" y="2800505"/>
            <a:ext cx="12030595" cy="3785652"/>
          </a:xfrm>
          <a:prstGeom prst="rect">
            <a:avLst/>
          </a:prstGeom>
          <a:solidFill>
            <a:schemeClr val="bg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vi-VN" sz="2400">
                <a:solidFill>
                  <a:srgbClr val="000000"/>
                </a:solidFill>
                <a:latin typeface="Arial"/>
              </a:rPr>
              <a:t>Mưa </a:t>
            </a:r>
            <a:r>
              <a:rPr lang="en-US" sz="2400">
                <a:solidFill>
                  <a:srgbClr val="000000"/>
                </a:solidFill>
                <a:latin typeface="Arial"/>
              </a:rPr>
              <a:t>acid</a:t>
            </a:r>
            <a:r>
              <a:rPr lang="vi-VN" sz="2400">
                <a:solidFill>
                  <a:srgbClr val="000000"/>
                </a:solidFill>
                <a:latin typeface="Arial"/>
              </a:rPr>
              <a:t> chỉ là một thuật ngữ chung chỉ sự tích lũy của các chất gây ô nhiễm</a:t>
            </a:r>
            <a:r>
              <a:rPr lang="en-US" sz="2400">
                <a:solidFill>
                  <a:srgbClr val="000000"/>
                </a:solidFill>
                <a:latin typeface="Arial"/>
              </a:rPr>
              <a:t>,</a:t>
            </a:r>
            <a:r>
              <a:rPr lang="vi-VN" sz="2400">
                <a:solidFill>
                  <a:srgbClr val="000000"/>
                </a:solidFill>
                <a:latin typeface="Arial"/>
              </a:rPr>
              <a:t> có khả năng chuyển hóa trong nước mưa tạo nên môi trường </a:t>
            </a:r>
            <a:r>
              <a:rPr lang="en-US" sz="2400">
                <a:solidFill>
                  <a:srgbClr val="000000"/>
                </a:solidFill>
                <a:latin typeface="Arial"/>
              </a:rPr>
              <a:t>acid.</a:t>
            </a:r>
            <a:r>
              <a:rPr lang="vi-VN" sz="2400">
                <a:solidFill>
                  <a:srgbClr val="000000"/>
                </a:solidFill>
                <a:latin typeface="Arial"/>
              </a:rPr>
              <a:t> Các chất gây ô nhiễm chủ yếu là khí SO</a:t>
            </a:r>
            <a:r>
              <a:rPr lang="en-US" sz="2400" baseline="-25000">
                <a:solidFill>
                  <a:srgbClr val="000000"/>
                </a:solidFill>
                <a:latin typeface="Arial"/>
              </a:rPr>
              <a:t>2</a:t>
            </a:r>
            <a:r>
              <a:rPr lang="vi-VN" sz="2400">
                <a:solidFill>
                  <a:srgbClr val="000000"/>
                </a:solidFill>
                <a:latin typeface="Arial"/>
              </a:rPr>
              <a:t> và NO</a:t>
            </a:r>
            <a:r>
              <a:rPr lang="en-US" sz="2400" baseline="-25000">
                <a:solidFill>
                  <a:srgbClr val="000000"/>
                </a:solidFill>
                <a:latin typeface="Arial"/>
              </a:rPr>
              <a:t>x</a:t>
            </a:r>
            <a:r>
              <a:rPr lang="vi-VN" sz="2400">
                <a:solidFill>
                  <a:srgbClr val="000000"/>
                </a:solidFill>
                <a:latin typeface="Arial"/>
              </a:rPr>
              <a:t> </a:t>
            </a:r>
            <a:r>
              <a:rPr lang="en-US" sz="2400">
                <a:solidFill>
                  <a:srgbClr val="000000"/>
                </a:solidFill>
                <a:latin typeface="Arial"/>
              </a:rPr>
              <a:t>thải </a:t>
            </a:r>
            <a:r>
              <a:rPr lang="vi-VN" sz="2400">
                <a:solidFill>
                  <a:srgbClr val="000000"/>
                </a:solidFill>
                <a:latin typeface="Arial"/>
              </a:rPr>
              <a:t>ra từ các quá trình sản xuất trong đời sống</a:t>
            </a:r>
            <a:r>
              <a:rPr lang="en-US" sz="2400">
                <a:solidFill>
                  <a:srgbClr val="000000"/>
                </a:solidFill>
                <a:latin typeface="Arial"/>
              </a:rPr>
              <a:t>,</a:t>
            </a:r>
            <a:r>
              <a:rPr lang="vi-VN" sz="2400">
                <a:solidFill>
                  <a:srgbClr val="000000"/>
                </a:solidFill>
                <a:latin typeface="Arial"/>
              </a:rPr>
              <a:t> đặc biệt là quá trình đốt cháy than đá</a:t>
            </a:r>
            <a:r>
              <a:rPr lang="en-US" sz="2400">
                <a:solidFill>
                  <a:srgbClr val="000000"/>
                </a:solidFill>
                <a:latin typeface="Arial"/>
              </a:rPr>
              <a:t>,</a:t>
            </a:r>
            <a:r>
              <a:rPr lang="vi-VN" sz="2400">
                <a:solidFill>
                  <a:srgbClr val="000000"/>
                </a:solidFill>
                <a:latin typeface="Arial"/>
              </a:rPr>
              <a:t> dầu mỏ và các nguyên liệu tự nhiên khác</a:t>
            </a:r>
            <a:r>
              <a:rPr lang="en-US" sz="2400">
                <a:solidFill>
                  <a:srgbClr val="000000"/>
                </a:solidFill>
                <a:latin typeface="Arial"/>
              </a:rPr>
              <a:t>.</a:t>
            </a:r>
            <a:r>
              <a:rPr lang="vi-VN" sz="2400">
                <a:solidFill>
                  <a:srgbClr val="000000"/>
                </a:solidFill>
                <a:latin typeface="Arial"/>
              </a:rPr>
              <a:t> </a:t>
            </a:r>
            <a:r>
              <a:rPr lang="en-US" sz="2400">
                <a:solidFill>
                  <a:srgbClr val="000000"/>
                </a:solidFill>
                <a:latin typeface="Arial"/>
              </a:rPr>
              <a:t>H</a:t>
            </a:r>
            <a:r>
              <a:rPr lang="vi-VN" sz="2400">
                <a:solidFill>
                  <a:srgbClr val="000000"/>
                </a:solidFill>
                <a:latin typeface="Arial"/>
              </a:rPr>
              <a:t>iện tượng này gây ảnh hưởng trực tiếp đến đời sống con người</a:t>
            </a:r>
            <a:r>
              <a:rPr lang="en-US" sz="2400">
                <a:solidFill>
                  <a:srgbClr val="000000"/>
                </a:solidFill>
                <a:latin typeface="Arial"/>
              </a:rPr>
              <a:t>,</a:t>
            </a:r>
            <a:r>
              <a:rPr lang="vi-VN" sz="2400">
                <a:solidFill>
                  <a:srgbClr val="000000"/>
                </a:solidFill>
                <a:latin typeface="Arial"/>
              </a:rPr>
              <a:t> động</a:t>
            </a:r>
            <a:r>
              <a:rPr lang="en-US" sz="2400">
                <a:solidFill>
                  <a:srgbClr val="000000"/>
                </a:solidFill>
                <a:latin typeface="Arial"/>
              </a:rPr>
              <a:t> -</a:t>
            </a:r>
            <a:r>
              <a:rPr lang="vi-VN" sz="2400">
                <a:solidFill>
                  <a:srgbClr val="000000"/>
                </a:solidFill>
                <a:latin typeface="Arial"/>
              </a:rPr>
              <a:t> thực vật và cơ thể làm thay đổi thành phần của nước </a:t>
            </a:r>
            <a:r>
              <a:rPr lang="en-US" sz="2400">
                <a:solidFill>
                  <a:srgbClr val="000000"/>
                </a:solidFill>
                <a:latin typeface="Arial"/>
              </a:rPr>
              <a:t>các</a:t>
            </a:r>
            <a:r>
              <a:rPr lang="vi-VN" sz="2400">
                <a:solidFill>
                  <a:srgbClr val="000000"/>
                </a:solidFill>
                <a:latin typeface="Arial"/>
              </a:rPr>
              <a:t> song</a:t>
            </a:r>
            <a:r>
              <a:rPr lang="en-US" sz="2400">
                <a:solidFill>
                  <a:srgbClr val="000000"/>
                </a:solidFill>
                <a:latin typeface="Arial"/>
              </a:rPr>
              <a:t>,</a:t>
            </a:r>
            <a:r>
              <a:rPr lang="vi-VN" sz="2400">
                <a:solidFill>
                  <a:srgbClr val="000000"/>
                </a:solidFill>
                <a:latin typeface="Arial"/>
              </a:rPr>
              <a:t> hồ</a:t>
            </a:r>
            <a:r>
              <a:rPr lang="en-US" sz="2400">
                <a:solidFill>
                  <a:srgbClr val="000000"/>
                </a:solidFill>
                <a:latin typeface="Arial"/>
              </a:rPr>
              <a:t>,</a:t>
            </a:r>
            <a:r>
              <a:rPr lang="vi-VN" sz="2400">
                <a:solidFill>
                  <a:srgbClr val="000000"/>
                </a:solidFill>
                <a:latin typeface="Arial"/>
              </a:rPr>
              <a:t> giết chết các loại cá và những sinh vật khác</a:t>
            </a:r>
            <a:r>
              <a:rPr lang="en-US" sz="2400">
                <a:solidFill>
                  <a:srgbClr val="000000"/>
                </a:solidFill>
                <a:latin typeface="Arial"/>
              </a:rPr>
              <a:t>,</a:t>
            </a:r>
            <a:r>
              <a:rPr lang="vi-VN" sz="2400">
                <a:solidFill>
                  <a:srgbClr val="000000"/>
                </a:solidFill>
                <a:latin typeface="Arial"/>
              </a:rPr>
              <a:t> đồng thời </a:t>
            </a:r>
            <a:r>
              <a:rPr lang="en-US" sz="2400">
                <a:solidFill>
                  <a:srgbClr val="000000"/>
                </a:solidFill>
                <a:latin typeface="Arial"/>
              </a:rPr>
              <a:t>hủy</a:t>
            </a:r>
            <a:r>
              <a:rPr lang="vi-VN" sz="2400">
                <a:solidFill>
                  <a:srgbClr val="000000"/>
                </a:solidFill>
                <a:latin typeface="Arial"/>
              </a:rPr>
              <a:t> họa các công trình kiến trúc</a:t>
            </a:r>
            <a:r>
              <a:rPr lang="en-US" sz="2400">
                <a:solidFill>
                  <a:srgbClr val="000000"/>
                </a:solidFill>
                <a:latin typeface="Arial"/>
              </a:rPr>
              <a:t>.</a:t>
            </a:r>
            <a:r>
              <a:rPr lang="vi-VN" sz="2400">
                <a:solidFill>
                  <a:srgbClr val="000000"/>
                </a:solidFill>
                <a:latin typeface="Arial"/>
              </a:rPr>
              <a:t> Theo em</a:t>
            </a:r>
            <a:r>
              <a:rPr lang="en-US" sz="2400">
                <a:solidFill>
                  <a:srgbClr val="000000"/>
                </a:solidFill>
                <a:latin typeface="Arial"/>
              </a:rPr>
              <a:t>,</a:t>
            </a:r>
            <a:r>
              <a:rPr lang="vi-VN" sz="2400">
                <a:solidFill>
                  <a:srgbClr val="000000"/>
                </a:solidFill>
                <a:latin typeface="Arial"/>
              </a:rPr>
              <a:t> việc nghiên cứu để tìm ra giải pháp nhằm giảm thiểu tác hại của mưa </a:t>
            </a:r>
            <a:r>
              <a:rPr lang="en-US" sz="2400">
                <a:solidFill>
                  <a:srgbClr val="000000"/>
                </a:solidFill>
                <a:latin typeface="Arial"/>
              </a:rPr>
              <a:t>acid </a:t>
            </a:r>
            <a:r>
              <a:rPr lang="vi-VN" sz="2400">
                <a:solidFill>
                  <a:srgbClr val="000000"/>
                </a:solidFill>
                <a:latin typeface="Arial"/>
              </a:rPr>
              <a:t>thuộc phương pháp nghiên cứu l</a:t>
            </a:r>
            <a:r>
              <a:rPr lang="en-US" sz="2400">
                <a:solidFill>
                  <a:srgbClr val="000000"/>
                </a:solidFill>
                <a:latin typeface="Arial"/>
              </a:rPr>
              <a:t>í</a:t>
            </a:r>
            <a:r>
              <a:rPr lang="vi-VN" sz="2400">
                <a:solidFill>
                  <a:srgbClr val="000000"/>
                </a:solidFill>
                <a:latin typeface="Arial"/>
              </a:rPr>
              <a:t> thuyết</a:t>
            </a:r>
            <a:r>
              <a:rPr lang="en-US" sz="2400">
                <a:solidFill>
                  <a:srgbClr val="000000"/>
                </a:solidFill>
                <a:latin typeface="Arial"/>
              </a:rPr>
              <a:t>, thực</a:t>
            </a:r>
            <a:r>
              <a:rPr lang="vi-VN" sz="2400">
                <a:solidFill>
                  <a:srgbClr val="000000"/>
                </a:solidFill>
                <a:latin typeface="Arial"/>
              </a:rPr>
              <a:t> nghiệm</a:t>
            </a:r>
            <a:r>
              <a:rPr lang="en-US" sz="2400">
                <a:solidFill>
                  <a:srgbClr val="000000"/>
                </a:solidFill>
                <a:latin typeface="Arial"/>
              </a:rPr>
              <a:t>,</a:t>
            </a:r>
            <a:r>
              <a:rPr lang="vi-VN" sz="2400">
                <a:solidFill>
                  <a:srgbClr val="000000"/>
                </a:solidFill>
                <a:latin typeface="Arial"/>
              </a:rPr>
              <a:t> ha</a:t>
            </a:r>
            <a:r>
              <a:rPr lang="en-US" sz="2400">
                <a:solidFill>
                  <a:srgbClr val="000000"/>
                </a:solidFill>
                <a:latin typeface="Arial"/>
              </a:rPr>
              <a:t>y </a:t>
            </a:r>
            <a:r>
              <a:rPr lang="vi-VN" sz="2400">
                <a:solidFill>
                  <a:srgbClr val="000000"/>
                </a:solidFill>
                <a:latin typeface="Arial"/>
              </a:rPr>
              <a:t>ứng dụng</a:t>
            </a:r>
            <a:r>
              <a:rPr lang="en-US" sz="2400">
                <a:solidFill>
                  <a:srgbClr val="000000"/>
                </a:solidFill>
                <a:latin typeface="Arial"/>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vi-VN" sz="2400">
                <a:solidFill>
                  <a:srgbClr val="000000"/>
                </a:solidFill>
                <a:latin typeface="Arial"/>
              </a:rPr>
              <a:t> </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 name="TextBox 4">
            <a:extLst>
              <a:ext uri="{FF2B5EF4-FFF2-40B4-BE49-F238E27FC236}">
                <a16:creationId xmlns="" xmlns:a16="http://schemas.microsoft.com/office/drawing/2014/main" id="{C865F5FA-0FBE-02A3-E1CB-1B12D7E41F1C}"/>
              </a:ext>
            </a:extLst>
          </p:cNvPr>
          <p:cNvSpPr txBox="1"/>
          <p:nvPr/>
        </p:nvSpPr>
        <p:spPr>
          <a:xfrm>
            <a:off x="2832100" y="1651489"/>
            <a:ext cx="5423627" cy="523220"/>
          </a:xfrm>
          <a:prstGeom prst="rect">
            <a:avLst/>
          </a:prstGeom>
          <a:noFill/>
        </p:spPr>
        <p:txBody>
          <a:bodyPr wrap="square" rtlCol="0">
            <a:spAutoFit/>
          </a:bodyPr>
          <a:lstStyle/>
          <a:p>
            <a:r>
              <a:rPr lang="vi-VN" sz="2800">
                <a:solidFill>
                  <a:srgbClr val="000000"/>
                </a:solidFill>
                <a:latin typeface="Arial"/>
              </a:rPr>
              <a:t>Quá trình hình thành mưa </a:t>
            </a:r>
            <a:r>
              <a:rPr lang="en-US" sz="2800">
                <a:solidFill>
                  <a:srgbClr val="000000"/>
                </a:solidFill>
                <a:latin typeface="Arial"/>
              </a:rPr>
              <a:t>acid</a:t>
            </a:r>
            <a:endParaRPr lang="en-US" sz="2800"/>
          </a:p>
        </p:txBody>
      </p:sp>
    </p:spTree>
    <p:extLst>
      <p:ext uri="{BB962C8B-B14F-4D97-AF65-F5344CB8AC3E}">
        <p14:creationId xmlns:p14="http://schemas.microsoft.com/office/powerpoint/2010/main" val="4004098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31" name="TextBox 30">
            <a:extLst>
              <a:ext uri="{FF2B5EF4-FFF2-40B4-BE49-F238E27FC236}">
                <a16:creationId xmlns="" xmlns:a16="http://schemas.microsoft.com/office/drawing/2014/main" id="{7C595E1C-0763-36E8-B2B4-0888A7D94A93}"/>
              </a:ext>
            </a:extLst>
          </p:cNvPr>
          <p:cNvSpPr txBox="1"/>
          <p:nvPr/>
        </p:nvSpPr>
        <p:spPr>
          <a:xfrm>
            <a:off x="365707" y="76386"/>
            <a:ext cx="9617631" cy="584775"/>
          </a:xfrm>
          <a:prstGeom prst="rect">
            <a:avLst/>
          </a:prstGeom>
          <a:noFill/>
        </p:spPr>
        <p:txBody>
          <a:bodyPr wrap="square" rtlCol="0">
            <a:spAutoFit/>
          </a:bodyPr>
          <a:lstStyle/>
          <a:p>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4. </a:t>
            </a:r>
            <a:r>
              <a:rPr lang="en-US" sz="3200" b="1">
                <a:solidFill>
                  <a:srgbClr val="FF0000"/>
                </a:solidFill>
                <a:latin typeface="+mj-lt"/>
                <a:cs typeface="Times New Roman" panose="02020603050405020304" pitchFamily="18" charset="0"/>
              </a:rPr>
              <a:t>Phương pháp nghiên cứu hóa học</a:t>
            </a:r>
          </a:p>
        </p:txBody>
      </p:sp>
      <p:sp>
        <p:nvSpPr>
          <p:cNvPr id="33" name="TextBox 32">
            <a:extLst>
              <a:ext uri="{FF2B5EF4-FFF2-40B4-BE49-F238E27FC236}">
                <a16:creationId xmlns="" xmlns:a16="http://schemas.microsoft.com/office/drawing/2014/main" id="{2F8903BA-F4EE-C775-C1EA-818AC2DA62E3}"/>
              </a:ext>
            </a:extLst>
          </p:cNvPr>
          <p:cNvSpPr txBox="1"/>
          <p:nvPr/>
        </p:nvSpPr>
        <p:spPr>
          <a:xfrm>
            <a:off x="568907" y="724824"/>
            <a:ext cx="9617631" cy="584775"/>
          </a:xfrm>
          <a:prstGeom prst="rect">
            <a:avLst/>
          </a:prstGeom>
          <a:noFill/>
        </p:spPr>
        <p:txBody>
          <a:bodyPr wrap="square" rtlCol="0">
            <a:spAutoFit/>
          </a:bodyPr>
          <a:lstStyle/>
          <a:p>
            <a:r>
              <a:rPr lang="vi-VN" sz="3200" b="1">
                <a:solidFill>
                  <a:srgbClr val="FF0000"/>
                </a:solidFill>
                <a:cs typeface="Times New Roman" panose="02020603050405020304" pitchFamily="18" charset="0"/>
              </a:rPr>
              <a:t>T</a:t>
            </a:r>
            <a:r>
              <a:rPr lang="en-US" sz="3200" b="1">
                <a:solidFill>
                  <a:srgbClr val="FF0000"/>
                </a:solidFill>
                <a:cs typeface="Times New Roman" panose="02020603050405020304" pitchFamily="18" charset="0"/>
              </a:rPr>
              <a:t>ìm hiểu </a:t>
            </a:r>
            <a:r>
              <a:rPr lang="vi-VN" sz="3200" b="1">
                <a:solidFill>
                  <a:srgbClr val="FF0000"/>
                </a:solidFill>
                <a:cs typeface="Times New Roman" panose="02020603050405020304" pitchFamily="18" charset="0"/>
              </a:rPr>
              <a:t>phương pháp </a:t>
            </a:r>
            <a:r>
              <a:rPr lang="en-US" sz="3200" b="1">
                <a:solidFill>
                  <a:srgbClr val="FF0000"/>
                </a:solidFill>
                <a:latin typeface="+mj-lt"/>
                <a:cs typeface="Times New Roman" panose="02020603050405020304" pitchFamily="18" charset="0"/>
              </a:rPr>
              <a:t>nghiên cứu </a:t>
            </a:r>
            <a:r>
              <a:rPr lang="en-US" sz="3200" b="1">
                <a:solidFill>
                  <a:srgbClr val="FF0000"/>
                </a:solidFill>
                <a:cs typeface="Times New Roman" panose="02020603050405020304" pitchFamily="18" charset="0"/>
              </a:rPr>
              <a:t>hóa học</a:t>
            </a:r>
          </a:p>
        </p:txBody>
      </p:sp>
      <p:sp>
        <p:nvSpPr>
          <p:cNvPr id="34" name="TextBox 33">
            <a:extLst>
              <a:ext uri="{FF2B5EF4-FFF2-40B4-BE49-F238E27FC236}">
                <a16:creationId xmlns="" xmlns:a16="http://schemas.microsoft.com/office/drawing/2014/main" id="{962110E2-4766-06C1-C9BC-3A84185B1160}"/>
              </a:ext>
            </a:extLst>
          </p:cNvPr>
          <p:cNvSpPr txBox="1"/>
          <p:nvPr/>
        </p:nvSpPr>
        <p:spPr>
          <a:xfrm>
            <a:off x="265893" y="3008312"/>
            <a:ext cx="11660217"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a:solidFill>
                  <a:srgbClr val="000000"/>
                </a:solidFill>
                <a:latin typeface="Arial"/>
              </a:rPr>
              <a:t>H</a:t>
            </a:r>
            <a:r>
              <a:rPr kumimoji="0" lang="vi-VN" sz="2400" b="0" i="0" u="none" strike="noStrike" kern="1200" cap="none" spc="0" normalizeH="0" baseline="0" noProof="0">
                <a:ln>
                  <a:noFill/>
                </a:ln>
                <a:solidFill>
                  <a:srgbClr val="000000"/>
                </a:solidFill>
                <a:effectLst/>
                <a:uLnTx/>
                <a:uFillTx/>
                <a:latin typeface="Arial"/>
                <a:ea typeface="+mn-ea"/>
                <a:cs typeface="+mn-cs"/>
              </a:rPr>
              <a:t>óa học là một ngành khoa học thuộc lĩnh vực khoa học tự nhiên</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kết hợp chặt chẽ giữa lí thuyết và thực nghiệm</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Hóa học và được gọi là </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khoa học trung tâm</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vì nó là cầu nối giữa các ngành khoa học tự nhiên khác như </a:t>
            </a:r>
            <a:r>
              <a:rPr lang="en-US" sz="2400">
                <a:solidFill>
                  <a:srgbClr val="000000"/>
                </a:solidFill>
                <a:latin typeface="Arial"/>
              </a:rPr>
              <a:t>v</a:t>
            </a:r>
            <a:r>
              <a:rPr kumimoji="0" lang="vi-VN" sz="2400" b="0" i="0" u="none" strike="noStrike" kern="1200" cap="none" spc="0" normalizeH="0" baseline="0" noProof="0">
                <a:ln>
                  <a:noFill/>
                </a:ln>
                <a:solidFill>
                  <a:srgbClr val="000000"/>
                </a:solidFill>
                <a:effectLst/>
                <a:uLnTx/>
                <a:uFillTx/>
                <a:latin typeface="Arial"/>
                <a:ea typeface="+mn-ea"/>
                <a:cs typeface="+mn-cs"/>
              </a:rPr>
              <a:t>ật l</a:t>
            </a:r>
            <a:r>
              <a:rPr lang="en-US" sz="2400">
                <a:solidFill>
                  <a:srgbClr val="000000"/>
                </a:solidFill>
                <a:latin typeface="Arial"/>
              </a:rPr>
              <a:t>í,</a:t>
            </a:r>
            <a:r>
              <a:rPr kumimoji="0" lang="vi-VN" sz="2400" b="0" i="0" u="none" strike="noStrike" kern="1200" cap="none" spc="0" normalizeH="0" baseline="0" noProof="0">
                <a:ln>
                  <a:noFill/>
                </a:ln>
                <a:solidFill>
                  <a:srgbClr val="000000"/>
                </a:solidFill>
                <a:effectLst/>
                <a:uLnTx/>
                <a:uFillTx/>
                <a:latin typeface="Arial"/>
                <a:ea typeface="+mn-ea"/>
                <a:cs typeface="+mn-cs"/>
              </a:rPr>
              <a:t> địa chất và sinh học</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T</a:t>
            </a:r>
            <a:r>
              <a:rPr kumimoji="0" lang="vi-VN" sz="2400" b="0" i="0" u="none" strike="noStrike" kern="1200" cap="none" spc="0" normalizeH="0" baseline="0" noProof="0">
                <a:ln>
                  <a:noFill/>
                </a:ln>
                <a:solidFill>
                  <a:srgbClr val="000000"/>
                </a:solidFill>
                <a:effectLst/>
                <a:uLnTx/>
                <a:uFillTx/>
                <a:latin typeface="Arial"/>
                <a:ea typeface="+mn-ea"/>
                <a:cs typeface="+mn-cs"/>
              </a:rPr>
              <a:t>heo truyền thống hóa học được chia thành 5 chuyên ngành chính</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bao gồm</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hóa</a:t>
            </a:r>
            <a:r>
              <a:rPr kumimoji="0" lang="vi-VN" sz="2400" b="0" i="0" u="none" strike="noStrike" kern="1200" cap="none" spc="0" normalizeH="0" baseline="0" noProof="0">
                <a:ln>
                  <a:noFill/>
                </a:ln>
                <a:solidFill>
                  <a:srgbClr val="000000"/>
                </a:solidFill>
                <a:effectLst/>
                <a:uLnTx/>
                <a:uFillTx/>
                <a:latin typeface="Arial"/>
                <a:ea typeface="+mn-ea"/>
                <a:cs typeface="+mn-cs"/>
              </a:rPr>
              <a:t> l</a:t>
            </a:r>
            <a:r>
              <a:rPr lang="en-US" sz="2400">
                <a:solidFill>
                  <a:srgbClr val="000000"/>
                </a:solidFill>
                <a:latin typeface="Arial"/>
              </a:rPr>
              <a:t>í</a:t>
            </a:r>
            <a:r>
              <a:rPr kumimoji="0" lang="vi-VN" sz="2400" b="0" i="0" u="none" strike="noStrike" kern="1200" cap="none" spc="0" normalizeH="0" baseline="0" noProof="0">
                <a:ln>
                  <a:noFill/>
                </a:ln>
                <a:solidFill>
                  <a:srgbClr val="000000"/>
                </a:solidFill>
                <a:effectLst/>
                <a:uLnTx/>
                <a:uFillTx/>
                <a:latin typeface="Arial"/>
                <a:ea typeface="+mn-ea"/>
                <a:cs typeface="+mn-cs"/>
              </a:rPr>
              <a:t> thuyết và </a:t>
            </a:r>
            <a:r>
              <a:rPr kumimoji="0" lang="en-US" sz="2400" b="0" i="0" u="none" strike="noStrike" kern="1200" cap="none" spc="0" normalizeH="0" baseline="0" noProof="0">
                <a:ln>
                  <a:noFill/>
                </a:ln>
                <a:solidFill>
                  <a:srgbClr val="000000"/>
                </a:solidFill>
                <a:effectLst/>
                <a:uLnTx/>
                <a:uFillTx/>
                <a:latin typeface="Arial"/>
                <a:ea typeface="+mn-ea"/>
                <a:cs typeface="+mn-cs"/>
              </a:rPr>
              <a:t>hóa</a:t>
            </a:r>
            <a:r>
              <a:rPr kumimoji="0" lang="vi-VN" sz="2400" b="0" i="0" u="none" strike="noStrike" kern="1200" cap="none" spc="0" normalizeH="0" baseline="0" noProof="0">
                <a:ln>
                  <a:noFill/>
                </a:ln>
                <a:solidFill>
                  <a:srgbClr val="000000"/>
                </a:solidFill>
                <a:effectLst/>
                <a:uLnTx/>
                <a:uFillTx/>
                <a:latin typeface="Arial"/>
                <a:ea typeface="+mn-ea"/>
                <a:cs typeface="+mn-cs"/>
              </a:rPr>
              <a:t> l</a:t>
            </a:r>
            <a:r>
              <a:rPr lang="en-US" sz="2400">
                <a:solidFill>
                  <a:srgbClr val="000000"/>
                </a:solidFill>
                <a:latin typeface="Arial"/>
              </a:rPr>
              <a:t>í,</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hóa </a:t>
            </a:r>
            <a:r>
              <a:rPr kumimoji="0" lang="vi-VN" sz="2400" b="0" i="0" u="none" strike="noStrike" kern="1200" cap="none" spc="0" normalizeH="0" baseline="0" noProof="0">
                <a:ln>
                  <a:noFill/>
                </a:ln>
                <a:solidFill>
                  <a:srgbClr val="000000"/>
                </a:solidFill>
                <a:effectLst/>
                <a:uLnTx/>
                <a:uFillTx/>
                <a:latin typeface="Arial"/>
                <a:ea typeface="+mn-ea"/>
                <a:cs typeface="+mn-cs"/>
              </a:rPr>
              <a:t>vô cơ</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hóa</a:t>
            </a:r>
            <a:r>
              <a:rPr kumimoji="0" lang="vi-VN" sz="2400" b="0" i="0" u="none" strike="noStrike" kern="1200" cap="none" spc="0" normalizeH="0" baseline="0" noProof="0">
                <a:ln>
                  <a:noFill/>
                </a:ln>
                <a:solidFill>
                  <a:srgbClr val="000000"/>
                </a:solidFill>
                <a:effectLst/>
                <a:uLnTx/>
                <a:uFillTx/>
                <a:latin typeface="Arial"/>
                <a:ea typeface="+mn-ea"/>
                <a:cs typeface="+mn-cs"/>
              </a:rPr>
              <a:t> hữu cơ</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hóa</a:t>
            </a:r>
            <a:r>
              <a:rPr kumimoji="0" lang="vi-VN" sz="2400" b="0" i="0" u="none" strike="noStrike" kern="1200" cap="none" spc="0" normalizeH="0" baseline="0" noProof="0">
                <a:ln>
                  <a:noFill/>
                </a:ln>
                <a:solidFill>
                  <a:srgbClr val="000000"/>
                </a:solidFill>
                <a:effectLst/>
                <a:uLnTx/>
                <a:uFillTx/>
                <a:latin typeface="Arial"/>
                <a:ea typeface="+mn-ea"/>
                <a:cs typeface="+mn-cs"/>
              </a:rPr>
              <a:t> phân tích</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hóa sinh.</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142942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 xmlns:a16="http://schemas.microsoft.com/office/drawing/2014/main" id="{69C01B56-DA3A-41A9-AE57-D9F13F2E198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22085" y="-49892"/>
            <a:ext cx="3468041" cy="3468041"/>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0" y="3478178"/>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5" name="bang d">
            <a:extLst>
              <a:ext uri="{FF2B5EF4-FFF2-40B4-BE49-F238E27FC236}">
                <a16:creationId xmlns="" xmlns:a16="http://schemas.microsoft.com/office/drawing/2014/main" id="{D0E6AFB4-275F-4728-9A13-27E00F9EA3A2}"/>
              </a:ext>
            </a:extLst>
          </p:cNvPr>
          <p:cNvSpPr/>
          <p:nvPr/>
        </p:nvSpPr>
        <p:spPr>
          <a:xfrm flipH="1">
            <a:off x="775112" y="3538212"/>
            <a:ext cx="10561983" cy="226784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75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cau hoi d">
            <a:extLst>
              <a:ext uri="{FF2B5EF4-FFF2-40B4-BE49-F238E27FC236}">
                <a16:creationId xmlns="" xmlns:a16="http://schemas.microsoft.com/office/drawing/2014/main" id="{9897B1B9-EB78-41AF-AC33-1E8F7714B11F}"/>
              </a:ext>
            </a:extLst>
          </p:cNvPr>
          <p:cNvSpPr txBox="1"/>
          <p:nvPr/>
        </p:nvSpPr>
        <p:spPr>
          <a:xfrm>
            <a:off x="1788601" y="4035381"/>
            <a:ext cx="8865704" cy="1708160"/>
          </a:xfrm>
          <a:prstGeom prst="rect">
            <a:avLst/>
          </a:prstGeom>
          <a:noFill/>
        </p:spPr>
        <p:txBody>
          <a:bodyPr wrap="square" rtlCol="0">
            <a:spAutoFit/>
          </a:bodyPr>
          <a:lstStyle/>
          <a:p>
            <a:pPr lvl="0" algn="ctr">
              <a:lnSpc>
                <a:spcPct val="250000"/>
              </a:lnSpc>
              <a:defRPr/>
            </a:pPr>
            <a:r>
              <a:rPr lang="en-US" sz="4200" b="1">
                <a:solidFill>
                  <a:prstClr val="white"/>
                </a:solidFill>
                <a:latin typeface="Arial" panose="020B0604020202020204" pitchFamily="34" charset="0"/>
                <a:cs typeface="Arial" panose="020B0604020202020204" pitchFamily="34" charset="0"/>
              </a:rPr>
              <a:t>TRÒ CHƠI: AI LÀ TRIỆU PHÚ</a:t>
            </a:r>
          </a:p>
        </p:txBody>
      </p:sp>
    </p:spTree>
    <p:extLst>
      <p:ext uri="{BB962C8B-B14F-4D97-AF65-F5344CB8AC3E}">
        <p14:creationId xmlns:p14="http://schemas.microsoft.com/office/powerpoint/2010/main" val="12936921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a:extLst>
              <a:ext uri="{FF2B5EF4-FFF2-40B4-BE49-F238E27FC236}">
                <a16:creationId xmlns=""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322085" y="-49892"/>
            <a:ext cx="3468041" cy="3468041"/>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2F7D700C-B032-496C-9680-57633EB31182}"/>
              </a:ext>
            </a:extLst>
          </p:cNvPr>
          <p:cNvCxnSpPr/>
          <p:nvPr/>
        </p:nvCxnSpPr>
        <p:spPr>
          <a:xfrm>
            <a:off x="0" y="5397218"/>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0" y="4194709"/>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 xmlns:a16="http://schemas.microsoft.com/office/drawing/2014/main" id="{2254BD6F-C222-4EBF-A18A-FDA724EC8AEA}"/>
              </a:ext>
            </a:extLst>
          </p:cNvPr>
          <p:cNvSpPr/>
          <p:nvPr/>
        </p:nvSpPr>
        <p:spPr>
          <a:xfrm flipH="1">
            <a:off x="659906" y="3584278"/>
            <a:ext cx="10872191"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23">
            <a:extLst>
              <a:ext uri="{FF2B5EF4-FFF2-40B4-BE49-F238E27FC236}">
                <a16:creationId xmlns="" xmlns:a16="http://schemas.microsoft.com/office/drawing/2014/main" id="{4605F6AC-8356-4661-B6A4-309609CF4CCF}"/>
              </a:ext>
            </a:extLst>
          </p:cNvPr>
          <p:cNvSpPr txBox="1"/>
          <p:nvPr/>
        </p:nvSpPr>
        <p:spPr>
          <a:xfrm>
            <a:off x="1384918" y="3616548"/>
            <a:ext cx="938369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alibri"/>
                <a:ea typeface="+mn-ea"/>
                <a:cs typeface="+mn-cs"/>
              </a:rPr>
              <a:t>Câu 1. </a:t>
            </a:r>
            <a:r>
              <a:rPr kumimoji="0" lang="en-US" sz="2400" b="1" i="0" u="none" strike="noStrike" kern="1200" cap="none" spc="0" normalizeH="0" baseline="0" noProof="0">
                <a:ln>
                  <a:noFill/>
                </a:ln>
                <a:solidFill>
                  <a:prstClr val="black"/>
                </a:solidFill>
                <a:effectLst/>
                <a:uLnTx/>
                <a:uFillTx/>
                <a:latin typeface="Calibri"/>
                <a:ea typeface="+mn-ea"/>
                <a:cs typeface="+mn-cs"/>
              </a:rPr>
              <a:t>Trong các chất sau: Cu, O</a:t>
            </a:r>
            <a:r>
              <a:rPr kumimoji="0" lang="en-US" sz="2400" b="1" i="0" u="none" strike="noStrike" kern="1200" cap="none" spc="0" normalizeH="0" baseline="-25000" noProof="0">
                <a:ln>
                  <a:noFill/>
                </a:ln>
                <a:solidFill>
                  <a:prstClr val="black"/>
                </a:solidFill>
                <a:effectLst/>
                <a:uLnTx/>
                <a:uFillTx/>
                <a:latin typeface="Calibri"/>
                <a:ea typeface="+mn-ea"/>
                <a:cs typeface="+mn-cs"/>
              </a:rPr>
              <a:t>2</a:t>
            </a:r>
            <a:r>
              <a:rPr kumimoji="0" lang="en-US" sz="2400" b="1" i="0" u="none" strike="noStrike" kern="1200" cap="none" spc="0" normalizeH="0" baseline="0" noProof="0">
                <a:ln>
                  <a:noFill/>
                </a:ln>
                <a:solidFill>
                  <a:prstClr val="black"/>
                </a:solidFill>
                <a:effectLst/>
                <a:uLnTx/>
                <a:uFillTx/>
                <a:latin typeface="Calibri"/>
                <a:ea typeface="+mn-ea"/>
                <a:cs typeface="+mn-cs"/>
              </a:rPr>
              <a:t>, N</a:t>
            </a:r>
            <a:r>
              <a:rPr kumimoji="0" lang="en-US" sz="2400" b="1" i="0" u="none" strike="noStrike" kern="1200" cap="none" spc="0" normalizeH="0" baseline="-25000" noProof="0">
                <a:ln>
                  <a:noFill/>
                </a:ln>
                <a:solidFill>
                  <a:prstClr val="black"/>
                </a:solidFill>
                <a:effectLst/>
                <a:uLnTx/>
                <a:uFillTx/>
                <a:latin typeface="Calibri"/>
                <a:ea typeface="+mn-ea"/>
                <a:cs typeface="+mn-cs"/>
              </a:rPr>
              <a:t>2</a:t>
            </a:r>
            <a:r>
              <a:rPr kumimoji="0" lang="en-US" sz="2400" b="1" i="0" u="none" strike="noStrike" kern="1200" cap="none" spc="0" normalizeH="0" baseline="0" noProof="0">
                <a:ln>
                  <a:noFill/>
                </a:ln>
                <a:solidFill>
                  <a:prstClr val="black"/>
                </a:solidFill>
                <a:effectLst/>
                <a:uLnTx/>
                <a:uFillTx/>
                <a:latin typeface="Calibri"/>
                <a:ea typeface="+mn-ea"/>
                <a:cs typeface="+mn-cs"/>
              </a:rPr>
              <a:t>, HCl, Al, H</a:t>
            </a:r>
            <a:r>
              <a:rPr kumimoji="0" lang="en-US" sz="2400" b="1" i="0" u="none" strike="noStrike" kern="1200" cap="none" spc="0" normalizeH="0" baseline="-25000" noProof="0">
                <a:ln>
                  <a:noFill/>
                </a:ln>
                <a:solidFill>
                  <a:prstClr val="black"/>
                </a:solidFill>
                <a:effectLst/>
                <a:uLnTx/>
                <a:uFillTx/>
                <a:latin typeface="Calibri"/>
                <a:ea typeface="+mn-ea"/>
                <a:cs typeface="+mn-cs"/>
              </a:rPr>
              <a:t>2</a:t>
            </a:r>
            <a:r>
              <a:rPr kumimoji="0" lang="en-US" sz="2400" b="1" i="0" u="none" strike="noStrike" kern="1200" cap="none" spc="0" normalizeH="0" baseline="0" noProof="0">
                <a:ln>
                  <a:noFill/>
                </a:ln>
                <a:solidFill>
                  <a:prstClr val="black"/>
                </a:solidFill>
                <a:effectLst/>
                <a:uLnTx/>
                <a:uFillTx/>
                <a:latin typeface="Calibri"/>
                <a:ea typeface="+mn-ea"/>
                <a:cs typeface="+mn-cs"/>
              </a:rPr>
              <a:t>SO</a:t>
            </a:r>
            <a:r>
              <a:rPr kumimoji="0" lang="en-US" sz="2400" b="1" i="0" u="none" strike="noStrike" kern="1200" cap="none" spc="0" normalizeH="0" baseline="-25000" noProof="0">
                <a:ln>
                  <a:noFill/>
                </a:ln>
                <a:solidFill>
                  <a:prstClr val="black"/>
                </a:solidFill>
                <a:effectLst/>
                <a:uLnTx/>
                <a:uFillTx/>
                <a:latin typeface="Calibri"/>
                <a:ea typeface="+mn-ea"/>
                <a:cs typeface="+mn-cs"/>
              </a:rPr>
              <a:t>4</a:t>
            </a:r>
            <a:r>
              <a:rPr kumimoji="0" lang="en-US" sz="2400" b="1" i="0" u="none" strike="noStrike" kern="1200" cap="none" spc="0" normalizeH="0" baseline="0" noProof="0">
                <a:ln>
                  <a:noFill/>
                </a:ln>
                <a:solidFill>
                  <a:prstClr val="black"/>
                </a:solidFill>
                <a:effectLst/>
                <a:uLnTx/>
                <a:uFillTx/>
                <a:latin typeface="Calibri"/>
                <a:ea typeface="+mn-ea"/>
                <a:cs typeface="+mn-cs"/>
              </a:rPr>
              <a:t>, có bao nhiêu chất là đơn chất?</a:t>
            </a:r>
          </a:p>
        </p:txBody>
      </p:sp>
      <p:sp>
        <p:nvSpPr>
          <p:cNvPr id="15" name="bang a">
            <a:extLst>
              <a:ext uri="{FF2B5EF4-FFF2-40B4-BE49-F238E27FC236}">
                <a16:creationId xmlns="" xmlns:a16="http://schemas.microsoft.com/office/drawing/2014/main" id="{D0E6AFB4-275F-4728-9A13-27E00F9EA3A2}"/>
              </a:ext>
            </a:extLst>
          </p:cNvPr>
          <p:cNvSpPr/>
          <p:nvPr/>
        </p:nvSpPr>
        <p:spPr>
          <a:xfrm flipH="1">
            <a:off x="806332"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16" name="bang c">
            <a:extLst>
              <a:ext uri="{FF2B5EF4-FFF2-40B4-BE49-F238E27FC236}">
                <a16:creationId xmlns="" xmlns:a16="http://schemas.microsoft.com/office/drawing/2014/main" id="{CA2E0476-BE10-4768-BE1B-A9C0072703C2}"/>
              </a:ext>
            </a:extLst>
          </p:cNvPr>
          <p:cNvSpPr/>
          <p:nvPr/>
        </p:nvSpPr>
        <p:spPr>
          <a:xfrm flipH="1">
            <a:off x="806332"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25" name="dap an a">
            <a:extLst>
              <a:ext uri="{FF2B5EF4-FFF2-40B4-BE49-F238E27FC236}">
                <a16:creationId xmlns="" xmlns:a16="http://schemas.microsoft.com/office/drawing/2014/main" id="{9897B1B9-EB78-41AF-AC33-1E8F7714B11F}"/>
              </a:ext>
            </a:extLst>
          </p:cNvPr>
          <p:cNvSpPr txBox="1"/>
          <p:nvPr/>
        </p:nvSpPr>
        <p:spPr>
          <a:xfrm>
            <a:off x="1106009" y="5197163"/>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A. 4</a:t>
            </a:r>
          </a:p>
        </p:txBody>
      </p:sp>
      <p:sp>
        <p:nvSpPr>
          <p:cNvPr id="27" name="dap an c">
            <a:extLst>
              <a:ext uri="{FF2B5EF4-FFF2-40B4-BE49-F238E27FC236}">
                <a16:creationId xmlns="" xmlns:a16="http://schemas.microsoft.com/office/drawing/2014/main" id="{D96707EC-5A82-4050-B897-6DBAB63AC957}"/>
              </a:ext>
            </a:extLst>
          </p:cNvPr>
          <p:cNvSpPr txBox="1"/>
          <p:nvPr/>
        </p:nvSpPr>
        <p:spPr>
          <a:xfrm>
            <a:off x="1106009" y="6060425"/>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C. 3</a:t>
            </a:r>
          </a:p>
        </p:txBody>
      </p:sp>
      <p:sp>
        <p:nvSpPr>
          <p:cNvPr id="31" name="bang b">
            <a:extLst>
              <a:ext uri="{FF2B5EF4-FFF2-40B4-BE49-F238E27FC236}">
                <a16:creationId xmlns="" xmlns:a16="http://schemas.microsoft.com/office/drawing/2014/main" id="{8DD63B39-09F3-4F04-83CD-408FC7619A90}"/>
              </a:ext>
            </a:extLst>
          </p:cNvPr>
          <p:cNvSpPr/>
          <p:nvPr/>
        </p:nvSpPr>
        <p:spPr>
          <a:xfrm flipH="1">
            <a:off x="6135896"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32" name="bang d">
            <a:extLst>
              <a:ext uri="{FF2B5EF4-FFF2-40B4-BE49-F238E27FC236}">
                <a16:creationId xmlns="" xmlns:a16="http://schemas.microsoft.com/office/drawing/2014/main" id="{A6F11D1C-4D08-4BAF-9A3D-4AC673B9036B}"/>
              </a:ext>
            </a:extLst>
          </p:cNvPr>
          <p:cNvSpPr/>
          <p:nvPr/>
        </p:nvSpPr>
        <p:spPr>
          <a:xfrm flipH="1">
            <a:off x="6135896"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33" name="dap an b">
            <a:extLst>
              <a:ext uri="{FF2B5EF4-FFF2-40B4-BE49-F238E27FC236}">
                <a16:creationId xmlns="" xmlns:a16="http://schemas.microsoft.com/office/drawing/2014/main" id="{9B5DABB8-849A-4D2D-930C-9CA07BFC5BDE}"/>
              </a:ext>
            </a:extLst>
          </p:cNvPr>
          <p:cNvSpPr txBox="1"/>
          <p:nvPr/>
        </p:nvSpPr>
        <p:spPr>
          <a:xfrm>
            <a:off x="6435572" y="5197163"/>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B. 2</a:t>
            </a:r>
          </a:p>
        </p:txBody>
      </p:sp>
      <p:sp>
        <p:nvSpPr>
          <p:cNvPr id="34" name="dap an d">
            <a:extLst>
              <a:ext uri="{FF2B5EF4-FFF2-40B4-BE49-F238E27FC236}">
                <a16:creationId xmlns="" xmlns:a16="http://schemas.microsoft.com/office/drawing/2014/main" id="{42A746A3-96B8-42A5-8EFA-A104DB6B2F69}"/>
              </a:ext>
            </a:extLst>
          </p:cNvPr>
          <p:cNvSpPr txBox="1"/>
          <p:nvPr/>
        </p:nvSpPr>
        <p:spPr>
          <a:xfrm>
            <a:off x="6435572" y="6060425"/>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D. 5</a:t>
            </a:r>
          </a:p>
        </p:txBody>
      </p:sp>
      <p:pic>
        <p:nvPicPr>
          <p:cNvPr id="38" name="Question">
            <a:hlinkClick r:id="" action="ppaction://media"/>
            <a:extLst>
              <a:ext uri="{FF2B5EF4-FFF2-40B4-BE49-F238E27FC236}">
                <a16:creationId xmlns=""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1"/>
            <a:ext cx="487363" cy="487363"/>
          </a:xfrm>
          <a:prstGeom prst="rect">
            <a:avLst/>
          </a:prstGeom>
        </p:spPr>
      </p:pic>
      <p:pic>
        <p:nvPicPr>
          <p:cNvPr id="39" name="Final Answer">
            <a:hlinkClick r:id="" action="ppaction://media"/>
            <a:extLst>
              <a:ext uri="{FF2B5EF4-FFF2-40B4-BE49-F238E27FC236}">
                <a16:creationId xmlns=""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5"/>
            <a:ext cx="487363" cy="487363"/>
          </a:xfrm>
          <a:prstGeom prst="rect">
            <a:avLst/>
          </a:prstGeom>
        </p:spPr>
      </p:pic>
      <p:pic>
        <p:nvPicPr>
          <p:cNvPr id="40" name="Win">
            <a:hlinkClick r:id="" action="ppaction://media"/>
            <a:extLst>
              <a:ext uri="{FF2B5EF4-FFF2-40B4-BE49-F238E27FC236}">
                <a16:creationId xmlns=""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7"/>
            <a:ext cx="487363" cy="487363"/>
          </a:xfrm>
          <a:prstGeom prst="rect">
            <a:avLst/>
          </a:prstGeom>
        </p:spPr>
      </p:pic>
      <p:pic>
        <p:nvPicPr>
          <p:cNvPr id="41" name="Lose">
            <a:hlinkClick r:id="" action="ppaction://media"/>
            <a:extLst>
              <a:ext uri="{FF2B5EF4-FFF2-40B4-BE49-F238E27FC236}">
                <a16:creationId xmlns=""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3"/>
            <a:ext cx="487363" cy="487363"/>
          </a:xfrm>
          <a:prstGeom prst="rect">
            <a:avLst/>
          </a:prstGeom>
        </p:spPr>
      </p:pic>
    </p:spTree>
    <p:extLst>
      <p:ext uri="{BB962C8B-B14F-4D97-AF65-F5344CB8AC3E}">
        <p14:creationId xmlns:p14="http://schemas.microsoft.com/office/powerpoint/2010/main" val="194169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21"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4"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21"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6"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21"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6"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21"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6"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 xmlns:a16="http://schemas.microsoft.com/office/drawing/2014/main" id="{69C01B56-DA3A-41A9-AE57-D9F13F2E1984}"/>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145717" y="109121"/>
            <a:ext cx="1221419" cy="1221418"/>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0" y="440354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2F7D700C-B032-496C-9680-57633EB31182}"/>
              </a:ext>
            </a:extLst>
          </p:cNvPr>
          <p:cNvCxnSpPr/>
          <p:nvPr/>
        </p:nvCxnSpPr>
        <p:spPr>
          <a:xfrm>
            <a:off x="0" y="354028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39895" y="2351842"/>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 xmlns:a16="http://schemas.microsoft.com/office/drawing/2014/main" id="{2254BD6F-C222-4EBF-A18A-FDA724EC8AEA}"/>
              </a:ext>
            </a:extLst>
          </p:cNvPr>
          <p:cNvSpPr/>
          <p:nvPr/>
        </p:nvSpPr>
        <p:spPr>
          <a:xfrm flipH="1">
            <a:off x="659906" y="1286731"/>
            <a:ext cx="10872191" cy="169254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bg2">
              <a:lumMod val="9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 xmlns:a16="http://schemas.microsoft.com/office/drawing/2014/main" id="{4605F6AC-8356-4661-B6A4-309609CF4CCF}"/>
              </a:ext>
            </a:extLst>
          </p:cNvPr>
          <p:cNvSpPr txBox="1"/>
          <p:nvPr/>
        </p:nvSpPr>
        <p:spPr>
          <a:xfrm>
            <a:off x="1259256" y="1271543"/>
            <a:ext cx="1014717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alibri" panose="020F0502020204030204"/>
                <a:ea typeface="+mn-ea"/>
                <a:cs typeface="+mn-cs"/>
              </a:rPr>
              <a:t>Câu 2 . </a:t>
            </a: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Có bao nhiêu hiện tượng hóa học trong các hiện tượng sau ?</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Thanh sắt nung nóng, dát mỏng và uốn cong được.</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Dẫn khí carbon dioxide vào nước vôi trong, làm nước vôi trong vẩn đục.</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Nhựa đường nấu ở nhiệt độ cao bị nóng chảy.</a:t>
            </a:r>
          </a:p>
        </p:txBody>
      </p:sp>
      <p:sp>
        <p:nvSpPr>
          <p:cNvPr id="31" name="bang a">
            <a:extLst>
              <a:ext uri="{FF2B5EF4-FFF2-40B4-BE49-F238E27FC236}">
                <a16:creationId xmlns="" xmlns:a16="http://schemas.microsoft.com/office/drawing/2014/main" id="{8DD63B39-09F3-4F04-83CD-408FC7619A90}"/>
              </a:ext>
            </a:extLst>
          </p:cNvPr>
          <p:cNvSpPr/>
          <p:nvPr/>
        </p:nvSpPr>
        <p:spPr>
          <a:xfrm flipH="1">
            <a:off x="806332" y="3238026"/>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2" name="bang c">
            <a:extLst>
              <a:ext uri="{FF2B5EF4-FFF2-40B4-BE49-F238E27FC236}">
                <a16:creationId xmlns="" xmlns:a16="http://schemas.microsoft.com/office/drawing/2014/main" id="{A6F11D1C-4D08-4BAF-9A3D-4AC673B9036B}"/>
              </a:ext>
            </a:extLst>
          </p:cNvPr>
          <p:cNvSpPr/>
          <p:nvPr/>
        </p:nvSpPr>
        <p:spPr>
          <a:xfrm flipH="1">
            <a:off x="806332" y="4101288"/>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3" name="cau hoi a">
            <a:extLst>
              <a:ext uri="{FF2B5EF4-FFF2-40B4-BE49-F238E27FC236}">
                <a16:creationId xmlns="" xmlns:a16="http://schemas.microsoft.com/office/drawing/2014/main" id="{9B5DABB8-849A-4D2D-930C-9CA07BFC5BDE}"/>
              </a:ext>
            </a:extLst>
          </p:cNvPr>
          <p:cNvSpPr txBox="1"/>
          <p:nvPr/>
        </p:nvSpPr>
        <p:spPr>
          <a:xfrm>
            <a:off x="1106009" y="3340227"/>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A. 0</a:t>
            </a:r>
          </a:p>
        </p:txBody>
      </p:sp>
      <p:sp>
        <p:nvSpPr>
          <p:cNvPr id="34" name="cau hoi c">
            <a:extLst>
              <a:ext uri="{FF2B5EF4-FFF2-40B4-BE49-F238E27FC236}">
                <a16:creationId xmlns="" xmlns:a16="http://schemas.microsoft.com/office/drawing/2014/main" id="{42A746A3-96B8-42A5-8EFA-A104DB6B2F69}"/>
              </a:ext>
            </a:extLst>
          </p:cNvPr>
          <p:cNvSpPr txBox="1"/>
          <p:nvPr/>
        </p:nvSpPr>
        <p:spPr>
          <a:xfrm>
            <a:off x="1185798" y="4203489"/>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B. 3</a:t>
            </a:r>
          </a:p>
        </p:txBody>
      </p:sp>
      <p:pic>
        <p:nvPicPr>
          <p:cNvPr id="38" name="Question">
            <a:hlinkClick r:id="" action="ppaction://media"/>
            <a:extLst>
              <a:ext uri="{FF2B5EF4-FFF2-40B4-BE49-F238E27FC236}">
                <a16:creationId xmlns=""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993076"/>
            <a:ext cx="487363" cy="487363"/>
          </a:xfrm>
          <a:prstGeom prst="rect">
            <a:avLst/>
          </a:prstGeom>
        </p:spPr>
      </p:pic>
      <p:pic>
        <p:nvPicPr>
          <p:cNvPr id="39" name="Final Answer">
            <a:hlinkClick r:id="" action="ppaction://media"/>
            <a:extLst>
              <a:ext uri="{FF2B5EF4-FFF2-40B4-BE49-F238E27FC236}">
                <a16:creationId xmlns=""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378242"/>
            <a:ext cx="487363" cy="487363"/>
          </a:xfrm>
          <a:prstGeom prst="rect">
            <a:avLst/>
          </a:prstGeom>
        </p:spPr>
      </p:pic>
      <p:pic>
        <p:nvPicPr>
          <p:cNvPr id="40" name="Win">
            <a:hlinkClick r:id="" action="ppaction://media"/>
            <a:extLst>
              <a:ext uri="{FF2B5EF4-FFF2-40B4-BE49-F238E27FC236}">
                <a16:creationId xmlns=""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17222"/>
            <a:ext cx="487363" cy="487363"/>
          </a:xfrm>
          <a:prstGeom prst="rect">
            <a:avLst/>
          </a:prstGeom>
        </p:spPr>
      </p:pic>
      <p:pic>
        <p:nvPicPr>
          <p:cNvPr id="41" name="Lose">
            <a:hlinkClick r:id="" action="ppaction://media"/>
            <a:extLst>
              <a:ext uri="{FF2B5EF4-FFF2-40B4-BE49-F238E27FC236}">
                <a16:creationId xmlns=""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773477"/>
            <a:ext cx="487363" cy="487363"/>
          </a:xfrm>
          <a:prstGeom prst="rect">
            <a:avLst/>
          </a:prstGeom>
        </p:spPr>
      </p:pic>
      <p:cxnSp>
        <p:nvCxnSpPr>
          <p:cNvPr id="20" name="Straight Connector 19">
            <a:extLst>
              <a:ext uri="{FF2B5EF4-FFF2-40B4-BE49-F238E27FC236}">
                <a16:creationId xmlns="" xmlns:a16="http://schemas.microsoft.com/office/drawing/2014/main" id="{D5957371-B757-7938-B10A-569C473E8B96}"/>
              </a:ext>
            </a:extLst>
          </p:cNvPr>
          <p:cNvCxnSpPr/>
          <p:nvPr/>
        </p:nvCxnSpPr>
        <p:spPr>
          <a:xfrm>
            <a:off x="153249" y="528639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30" name="bang c">
            <a:extLst>
              <a:ext uri="{FF2B5EF4-FFF2-40B4-BE49-F238E27FC236}">
                <a16:creationId xmlns="" xmlns:a16="http://schemas.microsoft.com/office/drawing/2014/main" id="{13C1187B-A9C1-5A88-31CE-3C4FF03427DD}"/>
              </a:ext>
            </a:extLst>
          </p:cNvPr>
          <p:cNvSpPr/>
          <p:nvPr/>
        </p:nvSpPr>
        <p:spPr>
          <a:xfrm flipH="1">
            <a:off x="959582" y="4984135"/>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cau hoi c">
            <a:extLst>
              <a:ext uri="{FF2B5EF4-FFF2-40B4-BE49-F238E27FC236}">
                <a16:creationId xmlns="" xmlns:a16="http://schemas.microsoft.com/office/drawing/2014/main" id="{E0FFAAD3-A335-EEE5-210F-4703C53CEA70}"/>
              </a:ext>
            </a:extLst>
          </p:cNvPr>
          <p:cNvSpPr txBox="1"/>
          <p:nvPr/>
        </p:nvSpPr>
        <p:spPr>
          <a:xfrm>
            <a:off x="1259257" y="5086336"/>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C. 2</a:t>
            </a:r>
          </a:p>
        </p:txBody>
      </p:sp>
      <p:cxnSp>
        <p:nvCxnSpPr>
          <p:cNvPr id="36" name="Straight Connector 35">
            <a:extLst>
              <a:ext uri="{FF2B5EF4-FFF2-40B4-BE49-F238E27FC236}">
                <a16:creationId xmlns="" xmlns:a16="http://schemas.microsoft.com/office/drawing/2014/main" id="{60D1580C-FF2D-2642-F225-7E790CD595C1}"/>
              </a:ext>
            </a:extLst>
          </p:cNvPr>
          <p:cNvCxnSpPr/>
          <p:nvPr/>
        </p:nvCxnSpPr>
        <p:spPr>
          <a:xfrm>
            <a:off x="153249" y="609096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37" name="bang d">
            <a:extLst>
              <a:ext uri="{FF2B5EF4-FFF2-40B4-BE49-F238E27FC236}">
                <a16:creationId xmlns="" xmlns:a16="http://schemas.microsoft.com/office/drawing/2014/main" id="{58FDC8C2-B9F5-C7AA-710D-B0F3FC8A3683}"/>
              </a:ext>
            </a:extLst>
          </p:cNvPr>
          <p:cNvSpPr/>
          <p:nvPr/>
        </p:nvSpPr>
        <p:spPr>
          <a:xfrm flipH="1">
            <a:off x="886123" y="5745195"/>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42" name="cau hoi d">
            <a:extLst>
              <a:ext uri="{FF2B5EF4-FFF2-40B4-BE49-F238E27FC236}">
                <a16:creationId xmlns="" xmlns:a16="http://schemas.microsoft.com/office/drawing/2014/main" id="{9B8C4BD7-0110-79D8-D822-ADD81955A3AB}"/>
              </a:ext>
            </a:extLst>
          </p:cNvPr>
          <p:cNvSpPr txBox="1"/>
          <p:nvPr/>
        </p:nvSpPr>
        <p:spPr>
          <a:xfrm>
            <a:off x="1259257" y="5846719"/>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D. 1</a:t>
            </a:r>
          </a:p>
        </p:txBody>
      </p:sp>
    </p:spTree>
    <p:extLst>
      <p:ext uri="{BB962C8B-B14F-4D97-AF65-F5344CB8AC3E}">
        <p14:creationId xmlns:p14="http://schemas.microsoft.com/office/powerpoint/2010/main" val="615323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9" presetClass="emph" presetSubtype="0" repeatCount="4000" fill="hold" grpId="2" nodeType="withEffect">
                                  <p:stCondLst>
                                    <p:cond delay="3000"/>
                                  </p:stCondLst>
                                  <p:childTnLst>
                                    <p:animClr clrSpc="rgb" dir="cw">
                                      <p:cBhvr override="childStyle">
                                        <p:cTn id="31" dur="500" fill="hold"/>
                                        <p:tgtEl>
                                          <p:spTgt spid="37"/>
                                        </p:tgtEl>
                                        <p:attrNameLst>
                                          <p:attrName>style.color</p:attrName>
                                        </p:attrNameLst>
                                      </p:cBhvr>
                                      <p:to>
                                        <a:srgbClr val="92D050"/>
                                      </p:to>
                                    </p:animClr>
                                    <p:animClr clrSpc="rgb" dir="cw">
                                      <p:cBhvr>
                                        <p:cTn id="32" dur="500" fill="hold"/>
                                        <p:tgtEl>
                                          <p:spTgt spid="37"/>
                                        </p:tgtEl>
                                        <p:attrNameLst>
                                          <p:attrName>fillcolor</p:attrName>
                                        </p:attrNameLst>
                                      </p:cBhvr>
                                      <p:to>
                                        <a:srgbClr val="92D050"/>
                                      </p:to>
                                    </p:animClr>
                                    <p:set>
                                      <p:cBhvr>
                                        <p:cTn id="33" dur="500" fill="hold"/>
                                        <p:tgtEl>
                                          <p:spTgt spid="37"/>
                                        </p:tgtEl>
                                        <p:attrNameLst>
                                          <p:attrName>fill.type</p:attrName>
                                        </p:attrNameLst>
                                      </p:cBhvr>
                                      <p:to>
                                        <p:strVal val="solid"/>
                                      </p:to>
                                    </p:set>
                                    <p:set>
                                      <p:cBhvr>
                                        <p:cTn id="34" dur="500" fill="hold"/>
                                        <p:tgtEl>
                                          <p:spTgt spid="37"/>
                                        </p:tgtEl>
                                        <p:attrNameLst>
                                          <p:attrName>fill.on</p:attrName>
                                        </p:attrNameLst>
                                      </p:cBhvr>
                                      <p:to>
                                        <p:strVal val="true"/>
                                      </p:to>
                                    </p:set>
                                  </p:childTnLst>
                                </p:cTn>
                              </p:par>
                              <p:par>
                                <p:cTn id="35" presetID="24" presetClass="emph" presetSubtype="0" fill="hold" grpId="3" nodeType="withEffect">
                                  <p:stCondLst>
                                    <p:cond delay="3000"/>
                                  </p:stCondLst>
                                  <p:childTnLst>
                                    <p:animClr clrSpc="hsl" dir="cw">
                                      <p:cBhvr override="childStyle">
                                        <p:cTn id="36" dur="500" fill="hold"/>
                                        <p:tgtEl>
                                          <p:spTgt spid="42"/>
                                        </p:tgtEl>
                                        <p:attrNameLst>
                                          <p:attrName>style.color</p:attrName>
                                        </p:attrNameLst>
                                      </p:cBhvr>
                                      <p:by>
                                        <p:hsl h="0" s="-12549" l="-25098"/>
                                      </p:by>
                                    </p:animClr>
                                    <p:animClr clrSpc="hsl" dir="cw">
                                      <p:cBhvr>
                                        <p:cTn id="37" dur="500" fill="hold"/>
                                        <p:tgtEl>
                                          <p:spTgt spid="42"/>
                                        </p:tgtEl>
                                        <p:attrNameLst>
                                          <p:attrName>fillcolor</p:attrName>
                                        </p:attrNameLst>
                                      </p:cBhvr>
                                      <p:by>
                                        <p:hsl h="0" s="-12549" l="-25098"/>
                                      </p:by>
                                    </p:animClr>
                                    <p:animClr clrSpc="hsl" dir="cw">
                                      <p:cBhvr>
                                        <p:cTn id="38" dur="500" fill="hold"/>
                                        <p:tgtEl>
                                          <p:spTgt spid="42"/>
                                        </p:tgtEl>
                                        <p:attrNameLst>
                                          <p:attrName>stroke.color</p:attrName>
                                        </p:attrNameLst>
                                      </p:cBhvr>
                                      <p:by>
                                        <p:hsl h="0" s="-12549" l="-25098"/>
                                      </p:by>
                                    </p:animClr>
                                    <p:set>
                                      <p:cBhvr>
                                        <p:cTn id="39" dur="500" fill="hold"/>
                                        <p:tgtEl>
                                          <p:spTgt spid="42"/>
                                        </p:tgtEl>
                                        <p:attrNameLst>
                                          <p:attrName>fill.type</p:attrName>
                                        </p:attrNameLst>
                                      </p:cBhvr>
                                      <p:to>
                                        <p:strVal val="solid"/>
                                      </p:to>
                                    </p:set>
                                  </p:childTnLst>
                                </p:cTn>
                              </p:par>
                              <p:par>
                                <p:cTn id="40" presetID="19" presetClass="emph" presetSubtype="0" repeatCount="4000" fill="hold" grpId="3" nodeType="withEffect">
                                  <p:stCondLst>
                                    <p:cond delay="3500"/>
                                  </p:stCondLst>
                                  <p:childTnLst>
                                    <p:animClr clrSpc="rgb" dir="cw">
                                      <p:cBhvr override="childStyle">
                                        <p:cTn id="41" dur="500" fill="hold"/>
                                        <p:tgtEl>
                                          <p:spTgt spid="37"/>
                                        </p:tgtEl>
                                        <p:attrNameLst>
                                          <p:attrName>style.color</p:attrName>
                                        </p:attrNameLst>
                                      </p:cBhvr>
                                      <p:to>
                                        <a:srgbClr val="92D050"/>
                                      </p:to>
                                    </p:animClr>
                                    <p:animClr clrSpc="rgb" dir="cw">
                                      <p:cBhvr>
                                        <p:cTn id="42" dur="500" fill="hold"/>
                                        <p:tgtEl>
                                          <p:spTgt spid="37"/>
                                        </p:tgtEl>
                                        <p:attrNameLst>
                                          <p:attrName>fillcolor</p:attrName>
                                        </p:attrNameLst>
                                      </p:cBhvr>
                                      <p:to>
                                        <a:srgbClr val="92D050"/>
                                      </p:to>
                                    </p:animClr>
                                    <p:set>
                                      <p:cBhvr>
                                        <p:cTn id="43" dur="500" fill="hold"/>
                                        <p:tgtEl>
                                          <p:spTgt spid="37"/>
                                        </p:tgtEl>
                                        <p:attrNameLst>
                                          <p:attrName>fill.type</p:attrName>
                                        </p:attrNameLst>
                                      </p:cBhvr>
                                      <p:to>
                                        <p:strVal val="solid"/>
                                      </p:to>
                                    </p:set>
                                    <p:set>
                                      <p:cBhvr>
                                        <p:cTn id="44" dur="500" fill="hold"/>
                                        <p:tgtEl>
                                          <p:spTgt spid="37"/>
                                        </p:tgtEl>
                                        <p:attrNameLst>
                                          <p:attrName>fill.on</p:attrName>
                                        </p:attrNameLst>
                                      </p:cBhvr>
                                      <p:to>
                                        <p:strVal val="true"/>
                                      </p:to>
                                    </p:set>
                                  </p:childTnLst>
                                </p:cTn>
                              </p:par>
                              <p:par>
                                <p:cTn id="45" presetID="24" presetClass="emph" presetSubtype="0" fill="hold" grpId="4" nodeType="withEffect">
                                  <p:stCondLst>
                                    <p:cond delay="3500"/>
                                  </p:stCondLst>
                                  <p:childTnLst>
                                    <p:animClr clrSpc="hsl" dir="cw">
                                      <p:cBhvr override="childStyle">
                                        <p:cTn id="46" dur="500" fill="hold"/>
                                        <p:tgtEl>
                                          <p:spTgt spid="42"/>
                                        </p:tgtEl>
                                        <p:attrNameLst>
                                          <p:attrName>style.color</p:attrName>
                                        </p:attrNameLst>
                                      </p:cBhvr>
                                      <p:by>
                                        <p:hsl h="0" s="-12549" l="-25098"/>
                                      </p:by>
                                    </p:animClr>
                                    <p:animClr clrSpc="hsl" dir="cw">
                                      <p:cBhvr>
                                        <p:cTn id="47" dur="500" fill="hold"/>
                                        <p:tgtEl>
                                          <p:spTgt spid="42"/>
                                        </p:tgtEl>
                                        <p:attrNameLst>
                                          <p:attrName>fillcolor</p:attrName>
                                        </p:attrNameLst>
                                      </p:cBhvr>
                                      <p:by>
                                        <p:hsl h="0" s="-12549" l="-25098"/>
                                      </p:by>
                                    </p:animClr>
                                    <p:animClr clrSpc="hsl" dir="cw">
                                      <p:cBhvr>
                                        <p:cTn id="48" dur="500" fill="hold"/>
                                        <p:tgtEl>
                                          <p:spTgt spid="42"/>
                                        </p:tgtEl>
                                        <p:attrNameLst>
                                          <p:attrName>stroke.color</p:attrName>
                                        </p:attrNameLst>
                                      </p:cBhvr>
                                      <p:by>
                                        <p:hsl h="0" s="-12549" l="-25098"/>
                                      </p:by>
                                    </p:animClr>
                                    <p:set>
                                      <p:cBhvr>
                                        <p:cTn id="49" dur="500" fill="hold"/>
                                        <p:tgtEl>
                                          <p:spTgt spid="42"/>
                                        </p:tgtEl>
                                        <p:attrNameLst>
                                          <p:attrName>fill.type</p:attrName>
                                        </p:attrNameLst>
                                      </p:cBhvr>
                                      <p:to>
                                        <p:strVal val="solid"/>
                                      </p:to>
                                    </p:set>
                                  </p:childTnLst>
                                </p:cTn>
                              </p:par>
                              <p:par>
                                <p:cTn id="50" presetID="19" presetClass="emph" presetSubtype="0" repeatCount="4000" fill="hold" grpId="4" nodeType="withEffect">
                                  <p:stCondLst>
                                    <p:cond delay="3000"/>
                                  </p:stCondLst>
                                  <p:childTnLst>
                                    <p:animClr clrSpc="rgb" dir="cw">
                                      <p:cBhvr override="childStyle">
                                        <p:cTn id="51" dur="500" fill="hold"/>
                                        <p:tgtEl>
                                          <p:spTgt spid="37"/>
                                        </p:tgtEl>
                                        <p:attrNameLst>
                                          <p:attrName>style.color</p:attrName>
                                        </p:attrNameLst>
                                      </p:cBhvr>
                                      <p:to>
                                        <a:srgbClr val="92D050"/>
                                      </p:to>
                                    </p:animClr>
                                    <p:animClr clrSpc="rgb" dir="cw">
                                      <p:cBhvr>
                                        <p:cTn id="52" dur="500" fill="hold"/>
                                        <p:tgtEl>
                                          <p:spTgt spid="37"/>
                                        </p:tgtEl>
                                        <p:attrNameLst>
                                          <p:attrName>fillcolor</p:attrName>
                                        </p:attrNameLst>
                                      </p:cBhvr>
                                      <p:to>
                                        <a:srgbClr val="92D050"/>
                                      </p:to>
                                    </p:animClr>
                                    <p:set>
                                      <p:cBhvr>
                                        <p:cTn id="53" dur="500" fill="hold"/>
                                        <p:tgtEl>
                                          <p:spTgt spid="37"/>
                                        </p:tgtEl>
                                        <p:attrNameLst>
                                          <p:attrName>fill.type</p:attrName>
                                        </p:attrNameLst>
                                      </p:cBhvr>
                                      <p:to>
                                        <p:strVal val="solid"/>
                                      </p:to>
                                    </p:set>
                                    <p:set>
                                      <p:cBhvr>
                                        <p:cTn id="54" dur="500" fill="hold"/>
                                        <p:tgtEl>
                                          <p:spTgt spid="37"/>
                                        </p:tgtEl>
                                        <p:attrNameLst>
                                          <p:attrName>fill.on</p:attrName>
                                        </p:attrNameLst>
                                      </p:cBhvr>
                                      <p:to>
                                        <p:strVal val="true"/>
                                      </p:to>
                                    </p:set>
                                  </p:childTnLst>
                                </p:cTn>
                              </p:par>
                              <p:par>
                                <p:cTn id="55" presetID="24" presetClass="emph" presetSubtype="0" fill="hold" grpId="5" nodeType="withEffect">
                                  <p:stCondLst>
                                    <p:cond delay="3000"/>
                                  </p:stCondLst>
                                  <p:childTnLst>
                                    <p:animClr clrSpc="hsl" dir="cw">
                                      <p:cBhvr override="childStyle">
                                        <p:cTn id="56" dur="500" fill="hold"/>
                                        <p:tgtEl>
                                          <p:spTgt spid="42"/>
                                        </p:tgtEl>
                                        <p:attrNameLst>
                                          <p:attrName>style.color</p:attrName>
                                        </p:attrNameLst>
                                      </p:cBhvr>
                                      <p:by>
                                        <p:hsl h="0" s="-12549" l="-25098"/>
                                      </p:by>
                                    </p:animClr>
                                    <p:animClr clrSpc="hsl" dir="cw">
                                      <p:cBhvr>
                                        <p:cTn id="57" dur="500" fill="hold"/>
                                        <p:tgtEl>
                                          <p:spTgt spid="42"/>
                                        </p:tgtEl>
                                        <p:attrNameLst>
                                          <p:attrName>fillcolor</p:attrName>
                                        </p:attrNameLst>
                                      </p:cBhvr>
                                      <p:by>
                                        <p:hsl h="0" s="-12549" l="-25098"/>
                                      </p:by>
                                    </p:animClr>
                                    <p:animClr clrSpc="hsl" dir="cw">
                                      <p:cBhvr>
                                        <p:cTn id="58" dur="500" fill="hold"/>
                                        <p:tgtEl>
                                          <p:spTgt spid="42"/>
                                        </p:tgtEl>
                                        <p:attrNameLst>
                                          <p:attrName>stroke.color</p:attrName>
                                        </p:attrNameLst>
                                      </p:cBhvr>
                                      <p:by>
                                        <p:hsl h="0" s="-12549" l="-25098"/>
                                      </p:by>
                                    </p:animClr>
                                    <p:set>
                                      <p:cBhvr>
                                        <p:cTn id="59" dur="500" fill="hold"/>
                                        <p:tgtEl>
                                          <p:spTgt spid="42"/>
                                        </p:tgtEl>
                                        <p:attrNameLst>
                                          <p:attrName>fill.type</p:attrName>
                                        </p:attrNameLst>
                                      </p:cBhvr>
                                      <p:to>
                                        <p:strVal val="solid"/>
                                      </p:to>
                                    </p:set>
                                  </p:childTnLst>
                                </p:cTn>
                              </p:par>
                              <p:par>
                                <p:cTn id="60" presetID="1" presetClass="mediacall" presetSubtype="0" fill="hold" nodeType="withEffect">
                                  <p:stCondLst>
                                    <p:cond delay="0"/>
                                  </p:stCondLst>
                                  <p:childTnLst>
                                    <p:cmd type="call" cmd="playFrom(0.0)">
                                      <p:cBhvr>
                                        <p:cTn id="61" dur="20218" fill="hold"/>
                                        <p:tgtEl>
                                          <p:spTgt spid="39"/>
                                        </p:tgtEl>
                                      </p:cBhvr>
                                    </p:cmd>
                                  </p:childTnLst>
                                </p:cTn>
                              </p:par>
                              <p:par>
                                <p:cTn id="62" presetID="3" presetClass="mediacall" presetSubtype="0" fill="hold" nodeType="withEffect">
                                  <p:stCondLst>
                                    <p:cond delay="0"/>
                                  </p:stCondLst>
                                  <p:childTnLst>
                                    <p:cmd type="call" cmd="stop">
                                      <p:cBhvr>
                                        <p:cTn id="63" dur="1" fill="hold"/>
                                        <p:tgtEl>
                                          <p:spTgt spid="38"/>
                                        </p:tgtEl>
                                      </p:cBhvr>
                                    </p:cmd>
                                  </p:childTnLst>
                                </p:cTn>
                              </p:par>
                              <p:par>
                                <p:cTn id="64" presetID="1" presetClass="mediacall" presetSubtype="0" fill="hold" nodeType="withEffect">
                                  <p:stCondLst>
                                    <p:cond delay="3500"/>
                                  </p:stCondLst>
                                  <p:childTnLst>
                                    <p:cmd type="call" cmd="playFrom(0.0)">
                                      <p:cBhvr>
                                        <p:cTn id="65" dur="5903" fill="hold"/>
                                        <p:tgtEl>
                                          <p:spTgt spid="41"/>
                                        </p:tgtEl>
                                      </p:cBhvr>
                                    </p:cmd>
                                  </p:childTnLst>
                                </p:cTn>
                              </p:par>
                              <p:par>
                                <p:cTn id="66" presetID="3" presetClass="mediacall" presetSubtype="0" fill="hold" nodeType="withEffect">
                                  <p:stCondLst>
                                    <p:cond delay="3500"/>
                                  </p:stCondLst>
                                  <p:childTnLst>
                                    <p:cmd type="call" cmd="stop">
                                      <p:cBhvr>
                                        <p:cTn id="67" dur="1" fill="hold"/>
                                        <p:tgtEl>
                                          <p:spTgt spid="39"/>
                                        </p:tgtEl>
                                      </p:cBhvr>
                                    </p:cmd>
                                  </p:childTnLst>
                                </p:cTn>
                              </p:par>
                              <p:par>
                                <p:cTn id="68" presetID="1" presetClass="mediacall" presetSubtype="0" fill="hold" nodeType="withEffect">
                                  <p:stCondLst>
                                    <p:cond delay="0"/>
                                  </p:stCondLst>
                                  <p:childTnLst>
                                    <p:cmd type="call" cmd="playFrom(0.0)">
                                      <p:cBhvr>
                                        <p:cTn id="69" dur="20218" fill="hold"/>
                                        <p:tgtEl>
                                          <p:spTgt spid="39"/>
                                        </p:tgtEl>
                                      </p:cBhvr>
                                    </p:cmd>
                                  </p:childTnLst>
                                </p:cTn>
                              </p:par>
                              <p:par>
                                <p:cTn id="70" presetID="3" presetClass="mediacall" presetSubtype="0" fill="hold" nodeType="withEffect">
                                  <p:stCondLst>
                                    <p:cond delay="0"/>
                                  </p:stCondLst>
                                  <p:childTnLst>
                                    <p:cmd type="call" cmd="stop">
                                      <p:cBhvr>
                                        <p:cTn id="71" dur="1" fill="hold"/>
                                        <p:tgtEl>
                                          <p:spTgt spid="38"/>
                                        </p:tgtEl>
                                      </p:cBhvr>
                                    </p:cmd>
                                  </p:childTnLst>
                                </p:cTn>
                              </p:par>
                              <p:par>
                                <p:cTn id="72" presetID="1" presetClass="mediacall" presetSubtype="0" fill="hold" nodeType="withEffect">
                                  <p:stCondLst>
                                    <p:cond delay="3000"/>
                                  </p:stCondLst>
                                  <p:childTnLst>
                                    <p:cmd type="call" cmd="playFrom(0.0)">
                                      <p:cBhvr>
                                        <p:cTn id="73" dur="7732" fill="hold"/>
                                        <p:tgtEl>
                                          <p:spTgt spid="40"/>
                                        </p:tgtEl>
                                      </p:cBhvr>
                                    </p:cmd>
                                  </p:childTnLst>
                                </p:cTn>
                              </p:par>
                              <p:par>
                                <p:cTn id="74" presetID="3" presetClass="mediacall" presetSubtype="0" fill="hold" nodeType="withEffect">
                                  <p:stCondLst>
                                    <p:cond delay="3000"/>
                                  </p:stCondLst>
                                  <p:childTnLst>
                                    <p:cmd type="call" cmd="stop">
                                      <p:cBhvr>
                                        <p:cTn id="75" dur="1" fill="hold"/>
                                        <p:tgtEl>
                                          <p:spTgt spid="3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6" fill="hold" display="0">
                  <p:stCondLst>
                    <p:cond delay="indefinite"/>
                  </p:stCondLst>
                  <p:endCondLst>
                    <p:cond evt="onStopAudio" delay="0">
                      <p:tgtEl>
                        <p:sldTgt/>
                      </p:tgtEl>
                    </p:cond>
                  </p:endCondLst>
                </p:cTn>
                <p:tgtEl>
                  <p:spTgt spid="38"/>
                </p:tgtEl>
              </p:cMediaNode>
            </p:audio>
            <p:seq concurrent="1" nextAc="seek">
              <p:cTn id="77" restart="whenNotActive" fill="hold" evtFilter="cancelBubble" nodeType="interactiveSeq">
                <p:stCondLst>
                  <p:cond evt="onClick" delay="0">
                    <p:tgtEl>
                      <p:spTgt spid="33"/>
                    </p:tgtEl>
                  </p:cond>
                </p:stCondLst>
                <p:endSync evt="end" delay="0">
                  <p:rtn val="all"/>
                </p:endSync>
                <p:childTnLst>
                  <p:par>
                    <p:cTn id="78" fill="hold">
                      <p:stCondLst>
                        <p:cond delay="0"/>
                      </p:stCondLst>
                      <p:childTnLst>
                        <p:par>
                          <p:cTn id="79" fill="hold">
                            <p:stCondLst>
                              <p:cond delay="0"/>
                            </p:stCondLst>
                            <p:childTnLst>
                              <p:par>
                                <p:cTn id="80" presetID="24" presetClass="emph" presetSubtype="0" fill="hold" grpId="1" nodeType="clickEffect">
                                  <p:stCondLst>
                                    <p:cond delay="0"/>
                                  </p:stCondLst>
                                  <p:childTnLst>
                                    <p:animClr clrSpc="hsl" dir="cw">
                                      <p:cBhvr override="childStyle">
                                        <p:cTn id="81" dur="500" fill="hold"/>
                                        <p:tgtEl>
                                          <p:spTgt spid="33"/>
                                        </p:tgtEl>
                                        <p:attrNameLst>
                                          <p:attrName>style.color</p:attrName>
                                        </p:attrNameLst>
                                      </p:cBhvr>
                                      <p:by>
                                        <p:hsl h="0" s="-12549" l="-25098"/>
                                      </p:by>
                                    </p:animClr>
                                    <p:animClr clrSpc="hsl" dir="cw">
                                      <p:cBhvr>
                                        <p:cTn id="82" dur="500" fill="hold"/>
                                        <p:tgtEl>
                                          <p:spTgt spid="33"/>
                                        </p:tgtEl>
                                        <p:attrNameLst>
                                          <p:attrName>fillcolor</p:attrName>
                                        </p:attrNameLst>
                                      </p:cBhvr>
                                      <p:by>
                                        <p:hsl h="0" s="-12549" l="-25098"/>
                                      </p:by>
                                    </p:animClr>
                                    <p:animClr clrSpc="hsl" dir="cw">
                                      <p:cBhvr>
                                        <p:cTn id="83" dur="500" fill="hold"/>
                                        <p:tgtEl>
                                          <p:spTgt spid="33"/>
                                        </p:tgtEl>
                                        <p:attrNameLst>
                                          <p:attrName>stroke.color</p:attrName>
                                        </p:attrNameLst>
                                      </p:cBhvr>
                                      <p:by>
                                        <p:hsl h="0" s="-12549" l="-25098"/>
                                      </p:by>
                                    </p:animClr>
                                    <p:set>
                                      <p:cBhvr>
                                        <p:cTn id="84" dur="500" fill="hold"/>
                                        <p:tgtEl>
                                          <p:spTgt spid="33"/>
                                        </p:tgtEl>
                                        <p:attrNameLst>
                                          <p:attrName>fill.type</p:attrName>
                                        </p:attrNameLst>
                                      </p:cBhvr>
                                      <p:to>
                                        <p:strVal val="solid"/>
                                      </p:to>
                                    </p:set>
                                  </p:childTnLst>
                                </p:cTn>
                              </p:par>
                              <p:par>
                                <p:cTn id="85" presetID="19" presetClass="emph" presetSubtype="0" fill="hold" grpId="0" nodeType="withEffect">
                                  <p:stCondLst>
                                    <p:cond delay="0"/>
                                  </p:stCondLst>
                                  <p:childTnLst>
                                    <p:animClr clrSpc="rgb" dir="cw">
                                      <p:cBhvr override="childStyle">
                                        <p:cTn id="86" dur="500" fill="hold"/>
                                        <p:tgtEl>
                                          <p:spTgt spid="31"/>
                                        </p:tgtEl>
                                        <p:attrNameLst>
                                          <p:attrName>style.color</p:attrName>
                                        </p:attrNameLst>
                                      </p:cBhvr>
                                      <p:to>
                                        <a:srgbClr val="FFC000"/>
                                      </p:to>
                                    </p:animClr>
                                    <p:animClr clrSpc="rgb" dir="cw">
                                      <p:cBhvr>
                                        <p:cTn id="87" dur="500" fill="hold"/>
                                        <p:tgtEl>
                                          <p:spTgt spid="31"/>
                                        </p:tgtEl>
                                        <p:attrNameLst>
                                          <p:attrName>fillcolor</p:attrName>
                                        </p:attrNameLst>
                                      </p:cBhvr>
                                      <p:to>
                                        <a:srgbClr val="FFC000"/>
                                      </p:to>
                                    </p:animClr>
                                    <p:set>
                                      <p:cBhvr>
                                        <p:cTn id="88" dur="500" fill="hold"/>
                                        <p:tgtEl>
                                          <p:spTgt spid="31"/>
                                        </p:tgtEl>
                                        <p:attrNameLst>
                                          <p:attrName>fill.type</p:attrName>
                                        </p:attrNameLst>
                                      </p:cBhvr>
                                      <p:to>
                                        <p:strVal val="solid"/>
                                      </p:to>
                                    </p:set>
                                    <p:set>
                                      <p:cBhvr>
                                        <p:cTn id="89" dur="500" fill="hold"/>
                                        <p:tgtEl>
                                          <p:spTgt spid="31"/>
                                        </p:tgtEl>
                                        <p:attrNameLst>
                                          <p:attrName>fill.on</p:attrName>
                                        </p:attrNameLst>
                                      </p:cBhvr>
                                      <p:to>
                                        <p:strVal val="true"/>
                                      </p:to>
                                    </p:set>
                                  </p:childTnLst>
                                </p:cTn>
                              </p:par>
                              <p:par>
                                <p:cTn id="90" presetID="1" presetClass="mediacall" presetSubtype="0" fill="hold" nodeType="withEffect">
                                  <p:stCondLst>
                                    <p:cond delay="0"/>
                                  </p:stCondLst>
                                  <p:childTnLst>
                                    <p:cmd type="call" cmd="playFrom(0.0)">
                                      <p:cBhvr>
                                        <p:cTn id="91" dur="20218" fill="hold"/>
                                        <p:tgtEl>
                                          <p:spTgt spid="39"/>
                                        </p:tgtEl>
                                      </p:cBhvr>
                                    </p:cmd>
                                  </p:childTnLst>
                                </p:cTn>
                              </p:par>
                              <p:par>
                                <p:cTn id="92" presetID="3" presetClass="mediacall" presetSubtype="0" fill="hold" nodeType="withEffect">
                                  <p:stCondLst>
                                    <p:cond delay="0"/>
                                  </p:stCondLst>
                                  <p:childTnLst>
                                    <p:cmd type="call" cmd="stop">
                                      <p:cBhvr>
                                        <p:cTn id="93" dur="1" fill="hold"/>
                                        <p:tgtEl>
                                          <p:spTgt spid="38"/>
                                        </p:tgtEl>
                                      </p:cBhvr>
                                    </p:cmd>
                                  </p:childTnLst>
                                </p:cTn>
                              </p:par>
                              <p:par>
                                <p:cTn id="94" presetID="19" presetClass="emph" presetSubtype="0" fill="hold" grpId="1" nodeType="withEffect">
                                  <p:stCondLst>
                                    <p:cond delay="3000"/>
                                  </p:stCondLst>
                                  <p:childTnLst>
                                    <p:animClr clrSpc="rgb" dir="cw">
                                      <p:cBhvr override="childStyle">
                                        <p:cTn id="95" dur="500" fill="hold"/>
                                        <p:tgtEl>
                                          <p:spTgt spid="31"/>
                                        </p:tgtEl>
                                        <p:attrNameLst>
                                          <p:attrName>style.color</p:attrName>
                                        </p:attrNameLst>
                                      </p:cBhvr>
                                      <p:to>
                                        <a:srgbClr val="FF0000"/>
                                      </p:to>
                                    </p:animClr>
                                    <p:animClr clrSpc="rgb" dir="cw">
                                      <p:cBhvr>
                                        <p:cTn id="96" dur="500" fill="hold"/>
                                        <p:tgtEl>
                                          <p:spTgt spid="31"/>
                                        </p:tgtEl>
                                        <p:attrNameLst>
                                          <p:attrName>fillcolor</p:attrName>
                                        </p:attrNameLst>
                                      </p:cBhvr>
                                      <p:to>
                                        <a:srgbClr val="FF0000"/>
                                      </p:to>
                                    </p:animClr>
                                    <p:set>
                                      <p:cBhvr>
                                        <p:cTn id="97" dur="500" fill="hold"/>
                                        <p:tgtEl>
                                          <p:spTgt spid="31"/>
                                        </p:tgtEl>
                                        <p:attrNameLst>
                                          <p:attrName>fill.type</p:attrName>
                                        </p:attrNameLst>
                                      </p:cBhvr>
                                      <p:to>
                                        <p:strVal val="solid"/>
                                      </p:to>
                                    </p:set>
                                    <p:set>
                                      <p:cBhvr>
                                        <p:cTn id="98" dur="500" fill="hold"/>
                                        <p:tgtEl>
                                          <p:spTgt spid="31"/>
                                        </p:tgtEl>
                                        <p:attrNameLst>
                                          <p:attrName>fill.on</p:attrName>
                                        </p:attrNameLst>
                                      </p:cBhvr>
                                      <p:to>
                                        <p:strVal val="true"/>
                                      </p:to>
                                    </p:set>
                                  </p:childTnLst>
                                </p:cTn>
                              </p:par>
                              <p:par>
                                <p:cTn id="99" presetID="1" presetClass="mediacall" presetSubtype="0" fill="hold" nodeType="withEffect">
                                  <p:stCondLst>
                                    <p:cond delay="3000"/>
                                  </p:stCondLst>
                                  <p:childTnLst>
                                    <p:cmd type="call" cmd="playFrom(0.0)">
                                      <p:cBhvr>
                                        <p:cTn id="100" dur="5903" fill="hold"/>
                                        <p:tgtEl>
                                          <p:spTgt spid="41"/>
                                        </p:tgtEl>
                                      </p:cBhvr>
                                    </p:cmd>
                                  </p:childTnLst>
                                </p:cTn>
                              </p:par>
                              <p:par>
                                <p:cTn id="101" presetID="3" presetClass="mediacall" presetSubtype="0" fill="hold" nodeType="withEffect">
                                  <p:stCondLst>
                                    <p:cond delay="3000"/>
                                  </p:stCondLst>
                                  <p:childTnLst>
                                    <p:cmd type="call" cmd="stop">
                                      <p:cBhvr>
                                        <p:cTn id="102" dur="1" fill="hold"/>
                                        <p:tgtEl>
                                          <p:spTgt spid="39"/>
                                        </p:tgtEl>
                                      </p:cBhvr>
                                    </p:cmd>
                                  </p:childTnLst>
                                </p:cTn>
                              </p:par>
                              <p:par>
                                <p:cTn id="103" presetID="30" presetClass="emph" presetSubtype="0" fill="hold" grpId="2" nodeType="withEffect">
                                  <p:stCondLst>
                                    <p:cond delay="3000"/>
                                  </p:stCondLst>
                                  <p:childTnLst>
                                    <p:animClr clrSpc="hsl" dir="cw">
                                      <p:cBhvr override="childStyle">
                                        <p:cTn id="104" dur="500" fill="hold"/>
                                        <p:tgtEl>
                                          <p:spTgt spid="33"/>
                                        </p:tgtEl>
                                        <p:attrNameLst>
                                          <p:attrName>style.color</p:attrName>
                                        </p:attrNameLst>
                                      </p:cBhvr>
                                      <p:by>
                                        <p:hsl h="0" s="12549" l="25098"/>
                                      </p:by>
                                    </p:animClr>
                                    <p:animClr clrSpc="hsl" dir="cw">
                                      <p:cBhvr>
                                        <p:cTn id="105" dur="500" fill="hold"/>
                                        <p:tgtEl>
                                          <p:spTgt spid="33"/>
                                        </p:tgtEl>
                                        <p:attrNameLst>
                                          <p:attrName>fillcolor</p:attrName>
                                        </p:attrNameLst>
                                      </p:cBhvr>
                                      <p:by>
                                        <p:hsl h="0" s="12549" l="25098"/>
                                      </p:by>
                                    </p:animClr>
                                    <p:animClr clrSpc="hsl" dir="cw">
                                      <p:cBhvr>
                                        <p:cTn id="106" dur="500" fill="hold"/>
                                        <p:tgtEl>
                                          <p:spTgt spid="33"/>
                                        </p:tgtEl>
                                        <p:attrNameLst>
                                          <p:attrName>stroke.color</p:attrName>
                                        </p:attrNameLst>
                                      </p:cBhvr>
                                      <p:by>
                                        <p:hsl h="0" s="12549" l="25098"/>
                                      </p:by>
                                    </p:animClr>
                                    <p:set>
                                      <p:cBhvr>
                                        <p:cTn id="107"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chemeClr val="accent2"/>
                                      </p:to>
                                    </p:animClr>
                                    <p:animClr clrSpc="rgb" dir="cw">
                                      <p:cBhvr>
                                        <p:cTn id="118" dur="500" fill="hold"/>
                                        <p:tgtEl>
                                          <p:spTgt spid="32"/>
                                        </p:tgtEl>
                                        <p:attrNameLst>
                                          <p:attrName>fillcolor</p:attrName>
                                        </p:attrNameLst>
                                      </p:cBhvr>
                                      <p:to>
                                        <a:schemeClr val="accent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18"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3"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par>
                                <p:cTn id="134" presetID="30" presetClass="emph" presetSubtype="0" fill="hold" grpId="2" nodeType="withEffect">
                                  <p:stCondLst>
                                    <p:cond delay="3000"/>
                                  </p:stCondLst>
                                  <p:childTnLst>
                                    <p:animClr clrSpc="hsl" dir="cw">
                                      <p:cBhvr override="childStyle">
                                        <p:cTn id="135" dur="500" fill="hold"/>
                                        <p:tgtEl>
                                          <p:spTgt spid="34"/>
                                        </p:tgtEl>
                                        <p:attrNameLst>
                                          <p:attrName>style.color</p:attrName>
                                        </p:attrNameLst>
                                      </p:cBhvr>
                                      <p:by>
                                        <p:hsl h="0" s="12549" l="25098"/>
                                      </p:by>
                                    </p:animClr>
                                    <p:animClr clrSpc="hsl" dir="cw">
                                      <p:cBhvr>
                                        <p:cTn id="136" dur="500" fill="hold"/>
                                        <p:tgtEl>
                                          <p:spTgt spid="34"/>
                                        </p:tgtEl>
                                        <p:attrNameLst>
                                          <p:attrName>fillcolor</p:attrName>
                                        </p:attrNameLst>
                                      </p:cBhvr>
                                      <p:by>
                                        <p:hsl h="0" s="12549" l="25098"/>
                                      </p:by>
                                    </p:animClr>
                                    <p:animClr clrSpc="hsl" dir="cw">
                                      <p:cBhvr>
                                        <p:cTn id="137" dur="500" fill="hold"/>
                                        <p:tgtEl>
                                          <p:spTgt spid="34"/>
                                        </p:tgtEl>
                                        <p:attrNameLst>
                                          <p:attrName>stroke.color</p:attrName>
                                        </p:attrNameLst>
                                      </p:cBhvr>
                                      <p:by>
                                        <p:hsl h="0" s="12549" l="25098"/>
                                      </p:by>
                                    </p:animClr>
                                    <p:set>
                                      <p:cBhvr>
                                        <p:cTn id="138"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39" fill="hold" display="0">
                  <p:stCondLst>
                    <p:cond delay="indefinite"/>
                  </p:stCondLst>
                  <p:endCondLst>
                    <p:cond evt="onStopAudio" delay="0">
                      <p:tgtEl>
                        <p:sldTgt/>
                      </p:tgtEl>
                    </p:cond>
                  </p:endCondLst>
                </p:cTn>
                <p:tgtEl>
                  <p:spTgt spid="39"/>
                </p:tgtEl>
              </p:cMediaNode>
            </p:audio>
            <p:audio>
              <p:cMediaNode vol="80000">
                <p:cTn id="140" fill="hold" display="0">
                  <p:stCondLst>
                    <p:cond delay="indefinite"/>
                  </p:stCondLst>
                  <p:endCondLst>
                    <p:cond evt="onStopAudio" delay="0">
                      <p:tgtEl>
                        <p:sldTgt/>
                      </p:tgtEl>
                    </p:cond>
                  </p:endCondLst>
                </p:cTn>
                <p:tgtEl>
                  <p:spTgt spid="40"/>
                </p:tgtEl>
              </p:cMediaNode>
            </p:audio>
            <p:audio>
              <p:cMediaNode vol="80000">
                <p:cTn id="141" fill="hold" display="0">
                  <p:stCondLst>
                    <p:cond delay="indefinite"/>
                  </p:stCondLst>
                  <p:endCondLst>
                    <p:cond evt="onStopAudio" delay="0">
                      <p:tgtEl>
                        <p:sldTgt/>
                      </p:tgtEl>
                    </p:cond>
                  </p:endCondLst>
                </p:cTn>
                <p:tgtEl>
                  <p:spTgt spid="41"/>
                </p:tgtEl>
              </p:cMediaNode>
            </p:audio>
            <p:seq concurrent="1" nextAc="seek">
              <p:cTn id="142" restart="whenNotActive" fill="hold" evtFilter="cancelBubble" nodeType="interactiveSeq">
                <p:stCondLst>
                  <p:cond evt="onClick" delay="0">
                    <p:tgtEl>
                      <p:spTgt spid="35"/>
                    </p:tgtEl>
                  </p:cond>
                </p:stCondLst>
                <p:endSync evt="end" delay="0">
                  <p:rtn val="all"/>
                </p:endSync>
                <p:childTnLst>
                  <p:par>
                    <p:cTn id="143" fill="hold">
                      <p:stCondLst>
                        <p:cond delay="0"/>
                      </p:stCondLst>
                      <p:childTnLst>
                        <p:par>
                          <p:cTn id="144" fill="hold">
                            <p:stCondLst>
                              <p:cond delay="0"/>
                            </p:stCondLst>
                            <p:childTnLst>
                              <p:par>
                                <p:cTn id="145" presetID="24" presetClass="emph" presetSubtype="0" fill="hold" grpId="1" nodeType="clickEffect">
                                  <p:stCondLst>
                                    <p:cond delay="0"/>
                                  </p:stCondLst>
                                  <p:childTnLst>
                                    <p:animClr clrSpc="hsl" dir="cw">
                                      <p:cBhvr override="childStyle">
                                        <p:cTn id="146" dur="500" fill="hold"/>
                                        <p:tgtEl>
                                          <p:spTgt spid="35"/>
                                        </p:tgtEl>
                                        <p:attrNameLst>
                                          <p:attrName>style.color</p:attrName>
                                        </p:attrNameLst>
                                      </p:cBhvr>
                                      <p:by>
                                        <p:hsl h="0" s="-12549" l="-25098"/>
                                      </p:by>
                                    </p:animClr>
                                    <p:animClr clrSpc="hsl" dir="cw">
                                      <p:cBhvr>
                                        <p:cTn id="147" dur="500" fill="hold"/>
                                        <p:tgtEl>
                                          <p:spTgt spid="35"/>
                                        </p:tgtEl>
                                        <p:attrNameLst>
                                          <p:attrName>fillcolor</p:attrName>
                                        </p:attrNameLst>
                                      </p:cBhvr>
                                      <p:by>
                                        <p:hsl h="0" s="-12549" l="-25098"/>
                                      </p:by>
                                    </p:animClr>
                                    <p:animClr clrSpc="hsl" dir="cw">
                                      <p:cBhvr>
                                        <p:cTn id="148" dur="500" fill="hold"/>
                                        <p:tgtEl>
                                          <p:spTgt spid="35"/>
                                        </p:tgtEl>
                                        <p:attrNameLst>
                                          <p:attrName>stroke.color</p:attrName>
                                        </p:attrNameLst>
                                      </p:cBhvr>
                                      <p:by>
                                        <p:hsl h="0" s="-12549" l="-25098"/>
                                      </p:by>
                                    </p:animClr>
                                    <p:set>
                                      <p:cBhvr>
                                        <p:cTn id="149" dur="500" fill="hold"/>
                                        <p:tgtEl>
                                          <p:spTgt spid="35"/>
                                        </p:tgtEl>
                                        <p:attrNameLst>
                                          <p:attrName>fill.type</p:attrName>
                                        </p:attrNameLst>
                                      </p:cBhvr>
                                      <p:to>
                                        <p:strVal val="solid"/>
                                      </p:to>
                                    </p:set>
                                  </p:childTnLst>
                                </p:cTn>
                              </p:par>
                              <p:par>
                                <p:cTn id="150" presetID="19" presetClass="emph" presetSubtype="0" fill="hold" grpId="0" nodeType="withEffect">
                                  <p:stCondLst>
                                    <p:cond delay="0"/>
                                  </p:stCondLst>
                                  <p:childTnLst>
                                    <p:animClr clrSpc="rgb" dir="cw">
                                      <p:cBhvr override="childStyle">
                                        <p:cTn id="151" dur="500" fill="hold"/>
                                        <p:tgtEl>
                                          <p:spTgt spid="30"/>
                                        </p:tgtEl>
                                        <p:attrNameLst>
                                          <p:attrName>style.color</p:attrName>
                                        </p:attrNameLst>
                                      </p:cBhvr>
                                      <p:to>
                                        <a:schemeClr val="accent2"/>
                                      </p:to>
                                    </p:animClr>
                                    <p:animClr clrSpc="rgb" dir="cw">
                                      <p:cBhvr>
                                        <p:cTn id="152" dur="500" fill="hold"/>
                                        <p:tgtEl>
                                          <p:spTgt spid="30"/>
                                        </p:tgtEl>
                                        <p:attrNameLst>
                                          <p:attrName>fillcolor</p:attrName>
                                        </p:attrNameLst>
                                      </p:cBhvr>
                                      <p:to>
                                        <a:schemeClr val="accent2"/>
                                      </p:to>
                                    </p:animClr>
                                    <p:set>
                                      <p:cBhvr>
                                        <p:cTn id="153" dur="500" fill="hold"/>
                                        <p:tgtEl>
                                          <p:spTgt spid="30"/>
                                        </p:tgtEl>
                                        <p:attrNameLst>
                                          <p:attrName>fill.type</p:attrName>
                                        </p:attrNameLst>
                                      </p:cBhvr>
                                      <p:to>
                                        <p:strVal val="solid"/>
                                      </p:to>
                                    </p:set>
                                    <p:set>
                                      <p:cBhvr>
                                        <p:cTn id="154" dur="500" fill="hold"/>
                                        <p:tgtEl>
                                          <p:spTgt spid="30"/>
                                        </p:tgtEl>
                                        <p:attrNameLst>
                                          <p:attrName>fill.on</p:attrName>
                                        </p:attrNameLst>
                                      </p:cBhvr>
                                      <p:to>
                                        <p:strVal val="true"/>
                                      </p:to>
                                    </p:set>
                                  </p:childTnLst>
                                </p:cTn>
                              </p:par>
                              <p:par>
                                <p:cTn id="155" presetID="19" presetClass="emph" presetSubtype="0" fill="hold" grpId="1" nodeType="withEffect">
                                  <p:stCondLst>
                                    <p:cond delay="3000"/>
                                  </p:stCondLst>
                                  <p:childTnLst>
                                    <p:animClr clrSpc="rgb" dir="cw">
                                      <p:cBhvr override="childStyle">
                                        <p:cTn id="156" dur="500" fill="hold"/>
                                        <p:tgtEl>
                                          <p:spTgt spid="30"/>
                                        </p:tgtEl>
                                        <p:attrNameLst>
                                          <p:attrName>style.color</p:attrName>
                                        </p:attrNameLst>
                                      </p:cBhvr>
                                      <p:to>
                                        <a:srgbClr val="FF0000"/>
                                      </p:to>
                                    </p:animClr>
                                    <p:animClr clrSpc="rgb" dir="cw">
                                      <p:cBhvr>
                                        <p:cTn id="157" dur="500" fill="hold"/>
                                        <p:tgtEl>
                                          <p:spTgt spid="30"/>
                                        </p:tgtEl>
                                        <p:attrNameLst>
                                          <p:attrName>fillcolor</p:attrName>
                                        </p:attrNameLst>
                                      </p:cBhvr>
                                      <p:to>
                                        <a:srgbClr val="FF0000"/>
                                      </p:to>
                                    </p:animClr>
                                    <p:set>
                                      <p:cBhvr>
                                        <p:cTn id="158" dur="500" fill="hold"/>
                                        <p:tgtEl>
                                          <p:spTgt spid="30"/>
                                        </p:tgtEl>
                                        <p:attrNameLst>
                                          <p:attrName>fill.type</p:attrName>
                                        </p:attrNameLst>
                                      </p:cBhvr>
                                      <p:to>
                                        <p:strVal val="solid"/>
                                      </p:to>
                                    </p:set>
                                    <p:set>
                                      <p:cBhvr>
                                        <p:cTn id="159" dur="500" fill="hold"/>
                                        <p:tgtEl>
                                          <p:spTgt spid="30"/>
                                        </p:tgtEl>
                                        <p:attrNameLst>
                                          <p:attrName>fill.on</p:attrName>
                                        </p:attrNameLst>
                                      </p:cBhvr>
                                      <p:to>
                                        <p:strVal val="true"/>
                                      </p:to>
                                    </p:set>
                                  </p:childTnLst>
                                </p:cTn>
                              </p:par>
                              <p:par>
                                <p:cTn id="160" presetID="30" presetClass="emph" presetSubtype="0" fill="hold" grpId="2" nodeType="withEffect">
                                  <p:stCondLst>
                                    <p:cond delay="3000"/>
                                  </p:stCondLst>
                                  <p:childTnLst>
                                    <p:animClr clrSpc="hsl" dir="cw">
                                      <p:cBhvr override="childStyle">
                                        <p:cTn id="161" dur="500" fill="hold"/>
                                        <p:tgtEl>
                                          <p:spTgt spid="35"/>
                                        </p:tgtEl>
                                        <p:attrNameLst>
                                          <p:attrName>style.color</p:attrName>
                                        </p:attrNameLst>
                                      </p:cBhvr>
                                      <p:by>
                                        <p:hsl h="0" s="12549" l="25098"/>
                                      </p:by>
                                    </p:animClr>
                                    <p:animClr clrSpc="hsl" dir="cw">
                                      <p:cBhvr>
                                        <p:cTn id="162" dur="500" fill="hold"/>
                                        <p:tgtEl>
                                          <p:spTgt spid="35"/>
                                        </p:tgtEl>
                                        <p:attrNameLst>
                                          <p:attrName>fillcolor</p:attrName>
                                        </p:attrNameLst>
                                      </p:cBhvr>
                                      <p:by>
                                        <p:hsl h="0" s="12549" l="25098"/>
                                      </p:by>
                                    </p:animClr>
                                    <p:animClr clrSpc="hsl" dir="cw">
                                      <p:cBhvr>
                                        <p:cTn id="163" dur="500" fill="hold"/>
                                        <p:tgtEl>
                                          <p:spTgt spid="35"/>
                                        </p:tgtEl>
                                        <p:attrNameLst>
                                          <p:attrName>stroke.color</p:attrName>
                                        </p:attrNameLst>
                                      </p:cBhvr>
                                      <p:by>
                                        <p:hsl h="0" s="12549" l="25098"/>
                                      </p:by>
                                    </p:animClr>
                                    <p:set>
                                      <p:cBhvr>
                                        <p:cTn id="164" dur="500" fill="hold"/>
                                        <p:tgtEl>
                                          <p:spTgt spid="35"/>
                                        </p:tgtEl>
                                        <p:attrNameLst>
                                          <p:attrName>fill.type</p:attrName>
                                        </p:attrNameLst>
                                      </p:cBhvr>
                                      <p:to>
                                        <p:strVal val="solid"/>
                                      </p:to>
                                    </p:set>
                                  </p:childTnLst>
                                </p:cTn>
                              </p:par>
                            </p:childTnLst>
                          </p:cTn>
                        </p:par>
                      </p:childTnLst>
                    </p:cTn>
                  </p:par>
                </p:childTnLst>
              </p:cTn>
              <p:nextCondLst>
                <p:cond evt="onClick" delay="0">
                  <p:tgtEl>
                    <p:spTgt spid="35"/>
                  </p:tgtEl>
                </p:cond>
              </p:nextCondLst>
            </p:seq>
            <p:seq concurrent="1" nextAc="seek">
              <p:cTn id="165" restart="whenNotActive" fill="hold" evtFilter="cancelBubble" nodeType="interactiveSeq">
                <p:stCondLst>
                  <p:cond evt="onClick" delay="0">
                    <p:tgtEl>
                      <p:spTgt spid="42"/>
                    </p:tgtEl>
                  </p:cond>
                </p:stCondLst>
                <p:endSync evt="end" delay="0">
                  <p:rtn val="all"/>
                </p:endSync>
                <p:childTnLst>
                  <p:par>
                    <p:cTn id="166" fill="hold">
                      <p:stCondLst>
                        <p:cond delay="0"/>
                      </p:stCondLst>
                      <p:childTnLst>
                        <p:par>
                          <p:cTn id="167" fill="hold">
                            <p:stCondLst>
                              <p:cond delay="0"/>
                            </p:stCondLst>
                            <p:childTnLst>
                              <p:par>
                                <p:cTn id="168" presetID="24" presetClass="emph" presetSubtype="0" fill="hold" grpId="1" nodeType="clickEffect">
                                  <p:stCondLst>
                                    <p:cond delay="0"/>
                                  </p:stCondLst>
                                  <p:childTnLst>
                                    <p:animClr clrSpc="hsl" dir="cw">
                                      <p:cBhvr override="childStyle">
                                        <p:cTn id="169" dur="500" fill="hold"/>
                                        <p:tgtEl>
                                          <p:spTgt spid="42"/>
                                        </p:tgtEl>
                                        <p:attrNameLst>
                                          <p:attrName>style.color</p:attrName>
                                        </p:attrNameLst>
                                      </p:cBhvr>
                                      <p:by>
                                        <p:hsl h="0" s="-12549" l="-25098"/>
                                      </p:by>
                                    </p:animClr>
                                    <p:animClr clrSpc="hsl" dir="cw">
                                      <p:cBhvr>
                                        <p:cTn id="170" dur="500" fill="hold"/>
                                        <p:tgtEl>
                                          <p:spTgt spid="42"/>
                                        </p:tgtEl>
                                        <p:attrNameLst>
                                          <p:attrName>fillcolor</p:attrName>
                                        </p:attrNameLst>
                                      </p:cBhvr>
                                      <p:by>
                                        <p:hsl h="0" s="-12549" l="-25098"/>
                                      </p:by>
                                    </p:animClr>
                                    <p:animClr clrSpc="hsl" dir="cw">
                                      <p:cBhvr>
                                        <p:cTn id="171" dur="500" fill="hold"/>
                                        <p:tgtEl>
                                          <p:spTgt spid="42"/>
                                        </p:tgtEl>
                                        <p:attrNameLst>
                                          <p:attrName>stroke.color</p:attrName>
                                        </p:attrNameLst>
                                      </p:cBhvr>
                                      <p:by>
                                        <p:hsl h="0" s="-12549" l="-25098"/>
                                      </p:by>
                                    </p:animClr>
                                    <p:set>
                                      <p:cBhvr>
                                        <p:cTn id="172" dur="500" fill="hold"/>
                                        <p:tgtEl>
                                          <p:spTgt spid="42"/>
                                        </p:tgtEl>
                                        <p:attrNameLst>
                                          <p:attrName>fill.type</p:attrName>
                                        </p:attrNameLst>
                                      </p:cBhvr>
                                      <p:to>
                                        <p:strVal val="solid"/>
                                      </p:to>
                                    </p:set>
                                  </p:childTnLst>
                                </p:cTn>
                              </p:par>
                              <p:par>
                                <p:cTn id="173" presetID="19" presetClass="emph" presetSubtype="0" fill="hold" grpId="0" nodeType="withEffect">
                                  <p:stCondLst>
                                    <p:cond delay="0"/>
                                  </p:stCondLst>
                                  <p:childTnLst>
                                    <p:animClr clrSpc="rgb" dir="cw">
                                      <p:cBhvr override="childStyle">
                                        <p:cTn id="174" dur="500" fill="hold"/>
                                        <p:tgtEl>
                                          <p:spTgt spid="37"/>
                                        </p:tgtEl>
                                        <p:attrNameLst>
                                          <p:attrName>style.color</p:attrName>
                                        </p:attrNameLst>
                                      </p:cBhvr>
                                      <p:to>
                                        <a:srgbClr val="FFC000"/>
                                      </p:to>
                                    </p:animClr>
                                    <p:animClr clrSpc="rgb" dir="cw">
                                      <p:cBhvr>
                                        <p:cTn id="175" dur="500" fill="hold"/>
                                        <p:tgtEl>
                                          <p:spTgt spid="37"/>
                                        </p:tgtEl>
                                        <p:attrNameLst>
                                          <p:attrName>fillcolor</p:attrName>
                                        </p:attrNameLst>
                                      </p:cBhvr>
                                      <p:to>
                                        <a:srgbClr val="FFC000"/>
                                      </p:to>
                                    </p:animClr>
                                    <p:set>
                                      <p:cBhvr>
                                        <p:cTn id="176" dur="500" fill="hold"/>
                                        <p:tgtEl>
                                          <p:spTgt spid="37"/>
                                        </p:tgtEl>
                                        <p:attrNameLst>
                                          <p:attrName>fill.type</p:attrName>
                                        </p:attrNameLst>
                                      </p:cBhvr>
                                      <p:to>
                                        <p:strVal val="solid"/>
                                      </p:to>
                                    </p:set>
                                    <p:set>
                                      <p:cBhvr>
                                        <p:cTn id="177" dur="500" fill="hold"/>
                                        <p:tgtEl>
                                          <p:spTgt spid="37"/>
                                        </p:tgtEl>
                                        <p:attrNameLst>
                                          <p:attrName>fill.on</p:attrName>
                                        </p:attrNameLst>
                                      </p:cBhvr>
                                      <p:to>
                                        <p:strVal val="true"/>
                                      </p:to>
                                    </p:set>
                                  </p:childTnLst>
                                </p:cTn>
                              </p:par>
                              <p:par>
                                <p:cTn id="178" presetID="19" presetClass="emph" presetSubtype="0" repeatCount="4000" fill="hold" grpId="1" nodeType="withEffect">
                                  <p:stCondLst>
                                    <p:cond delay="3000"/>
                                  </p:stCondLst>
                                  <p:childTnLst>
                                    <p:animClr clrSpc="rgb" dir="cw">
                                      <p:cBhvr override="childStyle">
                                        <p:cTn id="179" dur="500" fill="hold"/>
                                        <p:tgtEl>
                                          <p:spTgt spid="37"/>
                                        </p:tgtEl>
                                        <p:attrNameLst>
                                          <p:attrName>style.color</p:attrName>
                                        </p:attrNameLst>
                                      </p:cBhvr>
                                      <p:to>
                                        <a:srgbClr val="92D050"/>
                                      </p:to>
                                    </p:animClr>
                                    <p:animClr clrSpc="rgb" dir="cw">
                                      <p:cBhvr>
                                        <p:cTn id="180" dur="500" fill="hold"/>
                                        <p:tgtEl>
                                          <p:spTgt spid="37"/>
                                        </p:tgtEl>
                                        <p:attrNameLst>
                                          <p:attrName>fillcolor</p:attrName>
                                        </p:attrNameLst>
                                      </p:cBhvr>
                                      <p:to>
                                        <a:srgbClr val="92D050"/>
                                      </p:to>
                                    </p:animClr>
                                    <p:set>
                                      <p:cBhvr>
                                        <p:cTn id="181" dur="500" fill="hold"/>
                                        <p:tgtEl>
                                          <p:spTgt spid="37"/>
                                        </p:tgtEl>
                                        <p:attrNameLst>
                                          <p:attrName>fill.type</p:attrName>
                                        </p:attrNameLst>
                                      </p:cBhvr>
                                      <p:to>
                                        <p:strVal val="solid"/>
                                      </p:to>
                                    </p:set>
                                    <p:set>
                                      <p:cBhvr>
                                        <p:cTn id="182" dur="500" fill="hold"/>
                                        <p:tgtEl>
                                          <p:spTgt spid="37"/>
                                        </p:tgtEl>
                                        <p:attrNameLst>
                                          <p:attrName>fill.on</p:attrName>
                                        </p:attrNameLst>
                                      </p:cBhvr>
                                      <p:to>
                                        <p:strVal val="true"/>
                                      </p:to>
                                    </p:set>
                                  </p:childTnLst>
                                </p:cTn>
                              </p:par>
                              <p:par>
                                <p:cTn id="183" presetID="24" presetClass="emph" presetSubtype="0" fill="hold" grpId="2" nodeType="withEffect">
                                  <p:stCondLst>
                                    <p:cond delay="3000"/>
                                  </p:stCondLst>
                                  <p:childTnLst>
                                    <p:animClr clrSpc="hsl" dir="cw">
                                      <p:cBhvr override="childStyle">
                                        <p:cTn id="184" dur="500" fill="hold"/>
                                        <p:tgtEl>
                                          <p:spTgt spid="42"/>
                                        </p:tgtEl>
                                        <p:attrNameLst>
                                          <p:attrName>style.color</p:attrName>
                                        </p:attrNameLst>
                                      </p:cBhvr>
                                      <p:by>
                                        <p:hsl h="0" s="-12549" l="-25098"/>
                                      </p:by>
                                    </p:animClr>
                                    <p:animClr clrSpc="hsl" dir="cw">
                                      <p:cBhvr>
                                        <p:cTn id="185" dur="500" fill="hold"/>
                                        <p:tgtEl>
                                          <p:spTgt spid="42"/>
                                        </p:tgtEl>
                                        <p:attrNameLst>
                                          <p:attrName>fillcolor</p:attrName>
                                        </p:attrNameLst>
                                      </p:cBhvr>
                                      <p:by>
                                        <p:hsl h="0" s="-12549" l="-25098"/>
                                      </p:by>
                                    </p:animClr>
                                    <p:animClr clrSpc="hsl" dir="cw">
                                      <p:cBhvr>
                                        <p:cTn id="186" dur="500" fill="hold"/>
                                        <p:tgtEl>
                                          <p:spTgt spid="42"/>
                                        </p:tgtEl>
                                        <p:attrNameLst>
                                          <p:attrName>stroke.color</p:attrName>
                                        </p:attrNameLst>
                                      </p:cBhvr>
                                      <p:by>
                                        <p:hsl h="0" s="-12549" l="-25098"/>
                                      </p:by>
                                    </p:animClr>
                                    <p:set>
                                      <p:cBhvr>
                                        <p:cTn id="187" dur="500" fill="hold"/>
                                        <p:tgtEl>
                                          <p:spTgt spid="42"/>
                                        </p:tgtEl>
                                        <p:attrNameLst>
                                          <p:attrName>fill.type</p:attrName>
                                        </p:attrNameLst>
                                      </p:cBhvr>
                                      <p:to>
                                        <p:strVal val="solid"/>
                                      </p:to>
                                    </p:set>
                                  </p:childTnLst>
                                </p:cTn>
                              </p:par>
                            </p:childTnLst>
                          </p:cTn>
                        </p:par>
                      </p:childTnLst>
                    </p:cTn>
                  </p:par>
                </p:childTnLst>
              </p:cTn>
              <p:nextCondLst>
                <p:cond evt="onClick" delay="0">
                  <p:tgtEl>
                    <p:spTgt spid="42"/>
                  </p:tgtEl>
                </p:cond>
              </p:nextCondLst>
            </p:seq>
          </p:childTnLst>
        </p:cTn>
      </p:par>
    </p:tnLst>
    <p:bldLst>
      <p:bldP spid="24" grpId="0"/>
      <p:bldP spid="31" grpId="0" animBg="1"/>
      <p:bldP spid="31" grpId="1" animBg="1"/>
      <p:bldP spid="32" grpId="0" animBg="1"/>
      <p:bldP spid="32" grpId="1" animBg="1"/>
      <p:bldP spid="33" grpId="0"/>
      <p:bldP spid="33" grpId="1"/>
      <p:bldP spid="33" grpId="2"/>
      <p:bldP spid="34" grpId="0"/>
      <p:bldP spid="34" grpId="1"/>
      <p:bldP spid="34" grpId="2"/>
      <p:bldP spid="30" grpId="0" animBg="1"/>
      <p:bldP spid="30" grpId="1" animBg="1"/>
      <p:bldP spid="35" grpId="0"/>
      <p:bldP spid="35" grpId="1"/>
      <p:bldP spid="35" grpId="2"/>
      <p:bldP spid="37" grpId="0" animBg="1"/>
      <p:bldP spid="37" grpId="1" animBg="1"/>
      <p:bldP spid="37" grpId="2" animBg="1"/>
      <p:bldP spid="37" grpId="3" animBg="1"/>
      <p:bldP spid="37" grpId="4" animBg="1"/>
      <p:bldP spid="42" grpId="0"/>
      <p:bldP spid="42" grpId="1"/>
      <p:bldP spid="42" grpId="2"/>
      <p:bldP spid="42" grpId="3"/>
      <p:bldP spid="42" grpId="4"/>
      <p:bldP spid="42" grpId="5"/>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744118" y="-91311"/>
            <a:ext cx="2113487" cy="2113487"/>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112541" y="476930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2F7D700C-B032-496C-9680-57633EB31182}"/>
              </a:ext>
            </a:extLst>
          </p:cNvPr>
          <p:cNvCxnSpPr/>
          <p:nvPr/>
        </p:nvCxnSpPr>
        <p:spPr>
          <a:xfrm>
            <a:off x="-112541" y="390604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112541" y="2703534"/>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 xmlns:a16="http://schemas.microsoft.com/office/drawing/2014/main" id="{2254BD6F-C222-4EBF-A18A-FDA724EC8AEA}"/>
              </a:ext>
            </a:extLst>
          </p:cNvPr>
          <p:cNvSpPr/>
          <p:nvPr/>
        </p:nvSpPr>
        <p:spPr>
          <a:xfrm flipH="1">
            <a:off x="547365" y="2093103"/>
            <a:ext cx="10872191"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bg2">
              <a:lumMod val="9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 xmlns:a16="http://schemas.microsoft.com/office/drawing/2014/main" id="{4605F6AC-8356-4661-B6A4-309609CF4CCF}"/>
              </a:ext>
            </a:extLst>
          </p:cNvPr>
          <p:cNvSpPr txBox="1"/>
          <p:nvPr/>
        </p:nvSpPr>
        <p:spPr>
          <a:xfrm>
            <a:off x="1272377" y="2125373"/>
            <a:ext cx="938369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alibri" panose="020F0502020204030204"/>
                <a:ea typeface="+mn-ea"/>
                <a:cs typeface="+mn-cs"/>
              </a:rPr>
              <a:t>Câu 3. </a:t>
            </a: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Nội dung nào dưới đây không phải là đối tượng nghiên cứu của hóa học ?</a:t>
            </a:r>
          </a:p>
        </p:txBody>
      </p:sp>
      <p:sp>
        <p:nvSpPr>
          <p:cNvPr id="15" name="bang d">
            <a:extLst>
              <a:ext uri="{FF2B5EF4-FFF2-40B4-BE49-F238E27FC236}">
                <a16:creationId xmlns="" xmlns:a16="http://schemas.microsoft.com/office/drawing/2014/main" id="{D0E6AFB4-275F-4728-9A13-27E00F9EA3A2}"/>
              </a:ext>
            </a:extLst>
          </p:cNvPr>
          <p:cNvSpPr/>
          <p:nvPr/>
        </p:nvSpPr>
        <p:spPr>
          <a:xfrm flipH="1">
            <a:off x="6023355" y="4467048"/>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16" name="bang b">
            <a:extLst>
              <a:ext uri="{FF2B5EF4-FFF2-40B4-BE49-F238E27FC236}">
                <a16:creationId xmlns="" xmlns:a16="http://schemas.microsoft.com/office/drawing/2014/main" id="{CA2E0476-BE10-4768-BE1B-A9C0072703C2}"/>
              </a:ext>
            </a:extLst>
          </p:cNvPr>
          <p:cNvSpPr/>
          <p:nvPr/>
        </p:nvSpPr>
        <p:spPr>
          <a:xfrm flipH="1">
            <a:off x="6023355" y="3603785"/>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25" name="cau hoi d">
            <a:extLst>
              <a:ext uri="{FF2B5EF4-FFF2-40B4-BE49-F238E27FC236}">
                <a16:creationId xmlns="" xmlns:a16="http://schemas.microsoft.com/office/drawing/2014/main" id="{9897B1B9-EB78-41AF-AC33-1E8F7714B11F}"/>
              </a:ext>
            </a:extLst>
          </p:cNvPr>
          <p:cNvSpPr txBox="1"/>
          <p:nvPr/>
        </p:nvSpPr>
        <p:spPr>
          <a:xfrm>
            <a:off x="6323030" y="4569249"/>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D. Sự lớn lên và sinh sản của tế bào.</a:t>
            </a:r>
          </a:p>
        </p:txBody>
      </p:sp>
      <p:sp>
        <p:nvSpPr>
          <p:cNvPr id="27" name="cau hoi b">
            <a:extLst>
              <a:ext uri="{FF2B5EF4-FFF2-40B4-BE49-F238E27FC236}">
                <a16:creationId xmlns="" xmlns:a16="http://schemas.microsoft.com/office/drawing/2014/main" id="{D96707EC-5A82-4050-B897-6DBAB63AC957}"/>
              </a:ext>
            </a:extLst>
          </p:cNvPr>
          <p:cNvSpPr txBox="1"/>
          <p:nvPr/>
        </p:nvSpPr>
        <p:spPr>
          <a:xfrm>
            <a:off x="6323030" y="3705986"/>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B. Tính chất và sự biến đổi của chất.</a:t>
            </a:r>
          </a:p>
        </p:txBody>
      </p:sp>
      <p:sp>
        <p:nvSpPr>
          <p:cNvPr id="31" name="bang a">
            <a:extLst>
              <a:ext uri="{FF2B5EF4-FFF2-40B4-BE49-F238E27FC236}">
                <a16:creationId xmlns="" xmlns:a16="http://schemas.microsoft.com/office/drawing/2014/main" id="{8DD63B39-09F3-4F04-83CD-408FC7619A90}"/>
              </a:ext>
            </a:extLst>
          </p:cNvPr>
          <p:cNvSpPr/>
          <p:nvPr/>
        </p:nvSpPr>
        <p:spPr>
          <a:xfrm flipH="1">
            <a:off x="693792" y="3603786"/>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2" name="bang c">
            <a:extLst>
              <a:ext uri="{FF2B5EF4-FFF2-40B4-BE49-F238E27FC236}">
                <a16:creationId xmlns="" xmlns:a16="http://schemas.microsoft.com/office/drawing/2014/main" id="{A6F11D1C-4D08-4BAF-9A3D-4AC673B9036B}"/>
              </a:ext>
            </a:extLst>
          </p:cNvPr>
          <p:cNvSpPr/>
          <p:nvPr/>
        </p:nvSpPr>
        <p:spPr>
          <a:xfrm flipH="1">
            <a:off x="693792" y="4467048"/>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3" name="cau hoi a">
            <a:extLst>
              <a:ext uri="{FF2B5EF4-FFF2-40B4-BE49-F238E27FC236}">
                <a16:creationId xmlns="" xmlns:a16="http://schemas.microsoft.com/office/drawing/2014/main" id="{9B5DABB8-849A-4D2D-930C-9CA07BFC5BDE}"/>
              </a:ext>
            </a:extLst>
          </p:cNvPr>
          <p:cNvSpPr txBox="1"/>
          <p:nvPr/>
        </p:nvSpPr>
        <p:spPr>
          <a:xfrm>
            <a:off x="993468" y="3705987"/>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A. Thành phần, cấu trúc của chất.</a:t>
            </a:r>
          </a:p>
        </p:txBody>
      </p:sp>
      <p:sp>
        <p:nvSpPr>
          <p:cNvPr id="34" name="cau hoi c">
            <a:extLst>
              <a:ext uri="{FF2B5EF4-FFF2-40B4-BE49-F238E27FC236}">
                <a16:creationId xmlns="" xmlns:a16="http://schemas.microsoft.com/office/drawing/2014/main" id="{42A746A3-96B8-42A5-8EFA-A104DB6B2F69}"/>
              </a:ext>
            </a:extLst>
          </p:cNvPr>
          <p:cNvSpPr txBox="1"/>
          <p:nvPr/>
        </p:nvSpPr>
        <p:spPr>
          <a:xfrm>
            <a:off x="993468" y="4569249"/>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C. Ứng dụng của chất. </a:t>
            </a:r>
          </a:p>
        </p:txBody>
      </p:sp>
      <p:pic>
        <p:nvPicPr>
          <p:cNvPr id="38" name="Question">
            <a:hlinkClick r:id="" action="ppaction://media"/>
            <a:extLst>
              <a:ext uri="{FF2B5EF4-FFF2-40B4-BE49-F238E27FC236}">
                <a16:creationId xmlns=""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079460" y="-627316"/>
            <a:ext cx="487363" cy="487363"/>
          </a:xfrm>
          <a:prstGeom prst="rect">
            <a:avLst/>
          </a:prstGeom>
        </p:spPr>
      </p:pic>
      <p:pic>
        <p:nvPicPr>
          <p:cNvPr id="39" name="Final Answer">
            <a:hlinkClick r:id="" action="ppaction://media"/>
            <a:extLst>
              <a:ext uri="{FF2B5EF4-FFF2-40B4-BE49-F238E27FC236}">
                <a16:creationId xmlns=""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079460" y="-12480"/>
            <a:ext cx="487363" cy="487363"/>
          </a:xfrm>
          <a:prstGeom prst="rect">
            <a:avLst/>
          </a:prstGeom>
        </p:spPr>
      </p:pic>
      <p:pic>
        <p:nvPicPr>
          <p:cNvPr id="40" name="Win">
            <a:hlinkClick r:id="" action="ppaction://media"/>
            <a:extLst>
              <a:ext uri="{FF2B5EF4-FFF2-40B4-BE49-F238E27FC236}">
                <a16:creationId xmlns=""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090365" y="582982"/>
            <a:ext cx="487363" cy="487363"/>
          </a:xfrm>
          <a:prstGeom prst="rect">
            <a:avLst/>
          </a:prstGeom>
        </p:spPr>
      </p:pic>
      <p:pic>
        <p:nvPicPr>
          <p:cNvPr id="41" name="Lose">
            <a:hlinkClick r:id="" action="ppaction://media"/>
            <a:extLst>
              <a:ext uri="{FF2B5EF4-FFF2-40B4-BE49-F238E27FC236}">
                <a16:creationId xmlns=""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090365" y="1139238"/>
            <a:ext cx="487363" cy="487363"/>
          </a:xfrm>
          <a:prstGeom prst="rect">
            <a:avLst/>
          </a:prstGeom>
        </p:spPr>
      </p:pic>
    </p:spTree>
    <p:extLst>
      <p:ext uri="{BB962C8B-B14F-4D97-AF65-F5344CB8AC3E}">
        <p14:creationId xmlns:p14="http://schemas.microsoft.com/office/powerpoint/2010/main" val="3405319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18"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2"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18"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3"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18"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3"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18"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3"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a:extLst>
              <a:ext uri="{FF2B5EF4-FFF2-40B4-BE49-F238E27FC236}">
                <a16:creationId xmlns=""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322085" y="-49892"/>
            <a:ext cx="3468041" cy="3468041"/>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2F7D700C-B032-496C-9680-57633EB31182}"/>
              </a:ext>
            </a:extLst>
          </p:cNvPr>
          <p:cNvCxnSpPr/>
          <p:nvPr/>
        </p:nvCxnSpPr>
        <p:spPr>
          <a:xfrm>
            <a:off x="0" y="5397218"/>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0" y="4194709"/>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 xmlns:a16="http://schemas.microsoft.com/office/drawing/2014/main" id="{2254BD6F-C222-4EBF-A18A-FDA724EC8AEA}"/>
              </a:ext>
            </a:extLst>
          </p:cNvPr>
          <p:cNvSpPr/>
          <p:nvPr/>
        </p:nvSpPr>
        <p:spPr>
          <a:xfrm flipH="1">
            <a:off x="659906" y="3584278"/>
            <a:ext cx="10872191"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bg2">
              <a:lumMod val="9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23">
            <a:extLst>
              <a:ext uri="{FF2B5EF4-FFF2-40B4-BE49-F238E27FC236}">
                <a16:creationId xmlns="" xmlns:a16="http://schemas.microsoft.com/office/drawing/2014/main" id="{4605F6AC-8356-4661-B6A4-309609CF4CCF}"/>
              </a:ext>
            </a:extLst>
          </p:cNvPr>
          <p:cNvSpPr txBox="1"/>
          <p:nvPr/>
        </p:nvSpPr>
        <p:spPr>
          <a:xfrm>
            <a:off x="1384918" y="3616548"/>
            <a:ext cx="938369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alibri"/>
                <a:ea typeface="+mn-ea"/>
                <a:cs typeface="+mn-cs"/>
              </a:rPr>
              <a:t>Câu 4. </a:t>
            </a:r>
            <a:r>
              <a:rPr kumimoji="0" lang="en-US" sz="2400" b="1" i="0" u="none" strike="noStrike" kern="1200" cap="none" spc="0" normalizeH="0" baseline="0" noProof="0">
                <a:ln>
                  <a:noFill/>
                </a:ln>
                <a:solidFill>
                  <a:prstClr val="black"/>
                </a:solidFill>
                <a:effectLst/>
                <a:uLnTx/>
                <a:uFillTx/>
                <a:latin typeface="Calibri"/>
                <a:ea typeface="+mn-ea"/>
                <a:cs typeface="+mn-cs"/>
              </a:rPr>
              <a:t>Phương pháp nghiên cứu hóa học thường bao gồm mấy bước?</a:t>
            </a:r>
          </a:p>
        </p:txBody>
      </p:sp>
      <p:sp>
        <p:nvSpPr>
          <p:cNvPr id="15" name="bang a">
            <a:extLst>
              <a:ext uri="{FF2B5EF4-FFF2-40B4-BE49-F238E27FC236}">
                <a16:creationId xmlns="" xmlns:a16="http://schemas.microsoft.com/office/drawing/2014/main" id="{D0E6AFB4-275F-4728-9A13-27E00F9EA3A2}"/>
              </a:ext>
            </a:extLst>
          </p:cNvPr>
          <p:cNvSpPr/>
          <p:nvPr/>
        </p:nvSpPr>
        <p:spPr>
          <a:xfrm flipH="1">
            <a:off x="806332"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16" name="bang c">
            <a:extLst>
              <a:ext uri="{FF2B5EF4-FFF2-40B4-BE49-F238E27FC236}">
                <a16:creationId xmlns="" xmlns:a16="http://schemas.microsoft.com/office/drawing/2014/main" id="{CA2E0476-BE10-4768-BE1B-A9C0072703C2}"/>
              </a:ext>
            </a:extLst>
          </p:cNvPr>
          <p:cNvSpPr/>
          <p:nvPr/>
        </p:nvSpPr>
        <p:spPr>
          <a:xfrm flipH="1">
            <a:off x="806332"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25" name="dap an a">
            <a:extLst>
              <a:ext uri="{FF2B5EF4-FFF2-40B4-BE49-F238E27FC236}">
                <a16:creationId xmlns="" xmlns:a16="http://schemas.microsoft.com/office/drawing/2014/main" id="{9897B1B9-EB78-41AF-AC33-1E8F7714B11F}"/>
              </a:ext>
            </a:extLst>
          </p:cNvPr>
          <p:cNvSpPr txBox="1"/>
          <p:nvPr/>
        </p:nvSpPr>
        <p:spPr>
          <a:xfrm>
            <a:off x="1106009" y="5197163"/>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A. 4</a:t>
            </a:r>
          </a:p>
        </p:txBody>
      </p:sp>
      <p:sp>
        <p:nvSpPr>
          <p:cNvPr id="27" name="dap an c">
            <a:extLst>
              <a:ext uri="{FF2B5EF4-FFF2-40B4-BE49-F238E27FC236}">
                <a16:creationId xmlns="" xmlns:a16="http://schemas.microsoft.com/office/drawing/2014/main" id="{D96707EC-5A82-4050-B897-6DBAB63AC957}"/>
              </a:ext>
            </a:extLst>
          </p:cNvPr>
          <p:cNvSpPr txBox="1"/>
          <p:nvPr/>
        </p:nvSpPr>
        <p:spPr>
          <a:xfrm>
            <a:off x="1032025" y="6038720"/>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C. 1</a:t>
            </a:r>
          </a:p>
        </p:txBody>
      </p:sp>
      <p:sp>
        <p:nvSpPr>
          <p:cNvPr id="31" name="bang b">
            <a:extLst>
              <a:ext uri="{FF2B5EF4-FFF2-40B4-BE49-F238E27FC236}">
                <a16:creationId xmlns="" xmlns:a16="http://schemas.microsoft.com/office/drawing/2014/main" id="{8DD63B39-09F3-4F04-83CD-408FC7619A90}"/>
              </a:ext>
            </a:extLst>
          </p:cNvPr>
          <p:cNvSpPr/>
          <p:nvPr/>
        </p:nvSpPr>
        <p:spPr>
          <a:xfrm flipH="1">
            <a:off x="6135896"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32" name="bang d">
            <a:extLst>
              <a:ext uri="{FF2B5EF4-FFF2-40B4-BE49-F238E27FC236}">
                <a16:creationId xmlns="" xmlns:a16="http://schemas.microsoft.com/office/drawing/2014/main" id="{A6F11D1C-4D08-4BAF-9A3D-4AC673B9036B}"/>
              </a:ext>
            </a:extLst>
          </p:cNvPr>
          <p:cNvSpPr/>
          <p:nvPr/>
        </p:nvSpPr>
        <p:spPr>
          <a:xfrm flipH="1">
            <a:off x="6135896"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33" name="dap an b">
            <a:extLst>
              <a:ext uri="{FF2B5EF4-FFF2-40B4-BE49-F238E27FC236}">
                <a16:creationId xmlns="" xmlns:a16="http://schemas.microsoft.com/office/drawing/2014/main" id="{9B5DABB8-849A-4D2D-930C-9CA07BFC5BDE}"/>
              </a:ext>
            </a:extLst>
          </p:cNvPr>
          <p:cNvSpPr txBox="1"/>
          <p:nvPr/>
        </p:nvSpPr>
        <p:spPr>
          <a:xfrm>
            <a:off x="6435572" y="5197163"/>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B. 2</a:t>
            </a:r>
          </a:p>
        </p:txBody>
      </p:sp>
      <p:sp>
        <p:nvSpPr>
          <p:cNvPr id="34" name="dap an d">
            <a:extLst>
              <a:ext uri="{FF2B5EF4-FFF2-40B4-BE49-F238E27FC236}">
                <a16:creationId xmlns="" xmlns:a16="http://schemas.microsoft.com/office/drawing/2014/main" id="{42A746A3-96B8-42A5-8EFA-A104DB6B2F69}"/>
              </a:ext>
            </a:extLst>
          </p:cNvPr>
          <p:cNvSpPr txBox="1"/>
          <p:nvPr/>
        </p:nvSpPr>
        <p:spPr>
          <a:xfrm>
            <a:off x="6435572" y="6060425"/>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D. 3</a:t>
            </a:r>
          </a:p>
        </p:txBody>
      </p:sp>
      <p:pic>
        <p:nvPicPr>
          <p:cNvPr id="38" name="Question">
            <a:hlinkClick r:id="" action="ppaction://media"/>
            <a:extLst>
              <a:ext uri="{FF2B5EF4-FFF2-40B4-BE49-F238E27FC236}">
                <a16:creationId xmlns=""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1"/>
            <a:ext cx="487363" cy="487363"/>
          </a:xfrm>
          <a:prstGeom prst="rect">
            <a:avLst/>
          </a:prstGeom>
        </p:spPr>
      </p:pic>
      <p:pic>
        <p:nvPicPr>
          <p:cNvPr id="39" name="Final Answer">
            <a:hlinkClick r:id="" action="ppaction://media"/>
            <a:extLst>
              <a:ext uri="{FF2B5EF4-FFF2-40B4-BE49-F238E27FC236}">
                <a16:creationId xmlns=""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5"/>
            <a:ext cx="487363" cy="487363"/>
          </a:xfrm>
          <a:prstGeom prst="rect">
            <a:avLst/>
          </a:prstGeom>
        </p:spPr>
      </p:pic>
      <p:pic>
        <p:nvPicPr>
          <p:cNvPr id="40" name="Win">
            <a:hlinkClick r:id="" action="ppaction://media"/>
            <a:extLst>
              <a:ext uri="{FF2B5EF4-FFF2-40B4-BE49-F238E27FC236}">
                <a16:creationId xmlns=""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7"/>
            <a:ext cx="487363" cy="487363"/>
          </a:xfrm>
          <a:prstGeom prst="rect">
            <a:avLst/>
          </a:prstGeom>
        </p:spPr>
      </p:pic>
      <p:pic>
        <p:nvPicPr>
          <p:cNvPr id="41" name="Lose">
            <a:hlinkClick r:id="" action="ppaction://media"/>
            <a:extLst>
              <a:ext uri="{FF2B5EF4-FFF2-40B4-BE49-F238E27FC236}">
                <a16:creationId xmlns=""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3"/>
            <a:ext cx="487363" cy="487363"/>
          </a:xfrm>
          <a:prstGeom prst="rect">
            <a:avLst/>
          </a:prstGeom>
        </p:spPr>
      </p:pic>
    </p:spTree>
    <p:extLst>
      <p:ext uri="{BB962C8B-B14F-4D97-AF65-F5344CB8AC3E}">
        <p14:creationId xmlns:p14="http://schemas.microsoft.com/office/powerpoint/2010/main" val="4117383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18"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2"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18"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3"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18"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3"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18"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3"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ounded Rectangular Callout 19"/>
          <p:cNvSpPr/>
          <p:nvPr/>
        </p:nvSpPr>
        <p:spPr>
          <a:xfrm>
            <a:off x="8718528" y="1198045"/>
            <a:ext cx="2458989" cy="1804462"/>
          </a:xfrm>
          <a:prstGeom prst="wedgeRoundRectCallout">
            <a:avLst>
              <a:gd name="adj1" fmla="val -2342"/>
              <a:gd name="adj2" fmla="val 93513"/>
              <a:gd name="adj3" fmla="val 16667"/>
            </a:avLst>
          </a:prstGeom>
          <a:solidFill>
            <a:schemeClr val="accent6">
              <a:lumMod val="20000"/>
              <a:lumOff val="80000"/>
            </a:schemeClr>
          </a:solidFill>
          <a:ln>
            <a:solidFill>
              <a:schemeClr val="accent6">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err="1">
                <a:solidFill>
                  <a:schemeClr val="accent2">
                    <a:lumMod val="50000"/>
                  </a:schemeClr>
                </a:solidFill>
                <a:latin typeface="Arial" pitchFamily="34" charset="0"/>
                <a:cs typeface="Arial" pitchFamily="34" charset="0"/>
              </a:rPr>
              <a:t>Quan</a:t>
            </a:r>
            <a:r>
              <a:rPr lang="en-US" dirty="0">
                <a:solidFill>
                  <a:schemeClr val="accent2">
                    <a:lumMod val="50000"/>
                  </a:schemeClr>
                </a:solidFill>
                <a:latin typeface="Arial" pitchFamily="34" charset="0"/>
                <a:cs typeface="Arial" pitchFamily="34" charset="0"/>
              </a:rPr>
              <a:t> </a:t>
            </a:r>
            <a:r>
              <a:rPr lang="en-US" err="1">
                <a:solidFill>
                  <a:schemeClr val="accent2">
                    <a:lumMod val="50000"/>
                  </a:schemeClr>
                </a:solidFill>
                <a:latin typeface="Arial" pitchFamily="34" charset="0"/>
                <a:cs typeface="Arial" pitchFamily="34" charset="0"/>
              </a:rPr>
              <a:t>sát</a:t>
            </a:r>
            <a:r>
              <a:rPr lang="en-US">
                <a:solidFill>
                  <a:schemeClr val="accent2">
                    <a:lumMod val="50000"/>
                  </a:schemeClr>
                </a:solidFill>
                <a:latin typeface="Arial" pitchFamily="34" charset="0"/>
                <a:cs typeface="Arial" pitchFamily="34" charset="0"/>
              </a:rPr>
              <a:t> hình 1.1, hãy chỉ ra đơn chất và hợp chất.Viết công thức hóa học của chúng.</a:t>
            </a:r>
            <a:endParaRPr lang="vi-VN" altLang="en-US" dirty="0" err="1">
              <a:solidFill>
                <a:schemeClr val="accent2">
                  <a:lumMod val="50000"/>
                </a:schemeClr>
              </a:solidFill>
              <a:latin typeface="Arial" pitchFamily="34" charset="0"/>
              <a:cs typeface="Arial" pitchFamily="34" charset="0"/>
            </a:endParaRPr>
          </a:p>
        </p:txBody>
      </p:sp>
      <p:sp>
        <p:nvSpPr>
          <p:cNvPr id="9" name="TextBox 8">
            <a:extLst>
              <a:ext uri="{FF2B5EF4-FFF2-40B4-BE49-F238E27FC236}">
                <a16:creationId xmlns="" xmlns:a16="http://schemas.microsoft.com/office/drawing/2014/main" id="{3972E6C6-9937-A0D3-7EA5-4794830C2070}"/>
              </a:ext>
            </a:extLst>
          </p:cNvPr>
          <p:cNvSpPr txBox="1"/>
          <p:nvPr/>
        </p:nvSpPr>
        <p:spPr>
          <a:xfrm>
            <a:off x="4778037" y="5951136"/>
            <a:ext cx="2915655" cy="369332"/>
          </a:xfrm>
          <a:prstGeom prst="rect">
            <a:avLst/>
          </a:prstGeom>
          <a:noFill/>
        </p:spPr>
        <p:txBody>
          <a:bodyPr wrap="square" rtlCol="0">
            <a:spAutoFit/>
          </a:bodyPr>
          <a:lstStyle/>
          <a:p>
            <a:r>
              <a:rPr lang="en-US"/>
              <a:t>(d) Muối ăn</a:t>
            </a:r>
          </a:p>
        </p:txBody>
      </p:sp>
      <p:sp>
        <p:nvSpPr>
          <p:cNvPr id="16" name="TextBox 15">
            <a:extLst>
              <a:ext uri="{FF2B5EF4-FFF2-40B4-BE49-F238E27FC236}">
                <a16:creationId xmlns="" xmlns:a16="http://schemas.microsoft.com/office/drawing/2014/main" id="{F3C290D9-CC58-4E3C-6862-D44AB4025601}"/>
              </a:ext>
            </a:extLst>
          </p:cNvPr>
          <p:cNvSpPr txBox="1"/>
          <p:nvPr/>
        </p:nvSpPr>
        <p:spPr>
          <a:xfrm>
            <a:off x="2820538" y="6404206"/>
            <a:ext cx="6550925" cy="369332"/>
          </a:xfrm>
          <a:prstGeom prst="rect">
            <a:avLst/>
          </a:prstGeom>
          <a:noFill/>
        </p:spPr>
        <p:txBody>
          <a:bodyPr wrap="square" rtlCol="0">
            <a:spAutoFit/>
          </a:bodyPr>
          <a:lstStyle/>
          <a:p>
            <a:r>
              <a:rPr lang="en-US"/>
              <a:t>Hình 1.1 Một số đơn chất và hợp chất.</a:t>
            </a:r>
          </a:p>
        </p:txBody>
      </p:sp>
      <p:sp>
        <p:nvSpPr>
          <p:cNvPr id="41" name="TextBox 40">
            <a:extLst>
              <a:ext uri="{FF2B5EF4-FFF2-40B4-BE49-F238E27FC236}">
                <a16:creationId xmlns="" xmlns:a16="http://schemas.microsoft.com/office/drawing/2014/main" id="{AEF5AE3A-F4E8-DB95-4594-3FBA5A7B1E49}"/>
              </a:ext>
            </a:extLst>
          </p:cNvPr>
          <p:cNvSpPr txBox="1"/>
          <p:nvPr/>
        </p:nvSpPr>
        <p:spPr>
          <a:xfrm>
            <a:off x="57954" y="31346"/>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sp>
        <p:nvSpPr>
          <p:cNvPr id="19" name="TextBox 18">
            <a:extLst>
              <a:ext uri="{FF2B5EF4-FFF2-40B4-BE49-F238E27FC236}">
                <a16:creationId xmlns="" xmlns:a16="http://schemas.microsoft.com/office/drawing/2014/main" id="{30257ED8-67DC-BC98-7B78-EE93A24F628F}"/>
              </a:ext>
            </a:extLst>
          </p:cNvPr>
          <p:cNvSpPr txBox="1"/>
          <p:nvPr/>
        </p:nvSpPr>
        <p:spPr>
          <a:xfrm>
            <a:off x="4513210" y="3185266"/>
            <a:ext cx="2915655" cy="369332"/>
          </a:xfrm>
          <a:prstGeom prst="rect">
            <a:avLst/>
          </a:prstGeom>
          <a:noFill/>
        </p:spPr>
        <p:txBody>
          <a:bodyPr wrap="square" rtlCol="0">
            <a:spAutoFit/>
          </a:bodyPr>
          <a:lstStyle/>
          <a:p>
            <a:r>
              <a:rPr lang="en-US"/>
              <a:t>(b) Bình khí nitrogen</a:t>
            </a:r>
          </a:p>
        </p:txBody>
      </p:sp>
      <p:sp>
        <p:nvSpPr>
          <p:cNvPr id="21" name="TextBox 20">
            <a:extLst>
              <a:ext uri="{FF2B5EF4-FFF2-40B4-BE49-F238E27FC236}">
                <a16:creationId xmlns="" xmlns:a16="http://schemas.microsoft.com/office/drawing/2014/main" id="{2B56FC0A-FC31-A74F-B148-D434D52C45A9}"/>
              </a:ext>
            </a:extLst>
          </p:cNvPr>
          <p:cNvSpPr txBox="1"/>
          <p:nvPr/>
        </p:nvSpPr>
        <p:spPr>
          <a:xfrm>
            <a:off x="243579" y="6231990"/>
            <a:ext cx="2915655" cy="369332"/>
          </a:xfrm>
          <a:prstGeom prst="rect">
            <a:avLst/>
          </a:prstGeom>
          <a:noFill/>
        </p:spPr>
        <p:txBody>
          <a:bodyPr wrap="square" rtlCol="0">
            <a:spAutoFit/>
          </a:bodyPr>
          <a:lstStyle/>
          <a:p>
            <a:r>
              <a:rPr lang="en-US"/>
              <a:t>(c) Cốc nước</a:t>
            </a:r>
          </a:p>
        </p:txBody>
      </p:sp>
      <p:sp>
        <p:nvSpPr>
          <p:cNvPr id="22" name="TextBox 21">
            <a:extLst>
              <a:ext uri="{FF2B5EF4-FFF2-40B4-BE49-F238E27FC236}">
                <a16:creationId xmlns="" xmlns:a16="http://schemas.microsoft.com/office/drawing/2014/main" id="{03BEF46E-C519-362F-90D9-2884AFD7C2F5}"/>
              </a:ext>
            </a:extLst>
          </p:cNvPr>
          <p:cNvSpPr txBox="1"/>
          <p:nvPr/>
        </p:nvSpPr>
        <p:spPr>
          <a:xfrm>
            <a:off x="269705" y="3465729"/>
            <a:ext cx="2915655" cy="369332"/>
          </a:xfrm>
          <a:prstGeom prst="rect">
            <a:avLst/>
          </a:prstGeom>
          <a:noFill/>
        </p:spPr>
        <p:txBody>
          <a:bodyPr wrap="square" rtlCol="0">
            <a:spAutoFit/>
          </a:bodyPr>
          <a:lstStyle/>
          <a:p>
            <a:r>
              <a:rPr lang="en-US"/>
              <a:t>(a) Lá nhôm</a:t>
            </a: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7602" y="544004"/>
            <a:ext cx="1609725" cy="2733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8392" y="544004"/>
            <a:ext cx="1362075" cy="24585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7651" y="4034802"/>
            <a:ext cx="1209675" cy="210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5"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48225" y="4034802"/>
            <a:ext cx="1247775" cy="1748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ounded Rectangular Callout 19"/>
          <p:cNvSpPr/>
          <p:nvPr/>
        </p:nvSpPr>
        <p:spPr>
          <a:xfrm>
            <a:off x="8284192" y="341194"/>
            <a:ext cx="3398293" cy="3766783"/>
          </a:xfrm>
          <a:prstGeom prst="wedgeRoundRectCallout">
            <a:avLst>
              <a:gd name="adj1" fmla="val -2342"/>
              <a:gd name="adj2" fmla="val 93513"/>
              <a:gd name="adj3" fmla="val 16667"/>
            </a:avLst>
          </a:prstGeom>
          <a:solidFill>
            <a:schemeClr val="accent6">
              <a:lumMod val="20000"/>
              <a:lumOff val="80000"/>
            </a:schemeClr>
          </a:solidFill>
          <a:ln>
            <a:solidFill>
              <a:schemeClr val="accent6">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err="1">
                <a:solidFill>
                  <a:schemeClr val="accent2">
                    <a:lumMod val="50000"/>
                  </a:schemeClr>
                </a:solidFill>
                <a:latin typeface="Arial" pitchFamily="34" charset="0"/>
                <a:cs typeface="Arial" pitchFamily="34" charset="0"/>
              </a:rPr>
              <a:t>Quan</a:t>
            </a:r>
            <a:r>
              <a:rPr lang="en-US" sz="2400" dirty="0">
                <a:solidFill>
                  <a:schemeClr val="accent2">
                    <a:lumMod val="50000"/>
                  </a:schemeClr>
                </a:solidFill>
                <a:latin typeface="Arial" pitchFamily="34" charset="0"/>
                <a:cs typeface="Arial" pitchFamily="34" charset="0"/>
              </a:rPr>
              <a:t> </a:t>
            </a:r>
            <a:r>
              <a:rPr lang="en-US" sz="2400" err="1">
                <a:solidFill>
                  <a:schemeClr val="accent2">
                    <a:lumMod val="50000"/>
                  </a:schemeClr>
                </a:solidFill>
                <a:latin typeface="Arial" pitchFamily="34" charset="0"/>
                <a:cs typeface="Arial" pitchFamily="34" charset="0"/>
              </a:rPr>
              <a:t>sát</a:t>
            </a:r>
            <a:r>
              <a:rPr lang="en-US" sz="2400">
                <a:solidFill>
                  <a:schemeClr val="accent2">
                    <a:lumMod val="50000"/>
                  </a:schemeClr>
                </a:solidFill>
                <a:latin typeface="Arial" pitchFamily="34" charset="0"/>
                <a:cs typeface="Arial" pitchFamily="34" charset="0"/>
              </a:rPr>
              <a:t> hình 1.2, cho biết ba thể của bromine tương ứng với mỗi hình (a), (b), (c). Sắp xếp theo thứ tự tăng dần mức độ trật tự trong cấu trúc của ba thể này.</a:t>
            </a:r>
            <a:endParaRPr lang="vi-VN" altLang="en-US" sz="2400" dirty="0" err="1">
              <a:solidFill>
                <a:schemeClr val="accent2">
                  <a:lumMod val="50000"/>
                </a:schemeClr>
              </a:solidFill>
              <a:latin typeface="Arial" pitchFamily="34" charset="0"/>
              <a:cs typeface="Arial" pitchFamily="34" charset="0"/>
            </a:endParaRPr>
          </a:p>
        </p:txBody>
      </p:sp>
      <p:sp>
        <p:nvSpPr>
          <p:cNvPr id="16" name="TextBox 15">
            <a:extLst>
              <a:ext uri="{FF2B5EF4-FFF2-40B4-BE49-F238E27FC236}">
                <a16:creationId xmlns="" xmlns:a16="http://schemas.microsoft.com/office/drawing/2014/main" id="{F3C290D9-CC58-4E3C-6862-D44AB4025601}"/>
              </a:ext>
            </a:extLst>
          </p:cNvPr>
          <p:cNvSpPr txBox="1"/>
          <p:nvPr/>
        </p:nvSpPr>
        <p:spPr>
          <a:xfrm>
            <a:off x="2129052" y="6055143"/>
            <a:ext cx="6550925" cy="461665"/>
          </a:xfrm>
          <a:prstGeom prst="rect">
            <a:avLst/>
          </a:prstGeom>
          <a:noFill/>
        </p:spPr>
        <p:txBody>
          <a:bodyPr wrap="square" rtlCol="0">
            <a:spAutoFit/>
          </a:bodyPr>
          <a:lstStyle/>
          <a:p>
            <a:r>
              <a:rPr lang="en-US" sz="2400"/>
              <a:t>Hình 1.2 Ba thể của bromine.</a:t>
            </a:r>
          </a:p>
        </p:txBody>
      </p:sp>
      <p:sp>
        <p:nvSpPr>
          <p:cNvPr id="4" name="TextBox 3">
            <a:extLst>
              <a:ext uri="{FF2B5EF4-FFF2-40B4-BE49-F238E27FC236}">
                <a16:creationId xmlns="" xmlns:a16="http://schemas.microsoft.com/office/drawing/2014/main" id="{8A45F970-5626-BD53-5BC0-A8E46AB7B861}"/>
              </a:ext>
            </a:extLst>
          </p:cNvPr>
          <p:cNvSpPr txBox="1"/>
          <p:nvPr/>
        </p:nvSpPr>
        <p:spPr>
          <a:xfrm>
            <a:off x="982639" y="4817662"/>
            <a:ext cx="8598089" cy="830997"/>
          </a:xfrm>
          <a:prstGeom prst="rect">
            <a:avLst/>
          </a:prstGeom>
          <a:noFill/>
        </p:spPr>
        <p:txBody>
          <a:bodyPr wrap="square" rtlCol="0">
            <a:spAutoFit/>
          </a:bodyPr>
          <a:lstStyle/>
          <a:p>
            <a:r>
              <a:rPr lang="en-US" sz="2400"/>
              <a:t>(a)			(b)                                (c)</a:t>
            </a:r>
          </a:p>
          <a:p>
            <a:endParaRPr lang="en-US" sz="2400"/>
          </a:p>
        </p:txBody>
      </p:sp>
      <p:sp>
        <p:nvSpPr>
          <p:cNvPr id="21" name="TextBox 20">
            <a:extLst>
              <a:ext uri="{FF2B5EF4-FFF2-40B4-BE49-F238E27FC236}">
                <a16:creationId xmlns="" xmlns:a16="http://schemas.microsoft.com/office/drawing/2014/main" id="{6D0134EE-D03C-A5A3-CDFE-43FB8CB5D74A}"/>
              </a:ext>
            </a:extLst>
          </p:cNvPr>
          <p:cNvSpPr txBox="1"/>
          <p:nvPr/>
        </p:nvSpPr>
        <p:spPr>
          <a:xfrm>
            <a:off x="365707" y="182296"/>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0495" y="2309494"/>
            <a:ext cx="7124155" cy="2286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39826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ounded Rectangular Callout 19"/>
          <p:cNvSpPr/>
          <p:nvPr/>
        </p:nvSpPr>
        <p:spPr>
          <a:xfrm>
            <a:off x="9067800" y="341194"/>
            <a:ext cx="3124200" cy="3766783"/>
          </a:xfrm>
          <a:prstGeom prst="wedgeRoundRectCallout">
            <a:avLst>
              <a:gd name="adj1" fmla="val -2342"/>
              <a:gd name="adj2" fmla="val 93513"/>
              <a:gd name="adj3" fmla="val 16667"/>
            </a:avLst>
          </a:prstGeom>
          <a:solidFill>
            <a:schemeClr val="accent6">
              <a:lumMod val="20000"/>
              <a:lumOff val="80000"/>
            </a:schemeClr>
          </a:solidFill>
          <a:ln>
            <a:solidFill>
              <a:schemeClr val="accent6">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err="1">
                <a:solidFill>
                  <a:schemeClr val="accent2">
                    <a:lumMod val="50000"/>
                  </a:schemeClr>
                </a:solidFill>
                <a:latin typeface="Arial" pitchFamily="34" charset="0"/>
                <a:cs typeface="Arial" pitchFamily="34" charset="0"/>
              </a:rPr>
              <a:t>Quan</a:t>
            </a:r>
            <a:r>
              <a:rPr lang="en-US" sz="2400" dirty="0">
                <a:solidFill>
                  <a:schemeClr val="accent2">
                    <a:lumMod val="50000"/>
                  </a:schemeClr>
                </a:solidFill>
                <a:latin typeface="Arial" pitchFamily="34" charset="0"/>
                <a:cs typeface="Arial" pitchFamily="34" charset="0"/>
              </a:rPr>
              <a:t> </a:t>
            </a:r>
            <a:r>
              <a:rPr lang="en-US" sz="2400" err="1">
                <a:solidFill>
                  <a:schemeClr val="accent2">
                    <a:lumMod val="50000"/>
                  </a:schemeClr>
                </a:solidFill>
                <a:latin typeface="Arial" pitchFamily="34" charset="0"/>
                <a:cs typeface="Arial" pitchFamily="34" charset="0"/>
              </a:rPr>
              <a:t>sát</a:t>
            </a:r>
            <a:r>
              <a:rPr lang="en-US" sz="2400">
                <a:solidFill>
                  <a:schemeClr val="accent2">
                    <a:lumMod val="50000"/>
                  </a:schemeClr>
                </a:solidFill>
                <a:latin typeface="Arial" pitchFamily="34" charset="0"/>
                <a:cs typeface="Arial" pitchFamily="34" charset="0"/>
              </a:rPr>
              <a:t> hình 1.3, cho biết trong các quá trình (a), (b), (c) đâu là quá trình biến đổi vật lí, quá trình biến đổi hóa học. Giải thích.</a:t>
            </a:r>
            <a:endParaRPr lang="vi-VN" altLang="en-US" sz="2400" dirty="0" err="1">
              <a:solidFill>
                <a:schemeClr val="accent2">
                  <a:lumMod val="50000"/>
                </a:schemeClr>
              </a:solidFill>
              <a:latin typeface="Arial" pitchFamily="34" charset="0"/>
              <a:cs typeface="Arial" pitchFamily="34" charset="0"/>
            </a:endParaRPr>
          </a:p>
        </p:txBody>
      </p:sp>
      <p:sp>
        <p:nvSpPr>
          <p:cNvPr id="16" name="TextBox 15">
            <a:extLst>
              <a:ext uri="{FF2B5EF4-FFF2-40B4-BE49-F238E27FC236}">
                <a16:creationId xmlns="" xmlns:a16="http://schemas.microsoft.com/office/drawing/2014/main" id="{F3C290D9-CC58-4E3C-6862-D44AB4025601}"/>
              </a:ext>
            </a:extLst>
          </p:cNvPr>
          <p:cNvSpPr txBox="1"/>
          <p:nvPr/>
        </p:nvSpPr>
        <p:spPr>
          <a:xfrm>
            <a:off x="767611" y="6285975"/>
            <a:ext cx="9254567" cy="461665"/>
          </a:xfrm>
          <a:prstGeom prst="rect">
            <a:avLst/>
          </a:prstGeom>
          <a:noFill/>
        </p:spPr>
        <p:txBody>
          <a:bodyPr wrap="square" rtlCol="0">
            <a:spAutoFit/>
          </a:bodyPr>
          <a:lstStyle/>
          <a:p>
            <a:r>
              <a:rPr lang="en-US" sz="2400"/>
              <a:t>Hình 1.3 Quá</a:t>
            </a:r>
            <a:r>
              <a:rPr lang="en-US" sz="2400">
                <a:solidFill>
                  <a:schemeClr val="accent2">
                    <a:lumMod val="50000"/>
                  </a:schemeClr>
                </a:solidFill>
                <a:latin typeface="Arial" pitchFamily="34" charset="0"/>
                <a:cs typeface="Arial" pitchFamily="34" charset="0"/>
              </a:rPr>
              <a:t> trình biến đổi vật lí và quá trình biến đổi hóa học. </a:t>
            </a:r>
            <a:endParaRPr lang="en-US" sz="2400"/>
          </a:p>
        </p:txBody>
      </p:sp>
      <p:sp>
        <p:nvSpPr>
          <p:cNvPr id="8" name="TextBox 7">
            <a:extLst>
              <a:ext uri="{FF2B5EF4-FFF2-40B4-BE49-F238E27FC236}">
                <a16:creationId xmlns="" xmlns:a16="http://schemas.microsoft.com/office/drawing/2014/main" id="{A84DACE6-A668-EC1D-CF1D-0C3EBD759277}"/>
              </a:ext>
            </a:extLst>
          </p:cNvPr>
          <p:cNvSpPr txBox="1"/>
          <p:nvPr/>
        </p:nvSpPr>
        <p:spPr>
          <a:xfrm>
            <a:off x="1258439" y="3283232"/>
            <a:ext cx="6550925" cy="461665"/>
          </a:xfrm>
          <a:prstGeom prst="rect">
            <a:avLst/>
          </a:prstGeom>
          <a:noFill/>
        </p:spPr>
        <p:txBody>
          <a:bodyPr wrap="square" rtlCol="0">
            <a:spAutoFit/>
          </a:bodyPr>
          <a:lstStyle/>
          <a:p>
            <a:r>
              <a:rPr lang="en-US" sz="2400"/>
              <a:t>(a) Quá trình thăng hoa của iodine</a:t>
            </a:r>
          </a:p>
        </p:txBody>
      </p:sp>
      <p:sp>
        <p:nvSpPr>
          <p:cNvPr id="9" name="TextBox 8">
            <a:extLst>
              <a:ext uri="{FF2B5EF4-FFF2-40B4-BE49-F238E27FC236}">
                <a16:creationId xmlns="" xmlns:a16="http://schemas.microsoft.com/office/drawing/2014/main" id="{61CDB4AC-750E-00F4-EC94-5E02D18DF601}"/>
              </a:ext>
            </a:extLst>
          </p:cNvPr>
          <p:cNvSpPr txBox="1"/>
          <p:nvPr/>
        </p:nvSpPr>
        <p:spPr>
          <a:xfrm>
            <a:off x="140396" y="5811322"/>
            <a:ext cx="7067267" cy="461665"/>
          </a:xfrm>
          <a:prstGeom prst="rect">
            <a:avLst/>
          </a:prstGeom>
          <a:noFill/>
        </p:spPr>
        <p:txBody>
          <a:bodyPr wrap="square" rtlCol="0">
            <a:spAutoFit/>
          </a:bodyPr>
          <a:lstStyle/>
          <a:p>
            <a:r>
              <a:rPr lang="en-US" sz="2400"/>
              <a:t>(b) Nhúng đinh sắt vào dung dịch copper sulfate </a:t>
            </a:r>
          </a:p>
        </p:txBody>
      </p:sp>
      <p:sp>
        <p:nvSpPr>
          <p:cNvPr id="10" name="TextBox 9">
            <a:extLst>
              <a:ext uri="{FF2B5EF4-FFF2-40B4-BE49-F238E27FC236}">
                <a16:creationId xmlns="" xmlns:a16="http://schemas.microsoft.com/office/drawing/2014/main" id="{49A6A020-F89C-EC8F-26B4-7B7345625E33}"/>
              </a:ext>
            </a:extLst>
          </p:cNvPr>
          <p:cNvSpPr txBox="1"/>
          <p:nvPr/>
        </p:nvSpPr>
        <p:spPr>
          <a:xfrm>
            <a:off x="1" y="48806"/>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pic>
        <p:nvPicPr>
          <p:cNvPr id="7" name="Picture 6">
            <a:extLst>
              <a:ext uri="{FF2B5EF4-FFF2-40B4-BE49-F238E27FC236}">
                <a16:creationId xmlns="" xmlns:a16="http://schemas.microsoft.com/office/drawing/2014/main" id="{69981351-3B82-EA98-4ABE-B9A6ACB4C584}"/>
              </a:ext>
            </a:extLst>
          </p:cNvPr>
          <p:cNvPicPr>
            <a:picLocks noChangeAspect="1"/>
          </p:cNvPicPr>
          <p:nvPr/>
        </p:nvPicPr>
        <p:blipFill>
          <a:blip r:embed="rId2"/>
          <a:stretch>
            <a:fillRect/>
          </a:stretch>
        </p:blipFill>
        <p:spPr>
          <a:xfrm>
            <a:off x="2783510" y="646569"/>
            <a:ext cx="1750391" cy="2581385"/>
          </a:xfrm>
          <a:prstGeom prst="rect">
            <a:avLst/>
          </a:prstGeom>
        </p:spPr>
      </p:pic>
      <p:pic>
        <p:nvPicPr>
          <p:cNvPr id="13" name="Picture 12" descr="A picture containing chart&#10;&#10;Description automatically generated">
            <a:extLst>
              <a:ext uri="{FF2B5EF4-FFF2-40B4-BE49-F238E27FC236}">
                <a16:creationId xmlns="" xmlns:a16="http://schemas.microsoft.com/office/drawing/2014/main" id="{F6DE7252-906B-6E59-F680-EDE6B5C4DFA5}"/>
              </a:ext>
            </a:extLst>
          </p:cNvPr>
          <p:cNvPicPr>
            <a:picLocks noChangeAspect="1"/>
          </p:cNvPicPr>
          <p:nvPr/>
        </p:nvPicPr>
        <p:blipFill>
          <a:blip r:embed="rId3"/>
          <a:stretch>
            <a:fillRect/>
          </a:stretch>
        </p:blipFill>
        <p:spPr>
          <a:xfrm>
            <a:off x="404087" y="3757887"/>
            <a:ext cx="7405276" cy="2058713"/>
          </a:xfrm>
          <a:prstGeom prst="rect">
            <a:avLst/>
          </a:prstGeom>
        </p:spPr>
      </p:pic>
    </p:spTree>
    <p:extLst>
      <p:ext uri="{BB962C8B-B14F-4D97-AF65-F5344CB8AC3E}">
        <p14:creationId xmlns:p14="http://schemas.microsoft.com/office/powerpoint/2010/main" val="2099025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213054"/>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sp>
        <p:nvSpPr>
          <p:cNvPr id="3" name="TextBox 2">
            <a:extLst>
              <a:ext uri="{FF2B5EF4-FFF2-40B4-BE49-F238E27FC236}">
                <a16:creationId xmlns="" xmlns:a16="http://schemas.microsoft.com/office/drawing/2014/main" id="{F260CF94-9F53-710A-8E24-5B44C2A2382F}"/>
              </a:ext>
            </a:extLst>
          </p:cNvPr>
          <p:cNvSpPr txBox="1"/>
          <p:nvPr/>
        </p:nvSpPr>
        <p:spPr>
          <a:xfrm>
            <a:off x="992777" y="814768"/>
            <a:ext cx="10068463" cy="1569660"/>
          </a:xfrm>
          <a:prstGeom prst="rect">
            <a:avLst/>
          </a:prstGeom>
          <a:solidFill>
            <a:schemeClr val="accent6">
              <a:lumMod val="20000"/>
              <a:lumOff val="80000"/>
            </a:schemeClr>
          </a:solidFill>
        </p:spPr>
        <p:txBody>
          <a:bodyPr wrap="square" rtlCol="0">
            <a:spAutoFit/>
          </a:bodyPr>
          <a:lstStyle/>
          <a:p>
            <a:r>
              <a:rPr lang="en-US" sz="2400">
                <a:solidFill>
                  <a:schemeClr val="accent2">
                    <a:lumMod val="50000"/>
                  </a:schemeClr>
                </a:solidFill>
                <a:cs typeface="Arial" pitchFamily="34" charset="0"/>
              </a:rPr>
              <a:t>K</a:t>
            </a:r>
            <a:r>
              <a:rPr lang="vi-VN" sz="2400">
                <a:solidFill>
                  <a:schemeClr val="accent2">
                    <a:lumMod val="50000"/>
                  </a:schemeClr>
                </a:solidFill>
                <a:cs typeface="Arial" pitchFamily="34" charset="0"/>
              </a:rPr>
              <a:t>hi đốt nến </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được làm bằng </a:t>
            </a:r>
            <a:r>
              <a:rPr lang="en-US" sz="2400">
                <a:solidFill>
                  <a:schemeClr val="accent2">
                    <a:lumMod val="50000"/>
                  </a:schemeClr>
                </a:solidFill>
                <a:cs typeface="Arial" pitchFamily="34" charset="0"/>
              </a:rPr>
              <a:t>paraffin),</a:t>
            </a:r>
            <a:r>
              <a:rPr lang="vi-VN" sz="2400">
                <a:solidFill>
                  <a:schemeClr val="accent2">
                    <a:lumMod val="50000"/>
                  </a:schemeClr>
                </a:solidFill>
                <a:cs typeface="Arial" pitchFamily="34" charset="0"/>
              </a:rPr>
              <a:t> </a:t>
            </a:r>
            <a:r>
              <a:rPr lang="en-US" sz="2400">
                <a:solidFill>
                  <a:schemeClr val="accent2">
                    <a:lumMod val="50000"/>
                  </a:schemeClr>
                </a:solidFill>
                <a:cs typeface="Arial" pitchFamily="34" charset="0"/>
              </a:rPr>
              <a:t>n</a:t>
            </a:r>
            <a:r>
              <a:rPr lang="vi-VN" sz="2400">
                <a:solidFill>
                  <a:schemeClr val="accent2">
                    <a:lumMod val="50000"/>
                  </a:schemeClr>
                </a:solidFill>
                <a:cs typeface="Arial" pitchFamily="34" charset="0"/>
              </a:rPr>
              <a:t>ến chảy ra ở dạng lỏng</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 </a:t>
            </a:r>
            <a:r>
              <a:rPr lang="en-US" sz="2400">
                <a:solidFill>
                  <a:schemeClr val="accent2">
                    <a:lumMod val="50000"/>
                  </a:schemeClr>
                </a:solidFill>
                <a:cs typeface="Arial" pitchFamily="34" charset="0"/>
              </a:rPr>
              <a:t>thấm vào bấc, cháy </a:t>
            </a:r>
            <a:r>
              <a:rPr lang="vi-VN" sz="2400">
                <a:solidFill>
                  <a:schemeClr val="accent2">
                    <a:lumMod val="50000"/>
                  </a:schemeClr>
                </a:solidFill>
                <a:cs typeface="Arial" pitchFamily="34" charset="0"/>
              </a:rPr>
              <a:t>trong không khí</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 sinh ra khí carbon dioxide và hơi nước</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 </a:t>
            </a:r>
            <a:r>
              <a:rPr lang="en-US" sz="2400">
                <a:solidFill>
                  <a:schemeClr val="accent2">
                    <a:lumMod val="50000"/>
                  </a:schemeClr>
                </a:solidFill>
                <a:cs typeface="Arial" pitchFamily="34" charset="0"/>
              </a:rPr>
              <a:t>C</a:t>
            </a:r>
            <a:r>
              <a:rPr lang="vi-VN" sz="2400">
                <a:solidFill>
                  <a:schemeClr val="accent2">
                    <a:lumMod val="50000"/>
                  </a:schemeClr>
                </a:solidFill>
                <a:cs typeface="Arial" pitchFamily="34" charset="0"/>
              </a:rPr>
              <a:t>ho biết giai đoạn nào diễn ra hiện tượng biến đổi </a:t>
            </a:r>
            <a:r>
              <a:rPr lang="en-US" sz="2400">
                <a:solidFill>
                  <a:schemeClr val="accent2">
                    <a:lumMod val="50000"/>
                  </a:schemeClr>
                </a:solidFill>
                <a:cs typeface="Arial" pitchFamily="34" charset="0"/>
              </a:rPr>
              <a:t>v</a:t>
            </a:r>
            <a:r>
              <a:rPr lang="vi-VN" sz="2400">
                <a:solidFill>
                  <a:schemeClr val="accent2">
                    <a:lumMod val="50000"/>
                  </a:schemeClr>
                </a:solidFill>
                <a:cs typeface="Arial" pitchFamily="34" charset="0"/>
              </a:rPr>
              <a:t>ật </a:t>
            </a:r>
            <a:r>
              <a:rPr lang="en-US" sz="2400">
                <a:solidFill>
                  <a:schemeClr val="accent2">
                    <a:lumMod val="50000"/>
                  </a:schemeClr>
                </a:solidFill>
                <a:cs typeface="Arial" pitchFamily="34" charset="0"/>
              </a:rPr>
              <a:t>lí,</a:t>
            </a:r>
            <a:r>
              <a:rPr lang="vi-VN" sz="2400">
                <a:solidFill>
                  <a:schemeClr val="accent2">
                    <a:lumMod val="50000"/>
                  </a:schemeClr>
                </a:solidFill>
                <a:cs typeface="Arial" pitchFamily="34" charset="0"/>
              </a:rPr>
              <a:t> </a:t>
            </a:r>
            <a:r>
              <a:rPr lang="en-US" sz="2400">
                <a:solidFill>
                  <a:schemeClr val="accent2">
                    <a:lumMod val="50000"/>
                  </a:schemeClr>
                </a:solidFill>
                <a:cs typeface="Arial" pitchFamily="34" charset="0"/>
              </a:rPr>
              <a:t>g</a:t>
            </a:r>
            <a:r>
              <a:rPr lang="vi-VN" sz="2400">
                <a:solidFill>
                  <a:schemeClr val="accent2">
                    <a:lumMod val="50000"/>
                  </a:schemeClr>
                </a:solidFill>
                <a:cs typeface="Arial" pitchFamily="34" charset="0"/>
              </a:rPr>
              <a:t>iai đoạn nào diễn ra hiện tượng biến đổi hóa học</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 </a:t>
            </a:r>
            <a:r>
              <a:rPr lang="en-US" sz="2400">
                <a:solidFill>
                  <a:schemeClr val="accent2">
                    <a:lumMod val="50000"/>
                  </a:schemeClr>
                </a:solidFill>
                <a:latin typeface="Arial" pitchFamily="34" charset="0"/>
                <a:cs typeface="Arial" pitchFamily="34" charset="0"/>
              </a:rPr>
              <a:t>Giải thích.</a:t>
            </a:r>
            <a:endParaRPr lang="vi-VN" altLang="en-US" sz="2400" dirty="0" err="1">
              <a:solidFill>
                <a:schemeClr val="accent2">
                  <a:lumMod val="50000"/>
                </a:schemeClr>
              </a:solidFill>
              <a:latin typeface="Arial" pitchFamily="34" charset="0"/>
              <a:cs typeface="Arial" pitchFamily="34" charset="0"/>
            </a:endParaRPr>
          </a:p>
        </p:txBody>
      </p:sp>
    </p:spTree>
    <p:extLst>
      <p:ext uri="{BB962C8B-B14F-4D97-AF65-F5344CB8AC3E}">
        <p14:creationId xmlns:p14="http://schemas.microsoft.com/office/powerpoint/2010/main" val="1184759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lvl="0"/>
            <a:r>
              <a:rPr lang="en-US" sz="3200">
                <a:solidFill>
                  <a:srgbClr val="FF0000"/>
                </a:solidFill>
                <a:latin typeface="+mj-lt"/>
                <a:cs typeface="Times New Roman" panose="02020603050405020304" pitchFamily="18" charset="0"/>
              </a:rPr>
              <a:t>2. Vai trò của hóa học trong đời sống và sản xuất</a:t>
            </a:r>
            <a:endParaRPr lang="en-US" sz="3200" dirty="0">
              <a:solidFill>
                <a:srgbClr val="FF0000"/>
              </a:solidFill>
              <a:latin typeface="+mj-lt"/>
              <a:cs typeface="Times New Roman" panose="02020603050405020304" pitchFamily="18" charset="0"/>
            </a:endParaRPr>
          </a:p>
        </p:txBody>
      </p:sp>
      <p:sp>
        <p:nvSpPr>
          <p:cNvPr id="9" name="TextBox 8">
            <a:extLst>
              <a:ext uri="{FF2B5EF4-FFF2-40B4-BE49-F238E27FC236}">
                <a16:creationId xmlns="" xmlns:a16="http://schemas.microsoft.com/office/drawing/2014/main" id="{4AEF2F94-0376-3C12-8BC2-C438F68F7BCE}"/>
              </a:ext>
            </a:extLst>
          </p:cNvPr>
          <p:cNvSpPr txBox="1"/>
          <p:nvPr/>
        </p:nvSpPr>
        <p:spPr>
          <a:xfrm>
            <a:off x="4572002" y="4203534"/>
            <a:ext cx="9325147" cy="461665"/>
          </a:xfrm>
          <a:prstGeom prst="rect">
            <a:avLst/>
          </a:prstGeom>
          <a:noFill/>
        </p:spPr>
        <p:txBody>
          <a:bodyPr wrap="square" rtlCol="0">
            <a:spAutoFit/>
          </a:bodyPr>
          <a:lstStyle/>
          <a:p>
            <a:r>
              <a:rPr lang="en-US" sz="2400">
                <a:latin typeface="+mj-lt"/>
              </a:rPr>
              <a:t>Hình 1.4. M</a:t>
            </a:r>
            <a:r>
              <a:rPr lang="vi-VN" sz="2400">
                <a:latin typeface="+mj-lt"/>
              </a:rPr>
              <a:t>ột số loại nhiên liệu dùng cho động cơ đốt trong</a:t>
            </a:r>
            <a:r>
              <a:rPr lang="en-US" sz="2400">
                <a:latin typeface="+mj-lt"/>
              </a:rPr>
              <a:t>.</a:t>
            </a:r>
            <a:r>
              <a:rPr lang="vi-VN" sz="2400">
                <a:latin typeface="+mj-lt"/>
              </a:rPr>
              <a:t> </a:t>
            </a:r>
            <a:endParaRPr lang="en-US" sz="2400">
              <a:latin typeface="+mj-lt"/>
            </a:endParaRPr>
          </a:p>
        </p:txBody>
      </p:sp>
      <p:sp>
        <p:nvSpPr>
          <p:cNvPr id="11" name="TextBox 10">
            <a:extLst>
              <a:ext uri="{FF2B5EF4-FFF2-40B4-BE49-F238E27FC236}">
                <a16:creationId xmlns="" xmlns:a16="http://schemas.microsoft.com/office/drawing/2014/main" id="{991B3A8E-D374-F53E-9042-3A2FAA111206}"/>
              </a:ext>
            </a:extLst>
          </p:cNvPr>
          <p:cNvSpPr txBox="1"/>
          <p:nvPr/>
        </p:nvSpPr>
        <p:spPr>
          <a:xfrm>
            <a:off x="6056285" y="6253071"/>
            <a:ext cx="6550925" cy="461665"/>
          </a:xfrm>
          <a:prstGeom prst="rect">
            <a:avLst/>
          </a:prstGeom>
          <a:noFill/>
        </p:spPr>
        <p:txBody>
          <a:bodyPr wrap="square" rtlCol="0">
            <a:spAutoFit/>
          </a:bodyPr>
          <a:lstStyle/>
          <a:p>
            <a:r>
              <a:rPr lang="en-US" sz="2400">
                <a:latin typeface="+mj-lt"/>
              </a:rPr>
              <a:t>Hình 1.5. M</a:t>
            </a:r>
            <a:r>
              <a:rPr lang="vi-VN" sz="2400">
                <a:latin typeface="+mj-lt"/>
              </a:rPr>
              <a:t>ột số loại vật liệu xây dựng</a:t>
            </a:r>
            <a:r>
              <a:rPr lang="en-US" sz="2400">
                <a:latin typeface="+mj-lt"/>
              </a:rPr>
              <a:t>.</a:t>
            </a:r>
          </a:p>
        </p:txBody>
      </p:sp>
      <p:sp>
        <p:nvSpPr>
          <p:cNvPr id="12" name="Cloud 11">
            <a:extLst>
              <a:ext uri="{FF2B5EF4-FFF2-40B4-BE49-F238E27FC236}">
                <a16:creationId xmlns="" xmlns:a16="http://schemas.microsoft.com/office/drawing/2014/main" id="{0A7C74A0-B960-0061-636A-F5E99B0F334D}"/>
              </a:ext>
            </a:extLst>
          </p:cNvPr>
          <p:cNvSpPr/>
          <p:nvPr/>
        </p:nvSpPr>
        <p:spPr>
          <a:xfrm>
            <a:off x="365709" y="746901"/>
            <a:ext cx="8966041" cy="2216785"/>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sz="2400">
                <a:solidFill>
                  <a:schemeClr val="accent2">
                    <a:lumMod val="50000"/>
                  </a:schemeClr>
                </a:solidFill>
                <a:latin typeface="+mj-lt"/>
                <a:cs typeface="Arial" pitchFamily="34" charset="0"/>
              </a:rPr>
              <a:t>Quan sát các hình từ 1.4 đến 1.10, cho biết hóa học có ứng dụng trong những lĩnh vực nào của đời sống và sản xuất.</a:t>
            </a:r>
            <a:endParaRPr lang="vi-VN" altLang="en-US" sz="2400" dirty="0" err="1">
              <a:solidFill>
                <a:schemeClr val="accent2">
                  <a:lumMod val="50000"/>
                </a:schemeClr>
              </a:solidFill>
              <a:latin typeface="+mj-lt"/>
              <a:cs typeface="Arial" pitchFamily="34" charset="0"/>
            </a:endParaRPr>
          </a:p>
        </p:txBody>
      </p:sp>
      <p:sp>
        <p:nvSpPr>
          <p:cNvPr id="13" name="Oval 12">
            <a:extLst>
              <a:ext uri="{FF2B5EF4-FFF2-40B4-BE49-F238E27FC236}">
                <a16:creationId xmlns="" xmlns:a16="http://schemas.microsoft.com/office/drawing/2014/main" id="{FD872AA3-27BC-28F8-3A1D-E46AF521881B}"/>
              </a:ext>
            </a:extLst>
          </p:cNvPr>
          <p:cNvSpPr/>
          <p:nvPr/>
        </p:nvSpPr>
        <p:spPr>
          <a:xfrm>
            <a:off x="6664748" y="2527134"/>
            <a:ext cx="5334000" cy="167640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a:solidFill>
                  <a:schemeClr val="tx1"/>
                </a:solidFill>
              </a:rPr>
              <a:t>Nêu vai trò của hóa học trong mỗi ứng dụng được mô tả ở các hình bên</a:t>
            </a:r>
            <a:endParaRPr lang="en-US" sz="2400">
              <a:solidFill>
                <a:schemeClr val="tx1"/>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3209" y="2667177"/>
            <a:ext cx="4176358" cy="18106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209" y="4612806"/>
            <a:ext cx="4176358" cy="2032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86628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FF0000"/>
                </a:solidFill>
                <a:effectLst/>
                <a:uLnTx/>
                <a:uFillTx/>
                <a:latin typeface="Arial"/>
                <a:ea typeface="+mn-ea"/>
                <a:cs typeface="Times New Roman" panose="02020603050405020304" pitchFamily="18" charset="0"/>
              </a:rPr>
              <a:t>2. Vai trò của hóa học trong đời sống và sản xuất</a:t>
            </a:r>
            <a:endParaRPr kumimoji="0" lang="en-US" sz="3200" b="0" i="0" u="none" strike="noStrike" kern="1200" cap="none" spc="0" normalizeH="0" baseline="0" noProof="0" dirty="0">
              <a:ln>
                <a:noFill/>
              </a:ln>
              <a:solidFill>
                <a:srgbClr val="FF0000"/>
              </a:solidFill>
              <a:effectLst/>
              <a:uLnTx/>
              <a:uFillTx/>
              <a:latin typeface="Arial"/>
              <a:ea typeface="+mn-ea"/>
              <a:cs typeface="Times New Roman" panose="02020603050405020304" pitchFamily="18" charset="0"/>
            </a:endParaRPr>
          </a:p>
        </p:txBody>
      </p:sp>
      <p:sp>
        <p:nvSpPr>
          <p:cNvPr id="9" name="TextBox 8">
            <a:extLst>
              <a:ext uri="{FF2B5EF4-FFF2-40B4-BE49-F238E27FC236}">
                <a16:creationId xmlns="" xmlns:a16="http://schemas.microsoft.com/office/drawing/2014/main" id="{4AEF2F94-0376-3C12-8BC2-C438F68F7BCE}"/>
              </a:ext>
            </a:extLst>
          </p:cNvPr>
          <p:cNvSpPr txBox="1"/>
          <p:nvPr/>
        </p:nvSpPr>
        <p:spPr>
          <a:xfrm>
            <a:off x="2398460" y="4095767"/>
            <a:ext cx="681441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1.8. </a:t>
            </a:r>
            <a:r>
              <a:rPr kumimoji="0" lang="vi-VN" sz="2400" b="0" i="0" u="none" strike="noStrike" kern="1200" cap="none" spc="0" normalizeH="0" baseline="0" noProof="0">
                <a:ln>
                  <a:noFill/>
                </a:ln>
                <a:solidFill>
                  <a:srgbClr val="000000"/>
                </a:solidFill>
                <a:effectLst/>
                <a:uLnTx/>
                <a:uFillTx/>
                <a:latin typeface="Arial"/>
                <a:ea typeface="+mn-ea"/>
                <a:cs typeface="+mn-cs"/>
              </a:rPr>
              <a:t>Thuốc phòng chữa bệnh cho người</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
        <p:nvSpPr>
          <p:cNvPr id="11" name="TextBox 10">
            <a:extLst>
              <a:ext uri="{FF2B5EF4-FFF2-40B4-BE49-F238E27FC236}">
                <a16:creationId xmlns="" xmlns:a16="http://schemas.microsoft.com/office/drawing/2014/main" id="{991B3A8E-D374-F53E-9042-3A2FAA111206}"/>
              </a:ext>
            </a:extLst>
          </p:cNvPr>
          <p:cNvSpPr txBox="1"/>
          <p:nvPr/>
        </p:nvSpPr>
        <p:spPr>
          <a:xfrm>
            <a:off x="2187253" y="6290436"/>
            <a:ext cx="835534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1.9. </a:t>
            </a:r>
            <a:r>
              <a:rPr kumimoji="0" lang="vi-VN" sz="2400" b="0" i="0" u="none" strike="noStrike" kern="1200" cap="none" spc="0" normalizeH="0" baseline="0" noProof="0">
                <a:ln>
                  <a:noFill/>
                </a:ln>
                <a:solidFill>
                  <a:srgbClr val="000000"/>
                </a:solidFill>
                <a:effectLst/>
                <a:uLnTx/>
                <a:uFillTx/>
                <a:latin typeface="Arial"/>
                <a:ea typeface="+mn-ea"/>
                <a:cs typeface="+mn-cs"/>
              </a:rPr>
              <a:t>Chỉ khâu tự tiêu được dùng trong y khoa</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
        <p:nvSpPr>
          <p:cNvPr id="12" name="Cloud 11">
            <a:extLst>
              <a:ext uri="{FF2B5EF4-FFF2-40B4-BE49-F238E27FC236}">
                <a16:creationId xmlns="" xmlns:a16="http://schemas.microsoft.com/office/drawing/2014/main" id="{0A7C74A0-B960-0061-636A-F5E99B0F334D}"/>
              </a:ext>
            </a:extLst>
          </p:cNvPr>
          <p:cNvSpPr/>
          <p:nvPr/>
        </p:nvSpPr>
        <p:spPr>
          <a:xfrm>
            <a:off x="-623492" y="633593"/>
            <a:ext cx="13438983" cy="1343112"/>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965F">
                    <a:lumMod val="50000"/>
                  </a:srgbClr>
                </a:solidFill>
                <a:effectLst/>
                <a:uLnTx/>
                <a:uFillTx/>
                <a:latin typeface="Arial"/>
                <a:ea typeface="+mn-ea"/>
                <a:cs typeface="Arial" pitchFamily="34" charset="0"/>
              </a:rPr>
              <a:t>Quan sát các hình từ 1.4 đến 1.10, cho biết hóa học và ứng dụng trong những lĩnh vực nào của đời sống và sản xuất.</a:t>
            </a:r>
            <a:endParaRPr kumimoji="0" lang="vi-VN" altLang="en-US" sz="2400" b="0" i="0" u="none" strike="noStrike" kern="1200" cap="none" spc="0" normalizeH="0" baseline="0" noProof="0" dirty="0" err="1">
              <a:ln>
                <a:noFill/>
              </a:ln>
              <a:solidFill>
                <a:srgbClr val="00965F">
                  <a:lumMod val="50000"/>
                </a:srgbClr>
              </a:solidFill>
              <a:effectLst/>
              <a:uLnTx/>
              <a:uFillTx/>
              <a:latin typeface="Arial" panose="020B0604020202020204" pitchFamily="34" charset="0"/>
              <a:ea typeface="+mn-ea"/>
              <a:cs typeface="Arial" pitchFamily="34" charset="0"/>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2141" y="2209817"/>
            <a:ext cx="6276975" cy="188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5833" y="4557431"/>
            <a:ext cx="6324600" cy="1733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3796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FF0000"/>
                </a:solidFill>
                <a:effectLst/>
                <a:uLnTx/>
                <a:uFillTx/>
                <a:latin typeface="Arial"/>
                <a:ea typeface="+mn-ea"/>
                <a:cs typeface="Times New Roman" panose="02020603050405020304" pitchFamily="18" charset="0"/>
              </a:rPr>
              <a:t>2. Vai trò của hóa học trong đời sống và sản xuất</a:t>
            </a:r>
            <a:endParaRPr kumimoji="0" lang="en-US" sz="3200" b="0" i="0" u="none" strike="noStrike" kern="1200" cap="none" spc="0" normalizeH="0" baseline="0" noProof="0" dirty="0">
              <a:ln>
                <a:noFill/>
              </a:ln>
              <a:solidFill>
                <a:srgbClr val="FF0000"/>
              </a:solidFill>
              <a:effectLst/>
              <a:uLnTx/>
              <a:uFillTx/>
              <a:latin typeface="Arial"/>
              <a:ea typeface="+mn-ea"/>
              <a:cs typeface="Times New Roman" panose="02020603050405020304" pitchFamily="18" charset="0"/>
            </a:endParaRPr>
          </a:p>
        </p:txBody>
      </p:sp>
      <p:sp>
        <p:nvSpPr>
          <p:cNvPr id="9" name="TextBox 8">
            <a:extLst>
              <a:ext uri="{FF2B5EF4-FFF2-40B4-BE49-F238E27FC236}">
                <a16:creationId xmlns="" xmlns:a16="http://schemas.microsoft.com/office/drawing/2014/main" id="{4AEF2F94-0376-3C12-8BC2-C438F68F7BCE}"/>
              </a:ext>
            </a:extLst>
          </p:cNvPr>
          <p:cNvSpPr txBox="1"/>
          <p:nvPr/>
        </p:nvSpPr>
        <p:spPr>
          <a:xfrm>
            <a:off x="365708" y="3941840"/>
            <a:ext cx="681441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1.8. </a:t>
            </a:r>
            <a:r>
              <a:rPr kumimoji="0" lang="vi-VN" sz="2400" b="0" i="0" u="none" strike="noStrike" kern="1200" cap="none" spc="0" normalizeH="0" baseline="0" noProof="0">
                <a:ln>
                  <a:noFill/>
                </a:ln>
                <a:solidFill>
                  <a:srgbClr val="000000"/>
                </a:solidFill>
                <a:effectLst/>
                <a:uLnTx/>
                <a:uFillTx/>
                <a:latin typeface="Arial"/>
                <a:ea typeface="+mn-ea"/>
                <a:cs typeface="+mn-cs"/>
              </a:rPr>
              <a:t>Mỹ phẩm</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
        <p:nvSpPr>
          <p:cNvPr id="11" name="TextBox 10">
            <a:extLst>
              <a:ext uri="{FF2B5EF4-FFF2-40B4-BE49-F238E27FC236}">
                <a16:creationId xmlns="" xmlns:a16="http://schemas.microsoft.com/office/drawing/2014/main" id="{991B3A8E-D374-F53E-9042-3A2FAA111206}"/>
              </a:ext>
            </a:extLst>
          </p:cNvPr>
          <p:cNvSpPr txBox="1"/>
          <p:nvPr/>
        </p:nvSpPr>
        <p:spPr>
          <a:xfrm>
            <a:off x="3836656" y="4064108"/>
            <a:ext cx="835534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1.9. </a:t>
            </a:r>
            <a:r>
              <a:rPr kumimoji="0" lang="vi-VN" sz="2400" b="0" i="0" u="none" strike="noStrike" kern="1200" cap="none" spc="0" normalizeH="0" baseline="0" noProof="0">
                <a:ln>
                  <a:noFill/>
                </a:ln>
                <a:solidFill>
                  <a:srgbClr val="000000"/>
                </a:solidFill>
                <a:effectLst/>
                <a:uLnTx/>
                <a:uFillTx/>
                <a:latin typeface="Arial"/>
                <a:ea typeface="+mn-ea"/>
                <a:cs typeface="+mn-cs"/>
              </a:rPr>
              <a:t>Bón phân cho cây trồng</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
        <p:nvSpPr>
          <p:cNvPr id="12" name="Cloud 11">
            <a:extLst>
              <a:ext uri="{FF2B5EF4-FFF2-40B4-BE49-F238E27FC236}">
                <a16:creationId xmlns="" xmlns:a16="http://schemas.microsoft.com/office/drawing/2014/main" id="{0A7C74A0-B960-0061-636A-F5E99B0F334D}"/>
              </a:ext>
            </a:extLst>
          </p:cNvPr>
          <p:cNvSpPr/>
          <p:nvPr/>
        </p:nvSpPr>
        <p:spPr>
          <a:xfrm>
            <a:off x="-623492" y="633593"/>
            <a:ext cx="13438983" cy="1343112"/>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965F">
                    <a:lumMod val="50000"/>
                  </a:srgbClr>
                </a:solidFill>
                <a:effectLst/>
                <a:uLnTx/>
                <a:uFillTx/>
                <a:latin typeface="Arial"/>
                <a:ea typeface="+mn-ea"/>
                <a:cs typeface="Arial" pitchFamily="34" charset="0"/>
              </a:rPr>
              <a:t>Quan sát các hình từ 1.4 đến 1.10, cho biết hóa học và ứng dụng trong những lĩnh vực nào của đời sống và sản xuất.</a:t>
            </a:r>
            <a:endParaRPr kumimoji="0" lang="vi-VN" altLang="en-US" sz="2400" b="0" i="0" u="none" strike="noStrike" kern="1200" cap="none" spc="0" normalizeH="0" baseline="0" noProof="0" dirty="0" err="1">
              <a:ln>
                <a:noFill/>
              </a:ln>
              <a:solidFill>
                <a:srgbClr val="00965F">
                  <a:lumMod val="50000"/>
                </a:srgbClr>
              </a:solidFill>
              <a:effectLst/>
              <a:uLnTx/>
              <a:uFillTx/>
              <a:latin typeface="Arial" panose="020B0604020202020204" pitchFamily="34" charset="0"/>
              <a:ea typeface="+mn-ea"/>
              <a:cs typeface="Arial" pitchFamily="34" charset="0"/>
            </a:endParaRPr>
          </a:p>
        </p:txBody>
      </p:sp>
      <p:sp>
        <p:nvSpPr>
          <p:cNvPr id="14" name="TextBox 13">
            <a:extLst>
              <a:ext uri="{FF2B5EF4-FFF2-40B4-BE49-F238E27FC236}">
                <a16:creationId xmlns="" xmlns:a16="http://schemas.microsoft.com/office/drawing/2014/main" id="{FCF81B5F-7F91-D238-321F-866DB5CB6489}"/>
              </a:ext>
            </a:extLst>
          </p:cNvPr>
          <p:cNvSpPr txBox="1"/>
          <p:nvPr/>
        </p:nvSpPr>
        <p:spPr>
          <a:xfrm>
            <a:off x="1158285" y="6120369"/>
            <a:ext cx="835534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1.10. </a:t>
            </a:r>
            <a:r>
              <a:rPr kumimoji="0" lang="vi-VN" sz="2400" b="0" i="0" u="none" strike="noStrike" kern="1200" cap="none" spc="0" normalizeH="0" baseline="0" noProof="0">
                <a:ln>
                  <a:noFill/>
                </a:ln>
                <a:solidFill>
                  <a:srgbClr val="000000"/>
                </a:solidFill>
                <a:effectLst/>
                <a:uLnTx/>
                <a:uFillTx/>
                <a:latin typeface="Arial"/>
                <a:ea typeface="+mn-ea"/>
                <a:cs typeface="+mn-cs"/>
              </a:rPr>
              <a:t>Nghiên cứu trong phòng thí nghiệm</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012" y="2256474"/>
            <a:ext cx="3268708" cy="1348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1015" y="1730762"/>
            <a:ext cx="4667250" cy="240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4065" y="4448868"/>
            <a:ext cx="4600575" cy="16715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30932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theme/theme1.xml><?xml version="1.0" encoding="utf-8"?>
<a:theme xmlns:a="http://schemas.openxmlformats.org/drawingml/2006/main" name="Science Subject for High School - 10th Grade: Atoms and the Periodic Table by Slidesgo">
  <a:themeElements>
    <a:clrScheme name="Simple Light">
      <a:dk1>
        <a:srgbClr val="000000"/>
      </a:dk1>
      <a:lt1>
        <a:srgbClr val="CBDDEF"/>
      </a:lt1>
      <a:dk2>
        <a:srgbClr val="FFB000"/>
      </a:dk2>
      <a:lt2>
        <a:srgbClr val="47B8EA"/>
      </a:lt2>
      <a:accent1>
        <a:srgbClr val="3394BE"/>
      </a:accent1>
      <a:accent2>
        <a:srgbClr val="00965F"/>
      </a:accent2>
      <a:accent3>
        <a:srgbClr val="FDDF78"/>
      </a:accent3>
      <a:accent4>
        <a:srgbClr val="BE33BA"/>
      </a:accent4>
      <a:accent5>
        <a:srgbClr val="7DDBAE"/>
      </a:accent5>
      <a:accent6>
        <a:srgbClr val="FF657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818</TotalTime>
  <Words>1719</Words>
  <Application>Microsoft Office PowerPoint</Application>
  <PresentationFormat>Custom</PresentationFormat>
  <Paragraphs>126</Paragraphs>
  <Slides>29</Slides>
  <Notes>10</Notes>
  <HiddenSlides>0</HiddenSlides>
  <MMClips>16</MMClips>
  <ScaleCrop>false</ScaleCrop>
  <HeadingPairs>
    <vt:vector size="4" baseType="variant">
      <vt:variant>
        <vt:lpstr>Theme</vt:lpstr>
      </vt:variant>
      <vt:variant>
        <vt:i4>2</vt:i4>
      </vt:variant>
      <vt:variant>
        <vt:lpstr>Slide Titles</vt:lpstr>
      </vt:variant>
      <vt:variant>
        <vt:i4>29</vt:i4>
      </vt:variant>
    </vt:vector>
  </HeadingPairs>
  <TitlesOfParts>
    <vt:vector size="31" baseType="lpstr">
      <vt:lpstr>Science Subject for High School - 10th Grade: Atoms and the Periodic Table by Slidesgo</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TẬP</vt:lpstr>
      <vt:lpstr>PowerPoint Presentation</vt:lpstr>
      <vt:lpstr>BÀI TẬP</vt:lpstr>
      <vt:lpstr>PowerPoint Presentation</vt:lpstr>
      <vt:lpstr>Phương pháp tìm hiểu lý thuyết  </vt:lpstr>
      <vt:lpstr>PowerPoint Presentation</vt:lpstr>
      <vt:lpstr>Nghiên cứu lí thuyết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dc:title>
  <dc:creator>Mai Thu Ha</dc:creator>
  <cp:lastModifiedBy>Admin</cp:lastModifiedBy>
  <cp:revision>31</cp:revision>
  <dcterms:created xsi:type="dcterms:W3CDTF">2022-07-06T07:37:05Z</dcterms:created>
  <dcterms:modified xsi:type="dcterms:W3CDTF">2022-07-30T03:36:56Z</dcterms:modified>
</cp:coreProperties>
</file>