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data7.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9.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6" r:id="rId3"/>
  </p:sldMasterIdLst>
  <p:notesMasterIdLst>
    <p:notesMasterId r:id="rId47"/>
  </p:notesMasterIdLst>
  <p:sldIdLst>
    <p:sldId id="256" r:id="rId4"/>
    <p:sldId id="257" r:id="rId5"/>
    <p:sldId id="258" r:id="rId6"/>
    <p:sldId id="2007578038" r:id="rId7"/>
    <p:sldId id="262" r:id="rId8"/>
    <p:sldId id="259" r:id="rId9"/>
    <p:sldId id="260" r:id="rId10"/>
    <p:sldId id="264" r:id="rId11"/>
    <p:sldId id="275" r:id="rId12"/>
    <p:sldId id="2007578035" r:id="rId13"/>
    <p:sldId id="2007578065" r:id="rId14"/>
    <p:sldId id="265" r:id="rId15"/>
    <p:sldId id="2007578041" r:id="rId16"/>
    <p:sldId id="2007578039" r:id="rId17"/>
    <p:sldId id="2007578040" r:id="rId18"/>
    <p:sldId id="2007578043" r:id="rId19"/>
    <p:sldId id="274" r:id="rId20"/>
    <p:sldId id="2007578042" r:id="rId21"/>
    <p:sldId id="2007578044" r:id="rId22"/>
    <p:sldId id="2007578046" r:id="rId23"/>
    <p:sldId id="2007578045" r:id="rId24"/>
    <p:sldId id="2007578047" r:id="rId25"/>
    <p:sldId id="2007578048" r:id="rId26"/>
    <p:sldId id="2007578049" r:id="rId27"/>
    <p:sldId id="2007578051" r:id="rId28"/>
    <p:sldId id="2007578052" r:id="rId29"/>
    <p:sldId id="2007578053" r:id="rId30"/>
    <p:sldId id="2007578054" r:id="rId31"/>
    <p:sldId id="2007578066" r:id="rId32"/>
    <p:sldId id="2007578056" r:id="rId33"/>
    <p:sldId id="2007578057" r:id="rId34"/>
    <p:sldId id="2007578058" r:id="rId35"/>
    <p:sldId id="2007578059" r:id="rId36"/>
    <p:sldId id="2007578060" r:id="rId37"/>
    <p:sldId id="2007578061" r:id="rId38"/>
    <p:sldId id="272" r:id="rId39"/>
    <p:sldId id="2007578063" r:id="rId40"/>
    <p:sldId id="2007578064" r:id="rId41"/>
    <p:sldId id="446" r:id="rId42"/>
    <p:sldId id="2007578067" r:id="rId43"/>
    <p:sldId id="316" r:id="rId44"/>
    <p:sldId id="270" r:id="rId45"/>
    <p:sldId id="271" r:id="rId46"/>
  </p:sldIdLst>
  <p:sldSz cx="18288000" cy="10287000"/>
  <p:notesSz cx="6858000" cy="9144000"/>
  <p:embeddedFontLst>
    <p:embeddedFont>
      <p:font typeface=".VnAristote" panose="020B7200000000000000"/>
      <p:regular r:id="rId48"/>
    </p:embeddedFont>
    <p:embeddedFont>
      <p:font typeface="Camau" panose="020B0604020202020204"/>
      <p:boldItalic r:id="rId49"/>
    </p:embeddedFont>
    <p:embeddedFont>
      <p:font typeface="Cambria" panose="02040503050406030204" pitchFamily="18" charset="0"/>
      <p:regular r:id="rId50"/>
      <p:bold r:id="rId51"/>
      <p:italic r:id="rId52"/>
      <p:boldItalic r:id="rId53"/>
    </p:embeddedFont>
    <p:embeddedFont>
      <p:font typeface="Cambria Math" panose="02040503050406030204" pitchFamily="18" charset="0"/>
      <p:regular r:id="rId54"/>
    </p:embeddedFont>
    <p:embeddedFont>
      <p:font typeface="Fredoka" panose="020B0604020202020204" charset="0"/>
      <p:regular r:id="rId55"/>
      <p:bold r:id="rId56"/>
    </p:embeddedFont>
    <p:embeddedFont>
      <p:font typeface="Handy Casual" panose="020B0604020202020204" charset="0"/>
      <p:regular r:id="rId57"/>
    </p:embeddedFont>
    <p:embeddedFont>
      <p:font typeface="Pompiere" panose="020B0604020202020204" charset="0"/>
      <p:regular r:id="rId58"/>
    </p:embeddedFont>
    <p:embeddedFont>
      <p:font typeface="Sofia Sans Semi Condensed" panose="020B0604020202020204" charset="0"/>
      <p:regular r:id="rId59"/>
      <p:bold r:id="rId60"/>
      <p:italic r:id="rId61"/>
      <p:boldItalic r:id="rId62"/>
    </p:embeddedFont>
    <p:embeddedFont>
      <p:font typeface="Sofia Sans Semi Condensed Black" panose="020B0604020202020204" charset="0"/>
      <p:bold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97" autoAdjust="0"/>
    <p:restoredTop sz="94622" autoAdjust="0"/>
  </p:normalViewPr>
  <p:slideViewPr>
    <p:cSldViewPr>
      <p:cViewPr varScale="1">
        <p:scale>
          <a:sx n="10" d="100"/>
          <a:sy n="10" d="100"/>
        </p:scale>
        <p:origin x="972"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2.png"/><Relationship Id="rId7" Type="http://schemas.openxmlformats.org/officeDocument/2006/relationships/image" Target="../media/image108.jpeg"/><Relationship Id="rId2" Type="http://schemas.openxmlformats.org/officeDocument/2006/relationships/image" Target="../media/image111.png"/><Relationship Id="rId1" Type="http://schemas.openxmlformats.org/officeDocument/2006/relationships/image" Target="../media/image110.png"/><Relationship Id="rId6" Type="http://schemas.openxmlformats.org/officeDocument/2006/relationships/image" Target="../media/image107.jpeg"/><Relationship Id="rId5" Type="http://schemas.openxmlformats.org/officeDocument/2006/relationships/image" Target="../media/image106.jpg"/><Relationship Id="rId4" Type="http://schemas.openxmlformats.org/officeDocument/2006/relationships/image" Target="../media/image113.png"/></Relationships>
</file>

<file path=ppt/diagrams/_rels/data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22.png"/><Relationship Id="rId1" Type="http://schemas.openxmlformats.org/officeDocument/2006/relationships/image" Target="../media/image121.png"/><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diagrams/_rels/data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ata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5.png"/><Relationship Id="rId7" Type="http://schemas.openxmlformats.org/officeDocument/2006/relationships/image" Target="../media/image108.jpeg"/><Relationship Id="rId2" Type="http://schemas.openxmlformats.org/officeDocument/2006/relationships/image" Target="../media/image124.png"/><Relationship Id="rId1" Type="http://schemas.openxmlformats.org/officeDocument/2006/relationships/image" Target="../media/image123.png"/><Relationship Id="rId6" Type="http://schemas.openxmlformats.org/officeDocument/2006/relationships/image" Target="../media/image107.jpeg"/><Relationship Id="rId5" Type="http://schemas.openxmlformats.org/officeDocument/2006/relationships/image" Target="../media/image106.jpg"/><Relationship Id="rId4" Type="http://schemas.openxmlformats.org/officeDocument/2006/relationships/image" Target="../media/image1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g"/><Relationship Id="rId4" Type="http://schemas.openxmlformats.org/officeDocument/2006/relationships/image" Target="../media/image10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mc:AlternateContent xmlns:mc="http://schemas.openxmlformats.org/markup-compatibility/2006" xmlns:a14="http://schemas.microsoft.com/office/drawing/2010/main">
      <mc:Choice Requires="a14">
        <dgm:pt modelId="{30601244-C9E0-4712-8C63-1AC700B41900}">
          <dgm:prSet phldrT="[Text]" custT="1"/>
          <dgm:spPr>
            <a:solidFill>
              <a:schemeClr val="accent2">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0" smtClean="0">
                      <a:solidFill>
                        <a:srgbClr val="002060"/>
                      </a:solidFill>
                      <a:latin typeface="Cambria Math" panose="02040503050406030204" pitchFamily="18" charset="0"/>
                      <a:cs typeface="Arial"/>
                      <a:sym typeface="Arial"/>
                    </a:rPr>
                    <m:t>=</m:t>
                  </m:r>
                  <m:r>
                    <a:rPr lang="en-US" sz="4800" b="1" i="0" smtClean="0">
                      <a:solidFill>
                        <a:srgbClr val="002060"/>
                      </a:solidFill>
                      <a:latin typeface="Cambria Math" panose="02040503050406030204" pitchFamily="18" charset="0"/>
                      <a:cs typeface="Arial"/>
                      <a:sym typeface="Arial"/>
                    </a:rPr>
                    <m:t>𝟓𝟎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l-GR" sz="4800" b="1" i="0" dirty="0">
                  <a:solidFill>
                    <a:srgbClr val="002060"/>
                  </a:solidFill>
                  <a:latin typeface="Times New Roman" panose="02020603050405020304" pitchFamily="18" charset="0"/>
                  <a:cs typeface="Times New Roman" panose="02020603050405020304" pitchFamily="18" charset="0"/>
                </a:rPr>
                <a:t>Ω</a:t>
              </a:r>
              <a:endParaRPr lang="en-US" sz="4800" b="1" i="0" dirty="0">
                <a:solidFill>
                  <a:srgbClr val="002060"/>
                </a:solidFill>
                <a:latin typeface="Times New Roman" panose="02020603050405020304" pitchFamily="18" charset="0"/>
                <a:cs typeface="Times New Roman" panose="02020603050405020304" pitchFamily="18" charset="0"/>
              </a:endParaRPr>
            </a:p>
          </dgm:t>
        </dgm:pt>
      </mc:Choice>
      <mc:Fallback xmlns="">
        <dgm:pt modelId="{30601244-C9E0-4712-8C63-1AC700B41900}">
          <dgm:prSet phldrT="[Text]" custT="1"/>
          <dgm:spPr>
            <a:solidFill>
              <a:schemeClr val="accent2">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dirty="0">
                  <a:solidFill>
                    <a:srgbClr val="002060"/>
                  </a:solidFill>
                  <a:latin typeface="Times New Roman" panose="02020603050405020304" pitchFamily="18" charset="0"/>
                  <a:cs typeface="Times New Roman" panose="02020603050405020304" pitchFamily="18" charset="0"/>
                </a:rPr>
                <a:t> </a:t>
              </a:r>
              <a:r>
                <a:rPr lang="el-GR" sz="4800" b="1" i="0" dirty="0">
                  <a:solidFill>
                    <a:srgbClr val="002060"/>
                  </a:solidFill>
                  <a:latin typeface="Times New Roman" panose="02020603050405020304" pitchFamily="18" charset="0"/>
                  <a:cs typeface="Times New Roman" panose="02020603050405020304" pitchFamily="18" charset="0"/>
                </a:rPr>
                <a:t>Ω</a:t>
              </a:r>
              <a:endParaRPr lang="en-US" sz="4800" b="1" i="0" dirty="0">
                <a:solidFill>
                  <a:srgbClr val="002060"/>
                </a:solidFill>
                <a:latin typeface="Times New Roman" panose="02020603050405020304" pitchFamily="18" charset="0"/>
                <a:cs typeface="Times New Roman" panose="02020603050405020304" pitchFamily="18" charset="0"/>
              </a:endParaRPr>
            </a:p>
          </dgm:t>
        </dgm:pt>
      </mc:Fallback>
    </mc:AlternateConten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mc:AlternateContent xmlns:mc="http://schemas.openxmlformats.org/markup-compatibility/2006" xmlns:a14="http://schemas.microsoft.com/office/drawing/2010/main">
      <mc:Choice Requires="a14">
        <dgm:pt modelId="{28DEA4F4-56C2-4D43-9E1C-BF98DC4F1112}">
          <dgm:prSet phldrT="[Text]" custT="1"/>
          <dgm:spPr>
            <a:solidFill>
              <a:schemeClr val="accent1">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0" smtClean="0">
                      <a:solidFill>
                        <a:srgbClr val="002060"/>
                      </a:solidFill>
                      <a:latin typeface="Cambria Math" panose="02040503050406030204" pitchFamily="18" charset="0"/>
                      <a:cs typeface="Arial"/>
                      <a:sym typeface="Arial"/>
                    </a:rPr>
                    <m:t>𝟓𝟎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28DEA4F4-56C2-4D43-9E1C-BF98DC4F1112}">
          <dgm:prSet phldrT="[Text]" custT="1"/>
          <dgm:spPr>
            <a:solidFill>
              <a:schemeClr val="accent1">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 </m:t>
                  </m:r>
                  <m:r>
                    <a:rPr lang="vi-VN" sz="4800" b="1" i="1" smtClean="0">
                      <a:solidFill>
                        <a:srgbClr val="002060"/>
                      </a:solidFill>
                      <a:latin typeface="Cambria Math" panose="02040503050406030204" pitchFamily="18" charset="0"/>
                      <a:cs typeface="Arial"/>
                      <a:sym typeface="Arial"/>
                    </a:rPr>
                    <m:t>25</m:t>
                  </m:r>
                  <m:r>
                    <a:rPr lang="vi-VN" sz="4800" b="1" i="0" smtClean="0">
                      <a:solidFill>
                        <a:srgbClr val="002060"/>
                      </a:solidFill>
                      <a:latin typeface="Cambria Math" panose="02040503050406030204" pitchFamily="18" charset="0"/>
                      <a:cs typeface="Arial"/>
                      <a:sym typeface="Arial"/>
                    </a:rPr>
                    <m:t>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CE27B2B9-9719-4F2F-A394-619017E67416}">
          <dgm:prSet phldrT="[Text]" custT="1"/>
          <dgm:spPr>
            <a:solidFill>
              <a:schemeClr val="accent6">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 25𝟎</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mc:AlternateContent xmlns:mc="http://schemas.openxmlformats.org/markup-compatibility/2006" xmlns:a14="http://schemas.microsoft.com/office/drawing/2010/main">
      <mc:Choice Requires="a14">
        <dgm:pt modelId="{25B4EADE-F69A-4E8B-9AEA-81606721F2AB}">
          <dgm:prSet phldrT="[Text]" custT="1"/>
          <dgm:spPr>
            <a:solidFill>
              <a:schemeClr val="tx2">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1" smtClean="0">
                      <a:solidFill>
                        <a:srgbClr val="002060"/>
                      </a:solidFill>
                      <a:latin typeface="Cambria Math" panose="02040503050406030204" pitchFamily="18" charset="0"/>
                      <a:cs typeface="Arial"/>
                      <a:sym typeface="Arial"/>
                    </a:rPr>
                    <m:t>𝟓𝟎</m:t>
                  </m:r>
                  <m:rad>
                    <m:radPr>
                      <m:degHide m:val="on"/>
                      <m:ctrlPr>
                        <a:rPr lang="vi-VN" sz="4800" b="1" i="1" smtClean="0">
                          <a:solidFill>
                            <a:srgbClr val="002060"/>
                          </a:solidFill>
                          <a:latin typeface="Cambria Math" panose="02040503050406030204" pitchFamily="18" charset="0"/>
                          <a:cs typeface="Arial"/>
                          <a:sym typeface="Arial"/>
                        </a:rPr>
                      </m:ctrlPr>
                    </m:radPr>
                    <m:deg/>
                    <m:e>
                      <m:r>
                        <a:rPr lang="vi-VN" sz="4800" b="1" i="1" smtClean="0">
                          <a:solidFill>
                            <a:srgbClr val="002060"/>
                          </a:solidFill>
                          <a:latin typeface="Cambria Math" panose="02040503050406030204" pitchFamily="18" charset="0"/>
                          <a:cs typeface="Arial"/>
                          <a:sym typeface="Arial"/>
                        </a:rPr>
                        <m:t>2</m:t>
                      </m:r>
                    </m:e>
                  </m:rad>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25B4EADE-F69A-4E8B-9AEA-81606721F2AB}">
          <dgm:prSet phldrT="[Text]" custT="1"/>
          <dgm:spPr>
            <a:solidFill>
              <a:schemeClr val="tx2">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a:solidFill>
                    <a:srgbClr val="002060"/>
                  </a:solidFill>
                  <a:latin typeface="Cambria Math" panose="02040503050406030204" pitchFamily="18" charset="0"/>
                  <a:cs typeface="Arial"/>
                  <a:sym typeface="Arial"/>
                </a:rPr>
                <a:t>√2</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60C0751C-8D9D-42AB-84A5-974A0F1CBBAA}" type="presOf" srcId="{CE27B2B9-9719-4F2F-A394-619017E67416}" destId="{F542F549-2DE0-4893-8E38-1A557A7FEA8C}" srcOrd="0" destOrd="0" presId="urn:microsoft.com/office/officeart/2005/8/layout/vList3"/>
    <dgm:cxn modelId="{3E2BA95C-3D40-4CD4-B528-773BD6197A28}" type="presOf" srcId="{CD0133E4-5AF9-4D44-A66B-79AB314AC2B8}" destId="{0BA96D05-8B57-4790-84E3-C2C7BF503E7B}"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B69CF988-5C4A-4675-8267-C67E6A78A1C2}" type="presOf" srcId="{30601244-C9E0-4712-8C63-1AC700B41900}" destId="{1EC74D61-05E5-4421-88ED-79CF1EF90484}"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B17FDFCB-6F1E-4126-A023-FBE89C5D3BFA}" type="presOf" srcId="{28DEA4F4-56C2-4D43-9E1C-BF98DC4F1112}" destId="{80292827-6318-4499-A247-DE1E8A23511A}" srcOrd="0" destOrd="0" presId="urn:microsoft.com/office/officeart/2005/8/layout/vList3"/>
    <dgm:cxn modelId="{518F61F7-FFF2-4D0D-B3BC-A4553B19127C}" type="presOf" srcId="{25B4EADE-F69A-4E8B-9AEA-81606721F2AB}" destId="{BCC951D5-809C-4EA3-8F53-6922492C80D1}" srcOrd="0" destOrd="0" presId="urn:microsoft.com/office/officeart/2005/8/layout/vList3"/>
    <dgm:cxn modelId="{C63A5082-47C9-4416-93B3-6D9FE336EF11}" type="presParOf" srcId="{0BA96D05-8B57-4790-84E3-C2C7BF503E7B}" destId="{70C1BA74-4FAE-4786-84D8-197B4C396982}" srcOrd="0" destOrd="0" presId="urn:microsoft.com/office/officeart/2005/8/layout/vList3"/>
    <dgm:cxn modelId="{405DBD61-1CAE-445C-9517-1E0232BAE6E1}" type="presParOf" srcId="{70C1BA74-4FAE-4786-84D8-197B4C396982}" destId="{844C98AF-F15A-4F08-808B-6265DD0041AE}" srcOrd="0" destOrd="0" presId="urn:microsoft.com/office/officeart/2005/8/layout/vList3"/>
    <dgm:cxn modelId="{50C5B0CF-F438-41D9-B908-AB34B1E7319F}" type="presParOf" srcId="{70C1BA74-4FAE-4786-84D8-197B4C396982}" destId="{1EC74D61-05E5-4421-88ED-79CF1EF90484}" srcOrd="1" destOrd="0" presId="urn:microsoft.com/office/officeart/2005/8/layout/vList3"/>
    <dgm:cxn modelId="{83AAF031-763D-44A7-BFE1-AC7258B6C05F}" type="presParOf" srcId="{0BA96D05-8B57-4790-84E3-C2C7BF503E7B}" destId="{F91CEFE5-C1A6-421A-A5CF-22D042BE07CC}" srcOrd="1" destOrd="0" presId="urn:microsoft.com/office/officeart/2005/8/layout/vList3"/>
    <dgm:cxn modelId="{949F5513-52B9-4F9B-8324-EDF955D2717E}" type="presParOf" srcId="{0BA96D05-8B57-4790-84E3-C2C7BF503E7B}" destId="{7CEC4BDA-7C02-40C0-95AA-F115F0F02625}" srcOrd="2" destOrd="0" presId="urn:microsoft.com/office/officeart/2005/8/layout/vList3"/>
    <dgm:cxn modelId="{16ACA306-D0BB-4155-A988-1D763543936F}" type="presParOf" srcId="{7CEC4BDA-7C02-40C0-95AA-F115F0F02625}" destId="{B5B4C080-D429-430E-AE1D-CBEDD140E7D4}" srcOrd="0" destOrd="0" presId="urn:microsoft.com/office/officeart/2005/8/layout/vList3"/>
    <dgm:cxn modelId="{E139108F-B451-4119-BD03-D68D843A875F}" type="presParOf" srcId="{7CEC4BDA-7C02-40C0-95AA-F115F0F02625}" destId="{80292827-6318-4499-A247-DE1E8A23511A}" srcOrd="1" destOrd="0" presId="urn:microsoft.com/office/officeart/2005/8/layout/vList3"/>
    <dgm:cxn modelId="{40ACB3D2-4221-434B-9BC0-000FBF0591A5}" type="presParOf" srcId="{0BA96D05-8B57-4790-84E3-C2C7BF503E7B}" destId="{71ABF06A-480F-4653-A7F4-B32F599CA693}" srcOrd="3" destOrd="0" presId="urn:microsoft.com/office/officeart/2005/8/layout/vList3"/>
    <dgm:cxn modelId="{05E95378-F92E-4762-B509-A118A1DC870C}" type="presParOf" srcId="{0BA96D05-8B57-4790-84E3-C2C7BF503E7B}" destId="{23ED9A02-492D-464C-A446-0457009858A0}" srcOrd="4" destOrd="0" presId="urn:microsoft.com/office/officeart/2005/8/layout/vList3"/>
    <dgm:cxn modelId="{797BA87F-DDDB-4D93-A502-C48E53E0000C}" type="presParOf" srcId="{23ED9A02-492D-464C-A446-0457009858A0}" destId="{2850550E-61F9-48D1-A70F-012B352AEEBF}" srcOrd="0" destOrd="0" presId="urn:microsoft.com/office/officeart/2005/8/layout/vList3"/>
    <dgm:cxn modelId="{01B4D52F-1160-4D86-8C9C-85D056C2578B}" type="presParOf" srcId="{23ED9A02-492D-464C-A446-0457009858A0}" destId="{F542F549-2DE0-4893-8E38-1A557A7FEA8C}" srcOrd="1" destOrd="0" presId="urn:microsoft.com/office/officeart/2005/8/layout/vList3"/>
    <dgm:cxn modelId="{EB323320-3B05-454E-91D3-2B3F5877CE13}" type="presParOf" srcId="{0BA96D05-8B57-4790-84E3-C2C7BF503E7B}" destId="{78B6C91B-AD99-48BB-A576-19B5F4A22FC9}" srcOrd="5" destOrd="0" presId="urn:microsoft.com/office/officeart/2005/8/layout/vList3"/>
    <dgm:cxn modelId="{AA6E5ACE-0656-4AF9-ACD9-3037E2923343}" type="presParOf" srcId="{0BA96D05-8B57-4790-84E3-C2C7BF503E7B}" destId="{933B6094-C8E4-4517-834A-9D59CD414024}" srcOrd="6" destOrd="0" presId="urn:microsoft.com/office/officeart/2005/8/layout/vList3"/>
    <dgm:cxn modelId="{1C709BA3-4EB7-4F4B-A1D7-8304F83C7B7B}" type="presParOf" srcId="{933B6094-C8E4-4517-834A-9D59CD414024}" destId="{FB65023F-F699-4646-A699-41ED3AEC367D}" srcOrd="0" destOrd="0" presId="urn:microsoft.com/office/officeart/2005/8/layout/vList3"/>
    <dgm:cxn modelId="{BA7D2D60-903F-4240-813F-C6E1E0C3721A}"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blipFill>
          <a:blip xmlns:r="http://schemas.openxmlformats.org/officeDocument/2006/relationships" r:embed="rId1"/>
          <a:stretch>
            <a:fillRect/>
          </a:stretch>
        </a:blipFill>
      </dgm:spPr>
      <dgm:t>
        <a:bodyPr/>
        <a:lstStyle/>
        <a:p>
          <a:r>
            <a:rPr lang="en-US">
              <a:noFill/>
            </a:rPr>
            <a:t> </a:t>
          </a: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blipFill>
          <a:blip xmlns:r="http://schemas.openxmlformats.org/officeDocument/2006/relationships" r:embed="rId2"/>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3"/>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blipFill>
          <a:blip xmlns:r="http://schemas.openxmlformats.org/officeDocument/2006/relationships" r:embed="rId4"/>
          <a:stretch>
            <a:fillRect/>
          </a:stretch>
        </a:blipFill>
      </dgm:spPr>
      <dgm:t>
        <a:bodyPr/>
        <a:lstStyle/>
        <a:p>
          <a:r>
            <a:rPr lang="en-US">
              <a:noFill/>
            </a:rPr>
            <a:t> </a:t>
          </a: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5">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6"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7"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8">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60C0751C-8D9D-42AB-84A5-974A0F1CBBAA}" type="presOf" srcId="{CE27B2B9-9719-4F2F-A394-619017E67416}" destId="{F542F549-2DE0-4893-8E38-1A557A7FEA8C}" srcOrd="0" destOrd="0" presId="urn:microsoft.com/office/officeart/2005/8/layout/vList3"/>
    <dgm:cxn modelId="{3E2BA95C-3D40-4CD4-B528-773BD6197A28}" type="presOf" srcId="{CD0133E4-5AF9-4D44-A66B-79AB314AC2B8}" destId="{0BA96D05-8B57-4790-84E3-C2C7BF503E7B}"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B69CF988-5C4A-4675-8267-C67E6A78A1C2}" type="presOf" srcId="{30601244-C9E0-4712-8C63-1AC700B41900}" destId="{1EC74D61-05E5-4421-88ED-79CF1EF90484}"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B17FDFCB-6F1E-4126-A023-FBE89C5D3BFA}" type="presOf" srcId="{28DEA4F4-56C2-4D43-9E1C-BF98DC4F1112}" destId="{80292827-6318-4499-A247-DE1E8A23511A}" srcOrd="0" destOrd="0" presId="urn:microsoft.com/office/officeart/2005/8/layout/vList3"/>
    <dgm:cxn modelId="{518F61F7-FFF2-4D0D-B3BC-A4553B19127C}" type="presOf" srcId="{25B4EADE-F69A-4E8B-9AEA-81606721F2AB}" destId="{BCC951D5-809C-4EA3-8F53-6922492C80D1}" srcOrd="0" destOrd="0" presId="urn:microsoft.com/office/officeart/2005/8/layout/vList3"/>
    <dgm:cxn modelId="{C63A5082-47C9-4416-93B3-6D9FE336EF11}" type="presParOf" srcId="{0BA96D05-8B57-4790-84E3-C2C7BF503E7B}" destId="{70C1BA74-4FAE-4786-84D8-197B4C396982}" srcOrd="0" destOrd="0" presId="urn:microsoft.com/office/officeart/2005/8/layout/vList3"/>
    <dgm:cxn modelId="{405DBD61-1CAE-445C-9517-1E0232BAE6E1}" type="presParOf" srcId="{70C1BA74-4FAE-4786-84D8-197B4C396982}" destId="{844C98AF-F15A-4F08-808B-6265DD0041AE}" srcOrd="0" destOrd="0" presId="urn:microsoft.com/office/officeart/2005/8/layout/vList3"/>
    <dgm:cxn modelId="{50C5B0CF-F438-41D9-B908-AB34B1E7319F}" type="presParOf" srcId="{70C1BA74-4FAE-4786-84D8-197B4C396982}" destId="{1EC74D61-05E5-4421-88ED-79CF1EF90484}" srcOrd="1" destOrd="0" presId="urn:microsoft.com/office/officeart/2005/8/layout/vList3"/>
    <dgm:cxn modelId="{83AAF031-763D-44A7-BFE1-AC7258B6C05F}" type="presParOf" srcId="{0BA96D05-8B57-4790-84E3-C2C7BF503E7B}" destId="{F91CEFE5-C1A6-421A-A5CF-22D042BE07CC}" srcOrd="1" destOrd="0" presId="urn:microsoft.com/office/officeart/2005/8/layout/vList3"/>
    <dgm:cxn modelId="{949F5513-52B9-4F9B-8324-EDF955D2717E}" type="presParOf" srcId="{0BA96D05-8B57-4790-84E3-C2C7BF503E7B}" destId="{7CEC4BDA-7C02-40C0-95AA-F115F0F02625}" srcOrd="2" destOrd="0" presId="urn:microsoft.com/office/officeart/2005/8/layout/vList3"/>
    <dgm:cxn modelId="{16ACA306-D0BB-4155-A988-1D763543936F}" type="presParOf" srcId="{7CEC4BDA-7C02-40C0-95AA-F115F0F02625}" destId="{B5B4C080-D429-430E-AE1D-CBEDD140E7D4}" srcOrd="0" destOrd="0" presId="urn:microsoft.com/office/officeart/2005/8/layout/vList3"/>
    <dgm:cxn modelId="{E139108F-B451-4119-BD03-D68D843A875F}" type="presParOf" srcId="{7CEC4BDA-7C02-40C0-95AA-F115F0F02625}" destId="{80292827-6318-4499-A247-DE1E8A23511A}" srcOrd="1" destOrd="0" presId="urn:microsoft.com/office/officeart/2005/8/layout/vList3"/>
    <dgm:cxn modelId="{40ACB3D2-4221-434B-9BC0-000FBF0591A5}" type="presParOf" srcId="{0BA96D05-8B57-4790-84E3-C2C7BF503E7B}" destId="{71ABF06A-480F-4653-A7F4-B32F599CA693}" srcOrd="3" destOrd="0" presId="urn:microsoft.com/office/officeart/2005/8/layout/vList3"/>
    <dgm:cxn modelId="{05E95378-F92E-4762-B509-A118A1DC870C}" type="presParOf" srcId="{0BA96D05-8B57-4790-84E3-C2C7BF503E7B}" destId="{23ED9A02-492D-464C-A446-0457009858A0}" srcOrd="4" destOrd="0" presId="urn:microsoft.com/office/officeart/2005/8/layout/vList3"/>
    <dgm:cxn modelId="{797BA87F-DDDB-4D93-A502-C48E53E0000C}" type="presParOf" srcId="{23ED9A02-492D-464C-A446-0457009858A0}" destId="{2850550E-61F9-48D1-A70F-012B352AEEBF}" srcOrd="0" destOrd="0" presId="urn:microsoft.com/office/officeart/2005/8/layout/vList3"/>
    <dgm:cxn modelId="{01B4D52F-1160-4D86-8C9C-85D056C2578B}" type="presParOf" srcId="{23ED9A02-492D-464C-A446-0457009858A0}" destId="{F542F549-2DE0-4893-8E38-1A557A7FEA8C}" srcOrd="1" destOrd="0" presId="urn:microsoft.com/office/officeart/2005/8/layout/vList3"/>
    <dgm:cxn modelId="{EB323320-3B05-454E-91D3-2B3F5877CE13}" type="presParOf" srcId="{0BA96D05-8B57-4790-84E3-C2C7BF503E7B}" destId="{78B6C91B-AD99-48BB-A576-19B5F4A22FC9}" srcOrd="5" destOrd="0" presId="urn:microsoft.com/office/officeart/2005/8/layout/vList3"/>
    <dgm:cxn modelId="{AA6E5ACE-0656-4AF9-ACD9-3037E2923343}" type="presParOf" srcId="{0BA96D05-8B57-4790-84E3-C2C7BF503E7B}" destId="{933B6094-C8E4-4517-834A-9D59CD414024}" srcOrd="6" destOrd="0" presId="urn:microsoft.com/office/officeart/2005/8/layout/vList3"/>
    <dgm:cxn modelId="{1C709BA3-4EB7-4F4B-A1D7-8304F83C7B7B}" type="presParOf" srcId="{933B6094-C8E4-4517-834A-9D59CD414024}" destId="{FB65023F-F699-4646-A699-41ED3AEC367D}" srcOrd="0" destOrd="0" presId="urn:microsoft.com/office/officeart/2005/8/layout/vList3"/>
    <dgm:cxn modelId="{BA7D2D60-903F-4240-813F-C6E1E0C3721A}"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28DEA4F4-56C2-4D43-9E1C-BF98DC4F1112}">
      <dgm:prSet phldrT="[Text]" custT="1"/>
      <dgm:spPr>
        <a:solidFill>
          <a:schemeClr val="accent1">
            <a:lumMod val="20000"/>
            <a:lumOff val="80000"/>
          </a:schemeClr>
        </a:solidFill>
      </dgm:spPr>
      <dgm:t>
        <a:bodyPr/>
        <a:lstStyle/>
        <a:p>
          <a:endParaRPr lang="en-US" sz="7200" b="1" dirty="0"/>
        </a:p>
      </dgm:t>
    </dgm:pt>
    <dgm:pt modelId="{F512C9E1-B985-4801-900F-D0853D49EED3}" type="parTrans" cxnId="{1A6C5875-095B-4B80-91F7-10956226F4AB}">
      <dgm:prSet/>
      <dgm:spPr/>
      <dgm:t>
        <a:bodyPr/>
        <a:lstStyle/>
        <a:p>
          <a:endParaRPr lang="en-US" sz="2400" b="1"/>
        </a:p>
      </dgm:t>
    </dgm:pt>
    <dgm:pt modelId="{6550A610-46AC-4891-BF53-6FB48C28DB72}" type="sibTrans" cxnId="{1A6C5875-095B-4B80-91F7-10956226F4AB}">
      <dgm:prSet/>
      <dgm:spPr/>
      <dgm:t>
        <a:bodyPr/>
        <a:lstStyle/>
        <a:p>
          <a:endParaRPr lang="en-US" sz="2400" b="1"/>
        </a:p>
      </dgm:t>
    </dgm:pt>
    <dgm:pt modelId="{CE27B2B9-9719-4F2F-A394-619017E67416}">
      <dgm:prSet phldrT="[Text]" custT="1"/>
      <dgm:spPr>
        <a:solidFill>
          <a:schemeClr val="accent6">
            <a:lumMod val="40000"/>
            <a:lumOff val="60000"/>
          </a:schemeClr>
        </a:solidFill>
      </dgm:spPr>
      <dgm:t>
        <a:bodyPr/>
        <a:lstStyle/>
        <a:p>
          <a:endParaRPr lang="en-US" sz="7200" b="1" dirty="0"/>
        </a:p>
      </dgm:t>
    </dgm:pt>
    <dgm:pt modelId="{747ADCDB-1FD8-4112-A591-8E39E6A33E24}" type="parTrans" cxnId="{5958BCC9-9354-4D07-8DFA-64BFEB3EA0A5}">
      <dgm:prSet/>
      <dgm:spPr/>
      <dgm:t>
        <a:bodyPr/>
        <a:lstStyle/>
        <a:p>
          <a:endParaRPr lang="en-US" sz="2400" b="1"/>
        </a:p>
      </dgm:t>
    </dgm:pt>
    <dgm:pt modelId="{823A1CD5-ED1F-463F-A53E-F7D05E721631}" type="sibTrans" cxnId="{5958BCC9-9354-4D07-8DFA-64BFEB3EA0A5}">
      <dgm:prSet/>
      <dgm:spPr/>
      <dgm:t>
        <a:bodyPr/>
        <a:lstStyle/>
        <a:p>
          <a:endParaRPr lang="en-US" sz="2400" b="1"/>
        </a:p>
      </dgm:t>
    </dgm:pt>
    <dgm:pt modelId="{25B4EADE-F69A-4E8B-9AEA-81606721F2AB}">
      <dgm:prSet phldrT="[Text]" custT="1"/>
      <dgm:spPr>
        <a:solidFill>
          <a:schemeClr val="tx2">
            <a:lumMod val="20000"/>
            <a:lumOff val="80000"/>
          </a:schemeClr>
        </a:solidFill>
      </dgm:spPr>
      <dgm:t>
        <a:bodyPr/>
        <a:lstStyle/>
        <a:p>
          <a:endParaRPr lang="en-US" sz="7200" b="1" dirty="0"/>
        </a:p>
      </dgm:t>
    </dgm:pt>
    <dgm:pt modelId="{07D2CBC7-456A-4B9D-9426-952CB768B942}" type="parTrans" cxnId="{ED2394CB-230F-4446-9BD0-74C48FB95FE6}">
      <dgm:prSet/>
      <dgm:spPr/>
      <dgm:t>
        <a:bodyPr/>
        <a:lstStyle/>
        <a:p>
          <a:endParaRPr lang="en-US" sz="2400" b="1"/>
        </a:p>
      </dgm:t>
    </dgm:pt>
    <dgm:pt modelId="{3E1D0644-8CB5-415B-8838-0AEBA941670E}" type="sibTrans" cxnId="{ED2394CB-230F-4446-9BD0-74C48FB95FE6}">
      <dgm:prSet/>
      <dgm:spPr/>
      <dgm:t>
        <a:bodyPr/>
        <a:lstStyle/>
        <a:p>
          <a:endParaRPr lang="en-US" sz="2400" b="1"/>
        </a:p>
      </dgm:t>
    </dgm:pt>
    <dgm:pt modelId="{30601244-C9E0-4712-8C63-1AC700B41900}">
      <dgm:prSet phldrT="[Text]" custT="1"/>
      <dgm:spPr>
        <a:solidFill>
          <a:schemeClr val="accent4">
            <a:lumMod val="20000"/>
            <a:lumOff val="80000"/>
          </a:schemeClr>
        </a:solidFill>
      </dgm:spPr>
      <dgm:t>
        <a:bodyPr/>
        <a:lstStyle/>
        <a:p>
          <a:endParaRPr lang="en-US" sz="7200" b="1" dirty="0">
            <a:latin typeface="Times New Roman" panose="02020603050405020304" pitchFamily="18" charset="0"/>
            <a:cs typeface="Times New Roman" panose="02020603050405020304" pitchFamily="18" charset="0"/>
          </a:endParaRPr>
        </a:p>
      </dgm:t>
    </dgm:pt>
    <dgm:pt modelId="{FCA3B581-2788-44C2-8361-A9609D529847}" type="sibTrans" cxnId="{7E5C0A8F-AC8F-4140-9F54-9B6C80F47C4B}">
      <dgm:prSet/>
      <dgm:spPr/>
      <dgm:t>
        <a:bodyPr/>
        <a:lstStyle/>
        <a:p>
          <a:endParaRPr lang="en-US" sz="2400" b="1"/>
        </a:p>
      </dgm:t>
    </dgm:pt>
    <dgm:pt modelId="{57706089-1D93-47E6-B86D-948144E676C5}" type="parTrans" cxnId="{7E5C0A8F-AC8F-4140-9F54-9B6C80F47C4B}">
      <dgm:prSet/>
      <dgm:spPr/>
      <dgm:t>
        <a:bodyPr/>
        <a:lstStyle/>
        <a:p>
          <a:endParaRPr lang="en-US" sz="2400" b="1"/>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custLinFactNeighborX="-93338" custLinFactNeighborY="-1265"/>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50376" custLinFactNeighborX="-3183" custLinFactNeighborY="-45">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custLinFactNeighborX="-93338" custLinFactNeighborY="-1265"/>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50376">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custLinFactNeighborX="-84476" custLinFactNeighborY="-5039"/>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50376">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custLinFactNeighborX="-80587" custLinFactNeighborY="-8250"/>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48647">
        <dgm:presLayoutVars>
          <dgm:bulletEnabled val="1"/>
        </dgm:presLayoutVars>
      </dgm:prSet>
      <dgm:spPr/>
    </dgm:pt>
  </dgm:ptLst>
  <dgm:cxnLst>
    <dgm:cxn modelId="{93541020-04E6-4D63-A593-BFFEC409C841}" type="presOf" srcId="{30601244-C9E0-4712-8C63-1AC700B41900}" destId="{1EC74D61-05E5-4421-88ED-79CF1EF90484}"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F3A66F8F-1DA5-4A0B-88D2-F833E9139E51}" type="presOf" srcId="{CD0133E4-5AF9-4D44-A66B-79AB314AC2B8}" destId="{0BA96D05-8B57-4790-84E3-C2C7BF503E7B}" srcOrd="0" destOrd="0" presId="urn:microsoft.com/office/officeart/2005/8/layout/vList3"/>
    <dgm:cxn modelId="{BE655CAB-69CF-48F6-A6E6-1BB38F680CE5}" type="presOf" srcId="{28DEA4F4-56C2-4D43-9E1C-BF98DC4F1112}" destId="{80292827-6318-4499-A247-DE1E8A23511A}" srcOrd="0" destOrd="0" presId="urn:microsoft.com/office/officeart/2005/8/layout/vList3"/>
    <dgm:cxn modelId="{CC9A64C2-A06C-41CB-912E-94A7A20BED0D}"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EAFE9D7-BD9F-4C27-89AB-9C13C4F9C81C}" type="presOf" srcId="{25B4EADE-F69A-4E8B-9AEA-81606721F2AB}" destId="{BCC951D5-809C-4EA3-8F53-6922492C80D1}" srcOrd="0" destOrd="0" presId="urn:microsoft.com/office/officeart/2005/8/layout/vList3"/>
    <dgm:cxn modelId="{0A30D3D6-EF94-479E-A020-AF361D28FF11}" type="presParOf" srcId="{0BA96D05-8B57-4790-84E3-C2C7BF503E7B}" destId="{70C1BA74-4FAE-4786-84D8-197B4C396982}" srcOrd="0" destOrd="0" presId="urn:microsoft.com/office/officeart/2005/8/layout/vList3"/>
    <dgm:cxn modelId="{06ED585E-036B-45F2-995B-BC939FDE0A1A}" type="presParOf" srcId="{70C1BA74-4FAE-4786-84D8-197B4C396982}" destId="{844C98AF-F15A-4F08-808B-6265DD0041AE}" srcOrd="0" destOrd="0" presId="urn:microsoft.com/office/officeart/2005/8/layout/vList3"/>
    <dgm:cxn modelId="{77A86CD0-1FDF-455D-8392-F05CA8C5ED0D}" type="presParOf" srcId="{70C1BA74-4FAE-4786-84D8-197B4C396982}" destId="{1EC74D61-05E5-4421-88ED-79CF1EF90484}" srcOrd="1" destOrd="0" presId="urn:microsoft.com/office/officeart/2005/8/layout/vList3"/>
    <dgm:cxn modelId="{69AAB1AA-623F-406B-B1C0-7891C57DC952}" type="presParOf" srcId="{0BA96D05-8B57-4790-84E3-C2C7BF503E7B}" destId="{F91CEFE5-C1A6-421A-A5CF-22D042BE07CC}" srcOrd="1" destOrd="0" presId="urn:microsoft.com/office/officeart/2005/8/layout/vList3"/>
    <dgm:cxn modelId="{257F8EA6-1EC5-4BE7-BA10-F66E2F07BA0C}" type="presParOf" srcId="{0BA96D05-8B57-4790-84E3-C2C7BF503E7B}" destId="{7CEC4BDA-7C02-40C0-95AA-F115F0F02625}" srcOrd="2" destOrd="0" presId="urn:microsoft.com/office/officeart/2005/8/layout/vList3"/>
    <dgm:cxn modelId="{7291F772-9647-4602-836B-98278AE5AA98}" type="presParOf" srcId="{7CEC4BDA-7C02-40C0-95AA-F115F0F02625}" destId="{B5B4C080-D429-430E-AE1D-CBEDD140E7D4}" srcOrd="0" destOrd="0" presId="urn:microsoft.com/office/officeart/2005/8/layout/vList3"/>
    <dgm:cxn modelId="{E83CE742-FB7F-4E53-B7B7-92D1320B25C9}" type="presParOf" srcId="{7CEC4BDA-7C02-40C0-95AA-F115F0F02625}" destId="{80292827-6318-4499-A247-DE1E8A23511A}" srcOrd="1" destOrd="0" presId="urn:microsoft.com/office/officeart/2005/8/layout/vList3"/>
    <dgm:cxn modelId="{4067D8C7-6DF0-4591-8792-274CDBBAB361}" type="presParOf" srcId="{0BA96D05-8B57-4790-84E3-C2C7BF503E7B}" destId="{71ABF06A-480F-4653-A7F4-B32F599CA693}" srcOrd="3" destOrd="0" presId="urn:microsoft.com/office/officeart/2005/8/layout/vList3"/>
    <dgm:cxn modelId="{08D9C9C2-E6D5-4B07-B1EA-42F9DB746EC0}" type="presParOf" srcId="{0BA96D05-8B57-4790-84E3-C2C7BF503E7B}" destId="{23ED9A02-492D-464C-A446-0457009858A0}" srcOrd="4" destOrd="0" presId="urn:microsoft.com/office/officeart/2005/8/layout/vList3"/>
    <dgm:cxn modelId="{D124D895-B64E-41C4-ACDE-B849E64D5123}" type="presParOf" srcId="{23ED9A02-492D-464C-A446-0457009858A0}" destId="{2850550E-61F9-48D1-A70F-012B352AEEBF}" srcOrd="0" destOrd="0" presId="urn:microsoft.com/office/officeart/2005/8/layout/vList3"/>
    <dgm:cxn modelId="{AE039AF8-8CD0-4340-908F-C982A0FC7454}" type="presParOf" srcId="{23ED9A02-492D-464C-A446-0457009858A0}" destId="{F542F549-2DE0-4893-8E38-1A557A7FEA8C}" srcOrd="1" destOrd="0" presId="urn:microsoft.com/office/officeart/2005/8/layout/vList3"/>
    <dgm:cxn modelId="{9F726CA5-6FA5-4B5B-8C87-785DF5A80ED2}" type="presParOf" srcId="{0BA96D05-8B57-4790-84E3-C2C7BF503E7B}" destId="{78B6C91B-AD99-48BB-A576-19B5F4A22FC9}" srcOrd="5" destOrd="0" presId="urn:microsoft.com/office/officeart/2005/8/layout/vList3"/>
    <dgm:cxn modelId="{26AA51AD-4604-4FF3-AC55-DB4541F62A44}" type="presParOf" srcId="{0BA96D05-8B57-4790-84E3-C2C7BF503E7B}" destId="{933B6094-C8E4-4517-834A-9D59CD414024}" srcOrd="6" destOrd="0" presId="urn:microsoft.com/office/officeart/2005/8/layout/vList3"/>
    <dgm:cxn modelId="{BCB58C73-20EF-40E7-AEAB-204B05015D29}" type="presParOf" srcId="{933B6094-C8E4-4517-834A-9D59CD414024}" destId="{FB65023F-F699-4646-A699-41ED3AEC367D}" srcOrd="0" destOrd="0" presId="urn:microsoft.com/office/officeart/2005/8/layout/vList3"/>
    <dgm:cxn modelId="{84336385-16AB-4B6C-8244-B2AA4995DFCC}"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thẳng</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solidFill>
          <a:schemeClr val="accent1">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parabol</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solidFill>
          <a:schemeClr val="accent6">
            <a:lumMod val="40000"/>
            <a:lumOff val="6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sin</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tx2">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tròn</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lumMod val="50000"/>
              </a:schemeClr>
            </a:solidFill>
            <a:latin typeface="Times New Roman" panose="020206030504050203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mc:AlternateContent xmlns:mc="http://schemas.openxmlformats.org/markup-compatibility/2006" xmlns:a14="http://schemas.microsoft.com/office/drawing/2010/main">
      <mc:Choice Requires="a14">
        <dgm:pt modelId="{28DEA4F4-56C2-4D43-9E1C-BF98DC4F1112}">
          <dgm:prSet phldrT="[Text]" custT="1"/>
          <dgm:spPr>
            <a:solidFill>
              <a:schemeClr val="accent5">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14:m>
                <m:oMath xmlns:m="http://schemas.openxmlformats.org/officeDocument/2006/math">
                  <m:rad>
                    <m:radPr>
                      <m:degHide m:val="on"/>
                      <m:ctrlPr>
                        <a:rPr lang="en-US" sz="4800" b="1" i="1"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smtClean="0">
                      <a:solidFill>
                        <a:schemeClr val="tx1">
                          <a:lumMod val="50000"/>
                        </a:schemeClr>
                      </a:solidFill>
                      <a:latin typeface="Cambria Math" panose="02040503050406030204" pitchFamily="18" charset="0"/>
                      <a:ea typeface="Cambria" panose="02040503050406030204" pitchFamily="18" charset="0"/>
                    </a:rPr>
                    <m:t> /</m:t>
                  </m:r>
                  <m:r>
                    <a:rPr lang="en-US" sz="4800" b="1" i="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dirty="0">
                <a:solidFill>
                  <a:schemeClr val="tx1"/>
                </a:solidFill>
                <a:latin typeface="Times New Roman" panose="02020603050405020304" pitchFamily="18" charset="0"/>
                <a:cs typeface="Times New Roman" panose="02020603050405020304" pitchFamily="18" charset="0"/>
              </a:endParaRPr>
            </a:p>
          </dgm:t>
        </dgm:pt>
      </mc:Choice>
      <mc:Fallback xmlns="">
        <dgm:pt modelId="{28DEA4F4-56C2-4D43-9E1C-BF98DC4F1112}">
          <dgm:prSet phldrT="[Text]" custT="1"/>
          <dgm:spPr>
            <a:solidFill>
              <a:schemeClr val="accent5">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r>
                <a:rPr lang="en-US" sz="4800" b="1" i="0">
                  <a:solidFill>
                    <a:schemeClr val="tx1">
                      <a:lumMod val="50000"/>
                    </a:schemeClr>
                  </a:solidFill>
                  <a:latin typeface="Cambria Math" panose="02040503050406030204" pitchFamily="18" charset="0"/>
                  <a:ea typeface="Cambria" panose="02040503050406030204" pitchFamily="18" charset="0"/>
                </a:rPr>
                <a:t>√𝟐  /𝐑</a:t>
              </a:r>
              <a:endParaRPr lang="en-US" sz="4800" b="1" i="0" dirty="0">
                <a:solidFill>
                  <a:schemeClr val="tx1"/>
                </a:solidFill>
                <a:latin typeface="Times New Roman" panose="02020603050405020304" pitchFamily="18" charset="0"/>
                <a:cs typeface="Times New Roman" panose="02020603050405020304" pitchFamily="18" charset="0"/>
              </a:endParaRP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40000"/>
                <a:lumOff val="6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14:m>
                <m:oMath xmlns:m="http://schemas.openxmlformats.org/officeDocument/2006/math">
                  <m:rad>
                    <m:radPr>
                      <m:degHide m:val="on"/>
                      <m:ctrlPr>
                        <a:rPr lang="en-US" sz="4800" b="1" i="1"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smtClean="0">
                      <a:solidFill>
                        <a:schemeClr val="tx1">
                          <a:lumMod val="50000"/>
                        </a:schemeClr>
                      </a:solidFill>
                      <a:latin typeface="Cambria Math" panose="02040503050406030204" pitchFamily="18" charset="0"/>
                      <a:ea typeface="Cambria" panose="02040503050406030204" pitchFamily="18" charset="0"/>
                    </a:rPr>
                    <m:t>.</m:t>
                  </m:r>
                  <m:r>
                    <a:rPr lang="en-US" sz="4800" b="1" i="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dirty="0">
                <a:solidFill>
                  <a:schemeClr val="tx1"/>
                </a:solidFill>
                <a:latin typeface="Times New Roman" panose="02020603050405020304" pitchFamily="18" charset="0"/>
                <a:cs typeface="Times New Roman" panose="02020603050405020304" pitchFamily="18" charset="0"/>
              </a:endParaRPr>
            </a:p>
          </dgm:t>
        </dgm:pt>
      </mc:Choice>
      <mc:Fallback xmlns="">
        <dgm:pt modelId="{CE27B2B9-9719-4F2F-A394-619017E67416}">
          <dgm:prSet phldrT="[Text]" custT="1"/>
          <dgm:spPr>
            <a:solidFill>
              <a:schemeClr val="accent6">
                <a:lumMod val="40000"/>
                <a:lumOff val="6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r>
                <a:rPr lang="en-US" sz="4800" b="1" i="0">
                  <a:solidFill>
                    <a:schemeClr val="tx1">
                      <a:lumMod val="50000"/>
                    </a:schemeClr>
                  </a:solidFill>
                  <a:latin typeface="Cambria Math" panose="02040503050406030204" pitchFamily="18" charset="0"/>
                  <a:ea typeface="Cambria" panose="02040503050406030204" pitchFamily="18" charset="0"/>
                </a:rPr>
                <a:t>√𝟐.𝐑</a:t>
              </a:r>
              <a:endParaRPr lang="en-US" sz="4800" b="1" i="0" dirty="0">
                <a:solidFill>
                  <a:schemeClr val="tx1"/>
                </a:solidFill>
                <a:latin typeface="Times New Roman" panose="02020603050405020304" pitchFamily="18" charset="0"/>
                <a:cs typeface="Times New Roman" panose="02020603050405020304" pitchFamily="18" charset="0"/>
              </a:endParaRP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solidFill>
            <a:latin typeface="Times New Roman" panose="020206030504050203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73780" custLinFactNeighborX="-673" custLinFactNeighborY="553">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73603">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71289">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71603">
        <dgm:presLayoutVars>
          <dgm:bulletEnabled val="1"/>
        </dgm:presLayoutVars>
      </dgm:prSet>
      <dgm:spPr/>
    </dgm:pt>
  </dgm:ptLst>
  <dgm:cxnLst>
    <dgm:cxn modelId="{AFE9CF1B-7D58-4A30-BC27-26ACDB2637C5}" type="presOf" srcId="{28DEA4F4-56C2-4D43-9E1C-BF98DC4F1112}" destId="{80292827-6318-4499-A247-DE1E8A23511A}" srcOrd="0" destOrd="0" presId="urn:microsoft.com/office/officeart/2005/8/layout/vList3"/>
    <dgm:cxn modelId="{6E788A2D-1736-4F34-835E-91120E13E1FD}" type="presOf" srcId="{CD0133E4-5AF9-4D44-A66B-79AB314AC2B8}" destId="{0BA96D05-8B57-4790-84E3-C2C7BF503E7B}" srcOrd="0" destOrd="0" presId="urn:microsoft.com/office/officeart/2005/8/layout/vList3"/>
    <dgm:cxn modelId="{C4957E66-3026-411A-83D1-F18EA0454865}" type="presOf" srcId="{25B4EADE-F69A-4E8B-9AEA-81606721F2AB}" destId="{BCC951D5-809C-4EA3-8F53-6922492C80D1}" srcOrd="0" destOrd="0" presId="urn:microsoft.com/office/officeart/2005/8/layout/vList3"/>
    <dgm:cxn modelId="{56FFF468-D533-488A-979E-5721FFC23A88}" type="presOf" srcId="{CE27B2B9-9719-4F2F-A394-619017E67416}" destId="{F542F549-2DE0-4893-8E38-1A557A7FEA8C}" srcOrd="0" destOrd="0" presId="urn:microsoft.com/office/officeart/2005/8/layout/vList3"/>
    <dgm:cxn modelId="{C64FED6B-A8CF-498E-8864-1C7996C482CF}" type="presOf" srcId="{30601244-C9E0-4712-8C63-1AC700B41900}" destId="{1EC74D61-05E5-4421-88ED-79CF1EF90484}"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4782151F-9551-4A8D-B7EF-93418893CC58}" type="presParOf" srcId="{0BA96D05-8B57-4790-84E3-C2C7BF503E7B}" destId="{70C1BA74-4FAE-4786-84D8-197B4C396982}" srcOrd="0" destOrd="0" presId="urn:microsoft.com/office/officeart/2005/8/layout/vList3"/>
    <dgm:cxn modelId="{E4B827F2-B5B5-48CF-A461-C98845E68FA0}" type="presParOf" srcId="{70C1BA74-4FAE-4786-84D8-197B4C396982}" destId="{844C98AF-F15A-4F08-808B-6265DD0041AE}" srcOrd="0" destOrd="0" presId="urn:microsoft.com/office/officeart/2005/8/layout/vList3"/>
    <dgm:cxn modelId="{E4D38478-EDDD-49CC-B89B-B18FBA92BEDA}" type="presParOf" srcId="{70C1BA74-4FAE-4786-84D8-197B4C396982}" destId="{1EC74D61-05E5-4421-88ED-79CF1EF90484}" srcOrd="1" destOrd="0" presId="urn:microsoft.com/office/officeart/2005/8/layout/vList3"/>
    <dgm:cxn modelId="{4AC379F0-2D5E-4255-BBCA-4BCCA64D6E21}" type="presParOf" srcId="{0BA96D05-8B57-4790-84E3-C2C7BF503E7B}" destId="{F91CEFE5-C1A6-421A-A5CF-22D042BE07CC}" srcOrd="1" destOrd="0" presId="urn:microsoft.com/office/officeart/2005/8/layout/vList3"/>
    <dgm:cxn modelId="{9D1EB017-AE9B-42D2-99B8-E552B6EBB319}" type="presParOf" srcId="{0BA96D05-8B57-4790-84E3-C2C7BF503E7B}" destId="{7CEC4BDA-7C02-40C0-95AA-F115F0F02625}" srcOrd="2" destOrd="0" presId="urn:microsoft.com/office/officeart/2005/8/layout/vList3"/>
    <dgm:cxn modelId="{14F306C7-00B1-42FC-80B3-359E27F37BEF}" type="presParOf" srcId="{7CEC4BDA-7C02-40C0-95AA-F115F0F02625}" destId="{B5B4C080-D429-430E-AE1D-CBEDD140E7D4}" srcOrd="0" destOrd="0" presId="urn:microsoft.com/office/officeart/2005/8/layout/vList3"/>
    <dgm:cxn modelId="{629D4017-82F3-4E23-B579-04A610277339}" type="presParOf" srcId="{7CEC4BDA-7C02-40C0-95AA-F115F0F02625}" destId="{80292827-6318-4499-A247-DE1E8A23511A}" srcOrd="1" destOrd="0" presId="urn:microsoft.com/office/officeart/2005/8/layout/vList3"/>
    <dgm:cxn modelId="{C70F019F-1DDB-4891-A0EF-2DFC5D567CD4}" type="presParOf" srcId="{0BA96D05-8B57-4790-84E3-C2C7BF503E7B}" destId="{71ABF06A-480F-4653-A7F4-B32F599CA693}" srcOrd="3" destOrd="0" presId="urn:microsoft.com/office/officeart/2005/8/layout/vList3"/>
    <dgm:cxn modelId="{15A40862-D43B-4ED7-88E5-DC4B4A47BA05}" type="presParOf" srcId="{0BA96D05-8B57-4790-84E3-C2C7BF503E7B}" destId="{23ED9A02-492D-464C-A446-0457009858A0}" srcOrd="4" destOrd="0" presId="urn:microsoft.com/office/officeart/2005/8/layout/vList3"/>
    <dgm:cxn modelId="{39D6D4D3-FA9A-4169-8A7C-33592FC70071}" type="presParOf" srcId="{23ED9A02-492D-464C-A446-0457009858A0}" destId="{2850550E-61F9-48D1-A70F-012B352AEEBF}" srcOrd="0" destOrd="0" presId="urn:microsoft.com/office/officeart/2005/8/layout/vList3"/>
    <dgm:cxn modelId="{88937213-DF48-435E-80D9-D9D6A756331F}" type="presParOf" srcId="{23ED9A02-492D-464C-A446-0457009858A0}" destId="{F542F549-2DE0-4893-8E38-1A557A7FEA8C}" srcOrd="1" destOrd="0" presId="urn:microsoft.com/office/officeart/2005/8/layout/vList3"/>
    <dgm:cxn modelId="{0785CA29-CF4A-4251-9964-6007C52BF8E6}" type="presParOf" srcId="{0BA96D05-8B57-4790-84E3-C2C7BF503E7B}" destId="{78B6C91B-AD99-48BB-A576-19B5F4A22FC9}" srcOrd="5" destOrd="0" presId="urn:microsoft.com/office/officeart/2005/8/layout/vList3"/>
    <dgm:cxn modelId="{2D922DE0-EC59-421F-AABB-2AFD3E9B6AB4}" type="presParOf" srcId="{0BA96D05-8B57-4790-84E3-C2C7BF503E7B}" destId="{933B6094-C8E4-4517-834A-9D59CD414024}" srcOrd="6" destOrd="0" presId="urn:microsoft.com/office/officeart/2005/8/layout/vList3"/>
    <dgm:cxn modelId="{D1764513-EAC6-4921-A76C-7080270EB7D5}" type="presParOf" srcId="{933B6094-C8E4-4517-834A-9D59CD414024}" destId="{FB65023F-F699-4646-A699-41ED3AEC367D}" srcOrd="0" destOrd="0" presId="urn:microsoft.com/office/officeart/2005/8/layout/vList3"/>
    <dgm:cxn modelId="{303608A7-2E96-435F-AFAF-60266FF3429B}"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lumMod val="50000"/>
              </a:schemeClr>
            </a:solidFill>
            <a:latin typeface="Times New Roman" panose="020206030504050203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blipFill>
          <a:blip xmlns:r="http://schemas.openxmlformats.org/officeDocument/2006/relationships" r:embed="rId1"/>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2"/>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solidFill>
            <a:latin typeface="Times New Roman" panose="020206030504050203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73780" custLinFactNeighborX="-673" custLinFactNeighborY="553">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4"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73603">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71289">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6">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71603">
        <dgm:presLayoutVars>
          <dgm:bulletEnabled val="1"/>
        </dgm:presLayoutVars>
      </dgm:prSet>
      <dgm:spPr/>
    </dgm:pt>
  </dgm:ptLst>
  <dgm:cxnLst>
    <dgm:cxn modelId="{AFE9CF1B-7D58-4A30-BC27-26ACDB2637C5}" type="presOf" srcId="{28DEA4F4-56C2-4D43-9E1C-BF98DC4F1112}" destId="{80292827-6318-4499-A247-DE1E8A23511A}" srcOrd="0" destOrd="0" presId="urn:microsoft.com/office/officeart/2005/8/layout/vList3"/>
    <dgm:cxn modelId="{6E788A2D-1736-4F34-835E-91120E13E1FD}" type="presOf" srcId="{CD0133E4-5AF9-4D44-A66B-79AB314AC2B8}" destId="{0BA96D05-8B57-4790-84E3-C2C7BF503E7B}" srcOrd="0" destOrd="0" presId="urn:microsoft.com/office/officeart/2005/8/layout/vList3"/>
    <dgm:cxn modelId="{C4957E66-3026-411A-83D1-F18EA0454865}" type="presOf" srcId="{25B4EADE-F69A-4E8B-9AEA-81606721F2AB}" destId="{BCC951D5-809C-4EA3-8F53-6922492C80D1}" srcOrd="0" destOrd="0" presId="urn:microsoft.com/office/officeart/2005/8/layout/vList3"/>
    <dgm:cxn modelId="{56FFF468-D533-488A-979E-5721FFC23A88}" type="presOf" srcId="{CE27B2B9-9719-4F2F-A394-619017E67416}" destId="{F542F549-2DE0-4893-8E38-1A557A7FEA8C}" srcOrd="0" destOrd="0" presId="urn:microsoft.com/office/officeart/2005/8/layout/vList3"/>
    <dgm:cxn modelId="{C64FED6B-A8CF-498E-8864-1C7996C482CF}" type="presOf" srcId="{30601244-C9E0-4712-8C63-1AC700B41900}" destId="{1EC74D61-05E5-4421-88ED-79CF1EF90484}"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4782151F-9551-4A8D-B7EF-93418893CC58}" type="presParOf" srcId="{0BA96D05-8B57-4790-84E3-C2C7BF503E7B}" destId="{70C1BA74-4FAE-4786-84D8-197B4C396982}" srcOrd="0" destOrd="0" presId="urn:microsoft.com/office/officeart/2005/8/layout/vList3"/>
    <dgm:cxn modelId="{E4B827F2-B5B5-48CF-A461-C98845E68FA0}" type="presParOf" srcId="{70C1BA74-4FAE-4786-84D8-197B4C396982}" destId="{844C98AF-F15A-4F08-808B-6265DD0041AE}" srcOrd="0" destOrd="0" presId="urn:microsoft.com/office/officeart/2005/8/layout/vList3"/>
    <dgm:cxn modelId="{E4D38478-EDDD-49CC-B89B-B18FBA92BEDA}" type="presParOf" srcId="{70C1BA74-4FAE-4786-84D8-197B4C396982}" destId="{1EC74D61-05E5-4421-88ED-79CF1EF90484}" srcOrd="1" destOrd="0" presId="urn:microsoft.com/office/officeart/2005/8/layout/vList3"/>
    <dgm:cxn modelId="{4AC379F0-2D5E-4255-BBCA-4BCCA64D6E21}" type="presParOf" srcId="{0BA96D05-8B57-4790-84E3-C2C7BF503E7B}" destId="{F91CEFE5-C1A6-421A-A5CF-22D042BE07CC}" srcOrd="1" destOrd="0" presId="urn:microsoft.com/office/officeart/2005/8/layout/vList3"/>
    <dgm:cxn modelId="{9D1EB017-AE9B-42D2-99B8-E552B6EBB319}" type="presParOf" srcId="{0BA96D05-8B57-4790-84E3-C2C7BF503E7B}" destId="{7CEC4BDA-7C02-40C0-95AA-F115F0F02625}" srcOrd="2" destOrd="0" presId="urn:microsoft.com/office/officeart/2005/8/layout/vList3"/>
    <dgm:cxn modelId="{14F306C7-00B1-42FC-80B3-359E27F37BEF}" type="presParOf" srcId="{7CEC4BDA-7C02-40C0-95AA-F115F0F02625}" destId="{B5B4C080-D429-430E-AE1D-CBEDD140E7D4}" srcOrd="0" destOrd="0" presId="urn:microsoft.com/office/officeart/2005/8/layout/vList3"/>
    <dgm:cxn modelId="{629D4017-82F3-4E23-B579-04A610277339}" type="presParOf" srcId="{7CEC4BDA-7C02-40C0-95AA-F115F0F02625}" destId="{80292827-6318-4499-A247-DE1E8A23511A}" srcOrd="1" destOrd="0" presId="urn:microsoft.com/office/officeart/2005/8/layout/vList3"/>
    <dgm:cxn modelId="{C70F019F-1DDB-4891-A0EF-2DFC5D567CD4}" type="presParOf" srcId="{0BA96D05-8B57-4790-84E3-C2C7BF503E7B}" destId="{71ABF06A-480F-4653-A7F4-B32F599CA693}" srcOrd="3" destOrd="0" presId="urn:microsoft.com/office/officeart/2005/8/layout/vList3"/>
    <dgm:cxn modelId="{15A40862-D43B-4ED7-88E5-DC4B4A47BA05}" type="presParOf" srcId="{0BA96D05-8B57-4790-84E3-C2C7BF503E7B}" destId="{23ED9A02-492D-464C-A446-0457009858A0}" srcOrd="4" destOrd="0" presId="urn:microsoft.com/office/officeart/2005/8/layout/vList3"/>
    <dgm:cxn modelId="{39D6D4D3-FA9A-4169-8A7C-33592FC70071}" type="presParOf" srcId="{23ED9A02-492D-464C-A446-0457009858A0}" destId="{2850550E-61F9-48D1-A70F-012B352AEEBF}" srcOrd="0" destOrd="0" presId="urn:microsoft.com/office/officeart/2005/8/layout/vList3"/>
    <dgm:cxn modelId="{88937213-DF48-435E-80D9-D9D6A756331F}" type="presParOf" srcId="{23ED9A02-492D-464C-A446-0457009858A0}" destId="{F542F549-2DE0-4893-8E38-1A557A7FEA8C}" srcOrd="1" destOrd="0" presId="urn:microsoft.com/office/officeart/2005/8/layout/vList3"/>
    <dgm:cxn modelId="{0785CA29-CF4A-4251-9964-6007C52BF8E6}" type="presParOf" srcId="{0BA96D05-8B57-4790-84E3-C2C7BF503E7B}" destId="{78B6C91B-AD99-48BB-A576-19B5F4A22FC9}" srcOrd="5" destOrd="0" presId="urn:microsoft.com/office/officeart/2005/8/layout/vList3"/>
    <dgm:cxn modelId="{2D922DE0-EC59-421F-AABB-2AFD3E9B6AB4}" type="presParOf" srcId="{0BA96D05-8B57-4790-84E3-C2C7BF503E7B}" destId="{933B6094-C8E4-4517-834A-9D59CD414024}" srcOrd="6" destOrd="0" presId="urn:microsoft.com/office/officeart/2005/8/layout/vList3"/>
    <dgm:cxn modelId="{D1764513-EAC6-4921-A76C-7080270EB7D5}" type="presParOf" srcId="{933B6094-C8E4-4517-834A-9D59CD414024}" destId="{FB65023F-F699-4646-A699-41ED3AEC367D}" srcOrd="0" destOrd="0" presId="urn:microsoft.com/office/officeart/2005/8/layout/vList3"/>
    <dgm:cxn modelId="{303608A7-2E96-435F-AFAF-60266FF3429B}"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nửa</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solidFill>
          <a:schemeClr val="accent5">
            <a:lumMod val="20000"/>
            <a:lumOff val="8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solidFill>
          <a:schemeClr val="accent6">
            <a:lumMod val="40000"/>
            <a:lumOff val="6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phần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hai</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lần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026B4904-E67C-4DEE-A9C3-06E25C43252C}" type="presOf" srcId="{25B4EADE-F69A-4E8B-9AEA-81606721F2AB}" destId="{BCC951D5-809C-4EA3-8F53-6922492C80D1}" srcOrd="0" destOrd="0" presId="urn:microsoft.com/office/officeart/2005/8/layout/vList3"/>
    <dgm:cxn modelId="{33561F1D-27DB-4DE5-9C6B-D68A14EE9AD2}" type="presOf" srcId="{30601244-C9E0-4712-8C63-1AC700B41900}" destId="{1EC74D61-05E5-4421-88ED-79CF1EF90484}" srcOrd="0" destOrd="0" presId="urn:microsoft.com/office/officeart/2005/8/layout/vList3"/>
    <dgm:cxn modelId="{E8B44628-E73C-4098-8E74-129F07F63B6E}" type="presOf" srcId="{28DEA4F4-56C2-4D43-9E1C-BF98DC4F1112}" destId="{80292827-6318-4499-A247-DE1E8A23511A}" srcOrd="0" destOrd="0" presId="urn:microsoft.com/office/officeart/2005/8/layout/vList3"/>
    <dgm:cxn modelId="{9E11202D-F551-4573-9938-9DF9BF6D2728}" type="presOf" srcId="{CD0133E4-5AF9-4D44-A66B-79AB314AC2B8}" destId="{0BA96D05-8B57-4790-84E3-C2C7BF503E7B}"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148763B9-8201-4205-98E0-3118AEA8AB03}"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ABF13A29-6A72-4C2D-94C8-B58C8DA3F3FE}" type="presParOf" srcId="{0BA96D05-8B57-4790-84E3-C2C7BF503E7B}" destId="{70C1BA74-4FAE-4786-84D8-197B4C396982}" srcOrd="0" destOrd="0" presId="urn:microsoft.com/office/officeart/2005/8/layout/vList3"/>
    <dgm:cxn modelId="{374C23A6-02EC-41E0-8F22-C6639AB8D56F}" type="presParOf" srcId="{70C1BA74-4FAE-4786-84D8-197B4C396982}" destId="{844C98AF-F15A-4F08-808B-6265DD0041AE}" srcOrd="0" destOrd="0" presId="urn:microsoft.com/office/officeart/2005/8/layout/vList3"/>
    <dgm:cxn modelId="{420F896F-B2C5-404A-9F21-50DA0DF32AAA}" type="presParOf" srcId="{70C1BA74-4FAE-4786-84D8-197B4C396982}" destId="{1EC74D61-05E5-4421-88ED-79CF1EF90484}" srcOrd="1" destOrd="0" presId="urn:microsoft.com/office/officeart/2005/8/layout/vList3"/>
    <dgm:cxn modelId="{D39840D4-273E-45F5-A4D2-7C3F3CA0D8F5}" type="presParOf" srcId="{0BA96D05-8B57-4790-84E3-C2C7BF503E7B}" destId="{F91CEFE5-C1A6-421A-A5CF-22D042BE07CC}" srcOrd="1" destOrd="0" presId="urn:microsoft.com/office/officeart/2005/8/layout/vList3"/>
    <dgm:cxn modelId="{DD3C269A-CE11-47D2-8B29-D425BE64CC7D}" type="presParOf" srcId="{0BA96D05-8B57-4790-84E3-C2C7BF503E7B}" destId="{7CEC4BDA-7C02-40C0-95AA-F115F0F02625}" srcOrd="2" destOrd="0" presId="urn:microsoft.com/office/officeart/2005/8/layout/vList3"/>
    <dgm:cxn modelId="{001FA160-D9D8-4F39-BE62-2A9A2FEBD91A}" type="presParOf" srcId="{7CEC4BDA-7C02-40C0-95AA-F115F0F02625}" destId="{B5B4C080-D429-430E-AE1D-CBEDD140E7D4}" srcOrd="0" destOrd="0" presId="urn:microsoft.com/office/officeart/2005/8/layout/vList3"/>
    <dgm:cxn modelId="{D63B5ADA-3BC7-4C56-A996-2A500B5DD3D9}" type="presParOf" srcId="{7CEC4BDA-7C02-40C0-95AA-F115F0F02625}" destId="{80292827-6318-4499-A247-DE1E8A23511A}" srcOrd="1" destOrd="0" presId="urn:microsoft.com/office/officeart/2005/8/layout/vList3"/>
    <dgm:cxn modelId="{AD2F5C25-0571-4CB0-BF51-BD2F190EA2F4}" type="presParOf" srcId="{0BA96D05-8B57-4790-84E3-C2C7BF503E7B}" destId="{71ABF06A-480F-4653-A7F4-B32F599CA693}" srcOrd="3" destOrd="0" presId="urn:microsoft.com/office/officeart/2005/8/layout/vList3"/>
    <dgm:cxn modelId="{4B77C832-8E7D-4323-8A7B-52454BD5D54E}" type="presParOf" srcId="{0BA96D05-8B57-4790-84E3-C2C7BF503E7B}" destId="{23ED9A02-492D-464C-A446-0457009858A0}" srcOrd="4" destOrd="0" presId="urn:microsoft.com/office/officeart/2005/8/layout/vList3"/>
    <dgm:cxn modelId="{2CD692F2-FEEC-4055-8972-AAE6BA542DAB}" type="presParOf" srcId="{23ED9A02-492D-464C-A446-0457009858A0}" destId="{2850550E-61F9-48D1-A70F-012B352AEEBF}" srcOrd="0" destOrd="0" presId="urn:microsoft.com/office/officeart/2005/8/layout/vList3"/>
    <dgm:cxn modelId="{0279CD41-4621-4DE1-9262-E830FD1749CC}" type="presParOf" srcId="{23ED9A02-492D-464C-A446-0457009858A0}" destId="{F542F549-2DE0-4893-8E38-1A557A7FEA8C}" srcOrd="1" destOrd="0" presId="urn:microsoft.com/office/officeart/2005/8/layout/vList3"/>
    <dgm:cxn modelId="{686E8726-9707-42AD-92FE-FEC96D8CC92B}" type="presParOf" srcId="{0BA96D05-8B57-4790-84E3-C2C7BF503E7B}" destId="{78B6C91B-AD99-48BB-A576-19B5F4A22FC9}" srcOrd="5" destOrd="0" presId="urn:microsoft.com/office/officeart/2005/8/layout/vList3"/>
    <dgm:cxn modelId="{130FA071-93FA-40B1-A23B-3C1F3A505532}" type="presParOf" srcId="{0BA96D05-8B57-4790-84E3-C2C7BF503E7B}" destId="{933B6094-C8E4-4517-834A-9D59CD414024}" srcOrd="6" destOrd="0" presId="urn:microsoft.com/office/officeart/2005/8/layout/vList3"/>
    <dgm:cxn modelId="{13A3D836-3105-4318-9335-6A633D2CD7E6}" type="presParOf" srcId="{933B6094-C8E4-4517-834A-9D59CD414024}" destId="{FB65023F-F699-4646-A699-41ED3AEC367D}" srcOrd="0" destOrd="0" presId="urn:microsoft.com/office/officeart/2005/8/layout/vList3"/>
    <dgm:cxn modelId="{322984C2-64AD-4CAC-A56B-487857799851}"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mc:AlternateContent xmlns:mc="http://schemas.openxmlformats.org/markup-compatibility/2006" xmlns:a14="http://schemas.microsoft.com/office/drawing/2010/main">
      <mc:Choice Requires="a14">
        <dgm:pt modelId="{28DEA4F4-56C2-4D43-9E1C-BF98DC4F1112}">
          <dgm:prSet phldrT="[Text]" custT="1"/>
          <dgm:spPr>
            <a:solidFill>
              <a:schemeClr val="accent5">
                <a:lumMod val="20000"/>
                <a:lumOff val="8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oMath>
              </a14:m>
              <a:r>
                <a:rPr lang="en-US" sz="4800" b="1" i="0" dirty="0">
                  <a:solidFill>
                    <a:schemeClr val="tx1"/>
                  </a:solidFill>
                  <a:latin typeface="Times New Roman" panose="02020603050405020304" pitchFamily="18" charset="0"/>
                  <a:cs typeface="Times New Roman" panose="02020603050405020304" pitchFamily="18" charset="0"/>
                </a:rPr>
                <a:t> 30W</a:t>
              </a:r>
            </a:p>
          </dgm:t>
        </dgm:pt>
      </mc:Choice>
      <mc:Fallback xmlns="">
        <dgm:pt modelId="{28DEA4F4-56C2-4D43-9E1C-BF98DC4F1112}">
          <dgm:prSet phldrT="[Text]" custT="1"/>
          <dgm:spPr>
            <a:solidFill>
              <a:schemeClr val="accent5">
                <a:lumMod val="20000"/>
                <a:lumOff val="8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panose="02040503050406030204" pitchFamily="18" charset="0"/>
                  <a:ea typeface="Cambria" panose="02040503050406030204" pitchFamily="18" charset="0"/>
                  <a:cs typeface="Arial" panose="020B0604020202020204" pitchFamily="34" charset="0"/>
                </a:rPr>
                <a:t>"</a:t>
              </a:r>
              <a:r>
                <a:rPr lang="en-US" sz="4800" b="1" i="0" dirty="0">
                  <a:solidFill>
                    <a:schemeClr val="tx1"/>
                  </a:solidFill>
                  <a:latin typeface="Times New Roman" panose="02020603050405020304" pitchFamily="18" charset="0"/>
                  <a:cs typeface="Times New Roman" panose="02020603050405020304" pitchFamily="18" charset="0"/>
                </a:rPr>
                <a:t> 30W</a:t>
              </a: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40000"/>
                <a:lumOff val="60000"/>
              </a:schemeClr>
            </a:solidFill>
          </dgm:spPr>
          <dgm:t>
            <a:bodyPr/>
            <a:lstStyle/>
            <a:p>
              <a:pPr algn="ctr">
                <a:buClr>
                  <a:srgbClr val="000000"/>
                </a:buClr>
                <a:buSzTx/>
                <a:buFont typeface="Arial"/>
                <a:buNone/>
              </a:pPr>
              <a14:m>
                <m:oMath xmlns:m="http://schemas.openxmlformats.org/officeDocument/2006/math">
                  <m:r>
                    <m:rPr>
                      <m:nor/>
                    </m:rPr>
                    <a:rPr lang="en-US" sz="4800" b="1"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b="1" dirty="0" smtClean="0">
                      <a:solidFill>
                        <a:srgbClr val="002060"/>
                      </a:solidFill>
                      <a:ea typeface="Cambria" panose="02040503050406030204" pitchFamily="18" charset="0"/>
                      <a:cs typeface="Arial" panose="020B0604020202020204" pitchFamily="34" charset="0"/>
                    </a:rPr>
                    <m:t> </m:t>
                  </m:r>
                  <m:r>
                    <m:rPr>
                      <m:nor/>
                    </m:rPr>
                    <a:rPr lang="en-US" sz="4800" b="1"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b="1">
                      <a:solidFill>
                        <a:srgbClr val="002060"/>
                      </a:solidFill>
                      <a:latin typeface="Cambria Math" panose="02040503050406030204" pitchFamily="18" charset="0"/>
                      <a:cs typeface="Arial" panose="020B0604020202020204" pitchFamily="34" charset="0"/>
                    </a:rPr>
                    <m:t> </m:t>
                  </m:r>
                </m:oMath>
              </a14:m>
              <a:r>
                <a:rPr lang="en-US" sz="4800" b="1" dirty="0">
                  <a:solidFill>
                    <a:schemeClr val="tx1"/>
                  </a:solidFill>
                  <a:latin typeface="Times New Roman" panose="02020603050405020304" pitchFamily="18" charset="0"/>
                  <a:cs typeface="Times New Roman" panose="02020603050405020304" pitchFamily="18" charset="0"/>
                </a:rPr>
                <a:t>300W</a:t>
              </a:r>
            </a:p>
          </dgm:t>
        </dgm:pt>
      </mc:Choice>
      <mc:Fallback xmlns="">
        <dgm:pt modelId="{CE27B2B9-9719-4F2F-A394-619017E67416}">
          <dgm:prSet phldrT="[Text]" custT="1"/>
          <dgm:spPr>
            <a:solidFill>
              <a:schemeClr val="accent6">
                <a:lumMod val="40000"/>
                <a:lumOff val="60000"/>
              </a:schemeClr>
            </a:solidFill>
          </dgm:spPr>
          <dgm:t>
            <a:bodyPr/>
            <a:lstStyle/>
            <a:p>
              <a:pPr algn="ctr">
                <a:buClr>
                  <a:srgbClr val="000000"/>
                </a:buClr>
                <a:buSzTx/>
                <a:buFont typeface="Arial"/>
                <a:buNone/>
              </a:pPr>
              <a:r>
                <a:rPr lang="en-US" sz="4800" b="1"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b="1"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b="1" i="0">
                  <a:solidFill>
                    <a:srgbClr val="002060"/>
                  </a:solidFill>
                  <a:latin typeface="Cambria Math" panose="02040503050406030204" pitchFamily="18" charset="0"/>
                  <a:cs typeface="Arial" panose="020B0604020202020204" pitchFamily="34" charset="0"/>
                </a:rPr>
                <a:t> </a:t>
              </a:r>
              <a:r>
                <a:rPr lang="en-US" sz="4800" b="1" dirty="0">
                  <a:solidFill>
                    <a:schemeClr val="tx1"/>
                  </a:solidFill>
                  <a:latin typeface="Times New Roman" panose="02020603050405020304" pitchFamily="18" charset="0"/>
                  <a:cs typeface="Times New Roman" panose="02020603050405020304" pitchFamily="18" charset="0"/>
                </a:rPr>
                <a:t>300W</a:t>
              </a: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mc:AlternateContent xmlns:mc="http://schemas.openxmlformats.org/markup-compatibility/2006" xmlns:a14="http://schemas.microsoft.com/office/drawing/2010/main">
      <mc:Choice Requires="a14">
        <dgm:pt modelId="{25B4EADE-F69A-4E8B-9AEA-81606721F2AB}">
          <dgm:prSet phldrT="[Text]" custT="1"/>
          <dgm:spPr>
            <a:solidFill>
              <a:schemeClr val="bg2">
                <a:lumMod val="9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a:solidFill>
                        <a:srgbClr val="002060"/>
                      </a:solidFill>
                      <a:latin typeface="Cambria Math" panose="02040503050406030204" pitchFamily="18" charset="0"/>
                      <a:cs typeface="Arial" panose="020B0604020202020204" pitchFamily="34" charset="0"/>
                    </a:rPr>
                    <m:t> </m:t>
                  </m:r>
                </m:oMath>
              </a14:m>
              <a:r>
                <a:rPr lang="en-US" sz="4800" b="1" dirty="0">
                  <a:solidFill>
                    <a:schemeClr val="tx1"/>
                  </a:solidFill>
                  <a:latin typeface="Times New Roman" panose="02020603050405020304" pitchFamily="18" charset="0"/>
                  <a:cs typeface="Times New Roman" panose="02020603050405020304" pitchFamily="18" charset="0"/>
                </a:rPr>
                <a:t>3000W</a:t>
              </a:r>
            </a:p>
          </dgm:t>
        </dgm:pt>
      </mc:Choice>
      <mc:Fallback xmlns="">
        <dgm:pt modelId="{25B4EADE-F69A-4E8B-9AEA-81606721F2AB}">
          <dgm:prSet phldrT="[Text]" custT="1"/>
          <dgm:spPr>
            <a:solidFill>
              <a:schemeClr val="bg2">
                <a:lumMod val="9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Math" panose="02040503050406030204" pitchFamily="18" charset="0"/>
                  <a:cs typeface="Arial" panose="020B0604020202020204" pitchFamily="34" charset="0"/>
                </a:rPr>
                <a:t> </a:t>
              </a:r>
              <a:r>
                <a:rPr lang="en-US" sz="4800" b="1" dirty="0">
                  <a:solidFill>
                    <a:schemeClr val="tx1"/>
                  </a:solidFill>
                  <a:latin typeface="Times New Roman" panose="02020603050405020304" pitchFamily="18" charset="0"/>
                  <a:cs typeface="Times New Roman" panose="02020603050405020304" pitchFamily="18" charset="0"/>
                </a:rPr>
                <a:t>3000W</a:t>
              </a:r>
            </a:p>
          </dgm:t>
        </dgm:pt>
      </mc:Fallback>
    </mc:AlternateConten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mc:AlternateContent xmlns:mc="http://schemas.openxmlformats.org/markup-compatibility/2006" xmlns:a14="http://schemas.microsoft.com/office/drawing/2010/main">
      <mc:Choice Requires="a14">
        <dgm:pt modelId="{30601244-C9E0-4712-8C63-1AC700B41900}">
          <dgm:prSet phldrT="[Text]" custT="1"/>
          <dgm:spPr>
            <a:solidFill>
              <a:schemeClr val="accent4">
                <a:lumMod val="20000"/>
                <a:lumOff val="8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a:solidFill>
                        <a:srgbClr val="002060"/>
                      </a:solidFill>
                      <a:latin typeface="Cambria Math" panose="02040503050406030204" pitchFamily="18" charset="0"/>
                      <a:cs typeface="Arial" panose="020B0604020202020204" pitchFamily="34" charset="0"/>
                    </a:rPr>
                    <m:t> </m:t>
                  </m:r>
                </m:oMath>
              </a14:m>
              <a:r>
                <a:rPr lang="en-US" sz="4800" b="1" i="0" dirty="0">
                  <a:solidFill>
                    <a:schemeClr val="tx1">
                      <a:lumMod val="50000"/>
                    </a:schemeClr>
                  </a:solidFill>
                  <a:latin typeface="Times New Roman" panose="02020603050405020304" pitchFamily="18" charset="0"/>
                  <a:cs typeface="Times New Roman" panose="02020603050405020304" pitchFamily="18" charset="0"/>
                </a:rPr>
                <a:t>3W</a:t>
              </a:r>
            </a:p>
          </dgm:t>
        </dgm:pt>
      </mc:Choice>
      <mc:Fallback xmlns="">
        <dgm:pt modelId="{30601244-C9E0-4712-8C63-1AC700B41900}">
          <dgm:prSet phldrT="[Text]" custT="1"/>
          <dgm:spPr>
            <a:solidFill>
              <a:schemeClr val="accent4">
                <a:lumMod val="20000"/>
                <a:lumOff val="8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Math" panose="02040503050406030204" pitchFamily="18" charset="0"/>
                  <a:cs typeface="Arial" panose="020B0604020202020204" pitchFamily="34" charset="0"/>
                </a:rPr>
                <a:t> </a:t>
              </a:r>
              <a:r>
                <a:rPr lang="en-US" sz="4800" b="1" i="0" dirty="0">
                  <a:solidFill>
                    <a:schemeClr val="tx1">
                      <a:lumMod val="50000"/>
                    </a:schemeClr>
                  </a:solidFill>
                  <a:latin typeface="Times New Roman" panose="02020603050405020304" pitchFamily="18" charset="0"/>
                  <a:cs typeface="Times New Roman" panose="02020603050405020304" pitchFamily="18" charset="0"/>
                </a:rPr>
                <a:t>3W</a:t>
              </a:r>
            </a:p>
          </dgm:t>
        </dgm:pt>
      </mc:Fallback>
    </mc:AlternateContent>
    <dgm:pt modelId="{FCA3B581-2788-44C2-8361-A9609D529847}" type="sibTrans" cxnId="{7E5C0A8F-AC8F-4140-9F54-9B6C80F47C4B}">
      <dgm:prSet/>
      <dgm:spPr/>
      <dgm:t>
        <a:bodyPr/>
        <a:lstStyle/>
        <a:p>
          <a:endParaRPr lang="en-US"/>
        </a:p>
      </dgm:t>
    </dgm:pt>
    <dgm:pt modelId="{57706089-1D93-47E6-B86D-948144E676C5}" type="parTrans" cxnId="{7E5C0A8F-AC8F-4140-9F54-9B6C80F47C4B}">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LinFactNeighborX="74" custLinFactNeighborY="-18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99E3F08F-85A8-47B4-B2CF-89AE63C838E4}" type="presOf" srcId="{30601244-C9E0-4712-8C63-1AC700B41900}" destId="{1EC74D61-05E5-4421-88ED-79CF1EF90484}" srcOrd="0" destOrd="0" presId="urn:microsoft.com/office/officeart/2005/8/layout/vList3"/>
    <dgm:cxn modelId="{20FA5DA2-14C7-49C6-A54E-CBBF0651D3A7}" type="presOf" srcId="{28DEA4F4-56C2-4D43-9E1C-BF98DC4F1112}" destId="{80292827-6318-4499-A247-DE1E8A23511A}" srcOrd="0" destOrd="0" presId="urn:microsoft.com/office/officeart/2005/8/layout/vList3"/>
    <dgm:cxn modelId="{A113B3A4-401D-4263-A0A7-CFE7D59FD201}"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DD4281D5-1794-46E6-B9AD-E998E8D37FCE}" type="presOf" srcId="{25B4EADE-F69A-4E8B-9AEA-81606721F2AB}" destId="{BCC951D5-809C-4EA3-8F53-6922492C80D1}" srcOrd="0" destOrd="0" presId="urn:microsoft.com/office/officeart/2005/8/layout/vList3"/>
    <dgm:cxn modelId="{0C273DF1-8B0C-405C-9F33-FEC7465AA161}" type="presOf" srcId="{CD0133E4-5AF9-4D44-A66B-79AB314AC2B8}" destId="{0BA96D05-8B57-4790-84E3-C2C7BF503E7B}" srcOrd="0" destOrd="0" presId="urn:microsoft.com/office/officeart/2005/8/layout/vList3"/>
    <dgm:cxn modelId="{05A27B8F-EB90-4922-8204-906C912A491C}" type="presParOf" srcId="{0BA96D05-8B57-4790-84E3-C2C7BF503E7B}" destId="{70C1BA74-4FAE-4786-84D8-197B4C396982}" srcOrd="0" destOrd="0" presId="urn:microsoft.com/office/officeart/2005/8/layout/vList3"/>
    <dgm:cxn modelId="{82DE4AED-74DE-404F-AA9C-A6BA4F355BDA}" type="presParOf" srcId="{70C1BA74-4FAE-4786-84D8-197B4C396982}" destId="{844C98AF-F15A-4F08-808B-6265DD0041AE}" srcOrd="0" destOrd="0" presId="urn:microsoft.com/office/officeart/2005/8/layout/vList3"/>
    <dgm:cxn modelId="{38473FF9-C94D-4D3A-9105-E2FE9B391A12}" type="presParOf" srcId="{70C1BA74-4FAE-4786-84D8-197B4C396982}" destId="{1EC74D61-05E5-4421-88ED-79CF1EF90484}" srcOrd="1" destOrd="0" presId="urn:microsoft.com/office/officeart/2005/8/layout/vList3"/>
    <dgm:cxn modelId="{D3BF95A0-E6BC-4EC5-AE1A-A1B694483330}" type="presParOf" srcId="{0BA96D05-8B57-4790-84E3-C2C7BF503E7B}" destId="{F91CEFE5-C1A6-421A-A5CF-22D042BE07CC}" srcOrd="1" destOrd="0" presId="urn:microsoft.com/office/officeart/2005/8/layout/vList3"/>
    <dgm:cxn modelId="{158D9DFC-AC22-468E-B072-0D96A31C99F5}" type="presParOf" srcId="{0BA96D05-8B57-4790-84E3-C2C7BF503E7B}" destId="{7CEC4BDA-7C02-40C0-95AA-F115F0F02625}" srcOrd="2" destOrd="0" presId="urn:microsoft.com/office/officeart/2005/8/layout/vList3"/>
    <dgm:cxn modelId="{A4BE5F32-2566-4950-B421-E31EB00A7492}" type="presParOf" srcId="{7CEC4BDA-7C02-40C0-95AA-F115F0F02625}" destId="{B5B4C080-D429-430E-AE1D-CBEDD140E7D4}" srcOrd="0" destOrd="0" presId="urn:microsoft.com/office/officeart/2005/8/layout/vList3"/>
    <dgm:cxn modelId="{43F78D87-A92D-48BB-A6BE-B250BA829F10}" type="presParOf" srcId="{7CEC4BDA-7C02-40C0-95AA-F115F0F02625}" destId="{80292827-6318-4499-A247-DE1E8A23511A}" srcOrd="1" destOrd="0" presId="urn:microsoft.com/office/officeart/2005/8/layout/vList3"/>
    <dgm:cxn modelId="{F91A109C-B223-454E-A7DC-9D7C64C1575C}" type="presParOf" srcId="{0BA96D05-8B57-4790-84E3-C2C7BF503E7B}" destId="{71ABF06A-480F-4653-A7F4-B32F599CA693}" srcOrd="3" destOrd="0" presId="urn:microsoft.com/office/officeart/2005/8/layout/vList3"/>
    <dgm:cxn modelId="{D00A50D9-9582-4668-A029-5E1E1441A401}" type="presParOf" srcId="{0BA96D05-8B57-4790-84E3-C2C7BF503E7B}" destId="{23ED9A02-492D-464C-A446-0457009858A0}" srcOrd="4" destOrd="0" presId="urn:microsoft.com/office/officeart/2005/8/layout/vList3"/>
    <dgm:cxn modelId="{C9B29C24-6B30-40D4-9942-FF11E9CA6922}" type="presParOf" srcId="{23ED9A02-492D-464C-A446-0457009858A0}" destId="{2850550E-61F9-48D1-A70F-012B352AEEBF}" srcOrd="0" destOrd="0" presId="urn:microsoft.com/office/officeart/2005/8/layout/vList3"/>
    <dgm:cxn modelId="{2468802A-315D-42CC-82AA-87AA7A8E421B}" type="presParOf" srcId="{23ED9A02-492D-464C-A446-0457009858A0}" destId="{F542F549-2DE0-4893-8E38-1A557A7FEA8C}" srcOrd="1" destOrd="0" presId="urn:microsoft.com/office/officeart/2005/8/layout/vList3"/>
    <dgm:cxn modelId="{F4D1C3FA-2071-4308-9A2D-B3124C2C57E4}" type="presParOf" srcId="{0BA96D05-8B57-4790-84E3-C2C7BF503E7B}" destId="{78B6C91B-AD99-48BB-A576-19B5F4A22FC9}" srcOrd="5" destOrd="0" presId="urn:microsoft.com/office/officeart/2005/8/layout/vList3"/>
    <dgm:cxn modelId="{63C572C7-4FDF-4038-8E20-1732C5AE9747}" type="presParOf" srcId="{0BA96D05-8B57-4790-84E3-C2C7BF503E7B}" destId="{933B6094-C8E4-4517-834A-9D59CD414024}" srcOrd="6" destOrd="0" presId="urn:microsoft.com/office/officeart/2005/8/layout/vList3"/>
    <dgm:cxn modelId="{59249191-77E7-4327-8EBB-8DA1EBCB6C80}" type="presParOf" srcId="{933B6094-C8E4-4517-834A-9D59CD414024}" destId="{FB65023F-F699-4646-A699-41ED3AEC367D}" srcOrd="0" destOrd="0" presId="urn:microsoft.com/office/officeart/2005/8/layout/vList3"/>
    <dgm:cxn modelId="{605F1659-C47E-4139-AE73-77F1E9A1FC77}" type="presParOf" srcId="{933B6094-C8E4-4517-834A-9D59CD414024}" destId="{BCC951D5-809C-4EA3-8F53-6922492C80D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28DEA4F4-56C2-4D43-9E1C-BF98DC4F1112}">
      <dgm:prSet phldrT="[Text]" custT="1"/>
      <dgm:spPr>
        <a:blipFill>
          <a:blip xmlns:r="http://schemas.openxmlformats.org/officeDocument/2006/relationships" r:embed="rId1"/>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2"/>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blipFill>
          <a:blip xmlns:r="http://schemas.openxmlformats.org/officeDocument/2006/relationships" r:embed="rId3"/>
          <a:stretch>
            <a:fillRect/>
          </a:stretch>
        </a:blipFill>
      </dgm:spPr>
      <dgm:t>
        <a:bodyPr/>
        <a:lstStyle/>
        <a:p>
          <a:r>
            <a:rPr lang="en-US">
              <a:noFill/>
            </a:rPr>
            <a:t> </a:t>
          </a: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30601244-C9E0-4712-8C63-1AC700B41900}">
      <dgm:prSet phldrT="[Text]" custT="1"/>
      <dgm:spPr>
        <a:blipFill>
          <a:blip xmlns:r="http://schemas.openxmlformats.org/officeDocument/2006/relationships" r:embed="rId4"/>
          <a:stretch>
            <a:fillRect/>
          </a:stretch>
        </a:blipFill>
      </dgm:spPr>
      <dgm:t>
        <a:bodyPr/>
        <a:lstStyle/>
        <a:p>
          <a:r>
            <a:rPr lang="en-US">
              <a:noFill/>
            </a:rPr>
            <a:t> </a:t>
          </a:r>
        </a:p>
      </dgm:t>
    </dgm:pt>
    <dgm:pt modelId="{FCA3B581-2788-44C2-8361-A9609D529847}" type="sibTrans" cxnId="{7E5C0A8F-AC8F-4140-9F54-9B6C80F47C4B}">
      <dgm:prSet/>
      <dgm:spPr/>
      <dgm:t>
        <a:bodyPr/>
        <a:lstStyle/>
        <a:p>
          <a:endParaRPr lang="en-US"/>
        </a:p>
      </dgm:t>
    </dgm:pt>
    <dgm:pt modelId="{57706089-1D93-47E6-B86D-948144E676C5}" type="parTrans" cxnId="{7E5C0A8F-AC8F-4140-9F54-9B6C80F47C4B}">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5">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LinFactNeighborX="74" custLinFactNeighborY="-18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6"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7"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8">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99E3F08F-85A8-47B4-B2CF-89AE63C838E4}" type="presOf" srcId="{30601244-C9E0-4712-8C63-1AC700B41900}" destId="{1EC74D61-05E5-4421-88ED-79CF1EF90484}" srcOrd="0" destOrd="0" presId="urn:microsoft.com/office/officeart/2005/8/layout/vList3"/>
    <dgm:cxn modelId="{20FA5DA2-14C7-49C6-A54E-CBBF0651D3A7}" type="presOf" srcId="{28DEA4F4-56C2-4D43-9E1C-BF98DC4F1112}" destId="{80292827-6318-4499-A247-DE1E8A23511A}" srcOrd="0" destOrd="0" presId="urn:microsoft.com/office/officeart/2005/8/layout/vList3"/>
    <dgm:cxn modelId="{A113B3A4-401D-4263-A0A7-CFE7D59FD201}"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DD4281D5-1794-46E6-B9AD-E998E8D37FCE}" type="presOf" srcId="{25B4EADE-F69A-4E8B-9AEA-81606721F2AB}" destId="{BCC951D5-809C-4EA3-8F53-6922492C80D1}" srcOrd="0" destOrd="0" presId="urn:microsoft.com/office/officeart/2005/8/layout/vList3"/>
    <dgm:cxn modelId="{0C273DF1-8B0C-405C-9F33-FEC7465AA161}" type="presOf" srcId="{CD0133E4-5AF9-4D44-A66B-79AB314AC2B8}" destId="{0BA96D05-8B57-4790-84E3-C2C7BF503E7B}" srcOrd="0" destOrd="0" presId="urn:microsoft.com/office/officeart/2005/8/layout/vList3"/>
    <dgm:cxn modelId="{05A27B8F-EB90-4922-8204-906C912A491C}" type="presParOf" srcId="{0BA96D05-8B57-4790-84E3-C2C7BF503E7B}" destId="{70C1BA74-4FAE-4786-84D8-197B4C396982}" srcOrd="0" destOrd="0" presId="urn:microsoft.com/office/officeart/2005/8/layout/vList3"/>
    <dgm:cxn modelId="{82DE4AED-74DE-404F-AA9C-A6BA4F355BDA}" type="presParOf" srcId="{70C1BA74-4FAE-4786-84D8-197B4C396982}" destId="{844C98AF-F15A-4F08-808B-6265DD0041AE}" srcOrd="0" destOrd="0" presId="urn:microsoft.com/office/officeart/2005/8/layout/vList3"/>
    <dgm:cxn modelId="{38473FF9-C94D-4D3A-9105-E2FE9B391A12}" type="presParOf" srcId="{70C1BA74-4FAE-4786-84D8-197B4C396982}" destId="{1EC74D61-05E5-4421-88ED-79CF1EF90484}" srcOrd="1" destOrd="0" presId="urn:microsoft.com/office/officeart/2005/8/layout/vList3"/>
    <dgm:cxn modelId="{D3BF95A0-E6BC-4EC5-AE1A-A1B694483330}" type="presParOf" srcId="{0BA96D05-8B57-4790-84E3-C2C7BF503E7B}" destId="{F91CEFE5-C1A6-421A-A5CF-22D042BE07CC}" srcOrd="1" destOrd="0" presId="urn:microsoft.com/office/officeart/2005/8/layout/vList3"/>
    <dgm:cxn modelId="{158D9DFC-AC22-468E-B072-0D96A31C99F5}" type="presParOf" srcId="{0BA96D05-8B57-4790-84E3-C2C7BF503E7B}" destId="{7CEC4BDA-7C02-40C0-95AA-F115F0F02625}" srcOrd="2" destOrd="0" presId="urn:microsoft.com/office/officeart/2005/8/layout/vList3"/>
    <dgm:cxn modelId="{A4BE5F32-2566-4950-B421-E31EB00A7492}" type="presParOf" srcId="{7CEC4BDA-7C02-40C0-95AA-F115F0F02625}" destId="{B5B4C080-D429-430E-AE1D-CBEDD140E7D4}" srcOrd="0" destOrd="0" presId="urn:microsoft.com/office/officeart/2005/8/layout/vList3"/>
    <dgm:cxn modelId="{43F78D87-A92D-48BB-A6BE-B250BA829F10}" type="presParOf" srcId="{7CEC4BDA-7C02-40C0-95AA-F115F0F02625}" destId="{80292827-6318-4499-A247-DE1E8A23511A}" srcOrd="1" destOrd="0" presId="urn:microsoft.com/office/officeart/2005/8/layout/vList3"/>
    <dgm:cxn modelId="{F91A109C-B223-454E-A7DC-9D7C64C1575C}" type="presParOf" srcId="{0BA96D05-8B57-4790-84E3-C2C7BF503E7B}" destId="{71ABF06A-480F-4653-A7F4-B32F599CA693}" srcOrd="3" destOrd="0" presId="urn:microsoft.com/office/officeart/2005/8/layout/vList3"/>
    <dgm:cxn modelId="{D00A50D9-9582-4668-A029-5E1E1441A401}" type="presParOf" srcId="{0BA96D05-8B57-4790-84E3-C2C7BF503E7B}" destId="{23ED9A02-492D-464C-A446-0457009858A0}" srcOrd="4" destOrd="0" presId="urn:microsoft.com/office/officeart/2005/8/layout/vList3"/>
    <dgm:cxn modelId="{C9B29C24-6B30-40D4-9942-FF11E9CA6922}" type="presParOf" srcId="{23ED9A02-492D-464C-A446-0457009858A0}" destId="{2850550E-61F9-48D1-A70F-012B352AEEBF}" srcOrd="0" destOrd="0" presId="urn:microsoft.com/office/officeart/2005/8/layout/vList3"/>
    <dgm:cxn modelId="{2468802A-315D-42CC-82AA-87AA7A8E421B}" type="presParOf" srcId="{23ED9A02-492D-464C-A446-0457009858A0}" destId="{F542F549-2DE0-4893-8E38-1A557A7FEA8C}" srcOrd="1" destOrd="0" presId="urn:microsoft.com/office/officeart/2005/8/layout/vList3"/>
    <dgm:cxn modelId="{F4D1C3FA-2071-4308-9A2D-B3124C2C57E4}" type="presParOf" srcId="{0BA96D05-8B57-4790-84E3-C2C7BF503E7B}" destId="{78B6C91B-AD99-48BB-A576-19B5F4A22FC9}" srcOrd="5" destOrd="0" presId="urn:microsoft.com/office/officeart/2005/8/layout/vList3"/>
    <dgm:cxn modelId="{63C572C7-4FDF-4038-8E20-1732C5AE9747}" type="presParOf" srcId="{0BA96D05-8B57-4790-84E3-C2C7BF503E7B}" destId="{933B6094-C8E4-4517-834A-9D59CD414024}" srcOrd="6" destOrd="0" presId="urn:microsoft.com/office/officeart/2005/8/layout/vList3"/>
    <dgm:cxn modelId="{59249191-77E7-4327-8EBB-8DA1EBCB6C80}" type="presParOf" srcId="{933B6094-C8E4-4517-834A-9D59CD414024}" destId="{FB65023F-F699-4646-A699-41ED3AEC367D}" srcOrd="0" destOrd="0" presId="urn:microsoft.com/office/officeart/2005/8/layout/vList3"/>
    <dgm:cxn modelId="{605F1659-C47E-4139-AE73-77F1E9A1FC77}" type="presParOf" srcId="{933B6094-C8E4-4517-834A-9D59CD414024}" destId="{BCC951D5-809C-4EA3-8F53-6922492C80D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551874" y="2893"/>
          <a:ext cx="8659827" cy="1482557"/>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marL="0" lvl="0" indent="0" algn="ctr" defTabSz="2133600">
            <a:lnSpc>
              <a:spcPct val="90000"/>
            </a:lnSpc>
            <a:spcBef>
              <a:spcPct val="0"/>
            </a:spcBef>
            <a:spcAft>
              <a:spcPct val="35000"/>
            </a:spcAft>
            <a:buNone/>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0" kern="1200" smtClean="0">
                  <a:solidFill>
                    <a:srgbClr val="002060"/>
                  </a:solidFill>
                  <a:latin typeface="Cambria Math" panose="02040503050406030204" pitchFamily="18" charset="0"/>
                  <a:cs typeface="Arial"/>
                  <a:sym typeface="Arial"/>
                </a:rPr>
                <m:t>=</m:t>
              </m:r>
              <m:r>
                <a:rPr lang="en-US" sz="4800" b="1" i="0" kern="1200" smtClean="0">
                  <a:solidFill>
                    <a:srgbClr val="002060"/>
                  </a:solidFill>
                  <a:latin typeface="Cambria Math" panose="02040503050406030204" pitchFamily="18" charset="0"/>
                  <a:cs typeface="Arial"/>
                  <a:sym typeface="Arial"/>
                </a:rPr>
                <m:t>𝟓𝟎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l-GR" sz="4800" b="1" i="0" kern="1200" dirty="0">
              <a:solidFill>
                <a:srgbClr val="002060"/>
              </a:solidFill>
              <a:latin typeface="Times New Roman" panose="02020603050405020304" pitchFamily="18" charset="0"/>
              <a:cs typeface="Times New Roman" panose="02020603050405020304" pitchFamily="18" charset="0"/>
            </a:rPr>
            <a:t>Ω</a:t>
          </a:r>
          <a:endParaRPr lang="en-US" sz="4800" b="1" i="0" kern="1200" dirty="0">
            <a:solidFill>
              <a:srgbClr val="002060"/>
            </a:solidFill>
            <a:latin typeface="Times New Roman" panose="02020603050405020304" pitchFamily="18" charset="0"/>
            <a:cs typeface="Times New Roman" panose="02020603050405020304" pitchFamily="18" charset="0"/>
          </a:endParaRPr>
        </a:p>
      </dsp:txBody>
      <dsp:txXfrm rot="10800000">
        <a:off x="2922513" y="2893"/>
        <a:ext cx="8289188" cy="1482557"/>
      </dsp:txXfrm>
    </dsp:sp>
    <dsp:sp modelId="{844C98AF-F15A-4F08-808B-6265DD0041AE}">
      <dsp:nvSpPr>
        <dsp:cNvPr id="0" name=""/>
        <dsp:cNvSpPr/>
      </dsp:nvSpPr>
      <dsp:spPr>
        <a:xfrm>
          <a:off x="1810595" y="2893"/>
          <a:ext cx="1482557" cy="1482557"/>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551874" y="1928006"/>
          <a:ext cx="8659827" cy="1482557"/>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marL="0" lvl="0" indent="0" algn="ctr" defTabSz="2133600">
            <a:lnSpc>
              <a:spcPct val="90000"/>
            </a:lnSpc>
            <a:spcBef>
              <a:spcPct val="0"/>
            </a:spcBef>
            <a:spcAft>
              <a:spcPct val="35000"/>
            </a:spcAft>
            <a:buNone/>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0" kern="1200" smtClean="0">
                  <a:solidFill>
                    <a:srgbClr val="002060"/>
                  </a:solidFill>
                  <a:latin typeface="Cambria Math" panose="02040503050406030204" pitchFamily="18" charset="0"/>
                  <a:cs typeface="Arial"/>
                  <a:sym typeface="Arial"/>
                </a:rPr>
                <m:t>𝟓𝟎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1928006"/>
        <a:ext cx="8289188" cy="1482557"/>
      </dsp:txXfrm>
    </dsp:sp>
    <dsp:sp modelId="{B5B4C080-D429-430E-AE1D-CBEDD140E7D4}">
      <dsp:nvSpPr>
        <dsp:cNvPr id="0" name=""/>
        <dsp:cNvSpPr/>
      </dsp:nvSpPr>
      <dsp:spPr>
        <a:xfrm>
          <a:off x="1810595" y="1928006"/>
          <a:ext cx="1482557" cy="1482557"/>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551874" y="3853118"/>
          <a:ext cx="8659827" cy="1482557"/>
        </a:xfrm>
        <a:prstGeom prst="homePlate">
          <a:avLst/>
        </a:prstGeom>
        <a:solidFill>
          <a:schemeClr val="accent6">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marL="0" lvl="0" indent="0" algn="ctr" defTabSz="2133600">
            <a:lnSpc>
              <a:spcPct val="90000"/>
            </a:lnSpc>
            <a:spcBef>
              <a:spcPct val="0"/>
            </a:spcBef>
            <a:spcAft>
              <a:spcPct val="35000"/>
            </a:spcAft>
            <a:buNone/>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 </m:t>
              </m:r>
              <m:r>
                <a:rPr lang="vi-VN" sz="4800" b="1" i="1" kern="1200" smtClean="0">
                  <a:solidFill>
                    <a:srgbClr val="002060"/>
                  </a:solidFill>
                  <a:latin typeface="Cambria Math" panose="02040503050406030204" pitchFamily="18" charset="0"/>
                  <a:cs typeface="Arial"/>
                  <a:sym typeface="Arial"/>
                </a:rPr>
                <m:t>25</m:t>
              </m:r>
              <m:r>
                <a:rPr lang="vi-VN" sz="4800" b="1" i="0" kern="1200" smtClean="0">
                  <a:solidFill>
                    <a:srgbClr val="002060"/>
                  </a:solidFill>
                  <a:latin typeface="Cambria Math" panose="02040503050406030204" pitchFamily="18" charset="0"/>
                  <a:cs typeface="Arial"/>
                  <a:sym typeface="Arial"/>
                </a:rPr>
                <m:t>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3853118"/>
        <a:ext cx="8289188" cy="1482557"/>
      </dsp:txXfrm>
    </dsp:sp>
    <dsp:sp modelId="{2850550E-61F9-48D1-A70F-012B352AEEBF}">
      <dsp:nvSpPr>
        <dsp:cNvPr id="0" name=""/>
        <dsp:cNvSpPr/>
      </dsp:nvSpPr>
      <dsp:spPr>
        <a:xfrm>
          <a:off x="1810595" y="3853118"/>
          <a:ext cx="1482557" cy="1482557"/>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551874" y="5778231"/>
          <a:ext cx="8659827" cy="1482557"/>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marL="0" lvl="0" indent="0" algn="ctr" defTabSz="2133600">
            <a:lnSpc>
              <a:spcPct val="90000"/>
            </a:lnSpc>
            <a:spcBef>
              <a:spcPct val="0"/>
            </a:spcBef>
            <a:spcAft>
              <a:spcPct val="35000"/>
            </a:spcAft>
            <a:buNone/>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1" kern="1200" smtClean="0">
                  <a:solidFill>
                    <a:srgbClr val="002060"/>
                  </a:solidFill>
                  <a:latin typeface="Cambria Math" panose="02040503050406030204" pitchFamily="18" charset="0"/>
                  <a:cs typeface="Arial"/>
                  <a:sym typeface="Arial"/>
                </a:rPr>
                <m:t>𝟓𝟎</m:t>
              </m:r>
              <m:rad>
                <m:radPr>
                  <m:degHide m:val="on"/>
                  <m:ctrlPr>
                    <a:rPr lang="vi-VN" sz="4800" b="1" i="1" kern="1200" smtClean="0">
                      <a:solidFill>
                        <a:srgbClr val="002060"/>
                      </a:solidFill>
                      <a:latin typeface="Cambria Math" panose="02040503050406030204" pitchFamily="18" charset="0"/>
                      <a:cs typeface="Arial"/>
                      <a:sym typeface="Arial"/>
                    </a:rPr>
                  </m:ctrlPr>
                </m:radPr>
                <m:deg/>
                <m:e>
                  <m:r>
                    <a:rPr lang="vi-VN" sz="4800" b="1" i="1" kern="1200" smtClean="0">
                      <a:solidFill>
                        <a:srgbClr val="002060"/>
                      </a:solidFill>
                      <a:latin typeface="Cambria Math" panose="02040503050406030204" pitchFamily="18" charset="0"/>
                      <a:cs typeface="Arial"/>
                      <a:sym typeface="Arial"/>
                    </a:rPr>
                    <m:t>2</m:t>
                  </m:r>
                </m:e>
              </m:rad>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5778231"/>
        <a:ext cx="8289188" cy="1482557"/>
      </dsp:txXfrm>
    </dsp:sp>
    <dsp:sp modelId="{FB65023F-F699-4646-A699-41ED3AEC367D}">
      <dsp:nvSpPr>
        <dsp:cNvPr id="0" name=""/>
        <dsp:cNvSpPr/>
      </dsp:nvSpPr>
      <dsp:spPr>
        <a:xfrm>
          <a:off x="1810595" y="5778231"/>
          <a:ext cx="1482557" cy="1482557"/>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 y="2214"/>
          <a:ext cx="9642076" cy="1482562"/>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marL="0" lvl="0" indent="0" algn="ctr" defTabSz="3200400">
            <a:lnSpc>
              <a:spcPct val="90000"/>
            </a:lnSpc>
            <a:spcBef>
              <a:spcPct val="0"/>
            </a:spcBef>
            <a:spcAft>
              <a:spcPct val="35000"/>
            </a:spcAft>
            <a:buNone/>
          </a:pPr>
          <a:endParaRPr lang="en-US" sz="7200" b="1" kern="1200" dirty="0">
            <a:latin typeface="Times New Roman" panose="02020603050405020304" pitchFamily="18" charset="0"/>
            <a:cs typeface="Times New Roman" panose="02020603050405020304" pitchFamily="18" charset="0"/>
          </a:endParaRPr>
        </a:p>
      </dsp:txBody>
      <dsp:txXfrm rot="10800000">
        <a:off x="370639" y="2214"/>
        <a:ext cx="9271436" cy="1482562"/>
      </dsp:txXfrm>
    </dsp:sp>
    <dsp:sp modelId="{844C98AF-F15A-4F08-808B-6265DD0041AE}">
      <dsp:nvSpPr>
        <dsp:cNvPr id="0" name=""/>
        <dsp:cNvSpPr/>
      </dsp:nvSpPr>
      <dsp:spPr>
        <a:xfrm>
          <a:off x="0" y="0"/>
          <a:ext cx="1482562" cy="1482562"/>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 y="1928000"/>
          <a:ext cx="9642076" cy="1482562"/>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marL="0" lvl="0" indent="0" algn="ctr" defTabSz="3200400">
            <a:lnSpc>
              <a:spcPct val="90000"/>
            </a:lnSpc>
            <a:spcBef>
              <a:spcPct val="0"/>
            </a:spcBef>
            <a:spcAft>
              <a:spcPct val="35000"/>
            </a:spcAft>
            <a:buNone/>
          </a:pPr>
          <a:endParaRPr lang="en-US" sz="7200" b="1" kern="1200" dirty="0"/>
        </a:p>
      </dsp:txBody>
      <dsp:txXfrm rot="10800000">
        <a:off x="370639" y="1928000"/>
        <a:ext cx="9271436" cy="1482562"/>
      </dsp:txXfrm>
    </dsp:sp>
    <dsp:sp modelId="{B5B4C080-D429-430E-AE1D-CBEDD140E7D4}">
      <dsp:nvSpPr>
        <dsp:cNvPr id="0" name=""/>
        <dsp:cNvSpPr/>
      </dsp:nvSpPr>
      <dsp:spPr>
        <a:xfrm>
          <a:off x="0" y="1909246"/>
          <a:ext cx="1482562" cy="1482562"/>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 y="3853119"/>
          <a:ext cx="9642076" cy="1482562"/>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marL="0" lvl="0" indent="0" algn="ctr" defTabSz="3200400">
            <a:lnSpc>
              <a:spcPct val="90000"/>
            </a:lnSpc>
            <a:spcBef>
              <a:spcPct val="0"/>
            </a:spcBef>
            <a:spcAft>
              <a:spcPct val="35000"/>
            </a:spcAft>
            <a:buNone/>
          </a:pPr>
          <a:endParaRPr lang="en-US" sz="7200" b="1" kern="1200" dirty="0"/>
        </a:p>
      </dsp:txBody>
      <dsp:txXfrm rot="10800000">
        <a:off x="370639" y="3853119"/>
        <a:ext cx="9271436" cy="1482562"/>
      </dsp:txXfrm>
    </dsp:sp>
    <dsp:sp modelId="{2850550E-61F9-48D1-A70F-012B352AEEBF}">
      <dsp:nvSpPr>
        <dsp:cNvPr id="0" name=""/>
        <dsp:cNvSpPr/>
      </dsp:nvSpPr>
      <dsp:spPr>
        <a:xfrm>
          <a:off x="0" y="3778413"/>
          <a:ext cx="1482562" cy="1482562"/>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55429" y="5778238"/>
          <a:ext cx="9531213" cy="1482562"/>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marL="0" lvl="0" indent="0" algn="ctr" defTabSz="3200400">
            <a:lnSpc>
              <a:spcPct val="90000"/>
            </a:lnSpc>
            <a:spcBef>
              <a:spcPct val="0"/>
            </a:spcBef>
            <a:spcAft>
              <a:spcPct val="35000"/>
            </a:spcAft>
            <a:buNone/>
          </a:pPr>
          <a:endParaRPr lang="en-US" sz="7200" b="1" kern="1200" dirty="0"/>
        </a:p>
      </dsp:txBody>
      <dsp:txXfrm rot="10800000">
        <a:off x="426069" y="5778238"/>
        <a:ext cx="9160573" cy="1482562"/>
      </dsp:txXfrm>
    </dsp:sp>
    <dsp:sp modelId="{FB65023F-F699-4646-A699-41ED3AEC367D}">
      <dsp:nvSpPr>
        <dsp:cNvPr id="0" name=""/>
        <dsp:cNvSpPr/>
      </dsp:nvSpPr>
      <dsp:spPr>
        <a:xfrm>
          <a:off x="0" y="5655927"/>
          <a:ext cx="1482562" cy="1482562"/>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215598" y="2371"/>
          <a:ext cx="7324552" cy="1482771"/>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marL="0" lvl="0" indent="0" algn="l" defTabSz="2133600">
            <a:lnSpc>
              <a:spcPct val="90000"/>
            </a:lnSpc>
            <a:spcBef>
              <a:spcPct val="0"/>
            </a:spcBef>
            <a:spcAft>
              <a:spcPct val="35000"/>
            </a:spcAft>
            <a:buNone/>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thẳng</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2371"/>
        <a:ext cx="6953859" cy="1482771"/>
      </dsp:txXfrm>
    </dsp:sp>
    <dsp:sp modelId="{844C98AF-F15A-4F08-808B-6265DD0041AE}">
      <dsp:nvSpPr>
        <dsp:cNvPr id="0" name=""/>
        <dsp:cNvSpPr/>
      </dsp:nvSpPr>
      <dsp:spPr>
        <a:xfrm>
          <a:off x="1474213" y="2371"/>
          <a:ext cx="1482771" cy="1482771"/>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215598" y="1927761"/>
          <a:ext cx="7324552" cy="1482771"/>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marL="0" lvl="0" indent="0" algn="l" defTabSz="2133600">
            <a:lnSpc>
              <a:spcPct val="90000"/>
            </a:lnSpc>
            <a:spcBef>
              <a:spcPct val="0"/>
            </a:spcBef>
            <a:spcAft>
              <a:spcPct val="35000"/>
            </a:spcAft>
            <a:buNone/>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parabol</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1927761"/>
        <a:ext cx="6953859" cy="1482771"/>
      </dsp:txXfrm>
    </dsp:sp>
    <dsp:sp modelId="{B5B4C080-D429-430E-AE1D-CBEDD140E7D4}">
      <dsp:nvSpPr>
        <dsp:cNvPr id="0" name=""/>
        <dsp:cNvSpPr/>
      </dsp:nvSpPr>
      <dsp:spPr>
        <a:xfrm>
          <a:off x="1474213" y="1927761"/>
          <a:ext cx="1482771" cy="1482771"/>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215598" y="3853150"/>
          <a:ext cx="7324552" cy="1482771"/>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marL="0" lvl="0" indent="0" algn="l" defTabSz="2133600">
            <a:lnSpc>
              <a:spcPct val="90000"/>
            </a:lnSpc>
            <a:spcBef>
              <a:spcPct val="0"/>
            </a:spcBef>
            <a:spcAft>
              <a:spcPct val="35000"/>
            </a:spcAft>
            <a:buNone/>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sin</a:t>
          </a:r>
        </a:p>
      </dsp:txBody>
      <dsp:txXfrm rot="10800000">
        <a:off x="2586291" y="3853150"/>
        <a:ext cx="6953859" cy="1482771"/>
      </dsp:txXfrm>
    </dsp:sp>
    <dsp:sp modelId="{2850550E-61F9-48D1-A70F-012B352AEEBF}">
      <dsp:nvSpPr>
        <dsp:cNvPr id="0" name=""/>
        <dsp:cNvSpPr/>
      </dsp:nvSpPr>
      <dsp:spPr>
        <a:xfrm>
          <a:off x="1474213" y="3853150"/>
          <a:ext cx="1482771" cy="1482771"/>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215598" y="5778539"/>
          <a:ext cx="7324552" cy="1482771"/>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marL="0" lvl="0" indent="0" algn="l" defTabSz="2133600">
            <a:lnSpc>
              <a:spcPct val="90000"/>
            </a:lnSpc>
            <a:spcBef>
              <a:spcPct val="0"/>
            </a:spcBef>
            <a:spcAft>
              <a:spcPct val="35000"/>
            </a:spcAft>
            <a:buNone/>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tròn</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5778539"/>
        <a:ext cx="6953859" cy="1482771"/>
      </dsp:txXfrm>
    </dsp:sp>
    <dsp:sp modelId="{FB65023F-F699-4646-A699-41ED3AEC367D}">
      <dsp:nvSpPr>
        <dsp:cNvPr id="0" name=""/>
        <dsp:cNvSpPr/>
      </dsp:nvSpPr>
      <dsp:spPr>
        <a:xfrm>
          <a:off x="1474213" y="5778539"/>
          <a:ext cx="1482771" cy="1482771"/>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4735159" y="11688"/>
          <a:ext cx="7288795" cy="1482313"/>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lumMod val="50000"/>
                </a:schemeClr>
              </a:solidFill>
              <a:latin typeface="Cambria" panose="02040503050406030204" pitchFamily="18" charset="0"/>
              <a:ea typeface="Cambria" panose="02040503050406030204" pitchFamily="18" charset="0"/>
            </a:rPr>
            <a:t>I = U/R</a:t>
          </a:r>
          <a:endParaRPr lang="en-US" sz="4800" b="1" kern="1200" dirty="0">
            <a:solidFill>
              <a:schemeClr val="tx1">
                <a:lumMod val="50000"/>
              </a:schemeClr>
            </a:solidFill>
            <a:latin typeface="Times New Roman" panose="02020603050405020304" pitchFamily="18" charset="0"/>
            <a:cs typeface="Times New Roman" panose="02020603050405020304" pitchFamily="18" charset="0"/>
          </a:endParaRPr>
        </a:p>
      </dsp:txBody>
      <dsp:txXfrm rot="10800000">
        <a:off x="5105737" y="11688"/>
        <a:ext cx="6918217" cy="1482313"/>
      </dsp:txXfrm>
    </dsp:sp>
    <dsp:sp modelId="{844C98AF-F15A-4F08-808B-6265DD0041AE}">
      <dsp:nvSpPr>
        <dsp:cNvPr id="0" name=""/>
        <dsp:cNvSpPr/>
      </dsp:nvSpPr>
      <dsp:spPr>
        <a:xfrm>
          <a:off x="2765339" y="3491"/>
          <a:ext cx="1482313" cy="1482313"/>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4814760" y="1928286"/>
          <a:ext cx="7271309" cy="1482313"/>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lumMod val="50000"/>
                </a:schemeClr>
              </a:solidFill>
              <a:latin typeface="Cambria" panose="02040503050406030204" pitchFamily="18" charset="0"/>
              <a:ea typeface="Cambria" panose="02040503050406030204" pitchFamily="18" charset="0"/>
            </a:rPr>
            <a:t>I = U</a:t>
          </a:r>
          <a14:m xmlns:a14="http://schemas.microsoft.com/office/drawing/2010/main">
            <m:oMath xmlns:m="http://schemas.openxmlformats.org/officeDocument/2006/math">
              <m:rad>
                <m:radPr>
                  <m:degHide m:val="on"/>
                  <m:ctrlPr>
                    <a:rPr lang="en-US" sz="4800" b="1" i="1" kern="1200"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kern="1200"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kern="1200" smtClean="0">
                  <a:solidFill>
                    <a:schemeClr val="tx1">
                      <a:lumMod val="50000"/>
                    </a:schemeClr>
                  </a:solidFill>
                  <a:latin typeface="Cambria Math" panose="02040503050406030204" pitchFamily="18" charset="0"/>
                  <a:ea typeface="Cambria" panose="02040503050406030204" pitchFamily="18" charset="0"/>
                </a:rPr>
                <m:t> /</m:t>
              </m:r>
              <m:r>
                <a:rPr lang="en-US" sz="4800" b="1" i="0" kern="120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kern="1200" dirty="0">
            <a:solidFill>
              <a:schemeClr val="tx1"/>
            </a:solidFill>
            <a:latin typeface="Times New Roman" panose="02020603050405020304" pitchFamily="18" charset="0"/>
            <a:cs typeface="Times New Roman" panose="02020603050405020304" pitchFamily="18" charset="0"/>
          </a:endParaRPr>
        </a:p>
      </dsp:txBody>
      <dsp:txXfrm rot="10800000">
        <a:off x="5185338" y="1928286"/>
        <a:ext cx="6900731" cy="1482313"/>
      </dsp:txXfrm>
    </dsp:sp>
    <dsp:sp modelId="{B5B4C080-D429-430E-AE1D-CBEDD140E7D4}">
      <dsp:nvSpPr>
        <dsp:cNvPr id="0" name=""/>
        <dsp:cNvSpPr/>
      </dsp:nvSpPr>
      <dsp:spPr>
        <a:xfrm>
          <a:off x="2769710" y="1928286"/>
          <a:ext cx="1482313" cy="1482313"/>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4986211" y="3853082"/>
          <a:ext cx="7042707" cy="1482313"/>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lumMod val="50000"/>
                </a:schemeClr>
              </a:solidFill>
              <a:latin typeface="Cambria" panose="02040503050406030204" pitchFamily="18" charset="0"/>
              <a:ea typeface="Cambria" panose="02040503050406030204" pitchFamily="18" charset="0"/>
            </a:rPr>
            <a:t>I = U</a:t>
          </a:r>
          <a14:m xmlns:a14="http://schemas.microsoft.com/office/drawing/2010/main">
            <m:oMath xmlns:m="http://schemas.openxmlformats.org/officeDocument/2006/math">
              <m:rad>
                <m:radPr>
                  <m:degHide m:val="on"/>
                  <m:ctrlPr>
                    <a:rPr lang="en-US" sz="4800" b="1" i="1" kern="1200"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kern="1200"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kern="1200" smtClean="0">
                  <a:solidFill>
                    <a:schemeClr val="tx1">
                      <a:lumMod val="50000"/>
                    </a:schemeClr>
                  </a:solidFill>
                  <a:latin typeface="Cambria Math" panose="02040503050406030204" pitchFamily="18" charset="0"/>
                  <a:ea typeface="Cambria" panose="02040503050406030204" pitchFamily="18" charset="0"/>
                </a:rPr>
                <m:t>.</m:t>
              </m:r>
              <m:r>
                <a:rPr lang="en-US" sz="4800" b="1" i="0" kern="120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kern="1200" dirty="0">
            <a:solidFill>
              <a:schemeClr val="tx1"/>
            </a:solidFill>
            <a:latin typeface="Times New Roman" panose="02020603050405020304" pitchFamily="18" charset="0"/>
            <a:cs typeface="Times New Roman" panose="02020603050405020304" pitchFamily="18" charset="0"/>
          </a:endParaRPr>
        </a:p>
      </dsp:txBody>
      <dsp:txXfrm rot="10800000">
        <a:off x="5356789" y="3853082"/>
        <a:ext cx="6672129" cy="1482313"/>
      </dsp:txXfrm>
    </dsp:sp>
    <dsp:sp modelId="{2850550E-61F9-48D1-A70F-012B352AEEBF}">
      <dsp:nvSpPr>
        <dsp:cNvPr id="0" name=""/>
        <dsp:cNvSpPr/>
      </dsp:nvSpPr>
      <dsp:spPr>
        <a:xfrm>
          <a:off x="2826861" y="3853082"/>
          <a:ext cx="1482313" cy="1482313"/>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4962946" y="5777878"/>
          <a:ext cx="7073727" cy="1482313"/>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lumMod val="50000"/>
                </a:schemeClr>
              </a:solidFill>
              <a:latin typeface="Cambria" panose="02040503050406030204" pitchFamily="18" charset="0"/>
              <a:ea typeface="Cambria" panose="02040503050406030204" pitchFamily="18" charset="0"/>
            </a:rPr>
            <a:t>I = U.R</a:t>
          </a:r>
          <a:endParaRPr lang="en-US" sz="4800" b="1" kern="1200" dirty="0">
            <a:solidFill>
              <a:schemeClr val="tx1"/>
            </a:solidFill>
            <a:latin typeface="Times New Roman" panose="02020603050405020304" pitchFamily="18" charset="0"/>
            <a:cs typeface="Times New Roman" panose="02020603050405020304" pitchFamily="18" charset="0"/>
          </a:endParaRPr>
        </a:p>
      </dsp:txBody>
      <dsp:txXfrm rot="10800000">
        <a:off x="5333524" y="5777878"/>
        <a:ext cx="6703149" cy="1482313"/>
      </dsp:txXfrm>
    </dsp:sp>
    <dsp:sp modelId="{FB65023F-F699-4646-A699-41ED3AEC367D}">
      <dsp:nvSpPr>
        <dsp:cNvPr id="0" name=""/>
        <dsp:cNvSpPr/>
      </dsp:nvSpPr>
      <dsp:spPr>
        <a:xfrm>
          <a:off x="2819106" y="5777878"/>
          <a:ext cx="1482313" cy="1482313"/>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833821" y="4596"/>
          <a:ext cx="9779889" cy="1481862"/>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nửa</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4596"/>
        <a:ext cx="9409424" cy="1481862"/>
      </dsp:txXfrm>
    </dsp:sp>
    <dsp:sp modelId="{844C98AF-F15A-4F08-808B-6265DD0041AE}">
      <dsp:nvSpPr>
        <dsp:cNvPr id="0" name=""/>
        <dsp:cNvSpPr/>
      </dsp:nvSpPr>
      <dsp:spPr>
        <a:xfrm>
          <a:off x="2092889" y="4596"/>
          <a:ext cx="1481862" cy="1481862"/>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833821" y="1928805"/>
          <a:ext cx="9779889" cy="1481862"/>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1928805"/>
        <a:ext cx="9409424" cy="1481862"/>
      </dsp:txXfrm>
    </dsp:sp>
    <dsp:sp modelId="{B5B4C080-D429-430E-AE1D-CBEDD140E7D4}">
      <dsp:nvSpPr>
        <dsp:cNvPr id="0" name=""/>
        <dsp:cNvSpPr/>
      </dsp:nvSpPr>
      <dsp:spPr>
        <a:xfrm>
          <a:off x="2092889" y="1928805"/>
          <a:ext cx="1481862" cy="1481862"/>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833821" y="3853014"/>
          <a:ext cx="9779889" cy="1481862"/>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phần</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3853014"/>
        <a:ext cx="9409424" cy="1481862"/>
      </dsp:txXfrm>
    </dsp:sp>
    <dsp:sp modelId="{2850550E-61F9-48D1-A70F-012B352AEEBF}">
      <dsp:nvSpPr>
        <dsp:cNvPr id="0" name=""/>
        <dsp:cNvSpPr/>
      </dsp:nvSpPr>
      <dsp:spPr>
        <a:xfrm>
          <a:off x="2092889" y="3853014"/>
          <a:ext cx="1481862" cy="1481862"/>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833821" y="5777224"/>
          <a:ext cx="9779889" cy="1481862"/>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hai</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lần</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5777224"/>
        <a:ext cx="9409424" cy="1481862"/>
      </dsp:txXfrm>
    </dsp:sp>
    <dsp:sp modelId="{FB65023F-F699-4646-A699-41ED3AEC367D}">
      <dsp:nvSpPr>
        <dsp:cNvPr id="0" name=""/>
        <dsp:cNvSpPr/>
      </dsp:nvSpPr>
      <dsp:spPr>
        <a:xfrm>
          <a:off x="2092889" y="5777224"/>
          <a:ext cx="1481862" cy="1481862"/>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285992" y="0"/>
          <a:ext cx="7581875" cy="1482644"/>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marL="0" lvl="0" indent="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kern="1200">
                  <a:solidFill>
                    <a:srgbClr val="002060"/>
                  </a:solidFill>
                  <a:latin typeface="Cambria Math" panose="02040503050406030204" pitchFamily="18" charset="0"/>
                  <a:cs typeface="Arial" panose="020B0604020202020204" pitchFamily="34" charset="0"/>
                </a:rPr>
                <m:t> </m:t>
              </m:r>
            </m:oMath>
          </a14:m>
          <a:r>
            <a:rPr lang="en-US" sz="4800" b="1" i="0" kern="1200" dirty="0">
              <a:solidFill>
                <a:schemeClr val="tx1">
                  <a:lumMod val="50000"/>
                </a:schemeClr>
              </a:solidFill>
              <a:latin typeface="Times New Roman" panose="02020603050405020304" pitchFamily="18" charset="0"/>
              <a:cs typeface="Times New Roman" panose="02020603050405020304" pitchFamily="18" charset="0"/>
            </a:rPr>
            <a:t>3W</a:t>
          </a:r>
        </a:p>
      </dsp:txBody>
      <dsp:txXfrm rot="10800000">
        <a:off x="2656653" y="0"/>
        <a:ext cx="7211214" cy="1482644"/>
      </dsp:txXfrm>
    </dsp:sp>
    <dsp:sp modelId="{844C98AF-F15A-4F08-808B-6265DD0041AE}">
      <dsp:nvSpPr>
        <dsp:cNvPr id="0" name=""/>
        <dsp:cNvSpPr/>
      </dsp:nvSpPr>
      <dsp:spPr>
        <a:xfrm>
          <a:off x="1539059" y="2682"/>
          <a:ext cx="1482644" cy="1482644"/>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280381" y="1927907"/>
          <a:ext cx="7581875" cy="1482644"/>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marL="0" lvl="0" indent="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oMath>
          </a14:m>
          <a:r>
            <a:rPr lang="en-US" sz="4800" b="1" i="0" kern="1200" dirty="0">
              <a:solidFill>
                <a:schemeClr val="tx1"/>
              </a:solidFill>
              <a:latin typeface="Times New Roman" panose="02020603050405020304" pitchFamily="18" charset="0"/>
              <a:cs typeface="Times New Roman" panose="02020603050405020304" pitchFamily="18" charset="0"/>
            </a:rPr>
            <a:t> 30W</a:t>
          </a:r>
        </a:p>
      </dsp:txBody>
      <dsp:txXfrm rot="10800000">
        <a:off x="2651042" y="1927907"/>
        <a:ext cx="7211214" cy="1482644"/>
      </dsp:txXfrm>
    </dsp:sp>
    <dsp:sp modelId="{B5B4C080-D429-430E-AE1D-CBEDD140E7D4}">
      <dsp:nvSpPr>
        <dsp:cNvPr id="0" name=""/>
        <dsp:cNvSpPr/>
      </dsp:nvSpPr>
      <dsp:spPr>
        <a:xfrm>
          <a:off x="1539059" y="1927907"/>
          <a:ext cx="1482644" cy="1482644"/>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280381" y="3853131"/>
          <a:ext cx="7581875" cy="1482644"/>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marL="0" lvl="0" indent="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b="1"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b="1" kern="1200" dirty="0" smtClean="0">
                  <a:solidFill>
                    <a:srgbClr val="002060"/>
                  </a:solidFill>
                  <a:ea typeface="Cambria" panose="02040503050406030204" pitchFamily="18" charset="0"/>
                  <a:cs typeface="Arial" panose="020B0604020202020204" pitchFamily="34" charset="0"/>
                </a:rPr>
                <m:t> </m:t>
              </m:r>
              <m:r>
                <m:rPr>
                  <m:nor/>
                </m:rPr>
                <a:rPr lang="en-US" sz="4800" b="1"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b="1" kern="1200">
                  <a:solidFill>
                    <a:srgbClr val="002060"/>
                  </a:solidFill>
                  <a:latin typeface="Cambria Math" panose="02040503050406030204" pitchFamily="18" charset="0"/>
                  <a:cs typeface="Arial" panose="020B0604020202020204" pitchFamily="34" charset="0"/>
                </a:rPr>
                <m:t> </m:t>
              </m:r>
            </m:oMath>
          </a14:m>
          <a:r>
            <a:rPr lang="en-US" sz="4800" b="1" kern="1200" dirty="0">
              <a:solidFill>
                <a:schemeClr val="tx1"/>
              </a:solidFill>
              <a:latin typeface="Times New Roman" panose="02020603050405020304" pitchFamily="18" charset="0"/>
              <a:cs typeface="Times New Roman" panose="02020603050405020304" pitchFamily="18" charset="0"/>
            </a:rPr>
            <a:t>300W</a:t>
          </a:r>
        </a:p>
      </dsp:txBody>
      <dsp:txXfrm rot="10800000">
        <a:off x="2651042" y="3853131"/>
        <a:ext cx="7211214" cy="1482644"/>
      </dsp:txXfrm>
    </dsp:sp>
    <dsp:sp modelId="{2850550E-61F9-48D1-A70F-012B352AEEBF}">
      <dsp:nvSpPr>
        <dsp:cNvPr id="0" name=""/>
        <dsp:cNvSpPr/>
      </dsp:nvSpPr>
      <dsp:spPr>
        <a:xfrm>
          <a:off x="1539059" y="3853131"/>
          <a:ext cx="1482644" cy="1482644"/>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280381" y="5778356"/>
          <a:ext cx="7581875" cy="1482644"/>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marL="0" lvl="0" indent="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kern="1200">
                  <a:solidFill>
                    <a:srgbClr val="002060"/>
                  </a:solidFill>
                  <a:latin typeface="Cambria Math" panose="02040503050406030204" pitchFamily="18" charset="0"/>
                  <a:cs typeface="Arial" panose="020B0604020202020204" pitchFamily="34" charset="0"/>
                </a:rPr>
                <m:t> </m:t>
              </m:r>
            </m:oMath>
          </a14:m>
          <a:r>
            <a:rPr lang="en-US" sz="4800" b="1" kern="1200" dirty="0">
              <a:solidFill>
                <a:schemeClr val="tx1"/>
              </a:solidFill>
              <a:latin typeface="Times New Roman" panose="02020603050405020304" pitchFamily="18" charset="0"/>
              <a:cs typeface="Times New Roman" panose="02020603050405020304" pitchFamily="18" charset="0"/>
            </a:rPr>
            <a:t>3000W</a:t>
          </a:r>
        </a:p>
      </dsp:txBody>
      <dsp:txXfrm rot="10800000">
        <a:off x="2651042" y="5778356"/>
        <a:ext cx="7211214" cy="1482644"/>
      </dsp:txXfrm>
    </dsp:sp>
    <dsp:sp modelId="{FB65023F-F699-4646-A699-41ED3AEC367D}">
      <dsp:nvSpPr>
        <dsp:cNvPr id="0" name=""/>
        <dsp:cNvSpPr/>
      </dsp:nvSpPr>
      <dsp:spPr>
        <a:xfrm>
          <a:off x="1539059" y="5778356"/>
          <a:ext cx="1482644" cy="1482644"/>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F9FE7-DCFE-41B0-9BDB-9825031E5234}"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02115-FF4A-47C5-849D-4BECF17D18F8}" type="slidenum">
              <a:rPr lang="en-US" smtClean="0"/>
              <a:t>‹#›</a:t>
            </a:fld>
            <a:endParaRPr lang="en-US"/>
          </a:p>
        </p:txBody>
      </p:sp>
    </p:spTree>
    <p:extLst>
      <p:ext uri="{BB962C8B-B14F-4D97-AF65-F5344CB8AC3E}">
        <p14:creationId xmlns:p14="http://schemas.microsoft.com/office/powerpoint/2010/main" val="247318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924857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14162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8B2F05-B7DC-4F9C-9B4F-3F6835BD8E9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278333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8B2F05-B7DC-4F9C-9B4F-3F6835BD8E9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93482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8B2F05-B7DC-4F9C-9B4F-3F6835BD8E91}"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51665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8B2F05-B7DC-4F9C-9B4F-3F6835BD8E91}"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894234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B2F05-B7DC-4F9C-9B4F-3F6835BD8E91}"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180726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78B2F05-B7DC-4F9C-9B4F-3F6835BD8E9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03712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78B2F05-B7DC-4F9C-9B4F-3F6835BD8E9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438533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552923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59531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0" name="Google Shape;10;p2"/>
          <p:cNvSpPr txBox="1">
            <a:spLocks noGrp="1"/>
          </p:cNvSpPr>
          <p:nvPr>
            <p:ph type="ctrTitle"/>
          </p:nvPr>
        </p:nvSpPr>
        <p:spPr>
          <a:xfrm>
            <a:off x="9151400" y="2863024"/>
            <a:ext cx="7710000" cy="43608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rgbClr val="191919"/>
              </a:buClr>
              <a:buSzPts val="5200"/>
              <a:buNone/>
              <a:defRPr sz="9200"/>
            </a:lvl1pPr>
            <a:lvl2pPr lvl="1" algn="r">
              <a:spcBef>
                <a:spcPts val="0"/>
              </a:spcBef>
              <a:spcAft>
                <a:spcPts val="0"/>
              </a:spcAft>
              <a:buClr>
                <a:srgbClr val="191919"/>
              </a:buClr>
              <a:buSzPts val="5200"/>
              <a:buNone/>
              <a:defRPr sz="10400">
                <a:solidFill>
                  <a:srgbClr val="191919"/>
                </a:solidFill>
              </a:defRPr>
            </a:lvl2pPr>
            <a:lvl3pPr lvl="2" algn="r">
              <a:spcBef>
                <a:spcPts val="0"/>
              </a:spcBef>
              <a:spcAft>
                <a:spcPts val="0"/>
              </a:spcAft>
              <a:buClr>
                <a:srgbClr val="191919"/>
              </a:buClr>
              <a:buSzPts val="5200"/>
              <a:buNone/>
              <a:defRPr sz="10400">
                <a:solidFill>
                  <a:srgbClr val="191919"/>
                </a:solidFill>
              </a:defRPr>
            </a:lvl3pPr>
            <a:lvl4pPr lvl="3" algn="r">
              <a:spcBef>
                <a:spcPts val="0"/>
              </a:spcBef>
              <a:spcAft>
                <a:spcPts val="0"/>
              </a:spcAft>
              <a:buClr>
                <a:srgbClr val="191919"/>
              </a:buClr>
              <a:buSzPts val="5200"/>
              <a:buNone/>
              <a:defRPr sz="10400">
                <a:solidFill>
                  <a:srgbClr val="191919"/>
                </a:solidFill>
              </a:defRPr>
            </a:lvl4pPr>
            <a:lvl5pPr lvl="4" algn="r">
              <a:spcBef>
                <a:spcPts val="0"/>
              </a:spcBef>
              <a:spcAft>
                <a:spcPts val="0"/>
              </a:spcAft>
              <a:buClr>
                <a:srgbClr val="191919"/>
              </a:buClr>
              <a:buSzPts val="5200"/>
              <a:buNone/>
              <a:defRPr sz="10400">
                <a:solidFill>
                  <a:srgbClr val="191919"/>
                </a:solidFill>
              </a:defRPr>
            </a:lvl5pPr>
            <a:lvl6pPr lvl="5" algn="r">
              <a:spcBef>
                <a:spcPts val="0"/>
              </a:spcBef>
              <a:spcAft>
                <a:spcPts val="0"/>
              </a:spcAft>
              <a:buClr>
                <a:srgbClr val="191919"/>
              </a:buClr>
              <a:buSzPts val="5200"/>
              <a:buNone/>
              <a:defRPr sz="10400">
                <a:solidFill>
                  <a:srgbClr val="191919"/>
                </a:solidFill>
              </a:defRPr>
            </a:lvl6pPr>
            <a:lvl7pPr lvl="6" algn="r">
              <a:spcBef>
                <a:spcPts val="0"/>
              </a:spcBef>
              <a:spcAft>
                <a:spcPts val="0"/>
              </a:spcAft>
              <a:buClr>
                <a:srgbClr val="191919"/>
              </a:buClr>
              <a:buSzPts val="5200"/>
              <a:buNone/>
              <a:defRPr sz="10400">
                <a:solidFill>
                  <a:srgbClr val="191919"/>
                </a:solidFill>
              </a:defRPr>
            </a:lvl7pPr>
            <a:lvl8pPr lvl="7" algn="r">
              <a:spcBef>
                <a:spcPts val="0"/>
              </a:spcBef>
              <a:spcAft>
                <a:spcPts val="0"/>
              </a:spcAft>
              <a:buClr>
                <a:srgbClr val="191919"/>
              </a:buClr>
              <a:buSzPts val="5200"/>
              <a:buNone/>
              <a:defRPr sz="10400">
                <a:solidFill>
                  <a:srgbClr val="191919"/>
                </a:solidFill>
              </a:defRPr>
            </a:lvl8pPr>
            <a:lvl9pPr lvl="8" algn="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1663050" y="7418826"/>
            <a:ext cx="5198400" cy="1165200"/>
          </a:xfrm>
          <a:prstGeom prst="rect">
            <a:avLst/>
          </a:prstGeom>
          <a:ln>
            <a:noFill/>
          </a:ln>
        </p:spPr>
        <p:txBody>
          <a:bodyPr spcFirstLastPara="1" wrap="square" lIns="91425" tIns="91425" rIns="91425" bIns="91425" anchor="ctr" anchorCtr="0">
            <a:noAutofit/>
          </a:bodyPr>
          <a:lstStyle>
            <a:lvl1pPr lvl="0" algn="r">
              <a:spcBef>
                <a:spcPts val="0"/>
              </a:spcBef>
              <a:spcAft>
                <a:spcPts val="0"/>
              </a:spcAft>
              <a:buSzPts val="1400"/>
              <a:buNone/>
              <a:defRPr sz="3200"/>
            </a:lvl1pPr>
            <a:lvl2pPr lvl="1" algn="r">
              <a:lnSpc>
                <a:spcPct val="100000"/>
              </a:lnSpc>
              <a:spcBef>
                <a:spcPts val="0"/>
              </a:spcBef>
              <a:spcAft>
                <a:spcPts val="0"/>
              </a:spcAft>
              <a:buSzPts val="1800"/>
              <a:buNone/>
              <a:defRPr sz="3600"/>
            </a:lvl2pPr>
            <a:lvl3pPr lvl="2" algn="r">
              <a:lnSpc>
                <a:spcPct val="100000"/>
              </a:lnSpc>
              <a:spcBef>
                <a:spcPts val="0"/>
              </a:spcBef>
              <a:spcAft>
                <a:spcPts val="0"/>
              </a:spcAft>
              <a:buSzPts val="1800"/>
              <a:buNone/>
              <a:defRPr sz="3600"/>
            </a:lvl3pPr>
            <a:lvl4pPr lvl="3" algn="r">
              <a:lnSpc>
                <a:spcPct val="100000"/>
              </a:lnSpc>
              <a:spcBef>
                <a:spcPts val="0"/>
              </a:spcBef>
              <a:spcAft>
                <a:spcPts val="0"/>
              </a:spcAft>
              <a:buSzPts val="1800"/>
              <a:buNone/>
              <a:defRPr sz="3600"/>
            </a:lvl4pPr>
            <a:lvl5pPr lvl="4" algn="r">
              <a:lnSpc>
                <a:spcPct val="100000"/>
              </a:lnSpc>
              <a:spcBef>
                <a:spcPts val="0"/>
              </a:spcBef>
              <a:spcAft>
                <a:spcPts val="0"/>
              </a:spcAft>
              <a:buSzPts val="1800"/>
              <a:buNone/>
              <a:defRPr sz="3600"/>
            </a:lvl5pPr>
            <a:lvl6pPr lvl="5" algn="r">
              <a:lnSpc>
                <a:spcPct val="100000"/>
              </a:lnSpc>
              <a:spcBef>
                <a:spcPts val="0"/>
              </a:spcBef>
              <a:spcAft>
                <a:spcPts val="0"/>
              </a:spcAft>
              <a:buSzPts val="1800"/>
              <a:buNone/>
              <a:defRPr sz="3600"/>
            </a:lvl6pPr>
            <a:lvl7pPr lvl="6" algn="r">
              <a:lnSpc>
                <a:spcPct val="100000"/>
              </a:lnSpc>
              <a:spcBef>
                <a:spcPts val="0"/>
              </a:spcBef>
              <a:spcAft>
                <a:spcPts val="0"/>
              </a:spcAft>
              <a:buSzPts val="1800"/>
              <a:buNone/>
              <a:defRPr sz="3600"/>
            </a:lvl7pPr>
            <a:lvl8pPr lvl="7" algn="r">
              <a:lnSpc>
                <a:spcPct val="100000"/>
              </a:lnSpc>
              <a:spcBef>
                <a:spcPts val="0"/>
              </a:spcBef>
              <a:spcAft>
                <a:spcPts val="0"/>
              </a:spcAft>
              <a:buSzPts val="1800"/>
              <a:buNone/>
              <a:defRPr sz="3600"/>
            </a:lvl8pPr>
            <a:lvl9pPr lvl="8" algn="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47489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4" name="Google Shape;14;p3"/>
          <p:cNvSpPr txBox="1">
            <a:spLocks noGrp="1"/>
          </p:cNvSpPr>
          <p:nvPr>
            <p:ph type="title"/>
          </p:nvPr>
        </p:nvSpPr>
        <p:spPr>
          <a:xfrm>
            <a:off x="1426450" y="4696250"/>
            <a:ext cx="6330000" cy="2227200"/>
          </a:xfrm>
          <a:prstGeom prst="rect">
            <a:avLst/>
          </a:prstGeom>
          <a:ln>
            <a:noFill/>
          </a:ln>
        </p:spPr>
        <p:txBody>
          <a:bodyPr spcFirstLastPara="1" wrap="square" lIns="91425" tIns="91425" rIns="91425" bIns="91425" anchor="b" anchorCtr="0">
            <a:noAutofit/>
          </a:bodyPr>
          <a:lstStyle>
            <a:lvl1pPr lvl="0">
              <a:lnSpc>
                <a:spcPct val="90000"/>
              </a:lnSpc>
              <a:spcBef>
                <a:spcPts val="0"/>
              </a:spcBef>
              <a:spcAft>
                <a:spcPts val="0"/>
              </a:spcAft>
              <a:buSzPts val="3400"/>
              <a:buNone/>
              <a:defRPr sz="7600"/>
            </a:lvl1pPr>
            <a:lvl2pPr lvl="1">
              <a:lnSpc>
                <a:spcPct val="90000"/>
              </a:lnSpc>
              <a:spcBef>
                <a:spcPts val="0"/>
              </a:spcBef>
              <a:spcAft>
                <a:spcPts val="0"/>
              </a:spcAft>
              <a:buSzPts val="3600"/>
              <a:buNone/>
              <a:defRPr sz="7200"/>
            </a:lvl2pPr>
            <a:lvl3pPr lvl="2">
              <a:lnSpc>
                <a:spcPct val="90000"/>
              </a:lnSpc>
              <a:spcBef>
                <a:spcPts val="0"/>
              </a:spcBef>
              <a:spcAft>
                <a:spcPts val="0"/>
              </a:spcAft>
              <a:buSzPts val="3600"/>
              <a:buNone/>
              <a:defRPr sz="7200"/>
            </a:lvl3pPr>
            <a:lvl4pPr lvl="3">
              <a:lnSpc>
                <a:spcPct val="90000"/>
              </a:lnSpc>
              <a:spcBef>
                <a:spcPts val="0"/>
              </a:spcBef>
              <a:spcAft>
                <a:spcPts val="0"/>
              </a:spcAft>
              <a:buSzPts val="3600"/>
              <a:buNone/>
              <a:defRPr sz="7200"/>
            </a:lvl4pPr>
            <a:lvl5pPr lvl="4">
              <a:lnSpc>
                <a:spcPct val="90000"/>
              </a:lnSpc>
              <a:spcBef>
                <a:spcPts val="0"/>
              </a:spcBef>
              <a:spcAft>
                <a:spcPts val="0"/>
              </a:spcAft>
              <a:buSzPts val="3600"/>
              <a:buNone/>
              <a:defRPr sz="7200"/>
            </a:lvl5pPr>
            <a:lvl6pPr lvl="5">
              <a:lnSpc>
                <a:spcPct val="90000"/>
              </a:lnSpc>
              <a:spcBef>
                <a:spcPts val="0"/>
              </a:spcBef>
              <a:spcAft>
                <a:spcPts val="0"/>
              </a:spcAft>
              <a:buSzPts val="3600"/>
              <a:buNone/>
              <a:defRPr sz="7200"/>
            </a:lvl6pPr>
            <a:lvl7pPr lvl="6">
              <a:lnSpc>
                <a:spcPct val="90000"/>
              </a:lnSpc>
              <a:spcBef>
                <a:spcPts val="0"/>
              </a:spcBef>
              <a:spcAft>
                <a:spcPts val="0"/>
              </a:spcAft>
              <a:buSzPts val="3600"/>
              <a:buNone/>
              <a:defRPr sz="7200"/>
            </a:lvl7pPr>
            <a:lvl8pPr lvl="7">
              <a:lnSpc>
                <a:spcPct val="90000"/>
              </a:lnSpc>
              <a:spcBef>
                <a:spcPts val="0"/>
              </a:spcBef>
              <a:spcAft>
                <a:spcPts val="0"/>
              </a:spcAft>
              <a:buSzPts val="3600"/>
              <a:buNone/>
              <a:defRPr sz="7200"/>
            </a:lvl8pPr>
            <a:lvl9pPr lvl="8">
              <a:lnSpc>
                <a:spcPct val="90000"/>
              </a:lnSpc>
              <a:spcBef>
                <a:spcPts val="0"/>
              </a:spcBef>
              <a:spcAft>
                <a:spcPts val="0"/>
              </a:spcAft>
              <a:buSzPts val="3600"/>
              <a:buNone/>
              <a:defRPr sz="7200"/>
            </a:lvl9pPr>
          </a:lstStyle>
          <a:p>
            <a:endParaRPr/>
          </a:p>
        </p:txBody>
      </p:sp>
      <p:sp>
        <p:nvSpPr>
          <p:cNvPr id="15" name="Google Shape;15;p3"/>
          <p:cNvSpPr txBox="1">
            <a:spLocks noGrp="1"/>
          </p:cNvSpPr>
          <p:nvPr>
            <p:ph type="title" idx="2" hasCustomPrompt="1"/>
          </p:nvPr>
        </p:nvSpPr>
        <p:spPr>
          <a:xfrm>
            <a:off x="1641450" y="1876844"/>
            <a:ext cx="2536800" cy="188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 name="Google Shape;16;p3"/>
          <p:cNvSpPr txBox="1">
            <a:spLocks noGrp="1"/>
          </p:cNvSpPr>
          <p:nvPr>
            <p:ph type="subTitle" idx="1"/>
          </p:nvPr>
        </p:nvSpPr>
        <p:spPr>
          <a:xfrm>
            <a:off x="1426450" y="6923350"/>
            <a:ext cx="6330000" cy="129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57484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30" name="Google Shape;30;p5"/>
          <p:cNvSpPr txBox="1">
            <a:spLocks noGrp="1"/>
          </p:cNvSpPr>
          <p:nvPr>
            <p:ph type="subTitle" idx="1"/>
          </p:nvPr>
        </p:nvSpPr>
        <p:spPr>
          <a:xfrm>
            <a:off x="2133550" y="4698900"/>
            <a:ext cx="6212400" cy="11454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31" name="Google Shape;31;p5"/>
          <p:cNvSpPr txBox="1">
            <a:spLocks noGrp="1"/>
          </p:cNvSpPr>
          <p:nvPr>
            <p:ph type="subTitle" idx="2"/>
          </p:nvPr>
        </p:nvSpPr>
        <p:spPr>
          <a:xfrm>
            <a:off x="9942254" y="4698900"/>
            <a:ext cx="6212400" cy="11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32" name="Google Shape;32;p5"/>
          <p:cNvSpPr txBox="1">
            <a:spLocks noGrp="1"/>
          </p:cNvSpPr>
          <p:nvPr>
            <p:ph type="subTitle" idx="3"/>
          </p:nvPr>
        </p:nvSpPr>
        <p:spPr>
          <a:xfrm>
            <a:off x="2133550" y="5844296"/>
            <a:ext cx="6212400" cy="324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5"/>
          <p:cNvSpPr txBox="1">
            <a:spLocks noGrp="1"/>
          </p:cNvSpPr>
          <p:nvPr>
            <p:ph type="subTitle" idx="4"/>
          </p:nvPr>
        </p:nvSpPr>
        <p:spPr>
          <a:xfrm>
            <a:off x="9942258" y="5844296"/>
            <a:ext cx="6212400" cy="324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 name="Google Shape;35;p5"/>
          <p:cNvGrpSpPr/>
          <p:nvPr/>
        </p:nvGrpSpPr>
        <p:grpSpPr>
          <a:xfrm>
            <a:off x="80229" y="214642"/>
            <a:ext cx="18099822" cy="9799764"/>
            <a:chOff x="40114" y="107321"/>
            <a:chExt cx="9049911" cy="4899882"/>
          </a:xfrm>
        </p:grpSpPr>
        <p:sp>
          <p:nvSpPr>
            <p:cNvPr id="36" name="Google Shape;36;p5"/>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7" name="Google Shape;37;p5"/>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8" name="Google Shape;38;p5"/>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9" name="Google Shape;39;p5"/>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0" name="Google Shape;40;p5"/>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1" name="Google Shape;41;p5"/>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21812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44" name="Google Shape;44;p6"/>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5" name="Google Shape;45;p6"/>
          <p:cNvGrpSpPr/>
          <p:nvPr/>
        </p:nvGrpSpPr>
        <p:grpSpPr>
          <a:xfrm>
            <a:off x="80229" y="214642"/>
            <a:ext cx="18099822" cy="9799764"/>
            <a:chOff x="40114" y="107321"/>
            <a:chExt cx="9049911" cy="4899882"/>
          </a:xfrm>
        </p:grpSpPr>
        <p:sp>
          <p:nvSpPr>
            <p:cNvPr id="46" name="Google Shape;46;p6"/>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7" name="Google Shape;47;p6"/>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8" name="Google Shape;48;p6"/>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9" name="Google Shape;49;p6"/>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0" name="Google Shape;50;p6"/>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1" name="Google Shape;51;p6"/>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657278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54" name="Google Shape;54;p7"/>
          <p:cNvGrpSpPr/>
          <p:nvPr/>
        </p:nvGrpSpPr>
        <p:grpSpPr>
          <a:xfrm>
            <a:off x="80229" y="214642"/>
            <a:ext cx="18099822" cy="9799764"/>
            <a:chOff x="40114" y="107321"/>
            <a:chExt cx="9049911" cy="4899882"/>
          </a:xfrm>
        </p:grpSpPr>
        <p:sp>
          <p:nvSpPr>
            <p:cNvPr id="55" name="Google Shape;55;p7"/>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6" name="Google Shape;56;p7"/>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7" name="Google Shape;57;p7"/>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8" name="Google Shape;58;p7"/>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9" name="Google Shape;59;p7"/>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60" name="Google Shape;60;p7"/>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61" name="Google Shape;61;p7"/>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7"/>
          <p:cNvSpPr txBox="1">
            <a:spLocks noGrp="1"/>
          </p:cNvSpPr>
          <p:nvPr>
            <p:ph type="body" idx="1"/>
          </p:nvPr>
        </p:nvSpPr>
        <p:spPr>
          <a:xfrm>
            <a:off x="1694200" y="3523550"/>
            <a:ext cx="7395600" cy="44874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35000" rtl="0">
              <a:lnSpc>
                <a:spcPct val="115000"/>
              </a:lnSpc>
              <a:spcBef>
                <a:spcPts val="3200"/>
              </a:spcBef>
              <a:spcAft>
                <a:spcPts val="0"/>
              </a:spcAft>
              <a:buSzPts val="1400"/>
              <a:buChar char="○"/>
              <a:defRPr/>
            </a:lvl2pPr>
            <a:lvl3pPr marL="2743200" lvl="2" indent="-635000" rtl="0">
              <a:lnSpc>
                <a:spcPct val="115000"/>
              </a:lnSpc>
              <a:spcBef>
                <a:spcPts val="0"/>
              </a:spcBef>
              <a:spcAft>
                <a:spcPts val="0"/>
              </a:spcAft>
              <a:buSzPts val="1400"/>
              <a:buChar char="■"/>
              <a:defRPr/>
            </a:lvl3pPr>
            <a:lvl4pPr marL="3657600" lvl="3" indent="-635000" rtl="0">
              <a:lnSpc>
                <a:spcPct val="115000"/>
              </a:lnSpc>
              <a:spcBef>
                <a:spcPts val="0"/>
              </a:spcBef>
              <a:spcAft>
                <a:spcPts val="0"/>
              </a:spcAft>
              <a:buSzPts val="1400"/>
              <a:buChar char="●"/>
              <a:defRPr/>
            </a:lvl4pPr>
            <a:lvl5pPr marL="4572000" lvl="4" indent="-635000" rtl="0">
              <a:lnSpc>
                <a:spcPct val="115000"/>
              </a:lnSpc>
              <a:spcBef>
                <a:spcPts val="0"/>
              </a:spcBef>
              <a:spcAft>
                <a:spcPts val="0"/>
              </a:spcAft>
              <a:buSzPts val="1400"/>
              <a:buChar char="○"/>
              <a:defRPr/>
            </a:lvl5pPr>
            <a:lvl6pPr marL="5486400" lvl="5" indent="-635000" rtl="0">
              <a:lnSpc>
                <a:spcPct val="115000"/>
              </a:lnSpc>
              <a:spcBef>
                <a:spcPts val="0"/>
              </a:spcBef>
              <a:spcAft>
                <a:spcPts val="0"/>
              </a:spcAft>
              <a:buSzPts val="1400"/>
              <a:buChar char="■"/>
              <a:defRPr/>
            </a:lvl6pPr>
            <a:lvl7pPr marL="6400800" lvl="6" indent="-635000" rtl="0">
              <a:lnSpc>
                <a:spcPct val="115000"/>
              </a:lnSpc>
              <a:spcBef>
                <a:spcPts val="0"/>
              </a:spcBef>
              <a:spcAft>
                <a:spcPts val="0"/>
              </a:spcAft>
              <a:buSzPts val="1400"/>
              <a:buChar char="●"/>
              <a:defRPr/>
            </a:lvl7pPr>
            <a:lvl8pPr marL="7315200" lvl="7" indent="-635000" rtl="0">
              <a:lnSpc>
                <a:spcPct val="115000"/>
              </a:lnSpc>
              <a:spcBef>
                <a:spcPts val="0"/>
              </a:spcBef>
              <a:spcAft>
                <a:spcPts val="0"/>
              </a:spcAft>
              <a:buSzPts val="1400"/>
              <a:buChar char="○"/>
              <a:defRPr/>
            </a:lvl8pPr>
            <a:lvl9pPr marL="8229600" lvl="8" indent="-635000" rtl="0">
              <a:lnSpc>
                <a:spcPct val="115000"/>
              </a:lnSpc>
              <a:spcBef>
                <a:spcPts val="0"/>
              </a:spcBef>
              <a:spcAft>
                <a:spcPts val="0"/>
              </a:spcAft>
              <a:buSzPts val="1400"/>
              <a:buChar char="■"/>
              <a:defRPr/>
            </a:lvl9pPr>
          </a:lstStyle>
          <a:p>
            <a:endParaRPr/>
          </a:p>
        </p:txBody>
      </p:sp>
      <p:sp>
        <p:nvSpPr>
          <p:cNvPr id="63" name="Google Shape;63;p7"/>
          <p:cNvSpPr>
            <a:spLocks noGrp="1"/>
          </p:cNvSpPr>
          <p:nvPr>
            <p:ph type="pic" idx="2"/>
          </p:nvPr>
        </p:nvSpPr>
        <p:spPr>
          <a:xfrm rot="-958812">
            <a:off x="9616632" y="2470690"/>
            <a:ext cx="8004936" cy="6704240"/>
          </a:xfrm>
          <a:prstGeom prst="flowChartConnector">
            <a:avLst/>
          </a:prstGeom>
          <a:noFill/>
          <a:ln>
            <a:noFill/>
          </a:ln>
        </p:spPr>
      </p:sp>
    </p:spTree>
    <p:extLst>
      <p:ext uri="{BB962C8B-B14F-4D97-AF65-F5344CB8AC3E}">
        <p14:creationId xmlns:p14="http://schemas.microsoft.com/office/powerpoint/2010/main" val="202115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sp>
        <p:nvSpPr>
          <p:cNvPr id="65" name="Google Shape;65;p8"/>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66" name="Google Shape;66;p8"/>
          <p:cNvSpPr txBox="1">
            <a:spLocks noGrp="1"/>
          </p:cNvSpPr>
          <p:nvPr>
            <p:ph type="title"/>
          </p:nvPr>
        </p:nvSpPr>
        <p:spPr>
          <a:xfrm>
            <a:off x="10006450" y="3480300"/>
            <a:ext cx="6855000" cy="3326400"/>
          </a:xfrm>
          <a:prstGeom prst="rect">
            <a:avLst/>
          </a:prstGeom>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4500"/>
              <a:buNone/>
              <a:defRPr sz="9000"/>
            </a:lvl1pPr>
            <a:lvl2pPr lvl="1" algn="r">
              <a:lnSpc>
                <a:spcPct val="90000"/>
              </a:lnSpc>
              <a:spcBef>
                <a:spcPts val="0"/>
              </a:spcBef>
              <a:spcAft>
                <a:spcPts val="0"/>
              </a:spcAft>
              <a:buSzPts val="4500"/>
              <a:buNone/>
              <a:defRPr sz="9000"/>
            </a:lvl2pPr>
            <a:lvl3pPr lvl="2" algn="r">
              <a:lnSpc>
                <a:spcPct val="90000"/>
              </a:lnSpc>
              <a:spcBef>
                <a:spcPts val="0"/>
              </a:spcBef>
              <a:spcAft>
                <a:spcPts val="0"/>
              </a:spcAft>
              <a:buSzPts val="4500"/>
              <a:buNone/>
              <a:defRPr sz="9000"/>
            </a:lvl3pPr>
            <a:lvl4pPr lvl="3" algn="r">
              <a:lnSpc>
                <a:spcPct val="90000"/>
              </a:lnSpc>
              <a:spcBef>
                <a:spcPts val="0"/>
              </a:spcBef>
              <a:spcAft>
                <a:spcPts val="0"/>
              </a:spcAft>
              <a:buSzPts val="4500"/>
              <a:buNone/>
              <a:defRPr sz="9000"/>
            </a:lvl4pPr>
            <a:lvl5pPr lvl="4" algn="r">
              <a:lnSpc>
                <a:spcPct val="90000"/>
              </a:lnSpc>
              <a:spcBef>
                <a:spcPts val="0"/>
              </a:spcBef>
              <a:spcAft>
                <a:spcPts val="0"/>
              </a:spcAft>
              <a:buSzPts val="4500"/>
              <a:buNone/>
              <a:defRPr sz="9000"/>
            </a:lvl5pPr>
            <a:lvl6pPr lvl="5" algn="r">
              <a:lnSpc>
                <a:spcPct val="90000"/>
              </a:lnSpc>
              <a:spcBef>
                <a:spcPts val="0"/>
              </a:spcBef>
              <a:spcAft>
                <a:spcPts val="0"/>
              </a:spcAft>
              <a:buSzPts val="4500"/>
              <a:buNone/>
              <a:defRPr sz="9000"/>
            </a:lvl6pPr>
            <a:lvl7pPr lvl="6" algn="r">
              <a:lnSpc>
                <a:spcPct val="90000"/>
              </a:lnSpc>
              <a:spcBef>
                <a:spcPts val="0"/>
              </a:spcBef>
              <a:spcAft>
                <a:spcPts val="0"/>
              </a:spcAft>
              <a:buSzPts val="4500"/>
              <a:buNone/>
              <a:defRPr sz="9000"/>
            </a:lvl7pPr>
            <a:lvl8pPr lvl="7" algn="r">
              <a:lnSpc>
                <a:spcPct val="90000"/>
              </a:lnSpc>
              <a:spcBef>
                <a:spcPts val="0"/>
              </a:spcBef>
              <a:spcAft>
                <a:spcPts val="0"/>
              </a:spcAft>
              <a:buSzPts val="4500"/>
              <a:buNone/>
              <a:defRPr sz="9000"/>
            </a:lvl8pPr>
            <a:lvl9pPr lvl="8" algn="r">
              <a:lnSpc>
                <a:spcPct val="90000"/>
              </a:lnSpc>
              <a:spcBef>
                <a:spcPts val="0"/>
              </a:spcBef>
              <a:spcAft>
                <a:spcPts val="0"/>
              </a:spcAft>
              <a:buSzPts val="4500"/>
              <a:buNone/>
              <a:defRPr sz="9000"/>
            </a:lvl9pPr>
          </a:lstStyle>
          <a:p>
            <a:endParaRPr/>
          </a:p>
        </p:txBody>
      </p:sp>
    </p:spTree>
    <p:extLst>
      <p:ext uri="{BB962C8B-B14F-4D97-AF65-F5344CB8AC3E}">
        <p14:creationId xmlns:p14="http://schemas.microsoft.com/office/powerpoint/2010/main" val="2435446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9"/>
        <p:cNvGrpSpPr/>
        <p:nvPr/>
      </p:nvGrpSpPr>
      <p:grpSpPr>
        <a:xfrm>
          <a:off x="0" y="0"/>
          <a:ext cx="0" cy="0"/>
          <a:chOff x="0" y="0"/>
          <a:chExt cx="0" cy="0"/>
        </a:xfrm>
      </p:grpSpPr>
      <p:sp>
        <p:nvSpPr>
          <p:cNvPr id="80" name="Google Shape;80;p10"/>
          <p:cNvSpPr>
            <a:spLocks noGrp="1"/>
          </p:cNvSpPr>
          <p:nvPr>
            <p:ph type="pic" idx="2"/>
          </p:nvPr>
        </p:nvSpPr>
        <p:spPr>
          <a:xfrm>
            <a:off x="50" y="0"/>
            <a:ext cx="18288000" cy="10287000"/>
          </a:xfrm>
          <a:prstGeom prst="rect">
            <a:avLst/>
          </a:prstGeom>
          <a:noFill/>
          <a:ln>
            <a:noFill/>
          </a:ln>
        </p:spPr>
      </p:sp>
      <p:sp>
        <p:nvSpPr>
          <p:cNvPr id="81" name="Google Shape;81;p10"/>
          <p:cNvSpPr txBox="1">
            <a:spLocks noGrp="1"/>
          </p:cNvSpPr>
          <p:nvPr>
            <p:ph type="title"/>
          </p:nvPr>
        </p:nvSpPr>
        <p:spPr>
          <a:xfrm>
            <a:off x="5511900" y="8277550"/>
            <a:ext cx="7264200" cy="9306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9634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2003749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7"/>
        <p:cNvGrpSpPr/>
        <p:nvPr/>
      </p:nvGrpSpPr>
      <p:grpSpPr>
        <a:xfrm>
          <a:off x="0" y="0"/>
          <a:ext cx="0" cy="0"/>
          <a:chOff x="0" y="0"/>
          <a:chExt cx="0" cy="0"/>
        </a:xfrm>
      </p:grpSpPr>
      <p:sp>
        <p:nvSpPr>
          <p:cNvPr id="88" name="Google Shape;88;p13"/>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89" name="Google Shape;89;p13"/>
          <p:cNvSpPr txBox="1">
            <a:spLocks noGrp="1"/>
          </p:cNvSpPr>
          <p:nvPr>
            <p:ph type="subTitle" idx="1"/>
          </p:nvPr>
        </p:nvSpPr>
        <p:spPr>
          <a:xfrm>
            <a:off x="1417450" y="606408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subTitle" idx="2"/>
          </p:nvPr>
        </p:nvSpPr>
        <p:spPr>
          <a:xfrm>
            <a:off x="6969640" y="606135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3"/>
          <p:cNvSpPr txBox="1">
            <a:spLocks noGrp="1"/>
          </p:cNvSpPr>
          <p:nvPr>
            <p:ph type="subTitle" idx="3"/>
          </p:nvPr>
        </p:nvSpPr>
        <p:spPr>
          <a:xfrm>
            <a:off x="12521750" y="606408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3" name="Google Shape;93;p13"/>
          <p:cNvSpPr txBox="1">
            <a:spLocks noGrp="1"/>
          </p:cNvSpPr>
          <p:nvPr>
            <p:ph type="subTitle" idx="4"/>
          </p:nvPr>
        </p:nvSpPr>
        <p:spPr>
          <a:xfrm>
            <a:off x="1417450"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94" name="Google Shape;94;p13"/>
          <p:cNvSpPr txBox="1">
            <a:spLocks noGrp="1"/>
          </p:cNvSpPr>
          <p:nvPr>
            <p:ph type="subTitle" idx="5"/>
          </p:nvPr>
        </p:nvSpPr>
        <p:spPr>
          <a:xfrm>
            <a:off x="12521754"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95" name="Google Shape;95;p13"/>
          <p:cNvSpPr txBox="1">
            <a:spLocks noGrp="1"/>
          </p:cNvSpPr>
          <p:nvPr>
            <p:ph type="subTitle" idx="6"/>
          </p:nvPr>
        </p:nvSpPr>
        <p:spPr>
          <a:xfrm>
            <a:off x="6969642"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grpSp>
        <p:nvGrpSpPr>
          <p:cNvPr id="96" name="Google Shape;96;p13"/>
          <p:cNvGrpSpPr/>
          <p:nvPr/>
        </p:nvGrpSpPr>
        <p:grpSpPr>
          <a:xfrm flipH="1">
            <a:off x="61174" y="163842"/>
            <a:ext cx="18156748" cy="10090624"/>
            <a:chOff x="30587" y="81921"/>
            <a:chExt cx="9078374" cy="5045312"/>
          </a:xfrm>
        </p:grpSpPr>
        <p:sp>
          <p:nvSpPr>
            <p:cNvPr id="97" name="Google Shape;97;p13"/>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98" name="Google Shape;98;p13"/>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99" name="Google Shape;99;p13"/>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00" name="Google Shape;100;p13"/>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101" name="Google Shape;101;p13"/>
          <p:cNvSpPr/>
          <p:nvPr/>
        </p:nvSpPr>
        <p:spPr>
          <a:xfrm>
            <a:off x="17000652" y="8814099"/>
            <a:ext cx="1048496" cy="1194206"/>
          </a:xfrm>
          <a:custGeom>
            <a:avLst/>
            <a:gdLst/>
            <a:ahLst/>
            <a:cxnLst/>
            <a:rect l="l" t="t" r="r" b="b"/>
            <a:pathLst>
              <a:path w="524248" h="597103" extrusionOk="0">
                <a:moveTo>
                  <a:pt x="475834" y="38"/>
                </a:moveTo>
                <a:cubicBezTo>
                  <a:pt x="386845" y="262"/>
                  <a:pt x="312769" y="3091"/>
                  <a:pt x="223825" y="38"/>
                </a:cubicBezTo>
                <a:cubicBezTo>
                  <a:pt x="184249" y="-1355"/>
                  <a:pt x="173468" y="36147"/>
                  <a:pt x="163091" y="65070"/>
                </a:cubicBezTo>
                <a:cubicBezTo>
                  <a:pt x="135330" y="142362"/>
                  <a:pt x="115789" y="202993"/>
                  <a:pt x="84344" y="268878"/>
                </a:cubicBezTo>
                <a:cubicBezTo>
                  <a:pt x="77875" y="282397"/>
                  <a:pt x="77696" y="295466"/>
                  <a:pt x="81424" y="306918"/>
                </a:cubicBezTo>
                <a:cubicBezTo>
                  <a:pt x="87893" y="330497"/>
                  <a:pt x="109320" y="349764"/>
                  <a:pt x="134386" y="345093"/>
                </a:cubicBezTo>
                <a:cubicBezTo>
                  <a:pt x="145257" y="344689"/>
                  <a:pt x="154287" y="338716"/>
                  <a:pt x="163900" y="330273"/>
                </a:cubicBezTo>
                <a:cubicBezTo>
                  <a:pt x="199433" y="299104"/>
                  <a:pt x="249385" y="287337"/>
                  <a:pt x="294351" y="311859"/>
                </a:cubicBezTo>
                <a:cubicBezTo>
                  <a:pt x="324943" y="328611"/>
                  <a:pt x="343585" y="364944"/>
                  <a:pt x="342642" y="399032"/>
                </a:cubicBezTo>
                <a:cubicBezTo>
                  <a:pt x="339363" y="518093"/>
                  <a:pt x="141709" y="525279"/>
                  <a:pt x="93373" y="439947"/>
                </a:cubicBezTo>
                <a:cubicBezTo>
                  <a:pt x="61569" y="383807"/>
                  <a:pt x="-24950" y="434243"/>
                  <a:pt x="6944" y="490472"/>
                </a:cubicBezTo>
                <a:cubicBezTo>
                  <a:pt x="53438" y="572526"/>
                  <a:pt x="153029" y="604952"/>
                  <a:pt x="243411" y="595520"/>
                </a:cubicBezTo>
                <a:cubicBezTo>
                  <a:pt x="337880" y="585640"/>
                  <a:pt x="410069" y="523842"/>
                  <a:pt x="437112" y="433479"/>
                </a:cubicBezTo>
                <a:cubicBezTo>
                  <a:pt x="458809" y="360902"/>
                  <a:pt x="419323" y="280331"/>
                  <a:pt x="361329" y="236856"/>
                </a:cubicBezTo>
                <a:cubicBezTo>
                  <a:pt x="319103" y="205238"/>
                  <a:pt x="271576" y="196481"/>
                  <a:pt x="224589" y="202634"/>
                </a:cubicBezTo>
                <a:cubicBezTo>
                  <a:pt x="238245" y="169579"/>
                  <a:pt x="250014" y="135805"/>
                  <a:pt x="257830" y="101089"/>
                </a:cubicBezTo>
                <a:cubicBezTo>
                  <a:pt x="330468" y="102032"/>
                  <a:pt x="403196" y="100280"/>
                  <a:pt x="475834" y="100101"/>
                </a:cubicBezTo>
                <a:cubicBezTo>
                  <a:pt x="540386" y="99966"/>
                  <a:pt x="540386" y="-97"/>
                  <a:pt x="475834" y="38"/>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7201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2"/>
        <p:cNvGrpSpPr/>
        <p:nvPr/>
      </p:nvGrpSpPr>
      <p:grpSpPr>
        <a:xfrm>
          <a:off x="0" y="0"/>
          <a:ext cx="0" cy="0"/>
          <a:chOff x="0" y="0"/>
          <a:chExt cx="0" cy="0"/>
        </a:xfrm>
      </p:grpSpPr>
      <p:sp>
        <p:nvSpPr>
          <p:cNvPr id="103" name="Google Shape;103;p14"/>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04" name="Google Shape;104;p14"/>
          <p:cNvSpPr txBox="1">
            <a:spLocks noGrp="1"/>
          </p:cNvSpPr>
          <p:nvPr>
            <p:ph type="subTitle" idx="1"/>
          </p:nvPr>
        </p:nvSpPr>
        <p:spPr>
          <a:xfrm>
            <a:off x="1440000" y="4124600"/>
            <a:ext cx="5649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4"/>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14"/>
          <p:cNvSpPr txBox="1">
            <a:spLocks noGrp="1"/>
          </p:cNvSpPr>
          <p:nvPr>
            <p:ph type="subTitle" idx="2"/>
          </p:nvPr>
        </p:nvSpPr>
        <p:spPr>
          <a:xfrm>
            <a:off x="1440000" y="3623400"/>
            <a:ext cx="56496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07" name="Google Shape;107;p14"/>
          <p:cNvSpPr txBox="1">
            <a:spLocks noGrp="1"/>
          </p:cNvSpPr>
          <p:nvPr>
            <p:ph type="title" idx="3" hasCustomPrompt="1"/>
          </p:nvPr>
        </p:nvSpPr>
        <p:spPr>
          <a:xfrm>
            <a:off x="1426450" y="23529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08" name="Google Shape;108;p14"/>
          <p:cNvSpPr txBox="1">
            <a:spLocks noGrp="1"/>
          </p:cNvSpPr>
          <p:nvPr>
            <p:ph type="subTitle" idx="4"/>
          </p:nvPr>
        </p:nvSpPr>
        <p:spPr>
          <a:xfrm>
            <a:off x="1440000" y="7823700"/>
            <a:ext cx="5649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4"/>
          <p:cNvSpPr txBox="1">
            <a:spLocks noGrp="1"/>
          </p:cNvSpPr>
          <p:nvPr>
            <p:ph type="subTitle" idx="5"/>
          </p:nvPr>
        </p:nvSpPr>
        <p:spPr>
          <a:xfrm>
            <a:off x="1440000" y="7322500"/>
            <a:ext cx="56496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0" name="Google Shape;110;p14"/>
          <p:cNvSpPr txBox="1">
            <a:spLocks noGrp="1"/>
          </p:cNvSpPr>
          <p:nvPr>
            <p:ph type="title" idx="6" hasCustomPrompt="1"/>
          </p:nvPr>
        </p:nvSpPr>
        <p:spPr>
          <a:xfrm>
            <a:off x="1426450" y="60520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11" name="Google Shape;111;p14"/>
          <p:cNvSpPr txBox="1">
            <a:spLocks noGrp="1"/>
          </p:cNvSpPr>
          <p:nvPr>
            <p:ph type="subTitle" idx="7"/>
          </p:nvPr>
        </p:nvSpPr>
        <p:spPr>
          <a:xfrm>
            <a:off x="11211950" y="4124600"/>
            <a:ext cx="5649600" cy="124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2" name="Google Shape;112;p14"/>
          <p:cNvSpPr txBox="1">
            <a:spLocks noGrp="1"/>
          </p:cNvSpPr>
          <p:nvPr>
            <p:ph type="subTitle" idx="8"/>
          </p:nvPr>
        </p:nvSpPr>
        <p:spPr>
          <a:xfrm>
            <a:off x="11211950" y="3623400"/>
            <a:ext cx="5649600" cy="89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3" name="Google Shape;113;p14"/>
          <p:cNvSpPr txBox="1">
            <a:spLocks noGrp="1"/>
          </p:cNvSpPr>
          <p:nvPr>
            <p:ph type="subTitle" idx="9"/>
          </p:nvPr>
        </p:nvSpPr>
        <p:spPr>
          <a:xfrm>
            <a:off x="11211950" y="7823700"/>
            <a:ext cx="5649600" cy="124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4" name="Google Shape;114;p14"/>
          <p:cNvSpPr txBox="1">
            <a:spLocks noGrp="1"/>
          </p:cNvSpPr>
          <p:nvPr>
            <p:ph type="subTitle" idx="13"/>
          </p:nvPr>
        </p:nvSpPr>
        <p:spPr>
          <a:xfrm>
            <a:off x="11211950" y="7322500"/>
            <a:ext cx="5649600" cy="89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5" name="Google Shape;115;p14"/>
          <p:cNvSpPr txBox="1">
            <a:spLocks noGrp="1"/>
          </p:cNvSpPr>
          <p:nvPr>
            <p:ph type="title" idx="14" hasCustomPrompt="1"/>
          </p:nvPr>
        </p:nvSpPr>
        <p:spPr>
          <a:xfrm>
            <a:off x="15394550" y="23529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16" name="Google Shape;116;p14"/>
          <p:cNvSpPr txBox="1">
            <a:spLocks noGrp="1"/>
          </p:cNvSpPr>
          <p:nvPr>
            <p:ph type="title" idx="15" hasCustomPrompt="1"/>
          </p:nvPr>
        </p:nvSpPr>
        <p:spPr>
          <a:xfrm>
            <a:off x="15394550" y="60520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grpSp>
        <p:nvGrpSpPr>
          <p:cNvPr id="117" name="Google Shape;117;p14"/>
          <p:cNvGrpSpPr/>
          <p:nvPr/>
        </p:nvGrpSpPr>
        <p:grpSpPr>
          <a:xfrm>
            <a:off x="61174" y="163842"/>
            <a:ext cx="18156748" cy="10090624"/>
            <a:chOff x="30587" y="81921"/>
            <a:chExt cx="9078374" cy="5045312"/>
          </a:xfrm>
        </p:grpSpPr>
        <p:sp>
          <p:nvSpPr>
            <p:cNvPr id="118" name="Google Shape;118;p14"/>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19" name="Google Shape;119;p14"/>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20" name="Google Shape;120;p14"/>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21" name="Google Shape;121;p14"/>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283170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2"/>
        <p:cNvGrpSpPr/>
        <p:nvPr/>
      </p:nvGrpSpPr>
      <p:grpSpPr>
        <a:xfrm>
          <a:off x="0" y="0"/>
          <a:ext cx="0" cy="0"/>
          <a:chOff x="0" y="0"/>
          <a:chExt cx="0" cy="0"/>
        </a:xfrm>
      </p:grpSpPr>
      <p:sp>
        <p:nvSpPr>
          <p:cNvPr id="123" name="Google Shape;123;p15"/>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24" name="Google Shape;124;p15"/>
          <p:cNvSpPr txBox="1">
            <a:spLocks noGrp="1"/>
          </p:cNvSpPr>
          <p:nvPr>
            <p:ph type="subTitle" idx="1"/>
          </p:nvPr>
        </p:nvSpPr>
        <p:spPr>
          <a:xfrm>
            <a:off x="1439950"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5"/>
          <p:cNvSpPr txBox="1">
            <a:spLocks noGrp="1"/>
          </p:cNvSpPr>
          <p:nvPr>
            <p:ph type="subTitle" idx="2"/>
          </p:nvPr>
        </p:nvSpPr>
        <p:spPr>
          <a:xfrm>
            <a:off x="6838496"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txBox="1">
            <a:spLocks noGrp="1"/>
          </p:cNvSpPr>
          <p:nvPr>
            <p:ph type="subTitle" idx="3"/>
          </p:nvPr>
        </p:nvSpPr>
        <p:spPr>
          <a:xfrm>
            <a:off x="1439950" y="70945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5"/>
          <p:cNvSpPr txBox="1">
            <a:spLocks noGrp="1"/>
          </p:cNvSpPr>
          <p:nvPr>
            <p:ph type="subTitle" idx="4"/>
          </p:nvPr>
        </p:nvSpPr>
        <p:spPr>
          <a:xfrm>
            <a:off x="6838496" y="71092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5"/>
          <p:cNvSpPr txBox="1">
            <a:spLocks noGrp="1"/>
          </p:cNvSpPr>
          <p:nvPr>
            <p:ph type="subTitle" idx="5"/>
          </p:nvPr>
        </p:nvSpPr>
        <p:spPr>
          <a:xfrm>
            <a:off x="12237048"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5"/>
          <p:cNvSpPr txBox="1">
            <a:spLocks noGrp="1"/>
          </p:cNvSpPr>
          <p:nvPr>
            <p:ph type="subTitle" idx="6"/>
          </p:nvPr>
        </p:nvSpPr>
        <p:spPr>
          <a:xfrm>
            <a:off x="12237048" y="70945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5"/>
          <p:cNvSpPr txBox="1">
            <a:spLocks noGrp="1"/>
          </p:cNvSpPr>
          <p:nvPr>
            <p:ph type="subTitle" idx="7"/>
          </p:nvPr>
        </p:nvSpPr>
        <p:spPr>
          <a:xfrm>
            <a:off x="1439950"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2" name="Google Shape;132;p15"/>
          <p:cNvSpPr txBox="1">
            <a:spLocks noGrp="1"/>
          </p:cNvSpPr>
          <p:nvPr>
            <p:ph type="subTitle" idx="8"/>
          </p:nvPr>
        </p:nvSpPr>
        <p:spPr>
          <a:xfrm>
            <a:off x="6838498"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3" name="Google Shape;133;p15"/>
          <p:cNvSpPr txBox="1">
            <a:spLocks noGrp="1"/>
          </p:cNvSpPr>
          <p:nvPr>
            <p:ph type="subTitle" idx="9"/>
          </p:nvPr>
        </p:nvSpPr>
        <p:spPr>
          <a:xfrm>
            <a:off x="12237050"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4" name="Google Shape;134;p15"/>
          <p:cNvSpPr txBox="1">
            <a:spLocks noGrp="1"/>
          </p:cNvSpPr>
          <p:nvPr>
            <p:ph type="subTitle" idx="13"/>
          </p:nvPr>
        </p:nvSpPr>
        <p:spPr>
          <a:xfrm>
            <a:off x="1439950"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5" name="Google Shape;135;p15"/>
          <p:cNvSpPr txBox="1">
            <a:spLocks noGrp="1"/>
          </p:cNvSpPr>
          <p:nvPr>
            <p:ph type="subTitle" idx="14"/>
          </p:nvPr>
        </p:nvSpPr>
        <p:spPr>
          <a:xfrm>
            <a:off x="6838504"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6" name="Google Shape;136;p15"/>
          <p:cNvSpPr txBox="1">
            <a:spLocks noGrp="1"/>
          </p:cNvSpPr>
          <p:nvPr>
            <p:ph type="subTitle" idx="15"/>
          </p:nvPr>
        </p:nvSpPr>
        <p:spPr>
          <a:xfrm>
            <a:off x="12237050"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grpSp>
        <p:nvGrpSpPr>
          <p:cNvPr id="137" name="Google Shape;137;p15"/>
          <p:cNvGrpSpPr/>
          <p:nvPr/>
        </p:nvGrpSpPr>
        <p:grpSpPr>
          <a:xfrm flipH="1">
            <a:off x="61174" y="163842"/>
            <a:ext cx="18156748" cy="10090624"/>
            <a:chOff x="30587" y="81921"/>
            <a:chExt cx="9078374" cy="5045312"/>
          </a:xfrm>
        </p:grpSpPr>
        <p:sp>
          <p:nvSpPr>
            <p:cNvPr id="138" name="Google Shape;138;p15"/>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39" name="Google Shape;139;p15"/>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40" name="Google Shape;140;p15"/>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41" name="Google Shape;141;p15"/>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72727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7"/>
        <p:cNvGrpSpPr/>
        <p:nvPr/>
      </p:nvGrpSpPr>
      <p:grpSpPr>
        <a:xfrm>
          <a:off x="0" y="0"/>
          <a:ext cx="0" cy="0"/>
          <a:chOff x="0" y="0"/>
          <a:chExt cx="0" cy="0"/>
        </a:xfrm>
      </p:grpSpPr>
      <p:sp>
        <p:nvSpPr>
          <p:cNvPr id="148" name="Google Shape;148;p17"/>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149" name="Google Shape;149;p17"/>
          <p:cNvGrpSpPr/>
          <p:nvPr/>
        </p:nvGrpSpPr>
        <p:grpSpPr>
          <a:xfrm>
            <a:off x="80229" y="365125"/>
            <a:ext cx="18201938" cy="9718170"/>
            <a:chOff x="40114" y="182562"/>
            <a:chExt cx="9100969" cy="4859085"/>
          </a:xfrm>
        </p:grpSpPr>
        <p:sp>
          <p:nvSpPr>
            <p:cNvPr id="150" name="Google Shape;150;p17"/>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1" name="Google Shape;151;p17"/>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2" name="Google Shape;152;p17"/>
            <p:cNvSpPr/>
            <p:nvPr/>
          </p:nvSpPr>
          <p:spPr>
            <a:xfrm flipH="1">
              <a:off x="8491964" y="4603999"/>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3" name="Google Shape;153;p17"/>
            <p:cNvSpPr/>
            <p:nvPr/>
          </p:nvSpPr>
          <p:spPr>
            <a:xfrm>
              <a:off x="8547417"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4" name="Google Shape;154;p17"/>
            <p:cNvSpPr/>
            <p:nvPr/>
          </p:nvSpPr>
          <p:spPr>
            <a:xfrm>
              <a:off x="843650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5" name="Google Shape;155;p17"/>
            <p:cNvSpPr/>
            <p:nvPr/>
          </p:nvSpPr>
          <p:spPr>
            <a:xfrm flipH="1">
              <a:off x="40114" y="3645149"/>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6" name="Google Shape;156;p17"/>
            <p:cNvSpPr/>
            <p:nvPr/>
          </p:nvSpPr>
          <p:spPr>
            <a:xfrm>
              <a:off x="8766701" y="8048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7" name="Google Shape;157;p17"/>
            <p:cNvSpPr/>
            <p:nvPr/>
          </p:nvSpPr>
          <p:spPr>
            <a:xfrm>
              <a:off x="424851" y="4119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02788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8"/>
        <p:cNvGrpSpPr/>
        <p:nvPr/>
      </p:nvGrpSpPr>
      <p:grpSpPr>
        <a:xfrm>
          <a:off x="0" y="0"/>
          <a:ext cx="0" cy="0"/>
          <a:chOff x="0" y="0"/>
          <a:chExt cx="0" cy="0"/>
        </a:xfrm>
      </p:grpSpPr>
      <p:sp>
        <p:nvSpPr>
          <p:cNvPr id="159" name="Google Shape;159;p18"/>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160" name="Google Shape;160;p18"/>
          <p:cNvGrpSpPr/>
          <p:nvPr/>
        </p:nvGrpSpPr>
        <p:grpSpPr>
          <a:xfrm>
            <a:off x="103328" y="282681"/>
            <a:ext cx="18083872" cy="9731726"/>
            <a:chOff x="51664" y="141340"/>
            <a:chExt cx="9041936" cy="4865863"/>
          </a:xfrm>
        </p:grpSpPr>
        <p:sp>
          <p:nvSpPr>
            <p:cNvPr id="161" name="Google Shape;161;p18"/>
            <p:cNvSpPr/>
            <p:nvPr/>
          </p:nvSpPr>
          <p:spPr>
            <a:xfrm rot="683654">
              <a:off x="8604504" y="2262526"/>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2" name="Google Shape;162;p18"/>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3" name="Google Shape;163;p18"/>
            <p:cNvSpPr/>
            <p:nvPr/>
          </p:nvSpPr>
          <p:spPr>
            <a:xfrm rot="-708899">
              <a:off x="107300" y="414290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4" name="Google Shape;164;p18"/>
            <p:cNvSpPr/>
            <p:nvPr/>
          </p:nvSpPr>
          <p:spPr>
            <a:xfrm>
              <a:off x="51663" y="2196186"/>
              <a:ext cx="515646" cy="669569"/>
            </a:xfrm>
            <a:custGeom>
              <a:avLst/>
              <a:gdLst/>
              <a:ahLst/>
              <a:cxnLst/>
              <a:rect l="l" t="t" r="r" b="b"/>
              <a:pathLst>
                <a:path w="515646" h="669569" extrusionOk="0">
                  <a:moveTo>
                    <a:pt x="479807" y="351658"/>
                  </a:moveTo>
                  <a:cubicBezTo>
                    <a:pt x="436412" y="341418"/>
                    <a:pt x="392614" y="334771"/>
                    <a:pt x="348457" y="330998"/>
                  </a:cubicBezTo>
                  <a:cubicBezTo>
                    <a:pt x="350882" y="246969"/>
                    <a:pt x="373253" y="109045"/>
                    <a:pt x="379497" y="68220"/>
                  </a:cubicBezTo>
                  <a:cubicBezTo>
                    <a:pt x="386640" y="21468"/>
                    <a:pt x="335339" y="-25779"/>
                    <a:pt x="297651" y="16348"/>
                  </a:cubicBezTo>
                  <a:cubicBezTo>
                    <a:pt x="205023" y="119734"/>
                    <a:pt x="137820" y="241490"/>
                    <a:pt x="29245" y="334007"/>
                  </a:cubicBezTo>
                  <a:cubicBezTo>
                    <a:pt x="-8983" y="366568"/>
                    <a:pt x="-15047" y="427469"/>
                    <a:pt x="43350" y="433711"/>
                  </a:cubicBezTo>
                  <a:cubicBezTo>
                    <a:pt x="111361" y="440942"/>
                    <a:pt x="178698" y="430657"/>
                    <a:pt x="246665" y="427513"/>
                  </a:cubicBezTo>
                  <a:cubicBezTo>
                    <a:pt x="247159" y="427513"/>
                    <a:pt x="247653" y="427513"/>
                    <a:pt x="248147" y="427469"/>
                  </a:cubicBezTo>
                  <a:cubicBezTo>
                    <a:pt x="248776" y="492141"/>
                    <a:pt x="251337" y="556814"/>
                    <a:pt x="253717" y="621217"/>
                  </a:cubicBezTo>
                  <a:cubicBezTo>
                    <a:pt x="256053" y="685575"/>
                    <a:pt x="356183" y="685800"/>
                    <a:pt x="353802" y="621217"/>
                  </a:cubicBezTo>
                  <a:cubicBezTo>
                    <a:pt x="351466" y="557981"/>
                    <a:pt x="348726" y="494207"/>
                    <a:pt x="347828" y="430477"/>
                  </a:cubicBezTo>
                  <a:cubicBezTo>
                    <a:pt x="383360" y="434026"/>
                    <a:pt x="418624" y="440044"/>
                    <a:pt x="453168" y="448173"/>
                  </a:cubicBezTo>
                  <a:cubicBezTo>
                    <a:pt x="515968" y="462948"/>
                    <a:pt x="542607" y="366433"/>
                    <a:pt x="479807" y="351658"/>
                  </a:cubicBezTo>
                  <a:close/>
                  <a:moveTo>
                    <a:pt x="168636" y="331942"/>
                  </a:moveTo>
                  <a:cubicBezTo>
                    <a:pt x="198419" y="297584"/>
                    <a:pt x="226674" y="261880"/>
                    <a:pt x="254795" y="225995"/>
                  </a:cubicBezTo>
                  <a:cubicBezTo>
                    <a:pt x="251831" y="259678"/>
                    <a:pt x="249989" y="293452"/>
                    <a:pt x="249001" y="327316"/>
                  </a:cubicBezTo>
                  <a:cubicBezTo>
                    <a:pt x="222093" y="327809"/>
                    <a:pt x="195319" y="329875"/>
                    <a:pt x="168636" y="3319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 name="Google Shape;165;p18"/>
            <p:cNvSpPr/>
            <p:nvPr/>
          </p:nvSpPr>
          <p:spPr>
            <a:xfrm>
              <a:off x="8565776" y="141386"/>
              <a:ext cx="524248" cy="597103"/>
            </a:xfrm>
            <a:custGeom>
              <a:avLst/>
              <a:gdLst/>
              <a:ahLst/>
              <a:cxnLst/>
              <a:rect l="l" t="t" r="r" b="b"/>
              <a:pathLst>
                <a:path w="524248" h="597103" extrusionOk="0">
                  <a:moveTo>
                    <a:pt x="475834" y="38"/>
                  </a:moveTo>
                  <a:cubicBezTo>
                    <a:pt x="386845" y="262"/>
                    <a:pt x="312769" y="3091"/>
                    <a:pt x="223825" y="38"/>
                  </a:cubicBezTo>
                  <a:cubicBezTo>
                    <a:pt x="184249" y="-1355"/>
                    <a:pt x="173468" y="36147"/>
                    <a:pt x="163091" y="65070"/>
                  </a:cubicBezTo>
                  <a:cubicBezTo>
                    <a:pt x="135330" y="142362"/>
                    <a:pt x="115789" y="202993"/>
                    <a:pt x="84344" y="268878"/>
                  </a:cubicBezTo>
                  <a:cubicBezTo>
                    <a:pt x="77875" y="282397"/>
                    <a:pt x="77696" y="295466"/>
                    <a:pt x="81424" y="306918"/>
                  </a:cubicBezTo>
                  <a:cubicBezTo>
                    <a:pt x="87893" y="330497"/>
                    <a:pt x="109320" y="349764"/>
                    <a:pt x="134386" y="345093"/>
                  </a:cubicBezTo>
                  <a:cubicBezTo>
                    <a:pt x="145257" y="344689"/>
                    <a:pt x="154287" y="338716"/>
                    <a:pt x="163900" y="330273"/>
                  </a:cubicBezTo>
                  <a:cubicBezTo>
                    <a:pt x="199433" y="299104"/>
                    <a:pt x="249385" y="287337"/>
                    <a:pt x="294351" y="311859"/>
                  </a:cubicBezTo>
                  <a:cubicBezTo>
                    <a:pt x="324943" y="328611"/>
                    <a:pt x="343585" y="364944"/>
                    <a:pt x="342642" y="399032"/>
                  </a:cubicBezTo>
                  <a:cubicBezTo>
                    <a:pt x="339363" y="518093"/>
                    <a:pt x="141709" y="525279"/>
                    <a:pt x="93373" y="439947"/>
                  </a:cubicBezTo>
                  <a:cubicBezTo>
                    <a:pt x="61569" y="383807"/>
                    <a:pt x="-24950" y="434243"/>
                    <a:pt x="6944" y="490472"/>
                  </a:cubicBezTo>
                  <a:cubicBezTo>
                    <a:pt x="53438" y="572526"/>
                    <a:pt x="153029" y="604952"/>
                    <a:pt x="243411" y="595520"/>
                  </a:cubicBezTo>
                  <a:cubicBezTo>
                    <a:pt x="337880" y="585640"/>
                    <a:pt x="410069" y="523842"/>
                    <a:pt x="437112" y="433479"/>
                  </a:cubicBezTo>
                  <a:cubicBezTo>
                    <a:pt x="458809" y="360902"/>
                    <a:pt x="419323" y="280331"/>
                    <a:pt x="361329" y="236856"/>
                  </a:cubicBezTo>
                  <a:cubicBezTo>
                    <a:pt x="319103" y="205238"/>
                    <a:pt x="271576" y="196481"/>
                    <a:pt x="224589" y="202634"/>
                  </a:cubicBezTo>
                  <a:cubicBezTo>
                    <a:pt x="238245" y="169579"/>
                    <a:pt x="250014" y="135805"/>
                    <a:pt x="257830" y="101089"/>
                  </a:cubicBezTo>
                  <a:cubicBezTo>
                    <a:pt x="330468" y="102032"/>
                    <a:pt x="403196" y="100280"/>
                    <a:pt x="475834" y="100101"/>
                  </a:cubicBezTo>
                  <a:cubicBezTo>
                    <a:pt x="540386" y="99966"/>
                    <a:pt x="540386" y="-97"/>
                    <a:pt x="475834" y="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6" name="Google Shape;166;p18"/>
            <p:cNvSpPr/>
            <p:nvPr/>
          </p:nvSpPr>
          <p:spPr>
            <a:xfrm>
              <a:off x="178226" y="141340"/>
              <a:ext cx="389075" cy="597194"/>
            </a:xfrm>
            <a:custGeom>
              <a:avLst/>
              <a:gdLst/>
              <a:ahLst/>
              <a:cxnLst/>
              <a:rect l="l" t="t" r="r" b="b"/>
              <a:pathLst>
                <a:path w="389075" h="597194" extrusionOk="0">
                  <a:moveTo>
                    <a:pt x="161836" y="1669"/>
                  </a:moveTo>
                  <a:cubicBezTo>
                    <a:pt x="54833" y="17343"/>
                    <a:pt x="-14256" y="120415"/>
                    <a:pt x="2499" y="224341"/>
                  </a:cubicBezTo>
                  <a:cubicBezTo>
                    <a:pt x="14044" y="295975"/>
                    <a:pt x="52766" y="345333"/>
                    <a:pt x="141217" y="359839"/>
                  </a:cubicBezTo>
                  <a:cubicBezTo>
                    <a:pt x="202085" y="369854"/>
                    <a:pt x="276834" y="344614"/>
                    <a:pt x="281686" y="342009"/>
                  </a:cubicBezTo>
                  <a:cubicBezTo>
                    <a:pt x="278676" y="366486"/>
                    <a:pt x="273420" y="390918"/>
                    <a:pt x="265289" y="415215"/>
                  </a:cubicBezTo>
                  <a:cubicBezTo>
                    <a:pt x="241796" y="485457"/>
                    <a:pt x="155008" y="500368"/>
                    <a:pt x="90231" y="496505"/>
                  </a:cubicBezTo>
                  <a:cubicBezTo>
                    <a:pt x="25724" y="492642"/>
                    <a:pt x="26083" y="592751"/>
                    <a:pt x="90231" y="596568"/>
                  </a:cubicBezTo>
                  <a:cubicBezTo>
                    <a:pt x="185419" y="602272"/>
                    <a:pt x="298621" y="569487"/>
                    <a:pt x="346148" y="479888"/>
                  </a:cubicBezTo>
                  <a:cubicBezTo>
                    <a:pt x="394394" y="388987"/>
                    <a:pt x="397403" y="267546"/>
                    <a:pt x="377593" y="167932"/>
                  </a:cubicBezTo>
                  <a:cubicBezTo>
                    <a:pt x="358187" y="70878"/>
                    <a:pt x="261561" y="-12972"/>
                    <a:pt x="161836" y="1669"/>
                  </a:cubicBezTo>
                  <a:close/>
                  <a:moveTo>
                    <a:pt x="157344" y="105370"/>
                  </a:moveTo>
                  <a:cubicBezTo>
                    <a:pt x="214573" y="87540"/>
                    <a:pt x="269467" y="139099"/>
                    <a:pt x="273016" y="188905"/>
                  </a:cubicBezTo>
                  <a:cubicBezTo>
                    <a:pt x="277329" y="249222"/>
                    <a:pt x="203792" y="268040"/>
                    <a:pt x="167810" y="263279"/>
                  </a:cubicBezTo>
                  <a:cubicBezTo>
                    <a:pt x="147506" y="260630"/>
                    <a:pt x="121227" y="243114"/>
                    <a:pt x="107211" y="219939"/>
                  </a:cubicBezTo>
                  <a:cubicBezTo>
                    <a:pt x="79540" y="174175"/>
                    <a:pt x="116959" y="117945"/>
                    <a:pt x="157344" y="1053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8144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78B2F05-B7DC-4F9C-9B4F-3F6835BD8E91}" type="datetimeFigureOut">
              <a:rPr lang="en-US" smtClean="0"/>
              <a:t>3/6/2024</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C0E2DCC-6A96-48C1-BA38-3A01E3E7DAE6}" type="slidenum">
              <a:rPr lang="en-US" smtClean="0"/>
              <a:t>‹#›</a:t>
            </a:fld>
            <a:endParaRPr lang="en-US"/>
          </a:p>
        </p:txBody>
      </p:sp>
    </p:spTree>
    <p:extLst>
      <p:ext uri="{BB962C8B-B14F-4D97-AF65-F5344CB8AC3E}">
        <p14:creationId xmlns:p14="http://schemas.microsoft.com/office/powerpoint/2010/main" val="25604743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fia Sans Semi Condensed Black"/>
              <a:buNone/>
              <a:defRPr sz="3000">
                <a:solidFill>
                  <a:schemeClr val="dk1"/>
                </a:solidFill>
                <a:latin typeface="Sofia Sans Semi Condensed Black"/>
                <a:ea typeface="Sofia Sans Semi Condensed Black"/>
                <a:cs typeface="Sofia Sans Semi Condensed Black"/>
                <a:sym typeface="Sofia Sans Semi Condensed Black"/>
              </a:defRPr>
            </a:lvl1pPr>
            <a:lvl2pPr lvl="1"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2pPr>
            <a:lvl3pPr lvl="2"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3pPr>
            <a:lvl4pPr lvl="3"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4pPr>
            <a:lvl5pPr lvl="4"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5pPr>
            <a:lvl6pPr lvl="5"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6pPr>
            <a:lvl7pPr lvl="6"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7pPr>
            <a:lvl8pPr lvl="7"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8pPr>
            <a:lvl9pPr lvl="8"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extLst>
      <p:ext uri="{BB962C8B-B14F-4D97-AF65-F5344CB8AC3E}">
        <p14:creationId xmlns:p14="http://schemas.microsoft.com/office/powerpoint/2010/main" val="64846532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svg"/><Relationship Id="rId7"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svg"/><Relationship Id="rId7" Type="http://schemas.openxmlformats.org/officeDocument/2006/relationships/image" Target="../media/image61.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3.svg"/><Relationship Id="rId4" Type="http://schemas.openxmlformats.org/officeDocument/2006/relationships/image" Target="../media/image58.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svg"/><Relationship Id="rId7"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3.sv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3.sv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3.sv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9.svg"/><Relationship Id="rId7"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3.png"/><Relationship Id="rId5" Type="http://schemas.openxmlformats.org/officeDocument/2006/relationships/image" Target="../media/image45.png"/><Relationship Id="rId10" Type="http://schemas.openxmlformats.org/officeDocument/2006/relationships/image" Target="../media/image72.svg"/><Relationship Id="rId4" Type="http://schemas.openxmlformats.org/officeDocument/2006/relationships/image" Target="../media/image70.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9.sv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2.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3.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27.jpe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1.svg"/><Relationship Id="rId7" Type="http://schemas.openxmlformats.org/officeDocument/2006/relationships/image" Target="../media/image5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1.svg"/><Relationship Id="rId10" Type="http://schemas.openxmlformats.org/officeDocument/2006/relationships/image" Target="../media/image92.png"/><Relationship Id="rId4" Type="http://schemas.openxmlformats.org/officeDocument/2006/relationships/image" Target="../media/image20.png"/><Relationship Id="rId9" Type="http://schemas.openxmlformats.org/officeDocument/2006/relationships/image" Target="../media/image46.sv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6.png"/><Relationship Id="rId5" Type="http://schemas.openxmlformats.org/officeDocument/2006/relationships/image" Target="../media/image17.svg"/><Relationship Id="rId10" Type="http://schemas.openxmlformats.org/officeDocument/2006/relationships/image" Target="../media/image95.png"/><Relationship Id="rId4" Type="http://schemas.openxmlformats.org/officeDocument/2006/relationships/image" Target="../media/image16.png"/><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svg"/><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6.xml"/><Relationship Id="rId3" Type="http://schemas.openxmlformats.org/officeDocument/2006/relationships/slideLayout" Target="../slideLayouts/slideLayout12.xml"/><Relationship Id="rId7" Type="http://schemas.openxmlformats.org/officeDocument/2006/relationships/slide" Target="slide31.xml"/><Relationship Id="rId12" Type="http://schemas.openxmlformats.org/officeDocument/2006/relationships/slide" Target="slide37.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5.png"/><Relationship Id="rId11" Type="http://schemas.openxmlformats.org/officeDocument/2006/relationships/slide" Target="slide35.xml"/><Relationship Id="rId5" Type="http://schemas.openxmlformats.org/officeDocument/2006/relationships/image" Target="../media/image104.png"/><Relationship Id="rId15" Type="http://schemas.openxmlformats.org/officeDocument/2006/relationships/slide" Target="slide39.xml"/><Relationship Id="rId10" Type="http://schemas.openxmlformats.org/officeDocument/2006/relationships/slide" Target="slide34.xml"/><Relationship Id="rId4" Type="http://schemas.openxmlformats.org/officeDocument/2006/relationships/image" Target="../media/image103.png"/><Relationship Id="rId9" Type="http://schemas.openxmlformats.org/officeDocument/2006/relationships/slide" Target="slide33.xml"/><Relationship Id="rId14" Type="http://schemas.openxmlformats.org/officeDocument/2006/relationships/slide" Target="slide38.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115.png"/><Relationship Id="rId5" Type="http://schemas.openxmlformats.org/officeDocument/2006/relationships/diagramQuickStyle" Target="../diagrams/quickStyle1.xml"/><Relationship Id="rId10" Type="http://schemas.openxmlformats.org/officeDocument/2006/relationships/slide" Target="slide30.xml"/><Relationship Id="rId4" Type="http://schemas.openxmlformats.org/officeDocument/2006/relationships/diagramLayout" Target="../diagrams/layout1.xml"/><Relationship Id="rId9"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9.png"/><Relationship Id="rId3" Type="http://schemas.openxmlformats.org/officeDocument/2006/relationships/diagramData" Target="../diagrams/data3.xml"/><Relationship Id="rId7" Type="http://schemas.microsoft.com/office/2007/relationships/diagramDrawing" Target="../diagrams/drawing2.xml"/><Relationship Id="rId12" Type="http://schemas.openxmlformats.org/officeDocument/2006/relationships/image" Target="../media/image1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slide" Target="slide30.xml"/><Relationship Id="rId5" Type="http://schemas.openxmlformats.org/officeDocument/2006/relationships/diagramQuickStyle" Target="../diagrams/quickStyle2.xml"/><Relationship Id="rId10" Type="http://schemas.openxmlformats.org/officeDocument/2006/relationships/image" Target="../media/image118.png"/><Relationship Id="rId4" Type="http://schemas.openxmlformats.org/officeDocument/2006/relationships/diagramLayout" Target="../diagrams/layout2.xml"/><Relationship Id="rId9" Type="http://schemas.openxmlformats.org/officeDocument/2006/relationships/image" Target="../media/image117.png"/><Relationship Id="rId14"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diagramData" Target="../diagrams/data4.xml"/><Relationship Id="rId7" Type="http://schemas.microsoft.com/office/2007/relationships/diagramDrawing" Target="../diagrams/drawing3.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14.png"/><Relationship Id="rId4" Type="http://schemas.openxmlformats.org/officeDocument/2006/relationships/diagramLayout" Target="../diagrams/layout3.xml"/><Relationship Id="rId9"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0.gif"/><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 Target="slide30.xml"/><Relationship Id="rId7" Type="http://schemas.openxmlformats.org/officeDocument/2006/relationships/diagramColors" Target="../diagrams/colors4.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QuickStyle" Target="../diagrams/quickStyle4.xml"/><Relationship Id="rId11" Type="http://schemas.openxmlformats.org/officeDocument/2006/relationships/image" Target="../media/image114.png"/><Relationship Id="rId5" Type="http://schemas.openxmlformats.org/officeDocument/2006/relationships/diagramLayout" Target="../diagrams/layout4.xml"/><Relationship Id="rId10" Type="http://schemas.openxmlformats.org/officeDocument/2006/relationships/image" Target="../media/image115.png"/><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0.gif"/><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diagramData" Target="../diagrams/data7.xml"/><Relationship Id="rId7" Type="http://schemas.microsoft.com/office/2007/relationships/diagramDrawing" Target="../diagrams/drawing5.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14.png"/><Relationship Id="rId4" Type="http://schemas.openxmlformats.org/officeDocument/2006/relationships/diagramLayout" Target="../diagrams/layout5.xml"/><Relationship Id="rId9"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6.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6.xml"/><Relationship Id="rId11" Type="http://schemas.openxmlformats.org/officeDocument/2006/relationships/image" Target="../media/image114.png"/><Relationship Id="rId5" Type="http://schemas.openxmlformats.org/officeDocument/2006/relationships/diagramQuickStyle" Target="../diagrams/quickStyle6.xml"/><Relationship Id="rId10" Type="http://schemas.openxmlformats.org/officeDocument/2006/relationships/image" Target="../media/image115.png"/><Relationship Id="rId4" Type="http://schemas.openxmlformats.org/officeDocument/2006/relationships/diagramLayout" Target="../diagrams/layout6.xml"/><Relationship Id="rId9" Type="http://schemas.openxmlformats.org/officeDocument/2006/relationships/slide" Target="slide30.xml"/></Relationships>
</file>

<file path=ppt/slides/_rels/slide39.xml.rels><?xml version="1.0" encoding="UTF-8" standalone="yes"?>
<Relationships xmlns="http://schemas.openxmlformats.org/package/2006/relationships"><Relationship Id="rId3" Type="http://schemas.openxmlformats.org/officeDocument/2006/relationships/hyperlink" Target="http://www.test.e1t.in/" TargetMode="External"/><Relationship Id="rId7" Type="http://schemas.openxmlformats.org/officeDocument/2006/relationships/image" Target="../media/image131.png"/><Relationship Id="rId2" Type="http://schemas.openxmlformats.org/officeDocument/2006/relationships/image" Target="../media/image127.jpeg"/><Relationship Id="rId1" Type="http://schemas.openxmlformats.org/officeDocument/2006/relationships/slideLayout" Target="../slideLayouts/slideLayout34.xml"/><Relationship Id="rId6" Type="http://schemas.openxmlformats.org/officeDocument/2006/relationships/image" Target="../media/image130.png"/><Relationship Id="rId5" Type="http://schemas.openxmlformats.org/officeDocument/2006/relationships/image" Target="../media/image129.GIF"/><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svg"/><Relationship Id="rId3" Type="http://schemas.openxmlformats.org/officeDocument/2006/relationships/image" Target="../media/image135.svg"/><Relationship Id="rId7" Type="http://schemas.openxmlformats.org/officeDocument/2006/relationships/image" Target="../media/image5.svg"/><Relationship Id="rId12" Type="http://schemas.openxmlformats.org/officeDocument/2006/relationships/image" Target="../media/image43.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137.svg"/><Relationship Id="rId10" Type="http://schemas.openxmlformats.org/officeDocument/2006/relationships/image" Target="../media/image10.png"/><Relationship Id="rId4" Type="http://schemas.openxmlformats.org/officeDocument/2006/relationships/image" Target="../media/image136.png"/><Relationship Id="rId9" Type="http://schemas.openxmlformats.org/officeDocument/2006/relationships/image" Target="../media/image9.sv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sv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3.sv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28 SP Ly k27"/>
          <p:cNvSpPr/>
          <p:nvPr/>
        </p:nvSpPr>
        <p:spPr>
          <a:xfrm flipH="1">
            <a:off x="-2649686" y="-149539"/>
            <a:ext cx="11546413" cy="1595504"/>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n28 SP Ly k27"/>
          <p:cNvSpPr/>
          <p:nvPr/>
        </p:nvSpPr>
        <p:spPr>
          <a:xfrm rot="-860641">
            <a:off x="473804" y="1099081"/>
            <a:ext cx="1737858" cy="1583030"/>
          </a:xfrm>
          <a:custGeom>
            <a:avLst/>
            <a:gdLst/>
            <a:ahLst/>
            <a:cxnLst/>
            <a:rect l="l" t="t" r="r" b="b"/>
            <a:pathLst>
              <a:path w="1737858" h="1583030">
                <a:moveTo>
                  <a:pt x="0" y="0"/>
                </a:moveTo>
                <a:lnTo>
                  <a:pt x="1737858" y="0"/>
                </a:lnTo>
                <a:lnTo>
                  <a:pt x="1737858" y="1583031"/>
                </a:lnTo>
                <a:lnTo>
                  <a:pt x="0" y="1583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28 SP Ly k27"/>
          <p:cNvSpPr/>
          <p:nvPr/>
        </p:nvSpPr>
        <p:spPr>
          <a:xfrm>
            <a:off x="1028700" y="4508551"/>
            <a:ext cx="3713137" cy="4248440"/>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descr="n28 SP Ly k27"/>
          <p:cNvSpPr txBox="1"/>
          <p:nvPr/>
        </p:nvSpPr>
        <p:spPr>
          <a:xfrm>
            <a:off x="3629713" y="2991215"/>
            <a:ext cx="3713137" cy="1805751"/>
          </a:xfrm>
          <a:prstGeom prst="rect">
            <a:avLst/>
          </a:prstGeom>
        </p:spPr>
        <p:txBody>
          <a:bodyPr wrap="square" lIns="0" tIns="0" rIns="0" bIns="0" rtlCol="0" anchor="t">
            <a:spAutoFit/>
          </a:bodyPr>
          <a:lstStyle/>
          <a:p>
            <a:pPr algn="just">
              <a:lnSpc>
                <a:spcPts val="15460"/>
              </a:lnSpc>
            </a:pPr>
            <a:r>
              <a:rPr lang="en-US" sz="10800" spc="343" dirty="0">
                <a:solidFill>
                  <a:srgbClr val="000000"/>
                </a:solidFill>
                <a:latin typeface="Cambria" panose="02040503050406030204" pitchFamily="18" charset="0"/>
                <a:ea typeface="Cambria" panose="02040503050406030204" pitchFamily="18" charset="0"/>
              </a:rPr>
              <a:t>BÀI 1</a:t>
            </a:r>
          </a:p>
        </p:txBody>
      </p:sp>
      <p:sp>
        <p:nvSpPr>
          <p:cNvPr id="7" name="TextBox 7" descr="n28 SP Ly k27"/>
          <p:cNvSpPr txBox="1"/>
          <p:nvPr/>
        </p:nvSpPr>
        <p:spPr>
          <a:xfrm>
            <a:off x="4169881" y="4917316"/>
            <a:ext cx="14020800" cy="4095095"/>
          </a:xfrm>
          <a:prstGeom prst="rect">
            <a:avLst/>
          </a:prstGeom>
        </p:spPr>
        <p:txBody>
          <a:bodyPr wrap="square" lIns="0" tIns="0" rIns="0" bIns="0" rtlCol="0" anchor="t">
            <a:spAutoFit/>
          </a:bodyPr>
          <a:lstStyle/>
          <a:p>
            <a:pPr algn="ctr">
              <a:lnSpc>
                <a:spcPts val="17012"/>
              </a:lnSpc>
            </a:pPr>
            <a:r>
              <a:rPr lang="en-US" sz="9600" b="1" spc="189" dirty="0">
                <a:solidFill>
                  <a:srgbClr val="FFC000"/>
                </a:solidFill>
                <a:latin typeface="Cambria" panose="02040503050406030204" pitchFamily="18" charset="0"/>
                <a:ea typeface="Cambria" panose="02040503050406030204" pitchFamily="18" charset="0"/>
              </a:rPr>
              <a:t>ĐẶC TRƯNG CỦA DÒNG ĐIỆN XOAY CHIỀU</a:t>
            </a:r>
          </a:p>
        </p:txBody>
      </p:sp>
      <p:sp>
        <p:nvSpPr>
          <p:cNvPr id="8" name="Freeform 8" descr="n28 SP Ly k27"/>
          <p:cNvSpPr/>
          <p:nvPr/>
        </p:nvSpPr>
        <p:spPr>
          <a:xfrm rot="-9379677" flipV="1">
            <a:off x="9840552" y="1534152"/>
            <a:ext cx="3617028" cy="3833073"/>
          </a:xfrm>
          <a:custGeom>
            <a:avLst/>
            <a:gdLst/>
            <a:ahLst/>
            <a:cxnLst/>
            <a:rect l="l" t="t" r="r" b="b"/>
            <a:pathLst>
              <a:path w="3617028" h="3833073">
                <a:moveTo>
                  <a:pt x="0" y="3833073"/>
                </a:moveTo>
                <a:lnTo>
                  <a:pt x="3617027" y="3833073"/>
                </a:lnTo>
                <a:lnTo>
                  <a:pt x="3617027" y="0"/>
                </a:lnTo>
                <a:lnTo>
                  <a:pt x="0" y="0"/>
                </a:lnTo>
                <a:lnTo>
                  <a:pt x="0" y="383307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descr="n28 SP Ly k27"/>
          <p:cNvSpPr/>
          <p:nvPr/>
        </p:nvSpPr>
        <p:spPr>
          <a:xfrm rot="-1399026">
            <a:off x="15284165" y="2839405"/>
            <a:ext cx="1719464" cy="2465181"/>
          </a:xfrm>
          <a:custGeom>
            <a:avLst/>
            <a:gdLst/>
            <a:ahLst/>
            <a:cxnLst/>
            <a:rect l="l" t="t" r="r" b="b"/>
            <a:pathLst>
              <a:path w="1719464" h="2465181">
                <a:moveTo>
                  <a:pt x="0" y="0"/>
                </a:moveTo>
                <a:lnTo>
                  <a:pt x="1719464" y="0"/>
                </a:lnTo>
                <a:lnTo>
                  <a:pt x="1719464" y="2465180"/>
                </a:lnTo>
                <a:lnTo>
                  <a:pt x="0" y="2465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descr="n28 SP Ly k27"/>
          <p:cNvSpPr txBox="1"/>
          <p:nvPr/>
        </p:nvSpPr>
        <p:spPr>
          <a:xfrm>
            <a:off x="11891383" y="1019175"/>
            <a:ext cx="5225042" cy="480966"/>
          </a:xfrm>
          <a:prstGeom prst="rect">
            <a:avLst/>
          </a:prstGeom>
        </p:spPr>
        <p:txBody>
          <a:bodyPr lIns="0" tIns="0" rIns="0" bIns="0" rtlCol="0" anchor="t">
            <a:spAutoFit/>
          </a:bodyPr>
          <a:lstStyle/>
          <a:p>
            <a:pPr algn="r">
              <a:lnSpc>
                <a:spcPts val="3960"/>
              </a:lnSpc>
              <a:spcBef>
                <a:spcPct val="0"/>
              </a:spcBef>
            </a:pPr>
            <a:r>
              <a:rPr lang="en-US" sz="3300" dirty="0" err="1">
                <a:solidFill>
                  <a:srgbClr val="FF0000"/>
                </a:solidFill>
                <a:latin typeface="Cambria" panose="02040503050406030204" pitchFamily="18" charset="0"/>
                <a:ea typeface="Cambria" panose="02040503050406030204" pitchFamily="18" charset="0"/>
              </a:rPr>
              <a:t>Kết</a:t>
            </a:r>
            <a:r>
              <a:rPr lang="en-US" sz="3300" dirty="0">
                <a:solidFill>
                  <a:srgbClr val="FF0000"/>
                </a:solidFill>
                <a:latin typeface="Cambria" panose="02040503050406030204" pitchFamily="18" charset="0"/>
                <a:ea typeface="Cambria" panose="02040503050406030204" pitchFamily="18" charset="0"/>
              </a:rPr>
              <a:t> </a:t>
            </a:r>
            <a:r>
              <a:rPr lang="en-US" sz="3300" dirty="0" err="1">
                <a:solidFill>
                  <a:srgbClr val="FF0000"/>
                </a:solidFill>
                <a:latin typeface="Cambria" panose="02040503050406030204" pitchFamily="18" charset="0"/>
                <a:ea typeface="Cambria" panose="02040503050406030204" pitchFamily="18" charset="0"/>
              </a:rPr>
              <a:t>nối</a:t>
            </a:r>
            <a:r>
              <a:rPr lang="en-US" sz="3300" dirty="0">
                <a:solidFill>
                  <a:srgbClr val="FF0000"/>
                </a:solidFill>
                <a:latin typeface="Cambria" panose="02040503050406030204" pitchFamily="18" charset="0"/>
                <a:ea typeface="Cambria" panose="02040503050406030204" pitchFamily="18" charset="0"/>
              </a:rPr>
              <a:t> tri </a:t>
            </a:r>
            <a:r>
              <a:rPr lang="en-US" sz="3300" dirty="0" err="1">
                <a:solidFill>
                  <a:srgbClr val="FF0000"/>
                </a:solidFill>
                <a:latin typeface="Cambria" panose="02040503050406030204" pitchFamily="18" charset="0"/>
                <a:ea typeface="Cambria" panose="02040503050406030204" pitchFamily="18" charset="0"/>
              </a:rPr>
              <a:t>thức</a:t>
            </a:r>
            <a:endParaRPr lang="en-US" sz="3300" dirty="0">
              <a:solidFill>
                <a:srgbClr val="FF0000"/>
              </a:solidFill>
              <a:latin typeface="Cambria" panose="02040503050406030204" pitchFamily="18" charset="0"/>
              <a:ea typeface="Cambria" panose="02040503050406030204" pitchFamily="18" charset="0"/>
            </a:endParaRPr>
          </a:p>
        </p:txBody>
      </p:sp>
      <p:sp>
        <p:nvSpPr>
          <p:cNvPr id="11" name="TextBox 10" descr="n28 SP Ly k27">
            <a:extLst>
              <a:ext uri="{FF2B5EF4-FFF2-40B4-BE49-F238E27FC236}">
                <a16:creationId xmlns:a16="http://schemas.microsoft.com/office/drawing/2014/main" id="{971B3330-F9FF-47C5-F57E-13D8F913160B}"/>
              </a:ext>
            </a:extLst>
          </p:cNvPr>
          <p:cNvSpPr txBox="1"/>
          <p:nvPr/>
        </p:nvSpPr>
        <p:spPr>
          <a:xfrm>
            <a:off x="1380833" y="9422532"/>
            <a:ext cx="6291240" cy="480966"/>
          </a:xfrm>
          <a:prstGeom prst="rect">
            <a:avLst/>
          </a:prstGeom>
        </p:spPr>
        <p:txBody>
          <a:bodyPr wrap="square" lIns="0" tIns="0" rIns="0" bIns="0" rtlCol="0" anchor="t">
            <a:spAutoFit/>
          </a:bodyPr>
          <a:lstStyle/>
          <a:p>
            <a:pPr algn="r">
              <a:lnSpc>
                <a:spcPts val="3960"/>
              </a:lnSpc>
              <a:spcBef>
                <a:spcPct val="0"/>
              </a:spcBef>
            </a:pPr>
            <a:r>
              <a:rPr lang="en-US" sz="3300" b="1">
                <a:solidFill>
                  <a:srgbClr val="FF0000"/>
                </a:solidFill>
                <a:latin typeface="Cambria" panose="02040503050406030204" pitchFamily="18" charset="0"/>
                <a:ea typeface="Cambria" panose="02040503050406030204" pitchFamily="18" charset="0"/>
              </a:rPr>
              <a:t>Cô Nhung Cute – 0972.46.48.52</a:t>
            </a:r>
            <a:endParaRPr lang="en-US" sz="3300" b="1" dirty="0">
              <a:solidFill>
                <a:srgbClr val="FF0000"/>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8 SP Ly k27">
            <a:extLst>
              <a:ext uri="{FF2B5EF4-FFF2-40B4-BE49-F238E27FC236}">
                <a16:creationId xmlns:a16="http://schemas.microsoft.com/office/drawing/2014/main" id="{14F9527B-FB7B-4ECE-AF04-31BE32ED84C1}"/>
              </a:ext>
            </a:extLst>
          </p:cNvPr>
          <p:cNvGrpSpPr/>
          <p:nvPr/>
        </p:nvGrpSpPr>
        <p:grpSpPr>
          <a:xfrm>
            <a:off x="1183811" y="1210731"/>
            <a:ext cx="15917439" cy="8455535"/>
            <a:chOff x="0" y="0"/>
            <a:chExt cx="21223252" cy="11274047"/>
          </a:xfrm>
        </p:grpSpPr>
        <p:grpSp>
          <p:nvGrpSpPr>
            <p:cNvPr id="21" name="Group 4">
              <a:extLst>
                <a:ext uri="{FF2B5EF4-FFF2-40B4-BE49-F238E27FC236}">
                  <a16:creationId xmlns:a16="http://schemas.microsoft.com/office/drawing/2014/main"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7">
              <a:extLst>
                <a:ext uri="{FF2B5EF4-FFF2-40B4-BE49-F238E27FC236}">
                  <a16:creationId xmlns:a16="http://schemas.microsoft.com/office/drawing/2014/main"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 name="Freeform 10">
              <a:extLst>
                <a:ext uri="{FF2B5EF4-FFF2-40B4-BE49-F238E27FC236}">
                  <a16:creationId xmlns:a16="http://schemas.microsoft.com/office/drawing/2014/main"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5" name="Group 14">
              <a:extLst>
                <a:ext uri="{FF2B5EF4-FFF2-40B4-BE49-F238E27FC236}">
                  <a16:creationId xmlns:a16="http://schemas.microsoft.com/office/drawing/2014/main"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17">
              <a:extLst>
                <a:ext uri="{FF2B5EF4-FFF2-40B4-BE49-F238E27FC236}">
                  <a16:creationId xmlns:a16="http://schemas.microsoft.com/office/drawing/2014/main"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0">
              <a:extLst>
                <a:ext uri="{FF2B5EF4-FFF2-40B4-BE49-F238E27FC236}">
                  <a16:creationId xmlns:a16="http://schemas.microsoft.com/office/drawing/2014/main"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8" name="Group 23">
              <a:extLst>
                <a:ext uri="{FF2B5EF4-FFF2-40B4-BE49-F238E27FC236}">
                  <a16:creationId xmlns:a16="http://schemas.microsoft.com/office/drawing/2014/main"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6">
              <a:extLst>
                <a:ext uri="{FF2B5EF4-FFF2-40B4-BE49-F238E27FC236}">
                  <a16:creationId xmlns:a16="http://schemas.microsoft.com/office/drawing/2014/main"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2">
              <a:extLst>
                <a:ext uri="{FF2B5EF4-FFF2-40B4-BE49-F238E27FC236}">
                  <a16:creationId xmlns:a16="http://schemas.microsoft.com/office/drawing/2014/main"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2" name="Group 35">
              <a:extLst>
                <a:ext uri="{FF2B5EF4-FFF2-40B4-BE49-F238E27FC236}">
                  <a16:creationId xmlns:a16="http://schemas.microsoft.com/office/drawing/2014/main"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8">
              <a:extLst>
                <a:ext uri="{FF2B5EF4-FFF2-40B4-BE49-F238E27FC236}">
                  <a16:creationId xmlns:a16="http://schemas.microsoft.com/office/drawing/2014/main"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4" name="Group 41">
              <a:extLst>
                <a:ext uri="{FF2B5EF4-FFF2-40B4-BE49-F238E27FC236}">
                  <a16:creationId xmlns:a16="http://schemas.microsoft.com/office/drawing/2014/main"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5" name="Group 44">
              <a:extLst>
                <a:ext uri="{FF2B5EF4-FFF2-40B4-BE49-F238E27FC236}">
                  <a16:creationId xmlns:a16="http://schemas.microsoft.com/office/drawing/2014/main"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64" name="Freeform 47" descr="n28 SP Ly k27">
            <a:extLst>
              <a:ext uri="{FF2B5EF4-FFF2-40B4-BE49-F238E27FC236}">
                <a16:creationId xmlns:a16="http://schemas.microsoft.com/office/drawing/2014/main" id="{7AC0AF04-7472-49F5-AF11-F466AFA655B2}"/>
              </a:ext>
            </a:extLst>
          </p:cNvPr>
          <p:cNvSpPr/>
          <p:nvPr/>
        </p:nvSpPr>
        <p:spPr>
          <a:xfrm>
            <a:off x="3555560" y="2009436"/>
            <a:ext cx="12229250" cy="1957043"/>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r:embed="rId4"/>
                </a:ext>
              </a:extLst>
            </a:blip>
            <a:stretch>
              <a:fillRect t="-19550" b="-35680"/>
            </a:stretch>
          </a:blipFill>
        </p:spPr>
        <p:txBody>
          <a:bodyPr/>
          <a:lstStyle/>
          <a:p>
            <a:endParaRPr lang="en-US"/>
          </a:p>
        </p:txBody>
      </p:sp>
      <p:sp>
        <p:nvSpPr>
          <p:cNvPr id="65" name="TextBox 48" descr="n28 SP Ly k27">
            <a:extLst>
              <a:ext uri="{FF2B5EF4-FFF2-40B4-BE49-F238E27FC236}">
                <a16:creationId xmlns:a16="http://schemas.microsoft.com/office/drawing/2014/main" id="{310C666E-9EA5-4798-9F83-2524B4FBF1F1}"/>
              </a:ext>
            </a:extLst>
          </p:cNvPr>
          <p:cNvSpPr txBox="1"/>
          <p:nvPr/>
        </p:nvSpPr>
        <p:spPr>
          <a:xfrm>
            <a:off x="3345267" y="1934042"/>
            <a:ext cx="13128827"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II.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Thí</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nghiệm</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đo</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tần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áp</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của</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dòng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xoay</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chiều</a:t>
            </a:r>
            <a:endPar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endParaRPr>
          </a:p>
        </p:txBody>
      </p:sp>
      <p:sp>
        <p:nvSpPr>
          <p:cNvPr id="66" name="Freeform 49" descr="n28 SP Ly k27">
            <a:extLst>
              <a:ext uri="{FF2B5EF4-FFF2-40B4-BE49-F238E27FC236}">
                <a16:creationId xmlns:a16="http://schemas.microsoft.com/office/drawing/2014/main"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7" name="Freeform 50" descr="n28 SP Ly k27">
            <a:extLst>
              <a:ext uri="{FF2B5EF4-FFF2-40B4-BE49-F238E27FC236}">
                <a16:creationId xmlns:a16="http://schemas.microsoft.com/office/drawing/2014/main"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r:embed="rId8"/>
                </a:ext>
              </a:extLst>
            </a:blip>
            <a:stretch>
              <a:fillRect l="-62820" t="-57308"/>
            </a:stretch>
          </a:blipFill>
        </p:spPr>
        <p:txBody>
          <a:bodyPr/>
          <a:lstStyle/>
          <a:p>
            <a:endParaRPr lang="en-US"/>
          </a:p>
        </p:txBody>
      </p:sp>
      <p:pic>
        <p:nvPicPr>
          <p:cNvPr id="69" name="Picture 2" descr="n28 SP Ly k27">
            <a:extLst>
              <a:ext uri="{FF2B5EF4-FFF2-40B4-BE49-F238E27FC236}">
                <a16:creationId xmlns:a16="http://schemas.microsoft.com/office/drawing/2014/main" id="{6A448F77-80B4-44EE-A534-7691364B9B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7785" y="4184270"/>
            <a:ext cx="7924800" cy="503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5008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18" name="Freeform 18" descr="n28 SP Ly k27"/>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descr="n28 SP Ly k27"/>
          <p:cNvSpPr/>
          <p:nvPr/>
        </p:nvSpPr>
        <p:spPr>
          <a:xfrm rot="5027046">
            <a:off x="16633964" y="1047439"/>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 Box 9" descr="n28 SP Ly k27">
            <a:extLst>
              <a:ext uri="{FF2B5EF4-FFF2-40B4-BE49-F238E27FC236}">
                <a16:creationId xmlns:a16="http://schemas.microsoft.com/office/drawing/2014/main" id="{DCE42299-7462-4D75-9C93-59304327AE16}"/>
              </a:ext>
            </a:extLst>
          </p:cNvPr>
          <p:cNvSpPr txBox="1">
            <a:spLocks noChangeArrowheads="1"/>
          </p:cNvSpPr>
          <p:nvPr/>
        </p:nvSpPr>
        <p:spPr bwMode="auto">
          <a:xfrm>
            <a:off x="785812" y="2554813"/>
            <a:ext cx="13165921" cy="98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just" defTabSz="914400" rtl="0" eaLnBrk="1" fontAlgn="auto" latinLnBrk="0" hangingPunct="1">
              <a:lnSpc>
                <a:spcPct val="150000"/>
              </a:lnSpc>
              <a:spcBef>
                <a:spcPct val="50000"/>
              </a:spcBef>
              <a:spcAft>
                <a:spcPts val="0"/>
              </a:spcAft>
              <a:buClrTx/>
              <a:buSzTx/>
              <a:tabLst/>
              <a:defRPr/>
            </a:pP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descr="n28 SP Ly k27">
            <a:extLst>
              <a:ext uri="{FF2B5EF4-FFF2-40B4-BE49-F238E27FC236}">
                <a16:creationId xmlns:a16="http://schemas.microsoft.com/office/drawing/2014/main" id="{751D3B0C-375E-4DFD-A52F-6FBC347EBCD0}"/>
              </a:ext>
            </a:extLst>
          </p:cNvPr>
          <p:cNvSpPr txBox="1"/>
          <p:nvPr/>
        </p:nvSpPr>
        <p:spPr>
          <a:xfrm>
            <a:off x="785812" y="3652549"/>
            <a:ext cx="59954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043F6D">
                    <a:lumMod val="50000"/>
                  </a:srgbClr>
                </a:solidFill>
                <a:latin typeface="Cambria" panose="02040503050406030204" pitchFamily="18" charset="0"/>
                <a:ea typeface="Cambria" panose="02040503050406030204" pitchFamily="18" charset="0"/>
              </a:rPr>
              <a:t>1. </a:t>
            </a:r>
            <a:r>
              <a:rPr lang="en-US" sz="4400" dirty="0" err="1">
                <a:solidFill>
                  <a:srgbClr val="043F6D">
                    <a:lumMod val="50000"/>
                  </a:srgbClr>
                </a:solidFill>
                <a:latin typeface="Cambria" panose="02040503050406030204" pitchFamily="18" charset="0"/>
                <a:ea typeface="Cambria" panose="02040503050406030204" pitchFamily="18" charset="0"/>
              </a:rPr>
              <a:t>Điện</a:t>
            </a:r>
            <a:r>
              <a:rPr lang="en-US" sz="4400" dirty="0">
                <a:solidFill>
                  <a:srgbClr val="043F6D">
                    <a:lumMod val="50000"/>
                  </a:srgbClr>
                </a:solidFill>
                <a:latin typeface="Cambria" panose="02040503050406030204" pitchFamily="18" charset="0"/>
                <a:ea typeface="Cambria" panose="02040503050406030204" pitchFamily="18" charset="0"/>
              </a:rPr>
              <a:t> </a:t>
            </a:r>
            <a:r>
              <a:rPr lang="en-US" sz="4400" dirty="0" err="1">
                <a:solidFill>
                  <a:srgbClr val="043F6D">
                    <a:lumMod val="50000"/>
                  </a:srgbClr>
                </a:solidFill>
                <a:latin typeface="Cambria" panose="02040503050406030204" pitchFamily="18" charset="0"/>
                <a:ea typeface="Cambria" panose="02040503050406030204" pitchFamily="18" charset="0"/>
              </a:rPr>
              <a:t>trở</a:t>
            </a:r>
            <a:r>
              <a:rPr lang="en-US" sz="4400" dirty="0">
                <a:solidFill>
                  <a:srgbClr val="043F6D">
                    <a:lumMod val="50000"/>
                  </a:srgbClr>
                </a:solidFill>
                <a:latin typeface="Cambria" panose="02040503050406030204" pitchFamily="18" charset="0"/>
                <a:ea typeface="Cambria" panose="02040503050406030204" pitchFamily="18" charset="0"/>
              </a:rPr>
              <a:t> R = 10</a:t>
            </a:r>
            <a:r>
              <a:rPr lang="el-GR" sz="4400" dirty="0">
                <a:solidFill>
                  <a:srgbClr val="043F6D">
                    <a:lumMod val="50000"/>
                  </a:srgbClr>
                </a:solidFill>
                <a:latin typeface="Cambria" panose="02040503050406030204" pitchFamily="18" charset="0"/>
                <a:ea typeface="Cambria" panose="02040503050406030204" pitchFamily="18" charset="0"/>
              </a:rPr>
              <a:t>Ω</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TextBox 14" descr="n28 SP Ly k27">
            <a:extLst>
              <a:ext uri="{FF2B5EF4-FFF2-40B4-BE49-F238E27FC236}">
                <a16:creationId xmlns:a16="http://schemas.microsoft.com/office/drawing/2014/main" id="{AA055728-D98C-4E42-8E2E-6C542F0BBBD4}"/>
              </a:ext>
            </a:extLst>
          </p:cNvPr>
          <p:cNvSpPr txBox="1"/>
          <p:nvPr/>
        </p:nvSpPr>
        <p:spPr>
          <a:xfrm>
            <a:off x="785812" y="4767865"/>
            <a:ext cx="69423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2.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hồ</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đo</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đa</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năng</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16" name="TextBox 15" descr="n28 SP Ly k27">
            <a:extLst>
              <a:ext uri="{FF2B5EF4-FFF2-40B4-BE49-F238E27FC236}">
                <a16:creationId xmlns:a16="http://schemas.microsoft.com/office/drawing/2014/main" id="{3FF3678D-8625-4B40-9B4E-B7C6E338A10A}"/>
              </a:ext>
            </a:extLst>
          </p:cNvPr>
          <p:cNvSpPr txBox="1"/>
          <p:nvPr/>
        </p:nvSpPr>
        <p:spPr>
          <a:xfrm>
            <a:off x="785812" y="5808379"/>
            <a:ext cx="6582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3.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Bảng</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lắp</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mạch</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pic>
        <p:nvPicPr>
          <p:cNvPr id="17" name="Picture 16" descr="n28 SP Ly k27">
            <a:extLst>
              <a:ext uri="{FF2B5EF4-FFF2-40B4-BE49-F238E27FC236}">
                <a16:creationId xmlns:a16="http://schemas.microsoft.com/office/drawing/2014/main" id="{B4AFCEBE-0753-49C9-8077-E309A8BD39C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850287" y="2705100"/>
            <a:ext cx="9326661" cy="6340787"/>
          </a:xfrm>
          <a:prstGeom prst="rect">
            <a:avLst/>
          </a:prstGeom>
        </p:spPr>
      </p:pic>
      <p:sp>
        <p:nvSpPr>
          <p:cNvPr id="21" name="TextBox 20" descr="n28 SP Ly k27">
            <a:extLst>
              <a:ext uri="{FF2B5EF4-FFF2-40B4-BE49-F238E27FC236}">
                <a16:creationId xmlns:a16="http://schemas.microsoft.com/office/drawing/2014/main" id="{8F7ECC62-F28C-4CB7-8478-43EE76A941ED}"/>
              </a:ext>
            </a:extLst>
          </p:cNvPr>
          <p:cNvSpPr txBox="1"/>
          <p:nvPr/>
        </p:nvSpPr>
        <p:spPr>
          <a:xfrm>
            <a:off x="805865" y="6762207"/>
            <a:ext cx="6582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4.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Dây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nối</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descr="n28 SP Ly k27">
            <a:extLst>
              <a:ext uri="{FF2B5EF4-FFF2-40B4-BE49-F238E27FC236}">
                <a16:creationId xmlns:a16="http://schemas.microsoft.com/office/drawing/2014/main" id="{A6D4803A-92C0-4382-952E-C7ABB3954863}"/>
              </a:ext>
            </a:extLst>
          </p:cNvPr>
          <p:cNvSpPr txBox="1"/>
          <p:nvPr/>
        </p:nvSpPr>
        <p:spPr>
          <a:xfrm>
            <a:off x="795839" y="7716035"/>
            <a:ext cx="65829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5.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Máy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tần</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máy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tần</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số</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51" descr="n28 SP Ly k27">
            <a:extLst>
              <a:ext uri="{FF2B5EF4-FFF2-40B4-BE49-F238E27FC236}">
                <a16:creationId xmlns:a16="http://schemas.microsoft.com/office/drawing/2014/main" id="{87331774-91AD-4F8F-8D0D-AA60C434EF79}"/>
              </a:ext>
            </a:extLst>
          </p:cNvPr>
          <p:cNvSpPr txBox="1"/>
          <p:nvPr/>
        </p:nvSpPr>
        <p:spPr>
          <a:xfrm>
            <a:off x="762000" y="255602"/>
            <a:ext cx="15829547" cy="1609480"/>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Mục</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đích</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đoạn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chứa</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a:t>
            </a:r>
          </a:p>
        </p:txBody>
      </p:sp>
      <p:sp>
        <p:nvSpPr>
          <p:cNvPr id="27" name="Freeform 2" descr="n28 SP Ly k27">
            <a:extLst>
              <a:ext uri="{FF2B5EF4-FFF2-40B4-BE49-F238E27FC236}">
                <a16:creationId xmlns:a16="http://schemas.microsoft.com/office/drawing/2014/main" id="{F7D173F7-092C-4135-A437-876BD0DF0C7A}"/>
              </a:ext>
            </a:extLst>
          </p:cNvPr>
          <p:cNvSpPr/>
          <p:nvPr/>
        </p:nvSpPr>
        <p:spPr>
          <a:xfrm flipH="1">
            <a:off x="-5562158" y="-595369"/>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3" descr="n28 SP Ly k27">
            <a:extLst>
              <a:ext uri="{FF2B5EF4-FFF2-40B4-BE49-F238E27FC236}">
                <a16:creationId xmlns:a16="http://schemas.microsoft.com/office/drawing/2014/main" id="{823C967B-7ADB-4F31-B940-028D1BF27A2F}"/>
              </a:ext>
            </a:extLst>
          </p:cNvPr>
          <p:cNvSpPr/>
          <p:nvPr/>
        </p:nvSpPr>
        <p:spPr>
          <a:xfrm rot="-10800000" flipH="1">
            <a:off x="8839200" y="8820454"/>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670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760109" y="1232203"/>
            <a:ext cx="10498909" cy="8766600"/>
            <a:chOff x="0" y="0"/>
            <a:chExt cx="14302208" cy="10431615"/>
          </a:xfrm>
        </p:grpSpPr>
        <p:sp>
          <p:nvSpPr>
            <p:cNvPr id="3" name="Freeform 3"/>
            <p:cNvSpPr/>
            <p:nvPr/>
          </p:nvSpPr>
          <p:spPr>
            <a:xfrm>
              <a:off x="31750" y="31750"/>
              <a:ext cx="14238708" cy="10368115"/>
            </a:xfrm>
            <a:custGeom>
              <a:avLst/>
              <a:gdLst/>
              <a:ahLst/>
              <a:cxnLst/>
              <a:rect l="l" t="t" r="r" b="b"/>
              <a:pathLst>
                <a:path w="14238708" h="10368115">
                  <a:moveTo>
                    <a:pt x="14145997" y="10368115"/>
                  </a:moveTo>
                  <a:lnTo>
                    <a:pt x="92710" y="10368115"/>
                  </a:lnTo>
                  <a:cubicBezTo>
                    <a:pt x="41910" y="10368115"/>
                    <a:pt x="0" y="10326205"/>
                    <a:pt x="0" y="10275405"/>
                  </a:cubicBezTo>
                  <a:lnTo>
                    <a:pt x="0" y="92710"/>
                  </a:lnTo>
                  <a:cubicBezTo>
                    <a:pt x="0" y="41910"/>
                    <a:pt x="41910" y="0"/>
                    <a:pt x="92710" y="0"/>
                  </a:cubicBezTo>
                  <a:lnTo>
                    <a:pt x="14144727" y="0"/>
                  </a:lnTo>
                  <a:cubicBezTo>
                    <a:pt x="14195527" y="0"/>
                    <a:pt x="14237438" y="41910"/>
                    <a:pt x="14237438" y="92710"/>
                  </a:cubicBezTo>
                  <a:lnTo>
                    <a:pt x="14237438" y="10274136"/>
                  </a:lnTo>
                  <a:cubicBezTo>
                    <a:pt x="14238708" y="10326205"/>
                    <a:pt x="14196797" y="10368115"/>
                    <a:pt x="14145997" y="10368115"/>
                  </a:cubicBezTo>
                  <a:close/>
                </a:path>
              </a:pathLst>
            </a:custGeom>
            <a:solidFill>
              <a:srgbClr val="FFFEF7"/>
            </a:solidFill>
          </p:spPr>
          <p:txBody>
            <a:bodyPr/>
            <a:lstStyle/>
            <a:p>
              <a:endParaRPr lang="en-US"/>
            </a:p>
          </p:txBody>
        </p:sp>
        <p:sp>
          <p:nvSpPr>
            <p:cNvPr id="4" name="Freeform 4"/>
            <p:cNvSpPr/>
            <p:nvPr/>
          </p:nvSpPr>
          <p:spPr>
            <a:xfrm>
              <a:off x="0" y="0"/>
              <a:ext cx="14302208" cy="10431616"/>
            </a:xfrm>
            <a:custGeom>
              <a:avLst/>
              <a:gdLst/>
              <a:ahLst/>
              <a:cxnLst/>
              <a:rect l="l" t="t" r="r" b="b"/>
              <a:pathLst>
                <a:path w="14302208" h="10431616">
                  <a:moveTo>
                    <a:pt x="14177747" y="59690"/>
                  </a:moveTo>
                  <a:cubicBezTo>
                    <a:pt x="14213308" y="59690"/>
                    <a:pt x="14242518" y="88900"/>
                    <a:pt x="14242518" y="124460"/>
                  </a:cubicBezTo>
                  <a:lnTo>
                    <a:pt x="14242518" y="10307155"/>
                  </a:lnTo>
                  <a:cubicBezTo>
                    <a:pt x="14242518" y="10342716"/>
                    <a:pt x="14213308" y="10371926"/>
                    <a:pt x="14177747" y="10371926"/>
                  </a:cubicBezTo>
                  <a:lnTo>
                    <a:pt x="124460" y="10371926"/>
                  </a:lnTo>
                  <a:cubicBezTo>
                    <a:pt x="88900" y="10371926"/>
                    <a:pt x="59690" y="10342716"/>
                    <a:pt x="59690" y="10307155"/>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0307155"/>
                  </a:lnTo>
                  <a:cubicBezTo>
                    <a:pt x="0" y="10375736"/>
                    <a:pt x="55880" y="10431616"/>
                    <a:pt x="124460" y="10431616"/>
                  </a:cubicBezTo>
                  <a:lnTo>
                    <a:pt x="14177749" y="10431616"/>
                  </a:lnTo>
                  <a:cubicBezTo>
                    <a:pt x="14246327" y="10431616"/>
                    <a:pt x="14302208" y="10375736"/>
                    <a:pt x="14302208" y="10307155"/>
                  </a:cubicBezTo>
                  <a:lnTo>
                    <a:pt x="14302208" y="124460"/>
                  </a:lnTo>
                  <a:cubicBezTo>
                    <a:pt x="14302208" y="55880"/>
                    <a:pt x="14246327" y="0"/>
                    <a:pt x="14177749" y="0"/>
                  </a:cubicBezTo>
                  <a:close/>
                </a:path>
              </a:pathLst>
            </a:custGeom>
            <a:solidFill>
              <a:srgbClr val="191919"/>
            </a:solidFill>
          </p:spPr>
          <p:txBody>
            <a:bodyPr/>
            <a:lstStyle/>
            <a:p>
              <a:endParaRPr lang="en-US"/>
            </a:p>
          </p:txBody>
        </p:sp>
      </p:grpSp>
      <p:sp>
        <p:nvSpPr>
          <p:cNvPr id="5" name="Freeform 5" descr="n28 SP Ly k27"/>
          <p:cNvSpPr/>
          <p:nvPr/>
        </p:nvSpPr>
        <p:spPr>
          <a:xfrm>
            <a:off x="0" y="1829710"/>
            <a:ext cx="6786217" cy="7838714"/>
          </a:xfrm>
          <a:custGeom>
            <a:avLst/>
            <a:gdLst/>
            <a:ahLst/>
            <a:cxnLst/>
            <a:rect l="l" t="t" r="r" b="b"/>
            <a:pathLst>
              <a:path w="7628315" h="9557115">
                <a:moveTo>
                  <a:pt x="0" y="0"/>
                </a:moveTo>
                <a:lnTo>
                  <a:pt x="7628316" y="0"/>
                </a:lnTo>
                <a:lnTo>
                  <a:pt x="7628316" y="9557114"/>
                </a:lnTo>
                <a:lnTo>
                  <a:pt x="0" y="9557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TextBox 11" descr="n28 SP Ly k27"/>
          <p:cNvSpPr txBox="1"/>
          <p:nvPr/>
        </p:nvSpPr>
        <p:spPr>
          <a:xfrm rot="-466770">
            <a:off x="494872" y="2424658"/>
            <a:ext cx="5181141" cy="2031325"/>
          </a:xfrm>
          <a:prstGeom prst="rect">
            <a:avLst/>
          </a:prstGeom>
          <a:solidFill>
            <a:schemeClr val="bg2">
              <a:lumMod val="90000"/>
            </a:schemeClr>
          </a:solidFill>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ea typeface="Cambria" panose="02040503050406030204" pitchFamily="18" charset="0"/>
              </a:rPr>
              <a:t>Bảng</a:t>
            </a:r>
            <a:r>
              <a:rPr lang="en-US" sz="4400" b="1" dirty="0">
                <a:solidFill>
                  <a:srgbClr val="000000"/>
                </a:solidFill>
                <a:latin typeface="Cambria" panose="02040503050406030204" pitchFamily="18" charset="0"/>
                <a:ea typeface="Cambria" panose="02040503050406030204" pitchFamily="18" charset="0"/>
              </a:rPr>
              <a:t> 1.1: </a:t>
            </a:r>
            <a:r>
              <a:rPr lang="en-US" sz="4400" dirty="0" err="1">
                <a:solidFill>
                  <a:srgbClr val="000000"/>
                </a:solidFill>
                <a:latin typeface="Cambria" panose="02040503050406030204" pitchFamily="18" charset="0"/>
                <a:ea typeface="Cambria" panose="02040503050406030204" pitchFamily="18" charset="0"/>
              </a:rPr>
              <a:t>Bảng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minh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họa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giá</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trị</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tần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số</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DĐXC</a:t>
            </a:r>
          </a:p>
        </p:txBody>
      </p:sp>
      <p:sp>
        <p:nvSpPr>
          <p:cNvPr id="18" name="Freeform 18" descr="n28 SP Ly k27"/>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descr="n28 SP Ly k27"/>
          <p:cNvSpPr/>
          <p:nvPr/>
        </p:nvSpPr>
        <p:spPr>
          <a:xfrm rot="5027046">
            <a:off x="16282896" y="916013"/>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51" descr="n28 SP Ly k27">
            <a:extLst>
              <a:ext uri="{FF2B5EF4-FFF2-40B4-BE49-F238E27FC236}">
                <a16:creationId xmlns:a16="http://schemas.microsoft.com/office/drawing/2014/main" id="{2580430E-F172-4739-A137-BB4CE1A26CF8}"/>
              </a:ext>
            </a:extLst>
          </p:cNvPr>
          <p:cNvSpPr txBox="1"/>
          <p:nvPr/>
        </p:nvSpPr>
        <p:spPr>
          <a:xfrm>
            <a:off x="564023" y="278217"/>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descr="n28 SP Ly k27">
            <a:extLst>
              <a:ext uri="{FF2B5EF4-FFF2-40B4-BE49-F238E27FC236}">
                <a16:creationId xmlns:a16="http://schemas.microsoft.com/office/drawing/2014/main" id="{48E6C2F3-3957-4B62-81CB-D94FB8D238B8}"/>
              </a:ext>
            </a:extLst>
          </p:cNvPr>
          <p:cNvPicPr>
            <a:picLocks noChangeAspect="1"/>
          </p:cNvPicPr>
          <p:nvPr/>
        </p:nvPicPr>
        <p:blipFill>
          <a:blip r:embed="rId8"/>
          <a:stretch>
            <a:fillRect/>
          </a:stretch>
        </p:blipFill>
        <p:spPr>
          <a:xfrm rot="21153724">
            <a:off x="1049272" y="4459538"/>
            <a:ext cx="5055639" cy="4456858"/>
          </a:xfrm>
          <a:prstGeom prst="rect">
            <a:avLst/>
          </a:prstGeom>
        </p:spPr>
      </p:pic>
      <p:sp>
        <p:nvSpPr>
          <p:cNvPr id="23" name="TextBox 51" descr="n28 SP Ly k27">
            <a:extLst>
              <a:ext uri="{FF2B5EF4-FFF2-40B4-BE49-F238E27FC236}">
                <a16:creationId xmlns:a16="http://schemas.microsoft.com/office/drawing/2014/main" id="{C7DB262E-816E-4FAE-B6AF-CE88F12CC55C}"/>
              </a:ext>
            </a:extLst>
          </p:cNvPr>
          <p:cNvSpPr txBox="1"/>
          <p:nvPr/>
        </p:nvSpPr>
        <p:spPr>
          <a:xfrm>
            <a:off x="7026303" y="1218201"/>
            <a:ext cx="15829547" cy="2031325"/>
          </a:xfrm>
          <a:prstGeom prst="rect">
            <a:avLst/>
          </a:prstGeom>
        </p:spPr>
        <p:txBody>
          <a:bodyPr wrap="square" lIns="0" tIns="0" rIns="0" bIns="0" rtlCol="0" anchor="t">
            <a:spAutoFit/>
          </a:bodyPr>
          <a:lstStyle/>
          <a:p>
            <a:pPr marL="571500" marR="0" lvl="0" indent="-5715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phương</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Tìm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hiểu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các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dụng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cụ</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thực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hành</a:t>
            </a:r>
            <a:endPar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ẽ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mạch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DĐXC</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51" descr="n28 SP Ly k27">
            <a:extLst>
              <a:ext uri="{FF2B5EF4-FFF2-40B4-BE49-F238E27FC236}">
                <a16:creationId xmlns:a16="http://schemas.microsoft.com/office/drawing/2014/main" id="{D6137F0A-8298-4A55-AF8D-4F5F3ABA8499}"/>
              </a:ext>
            </a:extLst>
          </p:cNvPr>
          <p:cNvSpPr txBox="1"/>
          <p:nvPr/>
        </p:nvSpPr>
        <p:spPr>
          <a:xfrm>
            <a:off x="7026303" y="3276208"/>
            <a:ext cx="10013657" cy="6771084"/>
          </a:xfrm>
          <a:prstGeom prst="rect">
            <a:avLst/>
          </a:prstGeom>
        </p:spPr>
        <p:txBody>
          <a:bodyPr wrap="square" lIns="0" tIns="0" rIns="0" bIns="0" rtlCol="0" anchor="t">
            <a:spAutoFit/>
          </a:bodyPr>
          <a:lstStyle/>
          <a:p>
            <a:pPr marL="571500" marR="0" lvl="0" indent="-5715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Lắp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ráp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dụng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cụ</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mạch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đề</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xuất</a:t>
            </a:r>
            <a:endPar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Đặt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ở 50 Hz</a:t>
            </a: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Điều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chỉnh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để</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lượt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là</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1,0V; 1,5V; 2,0V</a:t>
            </a: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Đọc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giá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trị</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dòng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xoay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chiều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trên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đa</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năng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ghi</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vào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vở</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mẫu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ở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bảng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1.1</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5" name="Freeform 2" descr="n28 SP Ly k27">
            <a:extLst>
              <a:ext uri="{FF2B5EF4-FFF2-40B4-BE49-F238E27FC236}">
                <a16:creationId xmlns:a16="http://schemas.microsoft.com/office/drawing/2014/main" id="{50E8251D-003E-4B56-93EC-1FE36EA7D52C}"/>
              </a:ext>
            </a:extLst>
          </p:cNvPr>
          <p:cNvSpPr/>
          <p:nvPr/>
        </p:nvSpPr>
        <p:spPr>
          <a:xfrm flipH="1">
            <a:off x="-6896443" y="-640024"/>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3" descr="n28 SP Ly k27">
            <a:extLst>
              <a:ext uri="{FF2B5EF4-FFF2-40B4-BE49-F238E27FC236}">
                <a16:creationId xmlns:a16="http://schemas.microsoft.com/office/drawing/2014/main" id="{CB99CFFA-C335-44E7-8C4E-C6C89C9A7EE1}"/>
              </a:ext>
            </a:extLst>
          </p:cNvPr>
          <p:cNvSpPr/>
          <p:nvPr/>
        </p:nvSpPr>
        <p:spPr>
          <a:xfrm rot="-10800000" flipH="1">
            <a:off x="9220200" y="9314723"/>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760109" y="1232203"/>
            <a:ext cx="11047385" cy="8766600"/>
            <a:chOff x="0" y="0"/>
            <a:chExt cx="14302208" cy="10431615"/>
          </a:xfrm>
        </p:grpSpPr>
        <p:sp>
          <p:nvSpPr>
            <p:cNvPr id="3" name="Freeform 3"/>
            <p:cNvSpPr/>
            <p:nvPr/>
          </p:nvSpPr>
          <p:spPr>
            <a:xfrm>
              <a:off x="31750" y="31750"/>
              <a:ext cx="14238708" cy="10368115"/>
            </a:xfrm>
            <a:custGeom>
              <a:avLst/>
              <a:gdLst/>
              <a:ahLst/>
              <a:cxnLst/>
              <a:rect l="l" t="t" r="r" b="b"/>
              <a:pathLst>
                <a:path w="14238708" h="10368115">
                  <a:moveTo>
                    <a:pt x="14145997" y="10368115"/>
                  </a:moveTo>
                  <a:lnTo>
                    <a:pt x="92710" y="10368115"/>
                  </a:lnTo>
                  <a:cubicBezTo>
                    <a:pt x="41910" y="10368115"/>
                    <a:pt x="0" y="10326205"/>
                    <a:pt x="0" y="10275405"/>
                  </a:cubicBezTo>
                  <a:lnTo>
                    <a:pt x="0" y="92710"/>
                  </a:lnTo>
                  <a:cubicBezTo>
                    <a:pt x="0" y="41910"/>
                    <a:pt x="41910" y="0"/>
                    <a:pt x="92710" y="0"/>
                  </a:cubicBezTo>
                  <a:lnTo>
                    <a:pt x="14144727" y="0"/>
                  </a:lnTo>
                  <a:cubicBezTo>
                    <a:pt x="14195527" y="0"/>
                    <a:pt x="14237438" y="41910"/>
                    <a:pt x="14237438" y="92710"/>
                  </a:cubicBezTo>
                  <a:lnTo>
                    <a:pt x="14237438" y="10274136"/>
                  </a:lnTo>
                  <a:cubicBezTo>
                    <a:pt x="14238708" y="10326205"/>
                    <a:pt x="14196797" y="10368115"/>
                    <a:pt x="14145997" y="10368115"/>
                  </a:cubicBezTo>
                  <a:close/>
                </a:path>
              </a:pathLst>
            </a:custGeom>
            <a:solidFill>
              <a:srgbClr val="FFFEF7"/>
            </a:solidFill>
          </p:spPr>
          <p:txBody>
            <a:bodyPr/>
            <a:lstStyle/>
            <a:p>
              <a:endParaRPr lang="en-US"/>
            </a:p>
          </p:txBody>
        </p:sp>
        <p:sp>
          <p:nvSpPr>
            <p:cNvPr id="4" name="Freeform 4"/>
            <p:cNvSpPr/>
            <p:nvPr/>
          </p:nvSpPr>
          <p:spPr>
            <a:xfrm>
              <a:off x="0" y="0"/>
              <a:ext cx="14302208" cy="10431616"/>
            </a:xfrm>
            <a:custGeom>
              <a:avLst/>
              <a:gdLst/>
              <a:ahLst/>
              <a:cxnLst/>
              <a:rect l="l" t="t" r="r" b="b"/>
              <a:pathLst>
                <a:path w="14302208" h="10431616">
                  <a:moveTo>
                    <a:pt x="14177747" y="59690"/>
                  </a:moveTo>
                  <a:cubicBezTo>
                    <a:pt x="14213308" y="59690"/>
                    <a:pt x="14242518" y="88900"/>
                    <a:pt x="14242518" y="124460"/>
                  </a:cubicBezTo>
                  <a:lnTo>
                    <a:pt x="14242518" y="10307155"/>
                  </a:lnTo>
                  <a:cubicBezTo>
                    <a:pt x="14242518" y="10342716"/>
                    <a:pt x="14213308" y="10371926"/>
                    <a:pt x="14177747" y="10371926"/>
                  </a:cubicBezTo>
                  <a:lnTo>
                    <a:pt x="124460" y="10371926"/>
                  </a:lnTo>
                  <a:cubicBezTo>
                    <a:pt x="88900" y="10371926"/>
                    <a:pt x="59690" y="10342716"/>
                    <a:pt x="59690" y="10307155"/>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0307155"/>
                  </a:lnTo>
                  <a:cubicBezTo>
                    <a:pt x="0" y="10375736"/>
                    <a:pt x="55880" y="10431616"/>
                    <a:pt x="124460" y="10431616"/>
                  </a:cubicBezTo>
                  <a:lnTo>
                    <a:pt x="14177749" y="10431616"/>
                  </a:lnTo>
                  <a:cubicBezTo>
                    <a:pt x="14246327" y="10431616"/>
                    <a:pt x="14302208" y="10375736"/>
                    <a:pt x="14302208" y="10307155"/>
                  </a:cubicBezTo>
                  <a:lnTo>
                    <a:pt x="14302208" y="124460"/>
                  </a:lnTo>
                  <a:cubicBezTo>
                    <a:pt x="14302208" y="55880"/>
                    <a:pt x="14246327" y="0"/>
                    <a:pt x="14177749" y="0"/>
                  </a:cubicBezTo>
                  <a:close/>
                </a:path>
              </a:pathLst>
            </a:custGeom>
            <a:solidFill>
              <a:srgbClr val="191919"/>
            </a:solidFill>
          </p:spPr>
          <p:txBody>
            <a:bodyPr/>
            <a:lstStyle/>
            <a:p>
              <a:endParaRPr lang="en-US"/>
            </a:p>
          </p:txBody>
        </p:sp>
      </p:grpSp>
      <p:sp>
        <p:nvSpPr>
          <p:cNvPr id="11" name="TextBox 11" descr="n28 SP Ly k27"/>
          <p:cNvSpPr txBox="1"/>
          <p:nvPr/>
        </p:nvSpPr>
        <p:spPr>
          <a:xfrm>
            <a:off x="264244" y="2415582"/>
            <a:ext cx="6032122" cy="1846659"/>
          </a:xfrm>
          <a:prstGeom prst="rect">
            <a:avLst/>
          </a:prstGeom>
          <a:solidFill>
            <a:schemeClr val="bg2">
              <a:lumMod val="9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xoay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a:t>
            </a:r>
          </a:p>
        </p:txBody>
      </p:sp>
      <p:sp>
        <p:nvSpPr>
          <p:cNvPr id="18" name="Freeform 18" descr="n28 SP Ly k27"/>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descr="n28 SP Ly k27"/>
          <p:cNvSpPr/>
          <p:nvPr/>
        </p:nvSpPr>
        <p:spPr>
          <a:xfrm rot="5027046">
            <a:off x="16282896" y="916013"/>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51" descr="n28 SP Ly k27">
            <a:extLst>
              <a:ext uri="{FF2B5EF4-FFF2-40B4-BE49-F238E27FC236}">
                <a16:creationId xmlns:a16="http://schemas.microsoft.com/office/drawing/2014/main" id="{2580430E-F172-4739-A137-BB4CE1A26CF8}"/>
              </a:ext>
            </a:extLst>
          </p:cNvPr>
          <p:cNvSpPr txBox="1"/>
          <p:nvPr/>
        </p:nvSpPr>
        <p:spPr>
          <a:xfrm>
            <a:off x="564023" y="278217"/>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TextBox 51" descr="n28 SP Ly k27">
            <a:extLst>
              <a:ext uri="{FF2B5EF4-FFF2-40B4-BE49-F238E27FC236}">
                <a16:creationId xmlns:a16="http://schemas.microsoft.com/office/drawing/2014/main" id="{C7DB262E-816E-4FAE-B6AF-CE88F12CC55C}"/>
              </a:ext>
            </a:extLst>
          </p:cNvPr>
          <p:cNvSpPr txBox="1"/>
          <p:nvPr/>
        </p:nvSpPr>
        <p:spPr>
          <a:xfrm>
            <a:off x="7007971" y="1340935"/>
            <a:ext cx="15829547" cy="2031325"/>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phương</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43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hành</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Vẽ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xoay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chiều</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51" descr="n28 SP Ly k27">
            <a:extLst>
              <a:ext uri="{FF2B5EF4-FFF2-40B4-BE49-F238E27FC236}">
                <a16:creationId xmlns:a16="http://schemas.microsoft.com/office/drawing/2014/main" id="{D6137F0A-8298-4A55-AF8D-4F5F3ABA8499}"/>
              </a:ext>
            </a:extLst>
          </p:cNvPr>
          <p:cNvSpPr txBox="1"/>
          <p:nvPr/>
        </p:nvSpPr>
        <p:spPr>
          <a:xfrm>
            <a:off x="6928634" y="3263424"/>
            <a:ext cx="10756666" cy="6617196"/>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Tiến</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Lắp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ráp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đề</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xuất</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chỉnh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máy</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phát</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âm</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2,0V</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Thay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đổi</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lần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lượt</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các</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giá</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trị</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50 Hz, 75 Hz, 100 Hz</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giá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trị</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đa</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năng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vở</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1.2</a:t>
            </a:r>
          </a:p>
        </p:txBody>
      </p:sp>
      <p:pic>
        <p:nvPicPr>
          <p:cNvPr id="7" name="Picture 6" descr="n28 SP Ly k27">
            <a:extLst>
              <a:ext uri="{FF2B5EF4-FFF2-40B4-BE49-F238E27FC236}">
                <a16:creationId xmlns:a16="http://schemas.microsoft.com/office/drawing/2014/main" id="{E2395340-BC68-4455-85D9-90F1D5CF9F7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94446" y="4456283"/>
            <a:ext cx="6101919" cy="4954417"/>
          </a:xfrm>
          <a:prstGeom prst="rect">
            <a:avLst/>
          </a:prstGeom>
        </p:spPr>
      </p:pic>
      <p:sp>
        <p:nvSpPr>
          <p:cNvPr id="15" name="Freeform 2" descr="n28 SP Ly k27">
            <a:extLst>
              <a:ext uri="{FF2B5EF4-FFF2-40B4-BE49-F238E27FC236}">
                <a16:creationId xmlns:a16="http://schemas.microsoft.com/office/drawing/2014/main" id="{2C525360-B210-4E17-B144-A2E1479B3C0B}"/>
              </a:ext>
            </a:extLst>
          </p:cNvPr>
          <p:cNvSpPr/>
          <p:nvPr/>
        </p:nvSpPr>
        <p:spPr>
          <a:xfrm flipH="1">
            <a:off x="-9372600" y="-667136"/>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3" descr="n28 SP Ly k27">
            <a:extLst>
              <a:ext uri="{FF2B5EF4-FFF2-40B4-BE49-F238E27FC236}">
                <a16:creationId xmlns:a16="http://schemas.microsoft.com/office/drawing/2014/main" id="{DB9D1AE9-3ACB-4CC3-A592-082FFB46D442}"/>
              </a:ext>
            </a:extLst>
          </p:cNvPr>
          <p:cNvSpPr/>
          <p:nvPr/>
        </p:nvSpPr>
        <p:spPr>
          <a:xfrm rot="-10800000" flipH="1">
            <a:off x="9296400" y="9368759"/>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13979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descr="n28 SP Ly k27"/>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descr="n28 SP Ly k27"/>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8 SP Ly k27"/>
          <p:cNvSpPr txBox="1"/>
          <p:nvPr/>
        </p:nvSpPr>
        <p:spPr>
          <a:xfrm>
            <a:off x="3226522" y="159626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2</a:t>
            </a:r>
          </a:p>
        </p:txBody>
      </p:sp>
      <p:grpSp>
        <p:nvGrpSpPr>
          <p:cNvPr id="8" name="Group 8" descr="n28 SP Ly k27"/>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8 SP Ly k27"/>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8 SP Ly k27"/>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descr="n28 SP Ly k27"/>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8 SP Ly k27"/>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8 SP Ly k27"/>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8 SP Ly k27"/>
          <p:cNvSpPr/>
          <p:nvPr/>
        </p:nvSpPr>
        <p:spPr>
          <a:xfrm rot="3995677">
            <a:off x="-81553" y="722008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11" descr="n28 SP Ly k27">
            <a:extLst>
              <a:ext uri="{FF2B5EF4-FFF2-40B4-BE49-F238E27FC236}">
                <a16:creationId xmlns:a16="http://schemas.microsoft.com/office/drawing/2014/main" id="{B18F95C2-7E74-44F7-A586-85240FDB3D3E}"/>
              </a:ext>
            </a:extLst>
          </p:cNvPr>
          <p:cNvSpPr txBox="1"/>
          <p:nvPr/>
        </p:nvSpPr>
        <p:spPr>
          <a:xfrm>
            <a:off x="1230168" y="2975658"/>
            <a:ext cx="9553777" cy="5395772"/>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yêu cầu sau:</a:t>
            </a:r>
          </a:p>
          <a:p>
            <a:pPr marL="0" marR="0" lvl="0" indent="0" algn="just" defTabSz="914400" rtl="0" eaLnBrk="1" fontAlgn="auto" latinLnBrk="0" hangingPunct="1">
              <a:lnSpc>
                <a:spcPts val="5331"/>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So sánh tần số dòng điện đo được ở các giá trị điện áp đầu ra khác nhau. Rút ra nhận xét.</a:t>
            </a:r>
          </a:p>
          <a:p>
            <a:pPr marL="0" marR="0" lvl="0" indent="0" algn="just" defTabSz="914400" rtl="0" eaLnBrk="1" fontAlgn="auto" latinLnBrk="0" hangingPunct="1">
              <a:lnSpc>
                <a:spcPts val="5331"/>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Tính giá trị trung bình của tần số đo được.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Đồng hồ đếm ngược 10 phút nhạc cổ điển" descr="n28 SP Ly k27">
            <a:hlinkClick r:id="" action="ppaction://media"/>
            <a:extLst>
              <a:ext uri="{FF2B5EF4-FFF2-40B4-BE49-F238E27FC236}">
                <a16:creationId xmlns:a16="http://schemas.microsoft.com/office/drawing/2014/main"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Tree>
    <p:extLst>
      <p:ext uri="{BB962C8B-B14F-4D97-AF65-F5344CB8AC3E}">
        <p14:creationId xmlns:p14="http://schemas.microsoft.com/office/powerpoint/2010/main" val="12004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descr="n28 SP Ly k27"/>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descr="n28 SP Ly k27"/>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8 SP Ly k27"/>
          <p:cNvSpPr txBox="1"/>
          <p:nvPr/>
        </p:nvSpPr>
        <p:spPr>
          <a:xfrm>
            <a:off x="3226522" y="159626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3</a:t>
            </a:r>
          </a:p>
        </p:txBody>
      </p:sp>
      <p:grpSp>
        <p:nvGrpSpPr>
          <p:cNvPr id="8" name="Group 8" descr="n28 SP Ly k27"/>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8 SP Ly k27"/>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8 SP Ly k27"/>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descr="n28 SP Ly k27"/>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8 SP Ly k27"/>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8 SP Ly k27"/>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8 SP Ly k27"/>
          <p:cNvSpPr/>
          <p:nvPr/>
        </p:nvSpPr>
        <p:spPr>
          <a:xfrm rot="3995677">
            <a:off x="-968465" y="847842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11" descr="n28 SP Ly k27">
            <a:extLst>
              <a:ext uri="{FF2B5EF4-FFF2-40B4-BE49-F238E27FC236}">
                <a16:creationId xmlns:a16="http://schemas.microsoft.com/office/drawing/2014/main" id="{B18F95C2-7E74-44F7-A586-85240FDB3D3E}"/>
              </a:ext>
            </a:extLst>
          </p:cNvPr>
          <p:cNvSpPr txBox="1"/>
          <p:nvPr/>
        </p:nvSpPr>
        <p:spPr>
          <a:xfrm>
            <a:off x="1230168" y="2350121"/>
            <a:ext cx="9553777" cy="6755119"/>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yêu cầu sau:</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Giá trị điện áp đo được giữa hai đầu điện trở trong Bảng 1.2 có giá trị cực đại hay giá trị hiệu dụng của điện áp xoay chiều? Giải thích.</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So sánh các giá trị điện áp đo được giữa hai đầu điện trở R khi thay đổi tần </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ố của dòng điện. Rút ra nhận xét.</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Tính giá trị trung bình của điện áp đo được giữa hai đầu của điện trở.</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Đồng hồ đếm ngược 10 phút nhạc cổ điển" descr="n28 SP Ly k27">
            <a:hlinkClick r:id="" action="ppaction://media"/>
            <a:extLst>
              <a:ext uri="{FF2B5EF4-FFF2-40B4-BE49-F238E27FC236}">
                <a16:creationId xmlns:a16="http://schemas.microsoft.com/office/drawing/2014/main"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Tree>
    <p:extLst>
      <p:ext uri="{BB962C8B-B14F-4D97-AF65-F5344CB8AC3E}">
        <p14:creationId xmlns:p14="http://schemas.microsoft.com/office/powerpoint/2010/main" val="4119377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descr="n28 SP Ly k27"/>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descr="n28 SP Ly k27"/>
          <p:cNvGrpSpPr/>
          <p:nvPr/>
        </p:nvGrpSpPr>
        <p:grpSpPr>
          <a:xfrm>
            <a:off x="939424" y="1424093"/>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8 SP Ly k27"/>
          <p:cNvSpPr txBox="1"/>
          <p:nvPr/>
        </p:nvSpPr>
        <p:spPr>
          <a:xfrm>
            <a:off x="2943014" y="175487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4</a:t>
            </a:r>
          </a:p>
        </p:txBody>
      </p:sp>
      <p:grpSp>
        <p:nvGrpSpPr>
          <p:cNvPr id="8" name="Group 8" descr="n28 SP Ly k27"/>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8 SP Ly k27"/>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8 SP Ly k27"/>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descr="n28 SP Ly k27"/>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8 SP Ly k27"/>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8 SP Ly k27"/>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8 SP Ly k27"/>
          <p:cNvSpPr/>
          <p:nvPr/>
        </p:nvSpPr>
        <p:spPr>
          <a:xfrm rot="3995677">
            <a:off x="-467669" y="7680750"/>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Đồng hồ đếm ngược 10 phút nhạc cổ điển" descr="n28 SP Ly k27">
            <a:hlinkClick r:id="" action="ppaction://media"/>
            <a:extLst>
              <a:ext uri="{FF2B5EF4-FFF2-40B4-BE49-F238E27FC236}">
                <a16:creationId xmlns:a16="http://schemas.microsoft.com/office/drawing/2014/main"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
        <p:nvSpPr>
          <p:cNvPr id="16" name="Rectangle 2" descr="n28 SP Ly k27">
            <a:extLst>
              <a:ext uri="{FF2B5EF4-FFF2-40B4-BE49-F238E27FC236}">
                <a16:creationId xmlns:a16="http://schemas.microsoft.com/office/drawing/2014/main" id="{DACFD305-D14E-43E6-A1B5-CED9FB4D7AAE}"/>
              </a:ext>
            </a:extLst>
          </p:cNvPr>
          <p:cNvSpPr>
            <a:spLocks noChangeArrowheads="1"/>
          </p:cNvSpPr>
          <p:nvPr/>
        </p:nvSpPr>
        <p:spPr bwMode="auto">
          <a:xfrm>
            <a:off x="1157237" y="2572101"/>
            <a:ext cx="9742587" cy="841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hỏi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Nếu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trở</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bằng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tụ</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hoặc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cuộn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dây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thì</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các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trị</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áp</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xoay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chiều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giữa</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đầu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tụ</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hoặc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cuộn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dây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có</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đổi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theo</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tần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số</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dòng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xoay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chiều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Tiến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hành</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thí</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nghiệm</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kiểm</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chứng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b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br>
            <a:endParaRPr kumimoji="0" lang="en-US" altLang="en-US" sz="6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05906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152505">
            <a:off x="5144873" y="2891501"/>
            <a:ext cx="6349391" cy="5182856"/>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r:embed="rId3"/>
                </a:ext>
              </a:extLst>
            </a:blip>
            <a:stretch>
              <a:fillRect b="-10364"/>
            </a:stretch>
          </a:blipFill>
        </p:spPr>
        <p:txBody>
          <a:bodyPr/>
          <a:lstStyle/>
          <a:p>
            <a:endParaRPr lang="en-US"/>
          </a:p>
        </p:txBody>
      </p:sp>
      <p:sp>
        <p:nvSpPr>
          <p:cNvPr id="3" name="Freeform 3" descr="n28 SP Ly k27"/>
          <p:cNvSpPr/>
          <p:nvPr/>
        </p:nvSpPr>
        <p:spPr>
          <a:xfrm rot="152505">
            <a:off x="11484928" y="2501903"/>
            <a:ext cx="6272606" cy="6052789"/>
          </a:xfrm>
          <a:custGeom>
            <a:avLst/>
            <a:gdLst/>
            <a:ahLst/>
            <a:cxnLst/>
            <a:rect l="l" t="t" r="r" b="b"/>
            <a:pathLst>
              <a:path w="4116756" h="8175676">
                <a:moveTo>
                  <a:pt x="0" y="0"/>
                </a:moveTo>
                <a:lnTo>
                  <a:pt x="4116756" y="0"/>
                </a:lnTo>
                <a:lnTo>
                  <a:pt x="4116756" y="8175676"/>
                </a:lnTo>
                <a:lnTo>
                  <a:pt x="0" y="8175676"/>
                </a:lnTo>
                <a:lnTo>
                  <a:pt x="0" y="0"/>
                </a:lnTo>
                <a:close/>
              </a:path>
            </a:pathLst>
          </a:custGeom>
          <a:blipFill>
            <a:blip r:embed="rId2">
              <a:extLst>
                <a:ext uri="{96DAC541-7B7A-43D3-8B79-37D633B846F1}">
                  <asvg:svgBlip xmlns:asvg="http://schemas.microsoft.com/office/drawing/2016/SVG/main" r:embed="rId3"/>
                </a:ext>
              </a:extLst>
            </a:blip>
            <a:stretch>
              <a:fillRect b="-10336"/>
            </a:stretch>
          </a:blipFill>
        </p:spPr>
        <p:txBody>
          <a:bodyPr/>
          <a:lstStyle/>
          <a:p>
            <a:endParaRPr lang="en-US"/>
          </a:p>
        </p:txBody>
      </p:sp>
      <mc:AlternateContent xmlns:mc="http://schemas.openxmlformats.org/markup-compatibility/2006">
        <mc:Choice xmlns:a14="http://schemas.microsoft.com/office/drawing/2010/main" Requires="a14">
          <p:sp>
            <p:nvSpPr>
              <p:cNvPr id="6" name="TextBox 6" descr="n28 SP Ly k27"/>
              <p:cNvSpPr txBox="1"/>
              <p:nvPr/>
            </p:nvSpPr>
            <p:spPr>
              <a:xfrm>
                <a:off x="11894798" y="3822643"/>
                <a:ext cx="5410200" cy="407803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Giá trị trung bình của tần số dòng điện đo được: </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49,86+49,85+49,86</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3</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≈49,86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𝐻𝑧</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oMath>
                  </m:oMathPara>
                </a14:m>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mc:Choice>
        <mc:Fallback>
          <p:sp>
            <p:nvSpPr>
              <p:cNvPr id="6" name="TextBox 6" descr="n28 SP Ly k27"/>
              <p:cNvSpPr txBox="1">
                <a:spLocks noRot="1" noChangeAspect="1" noMove="1" noResize="1" noEditPoints="1" noAdjustHandles="1" noChangeArrowheads="1" noChangeShapeType="1" noTextEdit="1"/>
              </p:cNvSpPr>
              <p:nvPr/>
            </p:nvSpPr>
            <p:spPr>
              <a:xfrm>
                <a:off x="11894798" y="3822643"/>
                <a:ext cx="5410200" cy="4078039"/>
              </a:xfrm>
              <a:prstGeom prst="rect">
                <a:avLst/>
              </a:prstGeom>
              <a:blipFill>
                <a:blip r:embed="rId4"/>
                <a:stretch>
                  <a:fillRect l="-5631" t="-3438" r="-5743"/>
                </a:stretch>
              </a:blipFill>
            </p:spPr>
            <p:txBody>
              <a:bodyPr/>
              <a:lstStyle/>
              <a:p>
                <a:r>
                  <a:rPr lang="en-US">
                    <a:noFill/>
                  </a:rPr>
                  <a:t> </a:t>
                </a:r>
              </a:p>
            </p:txBody>
          </p:sp>
        </mc:Fallback>
      </mc:AlternateContent>
      <p:sp>
        <p:nvSpPr>
          <p:cNvPr id="7" name="TextBox 7" descr="n28 SP Ly k27"/>
          <p:cNvSpPr txBox="1"/>
          <p:nvPr/>
        </p:nvSpPr>
        <p:spPr>
          <a:xfrm>
            <a:off x="5574385" y="3473982"/>
            <a:ext cx="5341993" cy="4017895"/>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Nhận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xét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dòng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quay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trở</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áp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trị</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bằng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máy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âm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8" name="Freeform 8" descr="n28 SP Ly k27"/>
          <p:cNvSpPr/>
          <p:nvPr/>
        </p:nvSpPr>
        <p:spPr>
          <a:xfrm rot="152505">
            <a:off x="19324" y="3447266"/>
            <a:ext cx="5520616" cy="4517859"/>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r:embed="rId3"/>
                </a:ext>
              </a:extLst>
            </a:blip>
            <a:stretch>
              <a:fillRect b="-10722"/>
            </a:stretch>
          </a:blipFill>
        </p:spPr>
        <p:txBody>
          <a:bodyPr/>
          <a:lstStyle/>
          <a:p>
            <a:endParaRPr lang="en-US"/>
          </a:p>
        </p:txBody>
      </p:sp>
      <p:sp>
        <p:nvSpPr>
          <p:cNvPr id="9" name="TextBox 9" descr="n28 SP Ly k27"/>
          <p:cNvSpPr txBox="1"/>
          <p:nvPr/>
        </p:nvSpPr>
        <p:spPr>
          <a:xfrm>
            <a:off x="399338" y="4142529"/>
            <a:ext cx="4564661" cy="3338222"/>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Tần số dòng điện đo được ở các giá trị điện áp đầu ra khác nhau có giá trị xấp xỉ bằng nhau. </a:t>
            </a:r>
            <a:endPar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Freeform 26" descr="n28 SP Ly k27"/>
          <p:cNvSpPr/>
          <p:nvPr/>
        </p:nvSpPr>
        <p:spPr>
          <a:xfrm rot="3995677">
            <a:off x="-321002" y="7684623"/>
            <a:ext cx="2486709" cy="2409847"/>
          </a:xfrm>
          <a:custGeom>
            <a:avLst/>
            <a:gdLst/>
            <a:ahLst/>
            <a:cxnLst/>
            <a:rect l="l" t="t" r="r" b="b"/>
            <a:pathLst>
              <a:path w="2486709" h="2409847">
                <a:moveTo>
                  <a:pt x="0" y="0"/>
                </a:moveTo>
                <a:lnTo>
                  <a:pt x="2486709" y="0"/>
                </a:lnTo>
                <a:lnTo>
                  <a:pt x="2486709" y="2409847"/>
                </a:lnTo>
                <a:lnTo>
                  <a:pt x="0" y="2409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descr="n28 SP Ly k27"/>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descr="n28 SP Ly k27"/>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9" name="Picture 28" descr="n28 SP Ly k27">
            <a:extLst>
              <a:ext uri="{FF2B5EF4-FFF2-40B4-BE49-F238E27FC236}">
                <a16:creationId xmlns:a16="http://schemas.microsoft.com/office/drawing/2014/main" id="{A0B6D29E-D5CD-4D6B-9E58-B9F15BDCBC01}"/>
              </a:ext>
            </a:extLst>
          </p:cNvPr>
          <p:cNvPicPr>
            <a:picLocks noChangeAspect="1"/>
          </p:cNvPicPr>
          <p:nvPr/>
        </p:nvPicPr>
        <p:blipFill>
          <a:blip r:embed="rId11"/>
          <a:stretch>
            <a:fillRect/>
          </a:stretch>
        </p:blipFill>
        <p:spPr>
          <a:xfrm>
            <a:off x="-78137" y="198019"/>
            <a:ext cx="16167993" cy="1176630"/>
          </a:xfrm>
          <a:prstGeom prst="rect">
            <a:avLst/>
          </a:prstGeom>
        </p:spPr>
      </p:pic>
      <p:sp>
        <p:nvSpPr>
          <p:cNvPr id="34" name="TextBox 7" descr="n28 SP Ly k27">
            <a:extLst>
              <a:ext uri="{FF2B5EF4-FFF2-40B4-BE49-F238E27FC236}">
                <a16:creationId xmlns:a16="http://schemas.microsoft.com/office/drawing/2014/main" id="{88B42CF9-7BE1-480A-A3CB-43C61ADEE5DF}"/>
              </a:ext>
            </a:extLst>
          </p:cNvPr>
          <p:cNvSpPr txBox="1"/>
          <p:nvPr/>
        </p:nvSpPr>
        <p:spPr>
          <a:xfrm>
            <a:off x="5766161" y="1732587"/>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2</a:t>
            </a:r>
          </a:p>
        </p:txBody>
      </p:sp>
    </p:spTree>
    <p:extLst>
      <p:ext uri="{BB962C8B-B14F-4D97-AF65-F5344CB8AC3E}">
        <p14:creationId xmlns:p14="http://schemas.microsoft.com/office/powerpoint/2010/main" val="8409720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152505">
            <a:off x="5975082" y="2656426"/>
            <a:ext cx="6349391" cy="7350465"/>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r:embed="rId3"/>
                </a:ext>
              </a:extLst>
            </a:blip>
            <a:stretch>
              <a:fillRect b="-10364"/>
            </a:stretch>
          </a:blipFill>
        </p:spPr>
        <p:txBody>
          <a:bodyPr/>
          <a:lstStyle/>
          <a:p>
            <a:endParaRPr lang="en-US"/>
          </a:p>
        </p:txBody>
      </p:sp>
      <p:sp>
        <p:nvSpPr>
          <p:cNvPr id="3" name="Freeform 3" descr="n28 SP Ly k27"/>
          <p:cNvSpPr/>
          <p:nvPr/>
        </p:nvSpPr>
        <p:spPr>
          <a:xfrm rot="152505">
            <a:off x="11943100" y="3269344"/>
            <a:ext cx="6272606" cy="6052789"/>
          </a:xfrm>
          <a:custGeom>
            <a:avLst/>
            <a:gdLst/>
            <a:ahLst/>
            <a:cxnLst/>
            <a:rect l="l" t="t" r="r" b="b"/>
            <a:pathLst>
              <a:path w="4116756" h="8175676">
                <a:moveTo>
                  <a:pt x="0" y="0"/>
                </a:moveTo>
                <a:lnTo>
                  <a:pt x="4116756" y="0"/>
                </a:lnTo>
                <a:lnTo>
                  <a:pt x="4116756" y="8175676"/>
                </a:lnTo>
                <a:lnTo>
                  <a:pt x="0" y="8175676"/>
                </a:lnTo>
                <a:lnTo>
                  <a:pt x="0" y="0"/>
                </a:lnTo>
                <a:close/>
              </a:path>
            </a:pathLst>
          </a:custGeom>
          <a:blipFill>
            <a:blip r:embed="rId2">
              <a:extLst>
                <a:ext uri="{96DAC541-7B7A-43D3-8B79-37D633B846F1}">
                  <asvg:svgBlip xmlns:asvg="http://schemas.microsoft.com/office/drawing/2016/SVG/main" r:embed="rId3"/>
                </a:ext>
              </a:extLst>
            </a:blip>
            <a:stretch>
              <a:fillRect b="-10336"/>
            </a:stretch>
          </a:blipFill>
        </p:spPr>
        <p:txBody>
          <a:bodyPr/>
          <a:lstStyle/>
          <a:p>
            <a:endParaRPr lang="en-US"/>
          </a:p>
        </p:txBody>
      </p:sp>
      <mc:AlternateContent xmlns:mc="http://schemas.openxmlformats.org/markup-compatibility/2006">
        <mc:Choice xmlns:a14="http://schemas.microsoft.com/office/drawing/2010/main" Requires="a14">
          <p:sp>
            <p:nvSpPr>
              <p:cNvPr id="6" name="TextBox 6" descr="n28 SP Ly k27"/>
              <p:cNvSpPr txBox="1"/>
              <p:nvPr/>
            </p:nvSpPr>
            <p:spPr>
              <a:xfrm>
                <a:off x="12319734" y="4281367"/>
                <a:ext cx="5410200" cy="407803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Giá trị trung bình của điện áp đo được giữa hai đầu điện trở:</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endParaRPr lang="en-US" sz="4000" dirty="0">
                  <a:solidFill>
                    <a:srgbClr val="00000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t>5,3+5,2+5,4</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t>3</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≈5,3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𝑚𝑉</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mc:Choice>
        <mc:Fallback>
          <p:sp>
            <p:nvSpPr>
              <p:cNvPr id="6" name="TextBox 6" descr="n28 SP Ly k27"/>
              <p:cNvSpPr txBox="1">
                <a:spLocks noRot="1" noChangeAspect="1" noMove="1" noResize="1" noEditPoints="1" noAdjustHandles="1" noChangeArrowheads="1" noChangeShapeType="1" noTextEdit="1"/>
              </p:cNvSpPr>
              <p:nvPr/>
            </p:nvSpPr>
            <p:spPr>
              <a:xfrm>
                <a:off x="12319734" y="4281367"/>
                <a:ext cx="5410200" cy="4078039"/>
              </a:xfrm>
              <a:prstGeom prst="rect">
                <a:avLst/>
              </a:prstGeom>
              <a:blipFill>
                <a:blip r:embed="rId4"/>
                <a:stretch>
                  <a:fillRect l="-5750" t="-3438" r="-5750"/>
                </a:stretch>
              </a:blipFill>
            </p:spPr>
            <p:txBody>
              <a:bodyPr/>
              <a:lstStyle/>
              <a:p>
                <a:r>
                  <a:rPr lang="en-US">
                    <a:noFill/>
                  </a:rPr>
                  <a:t> </a:t>
                </a:r>
              </a:p>
            </p:txBody>
          </p:sp>
        </mc:Fallback>
      </mc:AlternateContent>
      <p:sp>
        <p:nvSpPr>
          <p:cNvPr id="7" name="TextBox 7" descr="n28 SP Ly k27"/>
          <p:cNvSpPr txBox="1"/>
          <p:nvPr/>
        </p:nvSpPr>
        <p:spPr>
          <a:xfrm>
            <a:off x="6433174" y="3500530"/>
            <a:ext cx="5147473" cy="6063776"/>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tại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1.2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xấp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xỉ</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Nhận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xét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tần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dòng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sự</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Freeform 8" descr="n28 SP Ly k27"/>
          <p:cNvSpPr/>
          <p:nvPr/>
        </p:nvSpPr>
        <p:spPr>
          <a:xfrm rot="152505">
            <a:off x="-10048" y="1906833"/>
            <a:ext cx="6337868" cy="7676238"/>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r:embed="rId3"/>
                </a:ext>
              </a:extLst>
            </a:blip>
            <a:stretch>
              <a:fillRect b="-10722"/>
            </a:stretch>
          </a:blipFill>
        </p:spPr>
        <p:txBody>
          <a:bodyPr/>
          <a:lstStyle/>
          <a:p>
            <a:endParaRPr lang="en-US"/>
          </a:p>
        </p:txBody>
      </p:sp>
      <p:sp>
        <p:nvSpPr>
          <p:cNvPr id="9" name="TextBox 9" descr="n28 SP Ly k27"/>
          <p:cNvSpPr txBox="1"/>
          <p:nvPr/>
        </p:nvSpPr>
        <p:spPr>
          <a:xfrm>
            <a:off x="631952" y="2964433"/>
            <a:ext cx="5047993" cy="6063776"/>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Giá trị điện áp đo được giữa hai đầu điện trở là giá trị hiệu dụng của điện áp xoay chiều. Vì thực nghiệm chứng tỏ rằng, dòng điện xoay chiều cũng có tác dụng nhiệt như dòng điện không đổi. </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7" name="Freeform 27" descr="n28 SP Ly k27"/>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descr="n28 SP Ly k27"/>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51" descr="n28 SP Ly k27">
            <a:extLst>
              <a:ext uri="{FF2B5EF4-FFF2-40B4-BE49-F238E27FC236}">
                <a16:creationId xmlns:a16="http://schemas.microsoft.com/office/drawing/2014/main" id="{74C9599B-3051-40E8-B226-2A919C8C4A0E}"/>
              </a:ext>
            </a:extLst>
          </p:cNvPr>
          <p:cNvSpPr txBox="1"/>
          <p:nvPr/>
        </p:nvSpPr>
        <p:spPr>
          <a:xfrm>
            <a:off x="152400" y="106602"/>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TextBox 7" descr="n28 SP Ly k27">
            <a:extLst>
              <a:ext uri="{FF2B5EF4-FFF2-40B4-BE49-F238E27FC236}">
                <a16:creationId xmlns:a16="http://schemas.microsoft.com/office/drawing/2014/main" id="{E3A4D2EB-B2B0-46E5-A7FB-DF1A5905FC05}"/>
              </a:ext>
            </a:extLst>
          </p:cNvPr>
          <p:cNvSpPr txBox="1"/>
          <p:nvPr/>
        </p:nvSpPr>
        <p:spPr>
          <a:xfrm>
            <a:off x="5712179" y="1246401"/>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3</a:t>
            </a:r>
          </a:p>
        </p:txBody>
      </p:sp>
    </p:spTree>
    <p:extLst>
      <p:ext uri="{BB962C8B-B14F-4D97-AF65-F5344CB8AC3E}">
        <p14:creationId xmlns:p14="http://schemas.microsoft.com/office/powerpoint/2010/main" val="107008094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152505">
            <a:off x="10049804" y="2358704"/>
            <a:ext cx="6349391" cy="6292140"/>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r:embed="rId3"/>
                </a:ext>
              </a:extLst>
            </a:blip>
            <a:stretch>
              <a:fillRect b="-10364"/>
            </a:stretch>
          </a:blipFill>
        </p:spPr>
        <p:txBody>
          <a:bodyPr/>
          <a:lstStyle/>
          <a:p>
            <a:endParaRPr lang="en-US"/>
          </a:p>
        </p:txBody>
      </p:sp>
      <p:sp>
        <p:nvSpPr>
          <p:cNvPr id="7" name="TextBox 7" descr="n28 SP Ly k27"/>
          <p:cNvSpPr txBox="1"/>
          <p:nvPr/>
        </p:nvSpPr>
        <p:spPr>
          <a:xfrm>
            <a:off x="10640218" y="3363450"/>
            <a:ext cx="5147473" cy="4757713"/>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Thí nghiệm kiểm chứng: </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Thực hiện tương tự thí nghiệm trên, thay điện trở bằng tụ điện hoặc cuộn dây.</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Freeform 8" descr="n28 SP Ly k27"/>
          <p:cNvSpPr/>
          <p:nvPr/>
        </p:nvSpPr>
        <p:spPr>
          <a:xfrm rot="152505">
            <a:off x="1106921" y="2868209"/>
            <a:ext cx="8027645" cy="6626257"/>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r:embed="rId3"/>
                </a:ext>
              </a:extLst>
            </a:blip>
            <a:stretch>
              <a:fillRect b="-10722"/>
            </a:stretch>
          </a:blipFill>
        </p:spPr>
        <p:txBody>
          <a:bodyPr/>
          <a:lstStyle/>
          <a:p>
            <a:endParaRPr lang="en-US"/>
          </a:p>
        </p:txBody>
      </p:sp>
      <p:sp>
        <p:nvSpPr>
          <p:cNvPr id="9" name="TextBox 9" descr="n28 SP Ly k27"/>
          <p:cNvSpPr txBox="1"/>
          <p:nvPr/>
        </p:nvSpPr>
        <p:spPr>
          <a:xfrm>
            <a:off x="1911636" y="3020508"/>
            <a:ext cx="6228275" cy="611705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thay điện trở R bằng tụ điện (hoặc cuộn dây) thì các giá trị điện áp xoay chiều giữa hai đầu tụ điện (hoặc cuộn dây) không thay đổi theo tần số dòng điện xoay chiều.</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7" name="Freeform 27" descr="n28 SP Ly k27"/>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descr="n28 SP Ly k27"/>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51" descr="n28 SP Ly k27">
            <a:extLst>
              <a:ext uri="{FF2B5EF4-FFF2-40B4-BE49-F238E27FC236}">
                <a16:creationId xmlns:a16="http://schemas.microsoft.com/office/drawing/2014/main" id="{74C9599B-3051-40E8-B226-2A919C8C4A0E}"/>
              </a:ext>
            </a:extLst>
          </p:cNvPr>
          <p:cNvSpPr txBox="1"/>
          <p:nvPr/>
        </p:nvSpPr>
        <p:spPr>
          <a:xfrm>
            <a:off x="152400" y="106602"/>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TextBox 7" descr="n28 SP Ly k27">
            <a:extLst>
              <a:ext uri="{FF2B5EF4-FFF2-40B4-BE49-F238E27FC236}">
                <a16:creationId xmlns:a16="http://schemas.microsoft.com/office/drawing/2014/main" id="{E3A4D2EB-B2B0-46E5-A7FB-DF1A5905FC05}"/>
              </a:ext>
            </a:extLst>
          </p:cNvPr>
          <p:cNvSpPr txBox="1"/>
          <p:nvPr/>
        </p:nvSpPr>
        <p:spPr>
          <a:xfrm>
            <a:off x="5712179" y="1246401"/>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4</a:t>
            </a:r>
          </a:p>
        </p:txBody>
      </p:sp>
    </p:spTree>
    <p:extLst>
      <p:ext uri="{BB962C8B-B14F-4D97-AF65-F5344CB8AC3E}">
        <p14:creationId xmlns:p14="http://schemas.microsoft.com/office/powerpoint/2010/main" val="410867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5400000">
            <a:off x="6288608" y="849567"/>
            <a:ext cx="6927975" cy="8739418"/>
          </a:xfrm>
          <a:custGeom>
            <a:avLst/>
            <a:gdLst/>
            <a:ahLst/>
            <a:cxnLst/>
            <a:rect l="l" t="t" r="r" b="b"/>
            <a:pathLst>
              <a:path w="6927975" h="8739418">
                <a:moveTo>
                  <a:pt x="0" y="0"/>
                </a:moveTo>
                <a:lnTo>
                  <a:pt x="6927974" y="0"/>
                </a:lnTo>
                <a:lnTo>
                  <a:pt x="6927974" y="8739418"/>
                </a:lnTo>
                <a:lnTo>
                  <a:pt x="0" y="8739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28 SP Ly k27"/>
          <p:cNvSpPr/>
          <p:nvPr/>
        </p:nvSpPr>
        <p:spPr>
          <a:xfrm>
            <a:off x="1873638" y="762368"/>
            <a:ext cx="4584113" cy="3975676"/>
          </a:xfrm>
          <a:custGeom>
            <a:avLst/>
            <a:gdLst/>
            <a:ahLst/>
            <a:cxnLst/>
            <a:rect l="l" t="t" r="r" b="b"/>
            <a:pathLst>
              <a:path w="4584113" h="3975676">
                <a:moveTo>
                  <a:pt x="0" y="0"/>
                </a:moveTo>
                <a:lnTo>
                  <a:pt x="4584113" y="0"/>
                </a:lnTo>
                <a:lnTo>
                  <a:pt x="4584113" y="3975676"/>
                </a:lnTo>
                <a:lnTo>
                  <a:pt x="0" y="3975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descr="n28 SP Ly k27"/>
          <p:cNvSpPr txBox="1"/>
          <p:nvPr/>
        </p:nvSpPr>
        <p:spPr>
          <a:xfrm rot="-810814">
            <a:off x="2414894" y="1711460"/>
            <a:ext cx="3535128" cy="2077492"/>
          </a:xfrm>
          <a:prstGeom prst="rect">
            <a:avLst/>
          </a:prstGeom>
        </p:spPr>
        <p:txBody>
          <a:bodyPr lIns="0" tIns="0" rIns="0" bIns="0" rtlCol="0" anchor="t">
            <a:spAutoFit/>
          </a:bodyPr>
          <a:lstStyle/>
          <a:p>
            <a:pPr algn="ctr">
              <a:lnSpc>
                <a:spcPts val="8134"/>
              </a:lnSpc>
            </a:pPr>
            <a:r>
              <a:rPr lang="en-US" sz="8216" b="1" spc="180" dirty="0" err="1">
                <a:solidFill>
                  <a:srgbClr val="000000"/>
                </a:solidFill>
                <a:latin typeface="Cambria" panose="02040503050406030204" pitchFamily="18" charset="0"/>
                <a:ea typeface="Cambria" panose="02040503050406030204" pitchFamily="18" charset="0"/>
              </a:rPr>
              <a:t>Nội</a:t>
            </a:r>
            <a:r>
              <a:rPr lang="en-US" sz="8216" b="1" spc="180" dirty="0">
                <a:solidFill>
                  <a:srgbClr val="000000"/>
                </a:solidFill>
                <a:latin typeface="Cambria" panose="02040503050406030204" pitchFamily="18" charset="0"/>
                <a:ea typeface="Cambria" panose="02040503050406030204" pitchFamily="18" charset="0"/>
              </a:rPr>
              <a:t> dung</a:t>
            </a:r>
          </a:p>
        </p:txBody>
      </p:sp>
      <p:sp>
        <p:nvSpPr>
          <p:cNvPr id="5" name="TextBox 5" descr="n28 SP Ly k27"/>
          <p:cNvSpPr txBox="1"/>
          <p:nvPr/>
        </p:nvSpPr>
        <p:spPr>
          <a:xfrm>
            <a:off x="5201912" y="3573054"/>
            <a:ext cx="8142099" cy="4950458"/>
          </a:xfrm>
          <a:prstGeom prst="rect">
            <a:avLst/>
          </a:prstGeom>
        </p:spPr>
        <p:txBody>
          <a:bodyPr wrap="square" lIns="0" tIns="0" rIns="0" bIns="0" rtlCol="0" anchor="t">
            <a:spAutoFit/>
          </a:bodyPr>
          <a:lstStyle/>
          <a:p>
            <a:pPr marL="525251" lvl="1" algn="just">
              <a:lnSpc>
                <a:spcPts val="6471"/>
              </a:lnSpc>
            </a:pPr>
            <a:r>
              <a:rPr lang="en-US" sz="5400" b="1" spc="107" dirty="0">
                <a:solidFill>
                  <a:srgbClr val="FFFFFF"/>
                </a:solidFill>
                <a:latin typeface="Cambria" panose="02040503050406030204" pitchFamily="18" charset="0"/>
                <a:ea typeface="Cambria" panose="02040503050406030204" pitchFamily="18" charset="0"/>
              </a:rPr>
              <a:t>I. </a:t>
            </a:r>
            <a:r>
              <a:rPr lang="en-US" sz="5400" b="1" spc="107" dirty="0" err="1">
                <a:solidFill>
                  <a:srgbClr val="FFFFFF"/>
                </a:solidFill>
                <a:latin typeface="Cambria" panose="02040503050406030204" pitchFamily="18" charset="0"/>
                <a:ea typeface="Cambria" panose="02040503050406030204" pitchFamily="18" charset="0"/>
              </a:rPr>
              <a:t>Đại</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lượng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đặc</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trưng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của</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dòng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xoay</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chiều</a:t>
            </a:r>
            <a:endParaRPr lang="en-US" sz="5400" b="1" spc="107" dirty="0">
              <a:solidFill>
                <a:srgbClr val="FFFFFF"/>
              </a:solidFill>
              <a:latin typeface="Cambria" panose="02040503050406030204" pitchFamily="18" charset="0"/>
              <a:ea typeface="Cambria" panose="02040503050406030204" pitchFamily="18" charset="0"/>
            </a:endParaRPr>
          </a:p>
          <a:p>
            <a:pPr marL="525251" lvl="1" algn="just">
              <a:lnSpc>
                <a:spcPts val="6471"/>
              </a:lnSpc>
            </a:pPr>
            <a:r>
              <a:rPr lang="en-US" sz="5400" b="1" spc="107" dirty="0">
                <a:solidFill>
                  <a:srgbClr val="FFFFFF"/>
                </a:solidFill>
                <a:latin typeface="Cambria" panose="02040503050406030204" pitchFamily="18" charset="0"/>
                <a:ea typeface="Cambria" panose="02040503050406030204" pitchFamily="18" charset="0"/>
              </a:rPr>
              <a:t>II. </a:t>
            </a:r>
            <a:r>
              <a:rPr lang="en-US" sz="5400" b="1" spc="107" dirty="0" err="1">
                <a:solidFill>
                  <a:srgbClr val="FFFFFF"/>
                </a:solidFill>
                <a:latin typeface="Cambria" panose="02040503050406030204" pitchFamily="18" charset="0"/>
                <a:ea typeface="Cambria" panose="02040503050406030204" pitchFamily="18" charset="0"/>
              </a:rPr>
              <a:t>Thực</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hành</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đo</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tần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số</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áp</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của</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dòng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xoay</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chiều</a:t>
            </a:r>
            <a:endParaRPr lang="en-US" sz="5400" b="1" spc="107" dirty="0">
              <a:solidFill>
                <a:srgbClr val="FFFFFF"/>
              </a:solidFill>
              <a:latin typeface="Cambria" panose="02040503050406030204" pitchFamily="18" charset="0"/>
              <a:ea typeface="Cambria" panose="02040503050406030204" pitchFamily="18" charset="0"/>
            </a:endParaRPr>
          </a:p>
        </p:txBody>
      </p:sp>
      <p:sp>
        <p:nvSpPr>
          <p:cNvPr id="6" name="Freeform 6" descr="n28 SP Ly k27"/>
          <p:cNvSpPr/>
          <p:nvPr/>
        </p:nvSpPr>
        <p:spPr>
          <a:xfrm rot="787682" flipV="1">
            <a:off x="1397312" y="5080667"/>
            <a:ext cx="3435988" cy="3641221"/>
          </a:xfrm>
          <a:custGeom>
            <a:avLst/>
            <a:gdLst/>
            <a:ahLst/>
            <a:cxnLst/>
            <a:rect l="l" t="t" r="r" b="b"/>
            <a:pathLst>
              <a:path w="3435988" h="3641221">
                <a:moveTo>
                  <a:pt x="0" y="3641220"/>
                </a:moveTo>
                <a:lnTo>
                  <a:pt x="3435988" y="3641220"/>
                </a:lnTo>
                <a:lnTo>
                  <a:pt x="3435988" y="0"/>
                </a:lnTo>
                <a:lnTo>
                  <a:pt x="0" y="0"/>
                </a:lnTo>
                <a:lnTo>
                  <a:pt x="0" y="364122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descr="n28 SP Ly k27"/>
          <p:cNvSpPr/>
          <p:nvPr/>
        </p:nvSpPr>
        <p:spPr>
          <a:xfrm rot="-1568932">
            <a:off x="15282144" y="5728523"/>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descr="n28 SP Ly k27"/>
          <p:cNvSpPr/>
          <p:nvPr/>
        </p:nvSpPr>
        <p:spPr>
          <a:xfrm rot="6190582">
            <a:off x="14034320" y="781506"/>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descr="n28 SP Ly k27"/>
          <p:cNvSpPr/>
          <p:nvPr/>
        </p:nvSpPr>
        <p:spPr>
          <a:xfrm>
            <a:off x="9752595" y="-301411"/>
            <a:ext cx="12710840" cy="1756407"/>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descr="n28 SP Ly k27"/>
          <p:cNvSpPr/>
          <p:nvPr/>
        </p:nvSpPr>
        <p:spPr>
          <a:xfrm rot="-10800000">
            <a:off x="-5599813" y="8633321"/>
            <a:ext cx="13959219" cy="1928910"/>
          </a:xfrm>
          <a:custGeom>
            <a:avLst/>
            <a:gdLst/>
            <a:ahLst/>
            <a:cxnLst/>
            <a:rect l="l" t="t" r="r" b="b"/>
            <a:pathLst>
              <a:path w="13959219" h="1928910">
                <a:moveTo>
                  <a:pt x="0" y="0"/>
                </a:moveTo>
                <a:lnTo>
                  <a:pt x="13959219" y="0"/>
                </a:lnTo>
                <a:lnTo>
                  <a:pt x="13959219" y="1928910"/>
                </a:lnTo>
                <a:lnTo>
                  <a:pt x="0" y="19289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descr="n28 SP Ly k27"/>
          <p:cNvGrpSpPr/>
          <p:nvPr/>
        </p:nvGrpSpPr>
        <p:grpSpPr>
          <a:xfrm>
            <a:off x="750068" y="741808"/>
            <a:ext cx="16787863" cy="8803384"/>
            <a:chOff x="0" y="0"/>
            <a:chExt cx="22383817" cy="11737846"/>
          </a:xfrm>
        </p:grpSpPr>
        <p:grpSp>
          <p:nvGrpSpPr>
            <p:cNvPr id="4" name="Group 4"/>
            <p:cNvGrpSpPr/>
            <p:nvPr/>
          </p:nvGrpSpPr>
          <p:grpSpPr>
            <a:xfrm rot="5400000">
              <a:off x="10931059" y="285088"/>
              <a:ext cx="11737846" cy="11167670"/>
              <a:chOff x="0" y="0"/>
              <a:chExt cx="2793706" cy="2658000"/>
            </a:xfrm>
          </p:grpSpPr>
          <p:sp>
            <p:nvSpPr>
              <p:cNvPr id="5" name="Freeform 5"/>
              <p:cNvSpPr/>
              <p:nvPr/>
            </p:nvSpPr>
            <p:spPr>
              <a:xfrm>
                <a:off x="0" y="0"/>
                <a:ext cx="2793706" cy="2658000"/>
              </a:xfrm>
              <a:custGeom>
                <a:avLst/>
                <a:gdLst/>
                <a:ahLst/>
                <a:cxnLst/>
                <a:rect l="l" t="t" r="r" b="b"/>
                <a:pathLst>
                  <a:path w="2793706" h="2658000">
                    <a:moveTo>
                      <a:pt x="13191" y="0"/>
                    </a:moveTo>
                    <a:lnTo>
                      <a:pt x="2780515" y="0"/>
                    </a:lnTo>
                    <a:cubicBezTo>
                      <a:pt x="2787800" y="0"/>
                      <a:pt x="2793706" y="5906"/>
                      <a:pt x="2793706" y="13191"/>
                    </a:cubicBezTo>
                    <a:lnTo>
                      <a:pt x="2793706" y="2644808"/>
                    </a:lnTo>
                    <a:cubicBezTo>
                      <a:pt x="2793706" y="2652094"/>
                      <a:pt x="2787800" y="2658000"/>
                      <a:pt x="2780515" y="2658000"/>
                    </a:cubicBezTo>
                    <a:lnTo>
                      <a:pt x="13191" y="2658000"/>
                    </a:lnTo>
                    <a:cubicBezTo>
                      <a:pt x="5906" y="2658000"/>
                      <a:pt x="0" y="2652094"/>
                      <a:pt x="0" y="2644808"/>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6" name="TextBox 6"/>
              <p:cNvSpPr txBox="1"/>
              <p:nvPr/>
            </p:nvSpPr>
            <p:spPr>
              <a:xfrm>
                <a:off x="0" y="47625"/>
                <a:ext cx="2793706" cy="2610375"/>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7"/>
            <p:cNvGrpSpPr/>
            <p:nvPr/>
          </p:nvGrpSpPr>
          <p:grpSpPr>
            <a:xfrm rot="5400000">
              <a:off x="11140148" y="523593"/>
              <a:ext cx="11227056" cy="10738664"/>
              <a:chOff x="0" y="0"/>
              <a:chExt cx="2672134" cy="2555893"/>
            </a:xfrm>
          </p:grpSpPr>
          <p:sp>
            <p:nvSpPr>
              <p:cNvPr id="8" name="Freeform 8"/>
              <p:cNvSpPr/>
              <p:nvPr/>
            </p:nvSpPr>
            <p:spPr>
              <a:xfrm>
                <a:off x="0" y="0"/>
                <a:ext cx="2672134" cy="2555893"/>
              </a:xfrm>
              <a:custGeom>
                <a:avLst/>
                <a:gdLst/>
                <a:ahLst/>
                <a:cxnLst/>
                <a:rect l="l" t="t" r="r" b="b"/>
                <a:pathLst>
                  <a:path w="2672134" h="2555893">
                    <a:moveTo>
                      <a:pt x="13792" y="0"/>
                    </a:moveTo>
                    <a:lnTo>
                      <a:pt x="2658342" y="0"/>
                    </a:lnTo>
                    <a:cubicBezTo>
                      <a:pt x="2665959" y="0"/>
                      <a:pt x="2672134" y="6175"/>
                      <a:pt x="2672134" y="13792"/>
                    </a:cubicBezTo>
                    <a:lnTo>
                      <a:pt x="2672134" y="2542101"/>
                    </a:lnTo>
                    <a:cubicBezTo>
                      <a:pt x="2672134" y="2549718"/>
                      <a:pt x="2665959" y="2555893"/>
                      <a:pt x="2658342" y="2555893"/>
                    </a:cubicBezTo>
                    <a:lnTo>
                      <a:pt x="13792" y="2555893"/>
                    </a:lnTo>
                    <a:cubicBezTo>
                      <a:pt x="6175" y="2555893"/>
                      <a:pt x="0" y="2549718"/>
                      <a:pt x="0" y="2542101"/>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9" name="TextBox 9"/>
              <p:cNvSpPr txBox="1"/>
              <p:nvPr/>
            </p:nvSpPr>
            <p:spPr>
              <a:xfrm>
                <a:off x="0" y="47625"/>
                <a:ext cx="2672134" cy="2508268"/>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0" name="Freeform 10"/>
            <p:cNvSpPr/>
            <p:nvPr/>
          </p:nvSpPr>
          <p:spPr>
            <a:xfrm rot="-10800000">
              <a:off x="11526130" y="498844"/>
              <a:ext cx="10468433" cy="10906073"/>
            </a:xfrm>
            <a:custGeom>
              <a:avLst/>
              <a:gdLst/>
              <a:ahLst/>
              <a:cxnLst/>
              <a:rect l="l" t="t" r="r" b="b"/>
              <a:pathLst>
                <a:path w="10468433" h="10906073">
                  <a:moveTo>
                    <a:pt x="0" y="0"/>
                  </a:moveTo>
                  <a:lnTo>
                    <a:pt x="10468433" y="0"/>
                  </a:lnTo>
                  <a:lnTo>
                    <a:pt x="10468433" y="10906074"/>
                  </a:lnTo>
                  <a:lnTo>
                    <a:pt x="0" y="10906074"/>
                  </a:lnTo>
                  <a:lnTo>
                    <a:pt x="0" y="0"/>
                  </a:lnTo>
                  <a:close/>
                </a:path>
              </a:pathLst>
            </a:custGeom>
            <a:blipFill>
              <a:blip r:embed="rId3"/>
              <a:stretch>
                <a:fillRect l="-81350" t="-17362" r="-22431"/>
              </a:stretch>
            </a:blipFill>
          </p:spPr>
          <p:txBody>
            <a:bodyPr/>
            <a:lstStyle/>
            <a:p>
              <a:endParaRPr lang="en-US"/>
            </a:p>
          </p:txBody>
        </p:sp>
        <p:grpSp>
          <p:nvGrpSpPr>
            <p:cNvPr id="11" name="Group 11"/>
            <p:cNvGrpSpPr/>
            <p:nvPr/>
          </p:nvGrpSpPr>
          <p:grpSpPr>
            <a:xfrm rot="5400000">
              <a:off x="-310433" y="310433"/>
              <a:ext cx="11737846" cy="11116981"/>
              <a:chOff x="0" y="0"/>
              <a:chExt cx="2793706" cy="2645935"/>
            </a:xfrm>
          </p:grpSpPr>
          <p:sp>
            <p:nvSpPr>
              <p:cNvPr id="12" name="Freeform 12"/>
              <p:cNvSpPr/>
              <p:nvPr/>
            </p:nvSpPr>
            <p:spPr>
              <a:xfrm>
                <a:off x="0" y="0"/>
                <a:ext cx="2793706" cy="2645935"/>
              </a:xfrm>
              <a:custGeom>
                <a:avLst/>
                <a:gdLst/>
                <a:ahLst/>
                <a:cxnLst/>
                <a:rect l="l" t="t" r="r" b="b"/>
                <a:pathLst>
                  <a:path w="2793706" h="2645935">
                    <a:moveTo>
                      <a:pt x="13191" y="0"/>
                    </a:moveTo>
                    <a:lnTo>
                      <a:pt x="2780515" y="0"/>
                    </a:lnTo>
                    <a:cubicBezTo>
                      <a:pt x="2787800" y="0"/>
                      <a:pt x="2793706" y="5906"/>
                      <a:pt x="2793706" y="13191"/>
                    </a:cubicBezTo>
                    <a:lnTo>
                      <a:pt x="2793706" y="2632744"/>
                    </a:lnTo>
                    <a:cubicBezTo>
                      <a:pt x="2793706" y="2640029"/>
                      <a:pt x="2787800" y="2645935"/>
                      <a:pt x="2780515" y="2645935"/>
                    </a:cubicBezTo>
                    <a:lnTo>
                      <a:pt x="13191" y="2645935"/>
                    </a:lnTo>
                    <a:cubicBezTo>
                      <a:pt x="5906" y="2645935"/>
                      <a:pt x="0" y="2640029"/>
                      <a:pt x="0" y="2632744"/>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13" name="TextBox 13"/>
              <p:cNvSpPr txBox="1"/>
              <p:nvPr/>
            </p:nvSpPr>
            <p:spPr>
              <a:xfrm>
                <a:off x="0" y="47625"/>
                <a:ext cx="2793706" cy="2598310"/>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4"/>
            <p:cNvGrpSpPr/>
            <p:nvPr/>
          </p:nvGrpSpPr>
          <p:grpSpPr>
            <a:xfrm rot="5400000">
              <a:off x="49594" y="583567"/>
              <a:ext cx="11227056" cy="10618717"/>
              <a:chOff x="0" y="0"/>
              <a:chExt cx="2672134" cy="2527344"/>
            </a:xfrm>
          </p:grpSpPr>
          <p:sp>
            <p:nvSpPr>
              <p:cNvPr id="15" name="Freeform 15"/>
              <p:cNvSpPr/>
              <p:nvPr/>
            </p:nvSpPr>
            <p:spPr>
              <a:xfrm>
                <a:off x="0" y="0"/>
                <a:ext cx="2672134" cy="2527344"/>
              </a:xfrm>
              <a:custGeom>
                <a:avLst/>
                <a:gdLst/>
                <a:ahLst/>
                <a:cxnLst/>
                <a:rect l="l" t="t" r="r" b="b"/>
                <a:pathLst>
                  <a:path w="2672134" h="2527344">
                    <a:moveTo>
                      <a:pt x="13792" y="0"/>
                    </a:moveTo>
                    <a:lnTo>
                      <a:pt x="2658342" y="0"/>
                    </a:lnTo>
                    <a:cubicBezTo>
                      <a:pt x="2665959" y="0"/>
                      <a:pt x="2672134" y="6175"/>
                      <a:pt x="2672134" y="13792"/>
                    </a:cubicBezTo>
                    <a:lnTo>
                      <a:pt x="2672134" y="2513553"/>
                    </a:lnTo>
                    <a:cubicBezTo>
                      <a:pt x="2672134" y="2521170"/>
                      <a:pt x="2665959" y="2527344"/>
                      <a:pt x="2658342" y="2527344"/>
                    </a:cubicBezTo>
                    <a:lnTo>
                      <a:pt x="13792" y="2527344"/>
                    </a:lnTo>
                    <a:cubicBezTo>
                      <a:pt x="6175" y="2527344"/>
                      <a:pt x="0" y="2521170"/>
                      <a:pt x="0" y="2513553"/>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16" name="TextBox 16"/>
              <p:cNvSpPr txBox="1"/>
              <p:nvPr/>
            </p:nvSpPr>
            <p:spPr>
              <a:xfrm>
                <a:off x="0" y="47625"/>
                <a:ext cx="2672134" cy="2479719"/>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7" name="Freeform 17"/>
            <p:cNvSpPr/>
            <p:nvPr/>
          </p:nvSpPr>
          <p:spPr>
            <a:xfrm rot="-10800000">
              <a:off x="599486" y="498844"/>
              <a:ext cx="10122076" cy="10906073"/>
            </a:xfrm>
            <a:custGeom>
              <a:avLst/>
              <a:gdLst/>
              <a:ahLst/>
              <a:cxnLst/>
              <a:rect l="l" t="t" r="r" b="b"/>
              <a:pathLst>
                <a:path w="10122076" h="10906073">
                  <a:moveTo>
                    <a:pt x="0" y="0"/>
                  </a:moveTo>
                  <a:lnTo>
                    <a:pt x="10122076" y="0"/>
                  </a:lnTo>
                  <a:lnTo>
                    <a:pt x="10122076" y="10906074"/>
                  </a:lnTo>
                  <a:lnTo>
                    <a:pt x="0" y="10906074"/>
                  </a:lnTo>
                  <a:lnTo>
                    <a:pt x="0" y="0"/>
                  </a:lnTo>
                  <a:close/>
                </a:path>
              </a:pathLst>
            </a:custGeom>
            <a:blipFill>
              <a:blip r:embed="rId3"/>
              <a:stretch>
                <a:fillRect l="-96293" t="-17362" r="-14461"/>
              </a:stretch>
            </a:blipFill>
          </p:spPr>
          <p:txBody>
            <a:bodyPr/>
            <a:lstStyle/>
            <a:p>
              <a:endParaRPr lang="en-US"/>
            </a:p>
          </p:txBody>
        </p:sp>
        <p:grpSp>
          <p:nvGrpSpPr>
            <p:cNvPr id="18" name="Group 18"/>
            <p:cNvGrpSpPr/>
            <p:nvPr/>
          </p:nvGrpSpPr>
          <p:grpSpPr>
            <a:xfrm>
              <a:off x="9956706" y="3458149"/>
              <a:ext cx="789744" cy="7897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0" name="TextBox 20"/>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1" name="Group 21"/>
            <p:cNvGrpSpPr/>
            <p:nvPr/>
          </p:nvGrpSpPr>
          <p:grpSpPr>
            <a:xfrm>
              <a:off x="9956706" y="4802181"/>
              <a:ext cx="789744" cy="7897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3" name="TextBox 23"/>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Group 24"/>
            <p:cNvGrpSpPr/>
            <p:nvPr/>
          </p:nvGrpSpPr>
          <p:grpSpPr>
            <a:xfrm>
              <a:off x="9956706" y="6146018"/>
              <a:ext cx="789744" cy="7897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6" name="TextBox 26"/>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7"/>
            <p:cNvGrpSpPr/>
            <p:nvPr/>
          </p:nvGrpSpPr>
          <p:grpSpPr>
            <a:xfrm>
              <a:off x="9956706" y="7489855"/>
              <a:ext cx="789744" cy="7897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9" name="TextBox 29"/>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30"/>
            <p:cNvGrpSpPr/>
            <p:nvPr/>
          </p:nvGrpSpPr>
          <p:grpSpPr>
            <a:xfrm>
              <a:off x="9956706" y="8833692"/>
              <a:ext cx="789744" cy="7897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2" name="TextBox 32"/>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9956706" y="2114215"/>
              <a:ext cx="789744" cy="7897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5" name="TextBox 35"/>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6" name="Group 36"/>
            <p:cNvGrpSpPr/>
            <p:nvPr/>
          </p:nvGrpSpPr>
          <p:grpSpPr>
            <a:xfrm>
              <a:off x="11685844" y="2114215"/>
              <a:ext cx="789744" cy="7897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8" name="TextBox 38"/>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9"/>
            <p:cNvGrpSpPr/>
            <p:nvPr/>
          </p:nvGrpSpPr>
          <p:grpSpPr>
            <a:xfrm>
              <a:off x="10268935" y="2318443"/>
              <a:ext cx="1944201" cy="381289"/>
              <a:chOff x="0" y="0"/>
              <a:chExt cx="2072243" cy="406400"/>
            </a:xfrm>
          </p:grpSpPr>
          <p:sp>
            <p:nvSpPr>
              <p:cNvPr id="40" name="Freeform 4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1" name="TextBox 41"/>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2" name="Group 42"/>
            <p:cNvGrpSpPr/>
            <p:nvPr/>
          </p:nvGrpSpPr>
          <p:grpSpPr>
            <a:xfrm>
              <a:off x="11685844" y="3458149"/>
              <a:ext cx="789744" cy="7897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44" name="TextBox 44"/>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Group 45"/>
            <p:cNvGrpSpPr/>
            <p:nvPr/>
          </p:nvGrpSpPr>
          <p:grpSpPr>
            <a:xfrm>
              <a:off x="10268935" y="3662377"/>
              <a:ext cx="1944201" cy="381289"/>
              <a:chOff x="0" y="0"/>
              <a:chExt cx="2072243" cy="406400"/>
            </a:xfrm>
          </p:grpSpPr>
          <p:sp>
            <p:nvSpPr>
              <p:cNvPr id="46" name="Freeform 46"/>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47"/>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8" name="Group 48"/>
            <p:cNvGrpSpPr/>
            <p:nvPr/>
          </p:nvGrpSpPr>
          <p:grpSpPr>
            <a:xfrm>
              <a:off x="11685844" y="4802084"/>
              <a:ext cx="789744" cy="78974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0" name="TextBox 50"/>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1" name="Group 51"/>
            <p:cNvGrpSpPr/>
            <p:nvPr/>
          </p:nvGrpSpPr>
          <p:grpSpPr>
            <a:xfrm>
              <a:off x="10268935" y="5006311"/>
              <a:ext cx="1944201" cy="381289"/>
              <a:chOff x="0" y="0"/>
              <a:chExt cx="2072243" cy="406400"/>
            </a:xfrm>
          </p:grpSpPr>
          <p:sp>
            <p:nvSpPr>
              <p:cNvPr id="52" name="Freeform 52"/>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3" name="TextBox 53"/>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4" name="Group 54"/>
            <p:cNvGrpSpPr/>
            <p:nvPr/>
          </p:nvGrpSpPr>
          <p:grpSpPr>
            <a:xfrm>
              <a:off x="11685844" y="6146018"/>
              <a:ext cx="789744" cy="78974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6" name="TextBox 56"/>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7" name="Group 57"/>
            <p:cNvGrpSpPr/>
            <p:nvPr/>
          </p:nvGrpSpPr>
          <p:grpSpPr>
            <a:xfrm>
              <a:off x="10268935" y="6350246"/>
              <a:ext cx="1944201" cy="381289"/>
              <a:chOff x="0" y="0"/>
              <a:chExt cx="2072243" cy="406400"/>
            </a:xfrm>
          </p:grpSpPr>
          <p:sp>
            <p:nvSpPr>
              <p:cNvPr id="58" name="Freeform 58"/>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59"/>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0" name="Group 60"/>
            <p:cNvGrpSpPr/>
            <p:nvPr/>
          </p:nvGrpSpPr>
          <p:grpSpPr>
            <a:xfrm>
              <a:off x="11685844" y="7489952"/>
              <a:ext cx="789744" cy="789744"/>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2" name="TextBox 62"/>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3" name="Group 63"/>
            <p:cNvGrpSpPr/>
            <p:nvPr/>
          </p:nvGrpSpPr>
          <p:grpSpPr>
            <a:xfrm>
              <a:off x="10268935" y="7694180"/>
              <a:ext cx="1944201" cy="381289"/>
              <a:chOff x="0" y="0"/>
              <a:chExt cx="2072243" cy="406400"/>
            </a:xfrm>
          </p:grpSpPr>
          <p:sp>
            <p:nvSpPr>
              <p:cNvPr id="64" name="Freeform 64"/>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65" name="TextBox 65"/>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6" name="Group 66"/>
            <p:cNvGrpSpPr/>
            <p:nvPr/>
          </p:nvGrpSpPr>
          <p:grpSpPr>
            <a:xfrm>
              <a:off x="11685844" y="8833886"/>
              <a:ext cx="789744" cy="789744"/>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8" name="TextBox 68"/>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9" name="Group 69"/>
            <p:cNvGrpSpPr/>
            <p:nvPr/>
          </p:nvGrpSpPr>
          <p:grpSpPr>
            <a:xfrm>
              <a:off x="10268935" y="9038114"/>
              <a:ext cx="1944201" cy="381289"/>
              <a:chOff x="0" y="0"/>
              <a:chExt cx="2072243" cy="406400"/>
            </a:xfrm>
          </p:grpSpPr>
          <p:sp>
            <p:nvSpPr>
              <p:cNvPr id="70" name="Freeform 7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71" name="TextBox 71"/>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72" name="Group 72" descr="n28 SP Ly k27"/>
          <p:cNvGrpSpPr/>
          <p:nvPr/>
        </p:nvGrpSpPr>
        <p:grpSpPr>
          <a:xfrm>
            <a:off x="10886979" y="1864624"/>
            <a:ext cx="5559050" cy="6563277"/>
            <a:chOff x="310322" y="263945"/>
            <a:chExt cx="7412066" cy="8751036"/>
          </a:xfrm>
        </p:grpSpPr>
        <p:sp>
          <p:nvSpPr>
            <p:cNvPr id="73" name="Freeform 73"/>
            <p:cNvSpPr/>
            <p:nvPr/>
          </p:nvSpPr>
          <p:spPr>
            <a:xfrm rot="-246323">
              <a:off x="531339" y="8367787"/>
              <a:ext cx="7191049" cy="647194"/>
            </a:xfrm>
            <a:custGeom>
              <a:avLst/>
              <a:gdLst/>
              <a:ahLst/>
              <a:cxnLst/>
              <a:rect l="l" t="t" r="r" b="b"/>
              <a:pathLst>
                <a:path w="7191049" h="647194">
                  <a:moveTo>
                    <a:pt x="0" y="0"/>
                  </a:moveTo>
                  <a:lnTo>
                    <a:pt x="7191049" y="0"/>
                  </a:lnTo>
                  <a:lnTo>
                    <a:pt x="7191049" y="647194"/>
                  </a:lnTo>
                  <a:lnTo>
                    <a:pt x="0" y="647194"/>
                  </a:lnTo>
                  <a:lnTo>
                    <a:pt x="0" y="0"/>
                  </a:lnTo>
                  <a:close/>
                </a:path>
              </a:pathLst>
            </a:custGeom>
            <a:blipFill>
              <a:blip r:embed="rId4"/>
              <a:stretch>
                <a:fillRect/>
              </a:stretch>
            </a:blipFill>
          </p:spPr>
          <p:txBody>
            <a:bodyPr/>
            <a:lstStyle/>
            <a:p>
              <a:endParaRPr lang="en-US"/>
            </a:p>
          </p:txBody>
        </p:sp>
        <p:grpSp>
          <p:nvGrpSpPr>
            <p:cNvPr id="74" name="Group 74"/>
            <p:cNvGrpSpPr>
              <a:grpSpLocks noChangeAspect="1"/>
            </p:cNvGrpSpPr>
            <p:nvPr/>
          </p:nvGrpSpPr>
          <p:grpSpPr>
            <a:xfrm rot="-267483">
              <a:off x="310322" y="263945"/>
              <a:ext cx="7112937" cy="8261517"/>
              <a:chOff x="0" y="0"/>
              <a:chExt cx="5466080" cy="6348730"/>
            </a:xfrm>
          </p:grpSpPr>
          <p:sp>
            <p:nvSpPr>
              <p:cNvPr id="75" name="Freeform 7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txBody>
              <a:bodyPr/>
              <a:lstStyle/>
              <a:p>
                <a:endParaRPr lang="en-US"/>
              </a:p>
            </p:txBody>
          </p:sp>
          <p:sp>
            <p:nvSpPr>
              <p:cNvPr id="77" name="Freeform 7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78" name="Freeform 7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sp>
        <p:nvSpPr>
          <p:cNvPr id="79" name="TextBox 79" descr="n28 SP Ly k27"/>
          <p:cNvSpPr txBox="1"/>
          <p:nvPr/>
        </p:nvSpPr>
        <p:spPr>
          <a:xfrm>
            <a:off x="1038054" y="916503"/>
            <a:ext cx="756609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1"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THEO CẶP</a:t>
            </a:r>
          </a:p>
        </p:txBody>
      </p:sp>
      <p:sp>
        <p:nvSpPr>
          <p:cNvPr id="80" name="TextBox 80" descr="n28 SP Ly k27"/>
          <p:cNvSpPr txBox="1"/>
          <p:nvPr/>
        </p:nvSpPr>
        <p:spPr>
          <a:xfrm>
            <a:off x="1280272" y="3056540"/>
            <a:ext cx="6841509" cy="6375271"/>
          </a:xfrm>
          <a:prstGeom prst="rect">
            <a:avLst/>
          </a:prstGeom>
        </p:spPr>
        <p:txBody>
          <a:bodyPr wrap="square" lIns="0" tIns="0" rIns="0" bIns="0" rtlCol="0" anchor="t">
            <a:spAutoFit/>
          </a:bodyPr>
          <a:lstStyle/>
          <a:p>
            <a:pPr marR="0" lvl="0" algn="just" defTabSz="914400" rtl="0" eaLnBrk="1" fontAlgn="auto" latinLnBrk="0" hangingPunct="1">
              <a:lnSpc>
                <a:spcPct val="150000"/>
              </a:lnSpc>
              <a:spcBef>
                <a:spcPts val="0"/>
              </a:spcBef>
              <a:spcAft>
                <a:spcPts val="0"/>
              </a:spcAft>
              <a:buClrTx/>
              <a:buSzTx/>
              <a:tabLst/>
              <a:defRPr/>
            </a:pPr>
            <a:r>
              <a:rPr lang="en-US" sz="4700" dirty="0">
                <a:solidFill>
                  <a:srgbClr val="1C0052"/>
                </a:solidFill>
                <a:latin typeface="Cambria" panose="02040503050406030204" pitchFamily="18" charset="0"/>
                <a:ea typeface="Cambria" panose="02040503050406030204" pitchFamily="18" charset="0"/>
              </a:rPr>
              <a:t>- Hai </a:t>
            </a:r>
            <a:r>
              <a:rPr lang="en-US" sz="4700" dirty="0" err="1">
                <a:solidFill>
                  <a:srgbClr val="1C0052"/>
                </a:solidFill>
                <a:latin typeface="Cambria" panose="02040503050406030204" pitchFamily="18" charset="0"/>
                <a:ea typeface="Cambria" panose="02040503050406030204" pitchFamily="18" charset="0"/>
              </a:rPr>
              <a:t>bạn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ngồi</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cùng</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bàn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là</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một</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cặp</a:t>
            </a:r>
            <a:r>
              <a:rPr lang="en-US" sz="4700" dirty="0">
                <a:solidFill>
                  <a:srgbClr val="1C0052"/>
                </a:solidFill>
                <a:latin typeface="Cambria" panose="02040503050406030204" pitchFamily="18" charset="0"/>
                <a:ea typeface="Cambria" panose="02040503050406030204" pitchFamily="18" charset="0"/>
              </a:rPr>
              <a:t>.</a:t>
            </a:r>
            <a:endParaRPr kumimoji="0" lang="en-US" sz="47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50000"/>
              </a:lnSpc>
              <a:spcBef>
                <a:spcPts val="0"/>
              </a:spcBef>
              <a:spcAft>
                <a:spcPts val="0"/>
              </a:spcAft>
              <a:buClrTx/>
              <a:buSzTx/>
              <a:tabLst/>
              <a:defRPr/>
            </a:pPr>
            <a:r>
              <a:rPr lang="en-US" sz="4700" dirty="0">
                <a:solidFill>
                  <a:srgbClr val="1C0052"/>
                </a:solidFill>
                <a:latin typeface="Cambria" panose="02040503050406030204" pitchFamily="18" charset="0"/>
                <a:ea typeface="Cambria" panose="02040503050406030204" pitchFamily="18" charset="0"/>
              </a:rPr>
              <a:t>- Theo </a:t>
            </a:r>
            <a:r>
              <a:rPr lang="en-US" sz="4700" dirty="0" err="1">
                <a:solidFill>
                  <a:srgbClr val="1C0052"/>
                </a:solidFill>
                <a:latin typeface="Cambria" panose="02040503050406030204" pitchFamily="18" charset="0"/>
                <a:ea typeface="Cambria" panose="02040503050406030204" pitchFamily="18" charset="0"/>
              </a:rPr>
              <a:t>dõi</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đồ</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thị</a:t>
            </a:r>
            <a:r>
              <a:rPr lang="en-US" sz="4700" dirty="0">
                <a:solidFill>
                  <a:srgbClr val="1C0052"/>
                </a:solidFill>
                <a:latin typeface="Cambria" panose="02040503050406030204" pitchFamily="18" charset="0"/>
                <a:ea typeface="Cambria" panose="02040503050406030204" pitchFamily="18" charset="0"/>
              </a:rPr>
              <a:t> 1.2 </a:t>
            </a:r>
            <a:r>
              <a:rPr lang="en-US" sz="4700" dirty="0" err="1">
                <a:solidFill>
                  <a:srgbClr val="1C0052"/>
                </a:solidFill>
                <a:latin typeface="Cambria" panose="02040503050406030204" pitchFamily="18" charset="0"/>
                <a:ea typeface="Cambria" panose="02040503050406030204" pitchFamily="18" charset="0"/>
              </a:rPr>
              <a:t>trong</a:t>
            </a:r>
            <a:r>
              <a:rPr lang="en-US" sz="4700" dirty="0">
                <a:solidFill>
                  <a:srgbClr val="1C0052"/>
                </a:solidFill>
                <a:latin typeface="Cambria" panose="02040503050406030204" pitchFamily="18" charset="0"/>
                <a:ea typeface="Cambria" panose="02040503050406030204" pitchFamily="18" charset="0"/>
              </a:rPr>
              <a:t> SGK, </a:t>
            </a:r>
            <a:r>
              <a:rPr lang="en-US" sz="4700" dirty="0" err="1">
                <a:solidFill>
                  <a:srgbClr val="1C0052"/>
                </a:solidFill>
                <a:latin typeface="Cambria" panose="02040503050406030204" pitchFamily="18" charset="0"/>
                <a:ea typeface="Cambria" panose="02040503050406030204" pitchFamily="18" charset="0"/>
              </a:rPr>
              <a:t>thảo</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luận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trong</a:t>
            </a:r>
            <a:r>
              <a:rPr lang="en-US" sz="4700" dirty="0">
                <a:solidFill>
                  <a:srgbClr val="1C0052"/>
                </a:solidFill>
                <a:latin typeface="Cambria" panose="02040503050406030204" pitchFamily="18" charset="0"/>
                <a:ea typeface="Cambria" panose="02040503050406030204" pitchFamily="18" charset="0"/>
              </a:rPr>
              <a:t> 5 </a:t>
            </a:r>
            <a:r>
              <a:rPr lang="en-US" sz="4700" dirty="0" err="1">
                <a:solidFill>
                  <a:srgbClr val="1C0052"/>
                </a:solidFill>
                <a:latin typeface="Cambria" panose="02040503050406030204" pitchFamily="18" charset="0"/>
                <a:ea typeface="Cambria" panose="02040503050406030204" pitchFamily="18" charset="0"/>
              </a:rPr>
              <a:t>phút</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và</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hoàn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thành</a:t>
            </a:r>
            <a:r>
              <a:rPr lang="en-US" sz="4700" dirty="0">
                <a:solidFill>
                  <a:srgbClr val="1C0052"/>
                </a:solidFill>
                <a:latin typeface="Cambria" panose="02040503050406030204" pitchFamily="18" charset="0"/>
                <a:ea typeface="Cambria" panose="02040503050406030204" pitchFamily="18" charset="0"/>
              </a:rPr>
              <a:t> PHT </a:t>
            </a:r>
            <a:r>
              <a:rPr lang="en-US" sz="4700" dirty="0" err="1">
                <a:solidFill>
                  <a:srgbClr val="1C0052"/>
                </a:solidFill>
                <a:latin typeface="Cambria" panose="02040503050406030204" pitchFamily="18" charset="0"/>
                <a:ea typeface="Cambria" panose="02040503050406030204" pitchFamily="18" charset="0"/>
              </a:rPr>
              <a:t>số</a:t>
            </a:r>
            <a:r>
              <a:rPr lang="en-US" sz="4700" dirty="0">
                <a:solidFill>
                  <a:srgbClr val="1C0052"/>
                </a:solidFill>
                <a:latin typeface="Cambria" panose="02040503050406030204" pitchFamily="18" charset="0"/>
                <a:ea typeface="Cambria" panose="02040503050406030204" pitchFamily="18" charset="0"/>
              </a:rPr>
              <a:t> 5</a:t>
            </a:r>
            <a:endParaRPr kumimoji="0" lang="en-US" sz="47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81" name="TextBox 81" descr="n28 SP Ly k27"/>
          <p:cNvSpPr txBox="1"/>
          <p:nvPr/>
        </p:nvSpPr>
        <p:spPr>
          <a:xfrm rot="-265746">
            <a:off x="11068363" y="6025684"/>
            <a:ext cx="5281664" cy="693716"/>
          </a:xfrm>
          <a:prstGeom prst="rect">
            <a:avLst/>
          </a:prstGeom>
        </p:spPr>
        <p:txBody>
          <a:bodyPr lIns="0" tIns="0" rIns="0" bIns="0" rtlCol="0" anchor="t">
            <a:spAutoFit/>
          </a:bodyPr>
          <a:lstStyle/>
          <a:p>
            <a:pPr marL="0" marR="0" lvl="0" indent="0" algn="ctr" defTabSz="914400" rtl="0" eaLnBrk="1" fontAlgn="auto" latinLnBrk="0" hangingPunct="1">
              <a:lnSpc>
                <a:spcPts val="596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theo</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cặp</a:t>
            </a:r>
            <a:endPar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82" name="Freeform 82" descr="n28 SP Ly k27"/>
          <p:cNvSpPr/>
          <p:nvPr/>
        </p:nvSpPr>
        <p:spPr>
          <a:xfrm>
            <a:off x="2331173" y="2988261"/>
            <a:ext cx="5025452" cy="340405"/>
          </a:xfrm>
          <a:custGeom>
            <a:avLst/>
            <a:gdLst/>
            <a:ahLst/>
            <a:cxnLst/>
            <a:rect l="l" t="t" r="r" b="b"/>
            <a:pathLst>
              <a:path w="5025452" h="340405">
                <a:moveTo>
                  <a:pt x="0" y="0"/>
                </a:moveTo>
                <a:lnTo>
                  <a:pt x="5025451" y="0"/>
                </a:lnTo>
                <a:lnTo>
                  <a:pt x="5025451" y="340405"/>
                </a:lnTo>
                <a:lnTo>
                  <a:pt x="0" y="340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3" name="Freeform 83" descr="n28 SP Ly k27"/>
          <p:cNvSpPr/>
          <p:nvPr/>
        </p:nvSpPr>
        <p:spPr>
          <a:xfrm>
            <a:off x="15749528" y="6575429"/>
            <a:ext cx="866234" cy="1061089"/>
          </a:xfrm>
          <a:custGeom>
            <a:avLst/>
            <a:gdLst/>
            <a:ahLst/>
            <a:cxnLst/>
            <a:rect l="l" t="t" r="r" b="b"/>
            <a:pathLst>
              <a:path w="866234" h="1061089">
                <a:moveTo>
                  <a:pt x="0" y="0"/>
                </a:moveTo>
                <a:lnTo>
                  <a:pt x="866234" y="0"/>
                </a:lnTo>
                <a:lnTo>
                  <a:pt x="866234" y="1061089"/>
                </a:lnTo>
                <a:lnTo>
                  <a:pt x="0" y="106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4" name="Freeform 84" descr="n28 SP Ly k27"/>
          <p:cNvSpPr/>
          <p:nvPr/>
        </p:nvSpPr>
        <p:spPr>
          <a:xfrm>
            <a:off x="16330989" y="7799576"/>
            <a:ext cx="670038" cy="820759"/>
          </a:xfrm>
          <a:custGeom>
            <a:avLst/>
            <a:gdLst/>
            <a:ahLst/>
            <a:cxnLst/>
            <a:rect l="l" t="t" r="r" b="b"/>
            <a:pathLst>
              <a:path w="670038" h="820759">
                <a:moveTo>
                  <a:pt x="0" y="0"/>
                </a:moveTo>
                <a:lnTo>
                  <a:pt x="670038" y="0"/>
                </a:lnTo>
                <a:lnTo>
                  <a:pt x="670038" y="820759"/>
                </a:lnTo>
                <a:lnTo>
                  <a:pt x="0" y="8207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098" name="Picture 2" descr="n28 SP Ly k27">
            <a:extLst>
              <a:ext uri="{FF2B5EF4-FFF2-40B4-BE49-F238E27FC236}">
                <a16:creationId xmlns:a16="http://schemas.microsoft.com/office/drawing/2014/main" id="{C88DF023-4FEC-4974-A5D0-FC72B45D4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19572">
            <a:off x="11059654" y="2475861"/>
            <a:ext cx="4578940"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pic>
        <p:nvPicPr>
          <p:cNvPr id="5" name="Picture 4" descr="n28 SP Ly k27">
            <a:extLst>
              <a:ext uri="{FF2B5EF4-FFF2-40B4-BE49-F238E27FC236}">
                <a16:creationId xmlns:a16="http://schemas.microsoft.com/office/drawing/2014/main" id="{962EF7CD-B369-4F85-B86F-CA46FC5128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053" y="0"/>
            <a:ext cx="10038348" cy="10133134"/>
          </a:xfrm>
          <a:prstGeom prst="rect">
            <a:avLst/>
          </a:prstGeom>
        </p:spPr>
      </p:pic>
      <p:sp>
        <p:nvSpPr>
          <p:cNvPr id="6" name="Rectangle 1" descr="n28 SP Ly k27">
            <a:extLst>
              <a:ext uri="{FF2B5EF4-FFF2-40B4-BE49-F238E27FC236}">
                <a16:creationId xmlns:a16="http://schemas.microsoft.com/office/drawing/2014/main" id="{122D68B9-1101-4AD7-9E33-541AD30E8576}"/>
              </a:ext>
            </a:extLst>
          </p:cNvPr>
          <p:cNvSpPr>
            <a:spLocks noChangeArrowheads="1"/>
          </p:cNvSpPr>
          <p:nvPr/>
        </p:nvSpPr>
        <p:spPr bwMode="auto">
          <a:xfrm>
            <a:off x="10086474" y="961370"/>
            <a:ext cx="8209547" cy="93256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333333"/>
                </a:solidFill>
                <a:effectLst/>
                <a:latin typeface="Cambria" panose="02040503050406030204" pitchFamily="18" charset="0"/>
                <a:ea typeface="Cambria" panose="02040503050406030204" pitchFamily="18" charset="0"/>
              </a:rPr>
              <a:t>Nhiệm</a:t>
            </a:r>
            <a:r>
              <a:rPr kumimoji="0" lang="en-US" altLang="en-US" sz="4000" b="1" i="0" u="none" strike="noStrike" cap="none" normalizeH="0" baseline="0" dirty="0">
                <a:ln>
                  <a:noFill/>
                </a:ln>
                <a:solidFill>
                  <a:srgbClr val="333333"/>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333333"/>
                </a:solidFill>
                <a:effectLst/>
                <a:latin typeface="Cambria" panose="02040503050406030204" pitchFamily="18" charset="0"/>
                <a:ea typeface="Cambria" panose="02040503050406030204" pitchFamily="18" charset="0"/>
              </a:rPr>
              <a:t>vụ</a:t>
            </a:r>
            <a:r>
              <a:rPr kumimoji="0" lang="en-US" altLang="en-US" sz="4000" b="1" i="0" u="none" strike="noStrike" cap="none" normalizeH="0" baseline="0" dirty="0">
                <a:ln>
                  <a:noFill/>
                </a:ln>
                <a:solidFill>
                  <a:srgbClr val="333333"/>
                </a:solidFill>
                <a:effectLst/>
                <a:latin typeface="Cambria" panose="02040503050406030204" pitchFamily="18" charset="0"/>
                <a:ea typeface="Cambria" panose="02040503050406030204" pitchFamily="18" charset="0"/>
              </a:rPr>
              <a:t>: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Từ đồ thị biểu diễn trong Hình 1.2a và Hình 1.2b, hãy thực hiện các yêu cầu sau: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1.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So sánh tần số, pha ban đầu của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Viết biểu thức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3.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Tìm mối liên hệ giữa cường độ dòng điện cực đại và điện áp cực đại với điện trở R. Rút ra mối liên hệ giữa cường độ dòng điện hiệu dụng và điện áp hiệu dụng giữa hai đầu điện trở. Mối liên hệ này có tuân theo định luật Ohm hay không?</a:t>
            </a:r>
            <a:r>
              <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endParaRPr kumimoji="0" lang="en-US" altLang="en-US" sz="54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5" name="TextBox 7" descr="n28 SP Ly k27">
            <a:extLst>
              <a:ext uri="{FF2B5EF4-FFF2-40B4-BE49-F238E27FC236}">
                <a16:creationId xmlns:a16="http://schemas.microsoft.com/office/drawing/2014/main" id="{5B20EB86-8633-4C15-9A55-56B96D10B6EB}"/>
              </a:ext>
            </a:extLst>
          </p:cNvPr>
          <p:cNvSpPr txBox="1"/>
          <p:nvPr/>
        </p:nvSpPr>
        <p:spPr>
          <a:xfrm>
            <a:off x="10480534" y="338388"/>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Tree>
    <p:extLst>
      <p:ext uri="{BB962C8B-B14F-4D97-AF65-F5344CB8AC3E}">
        <p14:creationId xmlns:p14="http://schemas.microsoft.com/office/powerpoint/2010/main" val="131612675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n28 SP Ly k27">
                <a:extLst>
                  <a:ext uri="{FF2B5EF4-FFF2-40B4-BE49-F238E27FC236}">
                    <a16:creationId xmlns:a16="http://schemas.microsoft.com/office/drawing/2014/main" id="{597192CD-5A10-4B00-B1EC-29F3A8DF3E16}"/>
                  </a:ext>
                </a:extLst>
              </p:cNvPr>
              <p:cNvSpPr txBox="1"/>
              <p:nvPr/>
            </p:nvSpPr>
            <p:spPr>
              <a:xfrm>
                <a:off x="8686800" y="4692316"/>
                <a:ext cx="20165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n-US" i="1" smtClean="0">
                          <a:latin typeface="Cambria Math" panose="02040503050406030204" pitchFamily="18" charset="0"/>
                        </a:rPr>
                        <a:t>Type equation here.</a:t>
                      </a:fld>
                    </m:oMath>
                  </m:oMathPara>
                </a14:m>
                <a:endParaRPr lang="en-US" dirty="0"/>
              </a:p>
            </p:txBody>
          </p:sp>
        </mc:Choice>
        <mc:Fallback>
          <p:sp>
            <p:nvSpPr>
              <p:cNvPr id="2" name="TextBox 1" descr="n28 SP Ly k27">
                <a:extLst>
                  <a:ext uri="{FF2B5EF4-FFF2-40B4-BE49-F238E27FC236}">
                    <a16:creationId xmlns:a16="http://schemas.microsoft.com/office/drawing/2014/main" id="{597192CD-5A10-4B00-B1EC-29F3A8DF3E16}"/>
                  </a:ext>
                </a:extLst>
              </p:cNvPr>
              <p:cNvSpPr txBox="1">
                <a:spLocks noRot="1" noChangeAspect="1" noMove="1" noResize="1" noEditPoints="1" noAdjustHandles="1" noChangeArrowheads="1" noChangeShapeType="1" noTextEdit="1"/>
              </p:cNvSpPr>
              <p:nvPr/>
            </p:nvSpPr>
            <p:spPr>
              <a:xfrm>
                <a:off x="8686800" y="4692316"/>
                <a:ext cx="2016578" cy="276999"/>
              </a:xfrm>
              <a:prstGeom prst="rect">
                <a:avLst/>
              </a:prstGeom>
              <a:blipFill>
                <a:blip r:embed="rId4"/>
                <a:stretch>
                  <a:fillRect l="-3323" r="-2719" b="-33333"/>
                </a:stretch>
              </a:blipFill>
            </p:spPr>
            <p:txBody>
              <a:bodyPr/>
              <a:lstStyle/>
              <a:p>
                <a:r>
                  <a:rPr lang="en-US">
                    <a:noFill/>
                  </a:rPr>
                  <a:t> </a:t>
                </a:r>
              </a:p>
            </p:txBody>
          </p:sp>
        </mc:Fallback>
      </mc:AlternateContent>
      <p:pic>
        <p:nvPicPr>
          <p:cNvPr id="3" name="đồng hồ 5 phút" descr="n28 SP Ly k27">
            <a:hlinkClick r:id="" action="ppaction://media"/>
            <a:extLst>
              <a:ext uri="{FF2B5EF4-FFF2-40B4-BE49-F238E27FC236}">
                <a16:creationId xmlns:a16="http://schemas.microsoft.com/office/drawing/2014/main" id="{0F24FE16-BC6C-40F4-84AD-270F438996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788057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4" name="TextBox 7" descr="n28 SP Ly k27">
            <a:extLst>
              <a:ext uri="{FF2B5EF4-FFF2-40B4-BE49-F238E27FC236}">
                <a16:creationId xmlns:a16="http://schemas.microsoft.com/office/drawing/2014/main" id="{E2F4CA98-694B-4BEB-A05D-9009379A3618}"/>
              </a:ext>
            </a:extLst>
          </p:cNvPr>
          <p:cNvSpPr txBox="1"/>
          <p:nvPr/>
        </p:nvSpPr>
        <p:spPr>
          <a:xfrm>
            <a:off x="5766161" y="419100"/>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
        <p:nvSpPr>
          <p:cNvPr id="25" name="Rectangle 1" descr="n28 SP Ly k27">
            <a:extLst>
              <a:ext uri="{FF2B5EF4-FFF2-40B4-BE49-F238E27FC236}">
                <a16:creationId xmlns:a16="http://schemas.microsoft.com/office/drawing/2014/main" id="{6C131CC5-7C4D-4E68-92AE-19AAE292FD64}"/>
              </a:ext>
            </a:extLst>
          </p:cNvPr>
          <p:cNvSpPr>
            <a:spLocks noChangeArrowheads="1"/>
          </p:cNvSpPr>
          <p:nvPr/>
        </p:nvSpPr>
        <p:spPr bwMode="auto">
          <a:xfrm>
            <a:off x="338888" y="1409700"/>
            <a:ext cx="17610221"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1. </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So sánh tần số, pha ban đầu của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Cường độ dòng điện và điện áp xoay chiều dao động cùng tần số.</a:t>
            </a:r>
            <a:endPar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pic>
        <p:nvPicPr>
          <p:cNvPr id="5122" name="Picture 2" descr="n28 SP Ly k27">
            <a:extLst>
              <a:ext uri="{FF2B5EF4-FFF2-40B4-BE49-F238E27FC236}">
                <a16:creationId xmlns:a16="http://schemas.microsoft.com/office/drawing/2014/main" id="{AEF250DC-B71F-4A4C-96D6-7930D76E0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289" y="4238625"/>
            <a:ext cx="5715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28 SP Ly k27">
            <a:extLst>
              <a:ext uri="{FF2B5EF4-FFF2-40B4-BE49-F238E27FC236}">
                <a16:creationId xmlns:a16="http://schemas.microsoft.com/office/drawing/2014/main" id="{87DF1BED-2984-4D15-8C60-ED47951D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1838" y="4229100"/>
            <a:ext cx="5372100" cy="4810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8" name="Rectangle 1" descr="n28 SP Ly k27">
                <a:extLst>
                  <a:ext uri="{FF2B5EF4-FFF2-40B4-BE49-F238E27FC236}">
                    <a16:creationId xmlns:a16="http://schemas.microsoft.com/office/drawing/2014/main" id="{A4E6B8FD-AE8E-4A02-8409-A996C13742E5}"/>
                  </a:ext>
                </a:extLst>
              </p:cNvPr>
              <p:cNvSpPr>
                <a:spLocks noChangeArrowheads="1"/>
              </p:cNvSpPr>
              <p:nvPr/>
            </p:nvSpPr>
            <p:spPr bwMode="auto">
              <a:xfrm>
                <a:off x="418125" y="4028993"/>
                <a:ext cx="5715001" cy="521033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marR="0" lvl="0" indent="-571500" algn="just" defTabSz="914400" rtl="0" eaLnBrk="0" fontAlgn="base" latinLnBrk="0" hangingPunct="0">
                  <a:lnSpc>
                    <a:spcPct val="100000"/>
                  </a:lnSpc>
                  <a:spcBef>
                    <a:spcPct val="0"/>
                  </a:spcBef>
                  <a:spcAft>
                    <a:spcPct val="0"/>
                  </a:spcAft>
                  <a:buClrTx/>
                  <a:buSzTx/>
                  <a:buFontTx/>
                  <a:buChar char="-"/>
                  <a:tabLst/>
                </a:pPr>
                <a:r>
                  <a:rPr lang="en-US" altLang="en-US" sz="4000" dirty="0">
                    <a:solidFill>
                      <a:srgbClr val="002060"/>
                    </a:solidFill>
                    <a:latin typeface="Cambria" panose="02040503050406030204" pitchFamily="18" charset="0"/>
                    <a:ea typeface="Cambria" panose="02040503050406030204" pitchFamily="18" charset="0"/>
                  </a:rPr>
                  <a:t>So </a:t>
                </a:r>
                <a:r>
                  <a:rPr lang="en-US" altLang="en-US" sz="4000" dirty="0" err="1">
                    <a:solidFill>
                      <a:srgbClr val="002060"/>
                    </a:solidFill>
                    <a:latin typeface="Cambria" panose="02040503050406030204" pitchFamily="18" charset="0"/>
                    <a:ea typeface="Cambria" panose="02040503050406030204" pitchFamily="18" charset="0"/>
                  </a:rPr>
                  <a:t>sánh</a:t>
                </a:r>
                <a:r>
                  <a:rPr lang="en-US" altLang="en-US" sz="4000" dirty="0">
                    <a:solidFill>
                      <a:srgbClr val="002060"/>
                    </a:solidFill>
                    <a:latin typeface="Cambria" panose="02040503050406030204" pitchFamily="18" charset="0"/>
                    <a:ea typeface="Cambria" panose="02040503050406030204" pitchFamily="18" charset="0"/>
                  </a:rPr>
                  <a:t> p</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ha ban đầu của cường độ dòng điện và điện áp xoay chiều</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marR="0" lvl="0" algn="ctr" defTabSz="914400" rtl="0" eaLnBrk="0" fontAlgn="base" latinLnBrk="0" hangingPunct="0">
                  <a:lnSpc>
                    <a:spcPct val="150000"/>
                  </a:lnSpc>
                  <a:spcBef>
                    <a:spcPct val="0"/>
                  </a:spcBef>
                  <a:spcAft>
                    <a:spcPct val="0"/>
                  </a:spcAft>
                  <a:buClrTx/>
                  <a:buSzTx/>
                  <a:tabLst/>
                </a:pP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rPr>
                          <m:t>𝑢</m:t>
                        </m:r>
                      </m:sub>
                    </m:sSub>
                  </m:oMath>
                </a14:m>
                <a:r>
                  <a:rPr lang="en-US" altLang="en-US" sz="4000" dirty="0">
                    <a:solidFill>
                      <a:srgbClr val="002060"/>
                    </a:solidFill>
                    <a:latin typeface="Cambria" panose="02040503050406030204" pitchFamily="18" charset="0"/>
                    <a:ea typeface="Cambria" panose="02040503050406030204" pitchFamily="18" charset="0"/>
                  </a:rPr>
                  <a:t> = 0,2</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p>
              <a:p>
                <a:pPr algn="ctr">
                  <a:lnSpc>
                    <a:spcPct val="150000"/>
                  </a:lnSpc>
                </a:pP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ea typeface="Cambria Math" panose="02040503050406030204" pitchFamily="18" charset="0"/>
                          </a:rPr>
                          <m:t>𝑖</m:t>
                        </m:r>
                      </m:sub>
                    </m:sSub>
                  </m:oMath>
                </a14:m>
                <a:r>
                  <a:rPr lang="en-US" altLang="en-US" sz="4000" dirty="0">
                    <a:solidFill>
                      <a:srgbClr val="002060"/>
                    </a:solidFill>
                    <a:latin typeface="Cambria" panose="02040503050406030204" pitchFamily="18" charset="0"/>
                    <a:ea typeface="Cambria" panose="02040503050406030204" pitchFamily="18" charset="0"/>
                  </a:rPr>
                  <a:t> = 0,19</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p>
              <a:p>
                <a:pPr algn="ctr">
                  <a:lnSpc>
                    <a:spcPct val="150000"/>
                  </a:lnSpc>
                </a:pPr>
                <a:r>
                  <a:rPr lang="en-US" altLang="en-US" sz="4000" dirty="0">
                    <a:solidFill>
                      <a:srgbClr val="002060"/>
                    </a:solidFill>
                    <a:latin typeface="Cambria" panose="02040503050406030204" pitchFamily="18" charset="0"/>
                    <a:ea typeface="Cambria" panose="02040503050406030204" pitchFamily="18" charset="0"/>
                  </a:rPr>
                  <a:t>=&gt; </a:t>
                </a: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rPr>
                          <m:t>𝑢</m:t>
                        </m:r>
                      </m:sub>
                    </m:sSub>
                  </m:oMath>
                </a14:m>
                <a:r>
                  <a:rPr lang="en-US" altLang="en-US" sz="4000" dirty="0">
                    <a:solidFill>
                      <a:srgbClr val="002060"/>
                    </a:solidFill>
                    <a:latin typeface="Cambria" panose="02040503050406030204" pitchFamily="18" charset="0"/>
                    <a:ea typeface="Cambria" panose="02040503050406030204" pitchFamily="18" charset="0"/>
                  </a:rPr>
                  <a:t> = </a:t>
                </a:r>
                <a14:m>
                  <m:oMath xmlns:m="http://schemas.openxmlformats.org/officeDocument/2006/math">
                    <m:sSub>
                      <m:sSubPr>
                        <m:ctrlPr>
                          <a:rPr lang="en-US" sz="4000" i="1">
                            <a:solidFill>
                              <a:srgbClr val="002060"/>
                            </a:solidFill>
                            <a:latin typeface="Cambria Math" panose="02040503050406030204" pitchFamily="18" charset="0"/>
                          </a:rPr>
                        </m:ctrlPr>
                      </m:sSubPr>
                      <m:e>
                        <m:r>
                          <a:rPr lang="en-US" sz="4000" i="1">
                            <a:solidFill>
                              <a:srgbClr val="002060"/>
                            </a:solidFill>
                            <a:latin typeface="Cambria Math" panose="02040503050406030204" pitchFamily="18" charset="0"/>
                            <a:ea typeface="Cambria Math" panose="02040503050406030204" pitchFamily="18" charset="0"/>
                          </a:rPr>
                          <m:t>𝜑</m:t>
                        </m:r>
                      </m:e>
                      <m:sub>
                        <m:r>
                          <a:rPr lang="en-US" sz="4000" i="1">
                            <a:solidFill>
                              <a:srgbClr val="002060"/>
                            </a:solidFill>
                            <a:latin typeface="Cambria Math" panose="02040503050406030204" pitchFamily="18" charset="0"/>
                            <a:ea typeface="Cambria Math" panose="02040503050406030204" pitchFamily="18" charset="0"/>
                          </a:rPr>
                          <m:t>𝑖</m:t>
                        </m:r>
                      </m:sub>
                    </m:sSub>
                  </m:oMath>
                </a14:m>
                <a:r>
                  <a:rPr lang="en-US" altLang="en-US" sz="4000" dirty="0">
                    <a:solidFill>
                      <a:srgbClr val="002060"/>
                    </a:solidFill>
                    <a:latin typeface="Cambria" panose="02040503050406030204" pitchFamily="18" charset="0"/>
                    <a:ea typeface="Cambria" panose="02040503050406030204" pitchFamily="18" charset="0"/>
                  </a:rPr>
                  <a:t> + 0,01</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endParaRPr lang="en-US" altLang="en-US" sz="4000" dirty="0">
                  <a:solidFill>
                    <a:srgbClr val="002060"/>
                  </a:solidFill>
                  <a:latin typeface="Cambria" panose="02040503050406030204" pitchFamily="18" charset="0"/>
                  <a:ea typeface="Cambria" panose="02040503050406030204" pitchFamily="18" charset="0"/>
                </a:endParaRPr>
              </a:p>
            </p:txBody>
          </p:sp>
        </mc:Choice>
        <mc:Fallback>
          <p:sp>
            <p:nvSpPr>
              <p:cNvPr id="28" name="Rectangle 1" descr="n28 SP Ly k27">
                <a:extLst>
                  <a:ext uri="{FF2B5EF4-FFF2-40B4-BE49-F238E27FC236}">
                    <a16:creationId xmlns:a16="http://schemas.microsoft.com/office/drawing/2014/main" id="{A4E6B8FD-AE8E-4A02-8409-A996C13742E5}"/>
                  </a:ext>
                </a:extLst>
              </p:cNvPr>
              <p:cNvSpPr>
                <a:spLocks noRot="1" noChangeAspect="1" noMove="1" noResize="1" noEditPoints="1" noAdjustHandles="1" noChangeArrowheads="1" noChangeShapeType="1" noTextEdit="1"/>
              </p:cNvSpPr>
              <p:nvPr/>
            </p:nvSpPr>
            <p:spPr bwMode="auto">
              <a:xfrm>
                <a:off x="418125" y="4028993"/>
                <a:ext cx="5715001" cy="5210337"/>
              </a:xfrm>
              <a:prstGeom prst="rect">
                <a:avLst/>
              </a:prstGeom>
              <a:blipFill>
                <a:blip r:embed="rId4"/>
                <a:stretch>
                  <a:fillRect l="-3629" t="-1637" r="-3735" b="-4561"/>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4121825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4" name="TextBox 7" descr="n28 SP Ly k27">
            <a:extLst>
              <a:ext uri="{FF2B5EF4-FFF2-40B4-BE49-F238E27FC236}">
                <a16:creationId xmlns:a16="http://schemas.microsoft.com/office/drawing/2014/main" id="{E2F4CA98-694B-4BEB-A05D-9009379A3618}"/>
              </a:ext>
            </a:extLst>
          </p:cNvPr>
          <p:cNvSpPr txBox="1"/>
          <p:nvPr/>
        </p:nvSpPr>
        <p:spPr>
          <a:xfrm>
            <a:off x="5766161" y="419100"/>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
        <p:nvSpPr>
          <p:cNvPr id="25" name="Rectangle 1" descr="n28 SP Ly k27">
            <a:extLst>
              <a:ext uri="{FF2B5EF4-FFF2-40B4-BE49-F238E27FC236}">
                <a16:creationId xmlns:a16="http://schemas.microsoft.com/office/drawing/2014/main" id="{6C131CC5-7C4D-4E68-92AE-19AAE292FD64}"/>
              </a:ext>
            </a:extLst>
          </p:cNvPr>
          <p:cNvSpPr>
            <a:spLocks noChangeArrowheads="1"/>
          </p:cNvSpPr>
          <p:nvPr/>
        </p:nvSpPr>
        <p:spPr bwMode="auto">
          <a:xfrm>
            <a:off x="338887" y="1308001"/>
            <a:ext cx="17610221" cy="132343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Viết biểu thức cường độ dòng điện và điện áp xoay chiều.</a:t>
            </a:r>
            <a:endParaRPr kumimoji="0" lang="en-US"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defRPr/>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28" name="Rectangle 1" descr="n28 SP Ly k27">
                <a:extLst>
                  <a:ext uri="{FF2B5EF4-FFF2-40B4-BE49-F238E27FC236}">
                    <a16:creationId xmlns:a16="http://schemas.microsoft.com/office/drawing/2014/main" id="{A4E6B8FD-AE8E-4A02-8409-A996C13742E5}"/>
                  </a:ext>
                </a:extLst>
              </p:cNvPr>
              <p:cNvSpPr>
                <a:spLocks noChangeArrowheads="1"/>
              </p:cNvSpPr>
              <p:nvPr/>
            </p:nvSpPr>
            <p:spPr bwMode="auto">
              <a:xfrm>
                <a:off x="1999759" y="2570122"/>
                <a:ext cx="14288475" cy="22571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 = 0,01s =&gt; </a:t>
                </a:r>
                <a:r>
                  <a:rPr kumimoji="0" lang="en-US" altLang="en-US" sz="4000" b="0"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rPr>
                  <a:t>𝜔 = </a:t>
                </a:r>
                <a14:m>
                  <m:oMath xmlns:m="http://schemas.openxmlformats.org/officeDocument/2006/math">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𝑇</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0,01</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=200</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𝑟𝑎𝑑</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𝑠</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oMath>
                </a14:m>
                <a:endPar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14:m>
                  <m:oMathPara xmlns:m="http://schemas.openxmlformats.org/officeDocument/2006/math">
                    <m:oMathParaPr>
                      <m:jc m:val="center"/>
                    </m:oMathParaPr>
                    <m:oMath xmlns:m="http://schemas.openxmlformats.org/officeDocument/2006/math">
                      <m:r>
                        <a:rPr lang="en-US" sz="4000" i="1" smtClean="0">
                          <a:solidFill>
                            <a:srgbClr val="002060"/>
                          </a:solidFill>
                          <a:latin typeface="Cambria Math" panose="02040503050406030204" pitchFamily="18" charset="0"/>
                        </a:rPr>
                        <m:t>𝑢</m:t>
                      </m:r>
                      <m:r>
                        <m:rPr>
                          <m:nor/>
                        </m:rPr>
                        <a:rPr lang="en-US" sz="4000">
                          <a:solidFill>
                            <a:srgbClr val="002060"/>
                          </a:solidFill>
                          <a:latin typeface="Cambria Math" panose="02040503050406030204" pitchFamily="18" charset="0"/>
                        </a:rPr>
                        <m:t> = </m:t>
                      </m:r>
                      <m:r>
                        <a:rPr lang="en-US" sz="4000" b="0" i="1" smtClean="0">
                          <a:solidFill>
                            <a:srgbClr val="002060"/>
                          </a:solidFill>
                          <a:latin typeface="Cambria Math" panose="02040503050406030204" pitchFamily="18" charset="0"/>
                        </a:rPr>
                        <m:t>1,8</m:t>
                      </m:r>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cos</m:t>
                          </m:r>
                        </m:fName>
                        <m:e>
                          <m:r>
                            <a:rPr lang="en-US" sz="4000" i="1">
                              <a:solidFill>
                                <a:srgbClr val="002060"/>
                              </a:solidFill>
                              <a:latin typeface="Cambria Math" panose="02040503050406030204" pitchFamily="18" charset="0"/>
                            </a:rPr>
                            <m:t>(</m:t>
                          </m:r>
                        </m:e>
                      </m:func>
                      <m:r>
                        <a:rPr lang="en-US" altLang="en-US" sz="4000" i="1">
                          <a:solidFill>
                            <a:srgbClr val="002060"/>
                          </a:solidFill>
                          <a:latin typeface="Cambria Math" panose="02040503050406030204" pitchFamily="18" charset="0"/>
                          <a:ea typeface="Cambria Math" panose="02040503050406030204" pitchFamily="18" charset="0"/>
                        </a:rPr>
                        <m:t>200</m:t>
                      </m:r>
                      <m:r>
                        <a:rPr lang="en-US" altLang="en-US" sz="4000" i="1">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𝑡</m:t>
                      </m:r>
                      <m:r>
                        <a:rPr lang="en-US" sz="4000" i="1">
                          <a:solidFill>
                            <a:srgbClr val="002060"/>
                          </a:solidFill>
                          <a:latin typeface="Cambria Math" panose="02040503050406030204" pitchFamily="18" charset="0"/>
                        </a:rPr>
                        <m:t>+</m:t>
                      </m:r>
                      <m:r>
                        <m:rPr>
                          <m:nor/>
                        </m:rPr>
                        <a:rPr lang="en-US" altLang="en-US" sz="4000" dirty="0">
                          <a:solidFill>
                            <a:srgbClr val="002060"/>
                          </a:solidFill>
                          <a:latin typeface="Cambria" panose="02040503050406030204" pitchFamily="18" charset="0"/>
                          <a:ea typeface="Cambria" panose="02040503050406030204" pitchFamily="18" charset="0"/>
                        </a:rPr>
                        <m:t>0,2</m:t>
                      </m:r>
                      <m:r>
                        <m:rPr>
                          <m:nor/>
                        </m:rPr>
                        <a:rPr lang="en-US" altLang="en-US" sz="4000" dirty="0">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m:t>
                      </m:r>
                    </m:oMath>
                  </m:oMathPara>
                </a14:m>
                <a:endParaRPr lang="en-US" sz="4000" dirty="0">
                  <a:solidFill>
                    <a:srgbClr val="002060"/>
                  </a:solidFill>
                </a:endParaRPr>
              </a:p>
              <a:p>
                <a:pPr/>
                <a14:m>
                  <m:oMathPara xmlns:m="http://schemas.openxmlformats.org/officeDocument/2006/math">
                    <m:oMathParaPr>
                      <m:jc m:val="center"/>
                    </m:oMathParaPr>
                    <m:oMath xmlns:m="http://schemas.openxmlformats.org/officeDocument/2006/math">
                      <m:r>
                        <a:rPr lang="en-US" sz="4000" b="0" i="1" smtClean="0">
                          <a:solidFill>
                            <a:srgbClr val="002060"/>
                          </a:solidFill>
                          <a:latin typeface="Cambria Math" panose="02040503050406030204" pitchFamily="18" charset="0"/>
                        </a:rPr>
                        <m:t>𝑖</m:t>
                      </m:r>
                      <m:r>
                        <m:rPr>
                          <m:nor/>
                        </m:rPr>
                        <a:rPr lang="en-US" sz="4000">
                          <a:solidFill>
                            <a:srgbClr val="002060"/>
                          </a:solidFill>
                          <a:latin typeface="Cambria Math" panose="02040503050406030204" pitchFamily="18" charset="0"/>
                        </a:rPr>
                        <m:t> = </m:t>
                      </m:r>
                      <m:r>
                        <a:rPr lang="en-US" sz="4000" i="1">
                          <a:solidFill>
                            <a:srgbClr val="002060"/>
                          </a:solidFill>
                          <a:latin typeface="Cambria Math" panose="02040503050406030204" pitchFamily="18" charset="0"/>
                        </a:rPr>
                        <m:t>1</m:t>
                      </m:r>
                      <m:r>
                        <a:rPr lang="en-US" sz="4000" b="0" i="1" smtClean="0">
                          <a:solidFill>
                            <a:srgbClr val="002060"/>
                          </a:solidFill>
                          <a:latin typeface="Cambria Math" panose="02040503050406030204" pitchFamily="18" charset="0"/>
                        </a:rPr>
                        <m:t>50</m:t>
                      </m:r>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cos</m:t>
                          </m:r>
                        </m:fName>
                        <m:e>
                          <m:r>
                            <a:rPr lang="en-US" sz="4000" i="1">
                              <a:solidFill>
                                <a:srgbClr val="002060"/>
                              </a:solidFill>
                              <a:latin typeface="Cambria Math" panose="02040503050406030204" pitchFamily="18" charset="0"/>
                            </a:rPr>
                            <m:t>(</m:t>
                          </m:r>
                        </m:e>
                      </m:func>
                      <m:r>
                        <a:rPr lang="en-US" altLang="en-US" sz="4000" i="1">
                          <a:solidFill>
                            <a:srgbClr val="002060"/>
                          </a:solidFill>
                          <a:latin typeface="Cambria Math" panose="02040503050406030204" pitchFamily="18" charset="0"/>
                          <a:ea typeface="Cambria Math" panose="02040503050406030204" pitchFamily="18" charset="0"/>
                        </a:rPr>
                        <m:t>200</m:t>
                      </m:r>
                      <m:r>
                        <a:rPr lang="en-US" altLang="en-US" sz="4000" i="1">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𝑡</m:t>
                      </m:r>
                      <m:r>
                        <a:rPr lang="en-US" sz="4000" i="1">
                          <a:solidFill>
                            <a:srgbClr val="002060"/>
                          </a:solidFill>
                          <a:latin typeface="Cambria Math" panose="02040503050406030204" pitchFamily="18" charset="0"/>
                        </a:rPr>
                        <m:t>+</m:t>
                      </m:r>
                      <m:r>
                        <m:rPr>
                          <m:nor/>
                        </m:rPr>
                        <a:rPr lang="en-US" altLang="en-US" sz="4000" dirty="0">
                          <a:solidFill>
                            <a:srgbClr val="002060"/>
                          </a:solidFill>
                          <a:latin typeface="Cambria" panose="02040503050406030204" pitchFamily="18" charset="0"/>
                          <a:ea typeface="Cambria" panose="02040503050406030204" pitchFamily="18" charset="0"/>
                        </a:rPr>
                        <m:t>0,</m:t>
                      </m:r>
                      <m:r>
                        <m:rPr>
                          <m:nor/>
                        </m:rPr>
                        <a:rPr lang="en-US" altLang="en-US" sz="4000" b="0" i="0" dirty="0" smtClean="0">
                          <a:solidFill>
                            <a:srgbClr val="002060"/>
                          </a:solidFill>
                          <a:latin typeface="Cambria" panose="02040503050406030204" pitchFamily="18" charset="0"/>
                          <a:ea typeface="Cambria" panose="02040503050406030204" pitchFamily="18" charset="0"/>
                        </a:rPr>
                        <m:t>19</m:t>
                      </m:r>
                      <m:r>
                        <m:rPr>
                          <m:nor/>
                        </m:rPr>
                        <a:rPr lang="en-US" altLang="en-US" sz="4000" dirty="0">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m:t>
                      </m:r>
                    </m:oMath>
                  </m:oMathPara>
                </a14:m>
                <a:endParaRPr lang="en-US" sz="4000" dirty="0">
                  <a:solidFill>
                    <a:srgbClr val="002060"/>
                  </a:solidFill>
                </a:endParaRPr>
              </a:p>
            </p:txBody>
          </p:sp>
        </mc:Choice>
        <mc:Fallback>
          <p:sp>
            <p:nvSpPr>
              <p:cNvPr id="28" name="Rectangle 1" descr="n28 SP Ly k27">
                <a:extLst>
                  <a:ext uri="{FF2B5EF4-FFF2-40B4-BE49-F238E27FC236}">
                    <a16:creationId xmlns:a16="http://schemas.microsoft.com/office/drawing/2014/main" id="{A4E6B8FD-AE8E-4A02-8409-A996C13742E5}"/>
                  </a:ext>
                </a:extLst>
              </p:cNvPr>
              <p:cNvSpPr>
                <a:spLocks noRot="1" noChangeAspect="1" noMove="1" noResize="1" noEditPoints="1" noAdjustHandles="1" noChangeArrowheads="1" noChangeShapeType="1" noTextEdit="1"/>
              </p:cNvSpPr>
              <p:nvPr/>
            </p:nvSpPr>
            <p:spPr bwMode="auto">
              <a:xfrm>
                <a:off x="1999759" y="2570122"/>
                <a:ext cx="14288475" cy="2257156"/>
              </a:xfrm>
              <a:prstGeom prst="rect">
                <a:avLst/>
              </a:prstGeom>
              <a:blipFill>
                <a:blip r:embed="rId2"/>
                <a:stretch>
                  <a:fillRect l="-1451"/>
                </a:stretch>
              </a:blipFill>
              <a:ln>
                <a:noFill/>
              </a:ln>
              <a:effectLst/>
            </p:spPr>
            <p:txBody>
              <a:bodyPr/>
              <a:lstStyle/>
              <a:p>
                <a:r>
                  <a:rPr lang="en-US">
                    <a:noFill/>
                  </a:rPr>
                  <a:t> </a:t>
                </a:r>
              </a:p>
            </p:txBody>
          </p:sp>
        </mc:Fallback>
      </mc:AlternateContent>
      <p:sp>
        <p:nvSpPr>
          <p:cNvPr id="7" name="Rectangle 1" descr="n28 SP Ly k27">
            <a:extLst>
              <a:ext uri="{FF2B5EF4-FFF2-40B4-BE49-F238E27FC236}">
                <a16:creationId xmlns:a16="http://schemas.microsoft.com/office/drawing/2014/main" id="{33183A3A-B134-41D5-9C95-0F6C70894D80}"/>
              </a:ext>
            </a:extLst>
          </p:cNvPr>
          <p:cNvSpPr>
            <a:spLocks noChangeArrowheads="1"/>
          </p:cNvSpPr>
          <p:nvPr/>
        </p:nvSpPr>
        <p:spPr bwMode="auto">
          <a:xfrm>
            <a:off x="338887" y="5037607"/>
            <a:ext cx="17610221" cy="317009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mối liên hệ giữa cường độ dòng điện cực đại và điện áp cực đại với điện trở R. Rút ra mối liên hệ giữa cường độ dòng điện hiệu dụng và điện áp hiệu dụng giữa hai đầu điện trở. Mối liên hệ này có tuân theo định luật Ohm hay không? </a:t>
            </a:r>
            <a:endParaRPr kumimoji="0" lang="en-US"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defRPr/>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8" name="Rectangle 1" descr="n28 SP Ly k27">
                <a:extLst>
                  <a:ext uri="{FF2B5EF4-FFF2-40B4-BE49-F238E27FC236}">
                    <a16:creationId xmlns:a16="http://schemas.microsoft.com/office/drawing/2014/main" id="{2B902AB3-3A69-4219-86EC-E44D26E9110A}"/>
                  </a:ext>
                </a:extLst>
              </p:cNvPr>
              <p:cNvSpPr>
                <a:spLocks noChangeArrowheads="1"/>
              </p:cNvSpPr>
              <p:nvPr/>
            </p:nvSpPr>
            <p:spPr bwMode="auto">
              <a:xfrm>
                <a:off x="2286000" y="8066602"/>
                <a:ext cx="14288475" cy="182479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lvl="0" indent="-571500" algn="just">
                  <a:lnSpc>
                    <a:spcPct val="150000"/>
                  </a:lnSpc>
                  <a:buFontTx/>
                  <a:buChar char="-"/>
                </a:pP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Mối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liên</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hệ</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 = I.R ; </a:t>
                </a:r>
                <a14:m>
                  <m:oMath xmlns:m="http://schemas.openxmlformats.org/officeDocument/2006/math">
                    <m:sSub>
                      <m:sSub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ctrlPr>
                      </m:sSubPr>
                      <m:e>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U</m:t>
                        </m:r>
                      </m:e>
                      <m:sub>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o</m:t>
                        </m:r>
                      </m:sub>
                    </m:sSub>
                    <m: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m:t>
                    </m:r>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I</m:t>
                    </m:r>
                    <m: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m:t>
                    </m:r>
                    <m:sSub>
                      <m:sSubPr>
                        <m:ctrlPr>
                          <a:rPr lang="en-US" altLang="en-US" sz="4000" i="1">
                            <a:solidFill>
                              <a:srgbClr val="002060"/>
                            </a:solidFill>
                            <a:latin typeface="Cambria Math" panose="02040503050406030204" pitchFamily="18" charset="0"/>
                            <a:ea typeface="Cambria" panose="02040503050406030204" pitchFamily="18" charset="0"/>
                          </a:rPr>
                        </m:ctrlPr>
                      </m:sSubPr>
                      <m:e>
                        <m:r>
                          <m:rPr>
                            <m:sty m:val="p"/>
                          </m:rPr>
                          <a:rPr lang="en-US" altLang="en-US" sz="4000" b="0" i="0" smtClean="0">
                            <a:solidFill>
                              <a:srgbClr val="002060"/>
                            </a:solidFill>
                            <a:latin typeface="Cambria Math" panose="02040503050406030204" pitchFamily="18" charset="0"/>
                            <a:ea typeface="Cambria" panose="02040503050406030204" pitchFamily="18" charset="0"/>
                          </a:rPr>
                          <m:t>R</m:t>
                        </m:r>
                      </m:e>
                      <m:sub>
                        <m:r>
                          <m:rPr>
                            <m:sty m:val="p"/>
                          </m:rPr>
                          <a:rPr lang="en-US" altLang="en-US" sz="4000">
                            <a:solidFill>
                              <a:srgbClr val="002060"/>
                            </a:solidFill>
                            <a:latin typeface="Cambria Math" panose="02040503050406030204" pitchFamily="18" charset="0"/>
                            <a:ea typeface="Cambria" panose="02040503050406030204" pitchFamily="18" charset="0"/>
                          </a:rPr>
                          <m:t>o</m:t>
                        </m:r>
                      </m:sub>
                    </m:sSub>
                  </m:oMath>
                </a14:m>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lnSpc>
                    <a:spcPct val="150000"/>
                  </a:lnSpc>
                  <a:buFontTx/>
                  <a:buChar char="-"/>
                </a:pPr>
                <a:r>
                  <a:rPr lang="en-US" sz="4000" dirty="0" err="1">
                    <a:solidFill>
                      <a:srgbClr val="002060"/>
                    </a:solidFill>
                    <a:latin typeface="Cambria" panose="02040503050406030204" pitchFamily="18" charset="0"/>
                    <a:ea typeface="Cambria" panose="02040503050406030204" pitchFamily="18" charset="0"/>
                  </a:rPr>
                  <a:t>Mối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hệ</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này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tuân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định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luật</a:t>
                </a:r>
                <a:r>
                  <a:rPr lang="en-US" sz="4000" dirty="0">
                    <a:solidFill>
                      <a:srgbClr val="002060"/>
                    </a:solidFill>
                    <a:latin typeface="Cambria" panose="02040503050406030204" pitchFamily="18" charset="0"/>
                    <a:ea typeface="Cambria" panose="02040503050406030204" pitchFamily="18" charset="0"/>
                  </a:rPr>
                  <a:t> Ohm.</a:t>
                </a:r>
              </a:p>
            </p:txBody>
          </p:sp>
        </mc:Choice>
        <mc:Fallback>
          <p:sp>
            <p:nvSpPr>
              <p:cNvPr id="8" name="Rectangle 1" descr="n28 SP Ly k27">
                <a:extLst>
                  <a:ext uri="{FF2B5EF4-FFF2-40B4-BE49-F238E27FC236}">
                    <a16:creationId xmlns:a16="http://schemas.microsoft.com/office/drawing/2014/main" id="{2B902AB3-3A69-4219-86EC-E44D26E9110A}"/>
                  </a:ext>
                </a:extLst>
              </p:cNvPr>
              <p:cNvSpPr>
                <a:spLocks noRot="1" noChangeAspect="1" noMove="1" noResize="1" noEditPoints="1" noAdjustHandles="1" noChangeArrowheads="1" noChangeShapeType="1" noTextEdit="1"/>
              </p:cNvSpPr>
              <p:nvPr/>
            </p:nvSpPr>
            <p:spPr bwMode="auto">
              <a:xfrm>
                <a:off x="2286000" y="8066602"/>
                <a:ext cx="14288475" cy="1824795"/>
              </a:xfrm>
              <a:prstGeom prst="rect">
                <a:avLst/>
              </a:prstGeom>
              <a:blipFill>
                <a:blip r:embed="rId3"/>
                <a:stretch>
                  <a:fillRect l="-1451" b="-14000"/>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11774106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1404627" y="1498898"/>
            <a:ext cx="15607023" cy="7510732"/>
            <a:chOff x="0" y="0"/>
            <a:chExt cx="21260769" cy="10231544"/>
          </a:xfrm>
        </p:grpSpPr>
        <p:sp>
          <p:nvSpPr>
            <p:cNvPr id="3" name="Freeform 3"/>
            <p:cNvSpPr/>
            <p:nvPr/>
          </p:nvSpPr>
          <p:spPr>
            <a:xfrm>
              <a:off x="31750" y="31750"/>
              <a:ext cx="21197269" cy="10168044"/>
            </a:xfrm>
            <a:custGeom>
              <a:avLst/>
              <a:gdLst/>
              <a:ahLst/>
              <a:cxnLst/>
              <a:rect l="l" t="t" r="r" b="b"/>
              <a:pathLst>
                <a:path w="21197269" h="10168044">
                  <a:moveTo>
                    <a:pt x="21104560" y="10168044"/>
                  </a:moveTo>
                  <a:lnTo>
                    <a:pt x="92710" y="10168044"/>
                  </a:lnTo>
                  <a:cubicBezTo>
                    <a:pt x="41910" y="10168044"/>
                    <a:pt x="0" y="10126134"/>
                    <a:pt x="0" y="10075334"/>
                  </a:cubicBezTo>
                  <a:lnTo>
                    <a:pt x="0" y="92710"/>
                  </a:lnTo>
                  <a:cubicBezTo>
                    <a:pt x="0" y="41910"/>
                    <a:pt x="41910" y="0"/>
                    <a:pt x="92710" y="0"/>
                  </a:cubicBezTo>
                  <a:lnTo>
                    <a:pt x="21103290" y="0"/>
                  </a:lnTo>
                  <a:cubicBezTo>
                    <a:pt x="21154090" y="0"/>
                    <a:pt x="21195999" y="41910"/>
                    <a:pt x="21195999" y="92710"/>
                  </a:cubicBezTo>
                  <a:lnTo>
                    <a:pt x="21195999" y="10074064"/>
                  </a:lnTo>
                  <a:cubicBezTo>
                    <a:pt x="21197269" y="10126134"/>
                    <a:pt x="21155360" y="10168044"/>
                    <a:pt x="21104560" y="10168044"/>
                  </a:cubicBezTo>
                  <a:close/>
                </a:path>
              </a:pathLst>
            </a:custGeom>
            <a:solidFill>
              <a:srgbClr val="FFFEF7"/>
            </a:solidFill>
          </p:spPr>
          <p:txBody>
            <a:bodyPr/>
            <a:lstStyle/>
            <a:p>
              <a:endParaRPr lang="en-US"/>
            </a:p>
          </p:txBody>
        </p:sp>
        <p:sp>
          <p:nvSpPr>
            <p:cNvPr id="4" name="Freeform 4"/>
            <p:cNvSpPr/>
            <p:nvPr/>
          </p:nvSpPr>
          <p:spPr>
            <a:xfrm>
              <a:off x="0" y="0"/>
              <a:ext cx="21260769" cy="10231544"/>
            </a:xfrm>
            <a:custGeom>
              <a:avLst/>
              <a:gdLst/>
              <a:ahLst/>
              <a:cxnLst/>
              <a:rect l="l" t="t" r="r" b="b"/>
              <a:pathLst>
                <a:path w="21260769" h="10231544">
                  <a:moveTo>
                    <a:pt x="21136310" y="59690"/>
                  </a:moveTo>
                  <a:cubicBezTo>
                    <a:pt x="21171869" y="59690"/>
                    <a:pt x="21201080" y="88900"/>
                    <a:pt x="21201080" y="124460"/>
                  </a:cubicBezTo>
                  <a:lnTo>
                    <a:pt x="21201080" y="10107084"/>
                  </a:lnTo>
                  <a:cubicBezTo>
                    <a:pt x="21201080" y="10142644"/>
                    <a:pt x="21171869" y="10171854"/>
                    <a:pt x="21136310" y="10171854"/>
                  </a:cubicBezTo>
                  <a:lnTo>
                    <a:pt x="124460" y="10171854"/>
                  </a:lnTo>
                  <a:cubicBezTo>
                    <a:pt x="88900" y="10171854"/>
                    <a:pt x="59690" y="10142644"/>
                    <a:pt x="59690" y="10107084"/>
                  </a:cubicBezTo>
                  <a:lnTo>
                    <a:pt x="59690" y="124460"/>
                  </a:lnTo>
                  <a:cubicBezTo>
                    <a:pt x="59690" y="88900"/>
                    <a:pt x="88900" y="59690"/>
                    <a:pt x="124460" y="59690"/>
                  </a:cubicBezTo>
                  <a:lnTo>
                    <a:pt x="21136310" y="59690"/>
                  </a:lnTo>
                  <a:moveTo>
                    <a:pt x="21136310" y="0"/>
                  </a:moveTo>
                  <a:lnTo>
                    <a:pt x="124460" y="0"/>
                  </a:lnTo>
                  <a:cubicBezTo>
                    <a:pt x="55880" y="0"/>
                    <a:pt x="0" y="55880"/>
                    <a:pt x="0" y="124460"/>
                  </a:cubicBezTo>
                  <a:lnTo>
                    <a:pt x="0" y="10107084"/>
                  </a:lnTo>
                  <a:cubicBezTo>
                    <a:pt x="0" y="10175664"/>
                    <a:pt x="55880" y="10231544"/>
                    <a:pt x="124460" y="10231544"/>
                  </a:cubicBezTo>
                  <a:lnTo>
                    <a:pt x="21136310" y="10231544"/>
                  </a:lnTo>
                  <a:cubicBezTo>
                    <a:pt x="21204890" y="10231544"/>
                    <a:pt x="21260769" y="10175664"/>
                    <a:pt x="21260769" y="10107084"/>
                  </a:cubicBezTo>
                  <a:lnTo>
                    <a:pt x="21260769" y="124460"/>
                  </a:lnTo>
                  <a:cubicBezTo>
                    <a:pt x="21260769" y="55880"/>
                    <a:pt x="21204890" y="0"/>
                    <a:pt x="21136310" y="0"/>
                  </a:cubicBezTo>
                  <a:close/>
                </a:path>
              </a:pathLst>
            </a:custGeom>
            <a:solidFill>
              <a:srgbClr val="191919"/>
            </a:solidFill>
          </p:spPr>
          <p:txBody>
            <a:bodyPr/>
            <a:lstStyle/>
            <a:p>
              <a:endParaRPr lang="en-US"/>
            </a:p>
          </p:txBody>
        </p:sp>
      </p:grpSp>
      <p:sp>
        <p:nvSpPr>
          <p:cNvPr id="5" name="Freeform 5" descr="n28 SP Ly k27"/>
          <p:cNvSpPr/>
          <p:nvPr/>
        </p:nvSpPr>
        <p:spPr>
          <a:xfrm rot="231717">
            <a:off x="-1112661" y="213342"/>
            <a:ext cx="9588072" cy="4206062"/>
          </a:xfrm>
          <a:custGeom>
            <a:avLst/>
            <a:gdLst/>
            <a:ahLst/>
            <a:cxnLst/>
            <a:rect l="l" t="t" r="r" b="b"/>
            <a:pathLst>
              <a:path w="10406808" h="5430462">
                <a:moveTo>
                  <a:pt x="0" y="0"/>
                </a:moveTo>
                <a:lnTo>
                  <a:pt x="10406808" y="0"/>
                </a:lnTo>
                <a:lnTo>
                  <a:pt x="10406808" y="5430461"/>
                </a:lnTo>
                <a:lnTo>
                  <a:pt x="0" y="54304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descr="n28 SP Ly k27"/>
          <p:cNvSpPr txBox="1"/>
          <p:nvPr/>
        </p:nvSpPr>
        <p:spPr>
          <a:xfrm rot="282144">
            <a:off x="2297456" y="1753948"/>
            <a:ext cx="4198272" cy="1494079"/>
          </a:xfrm>
          <a:prstGeom prst="rect">
            <a:avLst/>
          </a:prstGeom>
        </p:spPr>
        <p:txBody>
          <a:bodyPr lIns="0" tIns="0" rIns="0" bIns="0" rtlCol="0" anchor="t">
            <a:spAutoFit/>
          </a:bodyPr>
          <a:lstStyle/>
          <a:p>
            <a:pPr marL="0" marR="0" lvl="0" indent="0" algn="l" defTabSz="914400" rtl="0" eaLnBrk="1" fontAlgn="auto" latinLnBrk="0" hangingPunct="1">
              <a:lnSpc>
                <a:spcPts val="11433"/>
              </a:lnSpc>
              <a:spcBef>
                <a:spcPts val="0"/>
              </a:spcBef>
              <a:spcAft>
                <a:spcPts val="0"/>
              </a:spcAft>
              <a:buClrTx/>
              <a:buSzTx/>
              <a:buFontTx/>
              <a:buNone/>
              <a:tabLst/>
              <a:defRPr/>
            </a:pPr>
            <a:r>
              <a:rPr kumimoji="0" lang="en-US" sz="10394"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Chú</a:t>
            </a:r>
            <a:r>
              <a:rPr kumimoji="0" lang="en-US" sz="10394"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ý!</a:t>
            </a:r>
          </a:p>
        </p:txBody>
      </p:sp>
      <p:sp>
        <p:nvSpPr>
          <p:cNvPr id="26" name="TextBox 26" descr="n28 SP Ly k27"/>
          <p:cNvSpPr txBox="1"/>
          <p:nvPr/>
        </p:nvSpPr>
        <p:spPr>
          <a:xfrm>
            <a:off x="1812678" y="3805319"/>
            <a:ext cx="7528207" cy="488326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tỉ</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giữa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dụng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áp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độ</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dòng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qua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đó</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không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mối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liên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hệ</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giữa</a:t>
            </a:r>
            <a:r>
              <a:rPr lang="en-US" sz="3600" b="1" dirty="0">
                <a:solidFill>
                  <a:srgbClr val="000000"/>
                </a:solidFill>
                <a:latin typeface="Cambria" panose="02040503050406030204" pitchFamily="18" charset="0"/>
                <a:ea typeface="Cambria" panose="02040503050406030204" pitchFamily="18" charset="0"/>
              </a:rPr>
              <a:t> I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U </a:t>
            </a:r>
            <a:r>
              <a:rPr lang="en-US" sz="3600" b="1" dirty="0" err="1">
                <a:solidFill>
                  <a:srgbClr val="000000"/>
                </a:solidFill>
                <a:latin typeface="Cambria" panose="02040503050406030204" pitchFamily="18" charset="0"/>
                <a:ea typeface="Cambria" panose="02040503050406030204" pitchFamily="18" charset="0"/>
              </a:rPr>
              <a:t>tuân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theo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định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luật</a:t>
            </a:r>
            <a:r>
              <a:rPr lang="en-US" sz="3600" b="1" dirty="0">
                <a:solidFill>
                  <a:srgbClr val="000000"/>
                </a:solidFill>
                <a:latin typeface="Cambria" panose="02040503050406030204" pitchFamily="18" charset="0"/>
                <a:ea typeface="Cambria" panose="02040503050406030204" pitchFamily="18" charset="0"/>
              </a:rPr>
              <a:t> Ohm </a:t>
            </a:r>
            <a:r>
              <a:rPr lang="en-US" sz="3600" b="1" dirty="0" err="1">
                <a:solidFill>
                  <a:srgbClr val="000000"/>
                </a:solidFill>
                <a:latin typeface="Cambria" panose="02040503050406030204" pitchFamily="18" charset="0"/>
                <a:ea typeface="Cambria" panose="02040503050406030204" pitchFamily="18" charset="0"/>
              </a:rPr>
              <a:t>như</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dòng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8" name="Freeform 28" descr="n28 SP Ly k27"/>
          <p:cNvSpPr/>
          <p:nvPr/>
        </p:nvSpPr>
        <p:spPr>
          <a:xfrm rot="-10800000">
            <a:off x="-3798639" y="8684891"/>
            <a:ext cx="11594212" cy="1602109"/>
          </a:xfrm>
          <a:custGeom>
            <a:avLst/>
            <a:gdLst/>
            <a:ahLst/>
            <a:cxnLst/>
            <a:rect l="l" t="t" r="r" b="b"/>
            <a:pathLst>
              <a:path w="11594212" h="1602109">
                <a:moveTo>
                  <a:pt x="0" y="0"/>
                </a:moveTo>
                <a:lnTo>
                  <a:pt x="11594211" y="0"/>
                </a:lnTo>
                <a:lnTo>
                  <a:pt x="11594211" y="1602109"/>
                </a:lnTo>
                <a:lnTo>
                  <a:pt x="0" y="1602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29" descr="n28 SP Ly k27"/>
          <p:cNvSpPr/>
          <p:nvPr/>
        </p:nvSpPr>
        <p:spPr>
          <a:xfrm>
            <a:off x="10023135" y="0"/>
            <a:ext cx="10847286" cy="1498898"/>
          </a:xfrm>
          <a:custGeom>
            <a:avLst/>
            <a:gdLst/>
            <a:ahLst/>
            <a:cxnLst/>
            <a:rect l="l" t="t" r="r" b="b"/>
            <a:pathLst>
              <a:path w="10847286" h="1498898">
                <a:moveTo>
                  <a:pt x="0" y="0"/>
                </a:moveTo>
                <a:lnTo>
                  <a:pt x="10847286" y="0"/>
                </a:lnTo>
                <a:lnTo>
                  <a:pt x="10847286" y="1498898"/>
                </a:lnTo>
                <a:lnTo>
                  <a:pt x="0" y="1498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31" descr="n28 SP Ly k27"/>
          <p:cNvSpPr/>
          <p:nvPr/>
        </p:nvSpPr>
        <p:spPr>
          <a:xfrm>
            <a:off x="10027902" y="3417601"/>
            <a:ext cx="6510201" cy="4883260"/>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descr="n28 SP Ly k27"/>
          <p:cNvSpPr/>
          <p:nvPr/>
        </p:nvSpPr>
        <p:spPr>
          <a:xfrm rot="-3617189" flipH="1">
            <a:off x="15767695" y="8040444"/>
            <a:ext cx="2983210" cy="2891002"/>
          </a:xfrm>
          <a:custGeom>
            <a:avLst/>
            <a:gdLst/>
            <a:ahLst/>
            <a:cxnLst/>
            <a:rect l="l" t="t" r="r" b="b"/>
            <a:pathLst>
              <a:path w="2983210" h="2891002">
                <a:moveTo>
                  <a:pt x="2983210" y="0"/>
                </a:moveTo>
                <a:lnTo>
                  <a:pt x="0" y="0"/>
                </a:lnTo>
                <a:lnTo>
                  <a:pt x="0" y="2891002"/>
                </a:lnTo>
                <a:lnTo>
                  <a:pt x="2983210" y="2891002"/>
                </a:lnTo>
                <a:lnTo>
                  <a:pt x="29832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37" name="TextBox 22" descr="n28 SP Ly k27">
                <a:extLst>
                  <a:ext uri="{FF2B5EF4-FFF2-40B4-BE49-F238E27FC236}">
                    <a16:creationId xmlns:a16="http://schemas.microsoft.com/office/drawing/2014/main" id="{1E965931-0E24-4364-B2BA-27999E5E3A55}"/>
                  </a:ext>
                </a:extLst>
              </p:cNvPr>
              <p:cNvSpPr txBox="1"/>
              <p:nvPr/>
            </p:nvSpPr>
            <p:spPr>
              <a:xfrm>
                <a:off x="9770198" y="4087197"/>
                <a:ext cx="6113892" cy="1378070"/>
              </a:xfrm>
              <a:prstGeom prst="rect">
                <a:avLst/>
              </a:prstGeom>
            </p:spPr>
            <p:txBody>
              <a:bodyPr lIns="0" tIns="0" rIns="0" bIns="0" rtlCol="0" anchor="t">
                <a:spAutoFit/>
              </a:bodyPr>
              <a:lstStyle/>
              <a:p>
                <a:pPr/>
                <a14:m>
                  <m:oMathPara xmlns:m="http://schemas.openxmlformats.org/officeDocument/2006/math">
                    <m:oMathParaPr>
                      <m:jc m:val="center"/>
                    </m:oMathParaPr>
                    <m:oMath xmlns:m="http://schemas.openxmlformats.org/officeDocument/2006/math">
                      <m:sSub>
                        <m:sSubPr>
                          <m:ctrlPr>
                            <a:rPr lang="en-US" sz="4800" b="1" i="1" dirty="0" smtClean="0">
                              <a:solidFill>
                                <a:srgbClr val="FF0000"/>
                              </a:solidFill>
                              <a:latin typeface="Cambria Math" panose="02040503050406030204" pitchFamily="18" charset="0"/>
                            </a:rPr>
                          </m:ctrlPr>
                        </m:sSubPr>
                        <m:e>
                          <m:r>
                            <a:rPr lang="en-US" sz="4800" b="1" i="1" dirty="0" smtClean="0">
                              <a:solidFill>
                                <a:srgbClr val="FF0000"/>
                              </a:solidFill>
                              <a:latin typeface="Cambria Math" panose="02040503050406030204" pitchFamily="18" charset="0"/>
                            </a:rPr>
                            <m:t>𝑰</m:t>
                          </m:r>
                        </m:e>
                        <m:sub>
                          <m:r>
                            <a:rPr lang="en-US" sz="4800" b="1" i="1" dirty="0" smtClean="0">
                              <a:solidFill>
                                <a:srgbClr val="FF0000"/>
                              </a:solidFill>
                              <a:latin typeface="Cambria Math" panose="02040503050406030204" pitchFamily="18" charset="0"/>
                            </a:rPr>
                            <m:t>𝑨𝑩</m:t>
                          </m:r>
                        </m:sub>
                      </m:sSub>
                      <m:r>
                        <a:rPr lang="en-US" sz="4800" b="1" i="1" smtClean="0">
                          <a:solidFill>
                            <a:srgbClr val="FF0000"/>
                          </a:solidFill>
                          <a:latin typeface="Cambria Math" panose="02040503050406030204" pitchFamily="18" charset="0"/>
                        </a:rPr>
                        <m:t>=</m:t>
                      </m:r>
                      <m:f>
                        <m:fPr>
                          <m:ctrlPr>
                            <a:rPr lang="en-US" sz="4800" b="1" i="1">
                              <a:solidFill>
                                <a:srgbClr val="FF0000"/>
                              </a:solidFill>
                              <a:latin typeface="Cambria Math" panose="02040503050406030204" pitchFamily="18" charset="0"/>
                            </a:rPr>
                          </m:ctrlPr>
                        </m:fPr>
                        <m:num>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𝑼</m:t>
                              </m:r>
                            </m:e>
                            <m:sub>
                              <m:r>
                                <a:rPr lang="en-US" sz="4800" b="1" i="1" smtClean="0">
                                  <a:solidFill>
                                    <a:srgbClr val="FF0000"/>
                                  </a:solidFill>
                                  <a:latin typeface="Cambria Math" panose="02040503050406030204" pitchFamily="18" charset="0"/>
                                </a:rPr>
                                <m:t>𝑨𝑩</m:t>
                              </m:r>
                            </m:sub>
                          </m:sSub>
                        </m:num>
                        <m:den>
                          <m:r>
                            <a:rPr lang="en-US" sz="4800" b="1" i="1" smtClean="0">
                              <a:solidFill>
                                <a:srgbClr val="FF0000"/>
                              </a:solidFill>
                              <a:latin typeface="Cambria Math" panose="02040503050406030204" pitchFamily="18" charset="0"/>
                            </a:rPr>
                            <m:t>𝒁</m:t>
                          </m:r>
                        </m:den>
                      </m:f>
                    </m:oMath>
                  </m:oMathPara>
                </a14:m>
                <a:endParaRPr lang="en-US" sz="4800" b="1" dirty="0">
                  <a:solidFill>
                    <a:srgbClr val="FF0000"/>
                  </a:solidFill>
                  <a:latin typeface="Cambria" panose="02040503050406030204" pitchFamily="18" charset="0"/>
                  <a:ea typeface="Cambria" panose="02040503050406030204" pitchFamily="18" charset="0"/>
                </a:endParaRPr>
              </a:p>
            </p:txBody>
          </p:sp>
        </mc:Choice>
        <mc:Fallback>
          <p:sp>
            <p:nvSpPr>
              <p:cNvPr id="37" name="TextBox 22" descr="n28 SP Ly k27">
                <a:extLst>
                  <a:ext uri="{FF2B5EF4-FFF2-40B4-BE49-F238E27FC236}">
                    <a16:creationId xmlns:a16="http://schemas.microsoft.com/office/drawing/2014/main" id="{1E965931-0E24-4364-B2BA-27999E5E3A55}"/>
                  </a:ext>
                </a:extLst>
              </p:cNvPr>
              <p:cNvSpPr txBox="1">
                <a:spLocks noRot="1" noChangeAspect="1" noMove="1" noResize="1" noEditPoints="1" noAdjustHandles="1" noChangeArrowheads="1" noChangeShapeType="1" noTextEdit="1"/>
              </p:cNvSpPr>
              <p:nvPr/>
            </p:nvSpPr>
            <p:spPr>
              <a:xfrm>
                <a:off x="9770198" y="4087197"/>
                <a:ext cx="6113892" cy="1378070"/>
              </a:xfrm>
              <a:prstGeom prst="rect">
                <a:avLst/>
              </a:prstGeom>
              <a:blipFill>
                <a:blip r:embed="rId10"/>
                <a:stretch>
                  <a:fillRect/>
                </a:stretch>
              </a:blipFill>
            </p:spPr>
            <p:txBody>
              <a:bodyPr/>
              <a:lstStyle/>
              <a:p>
                <a:r>
                  <a:rPr lang="en-US">
                    <a:noFill/>
                  </a:rPr>
                  <a:t> </a:t>
                </a:r>
              </a:p>
            </p:txBody>
          </p:sp>
        </mc:Fallback>
      </mc:AlternateContent>
      <p:sp>
        <p:nvSpPr>
          <p:cNvPr id="38" name="Text Box 29" descr="n28 SP Ly k27">
            <a:extLst>
              <a:ext uri="{FF2B5EF4-FFF2-40B4-BE49-F238E27FC236}">
                <a16:creationId xmlns:a16="http://schemas.microsoft.com/office/drawing/2014/main" id="{CBF91A97-C9F1-4044-9DDB-F91C75B9F52F}"/>
              </a:ext>
            </a:extLst>
          </p:cNvPr>
          <p:cNvSpPr txBox="1">
            <a:spLocks noChangeArrowheads="1"/>
          </p:cNvSpPr>
          <p:nvPr/>
        </p:nvSpPr>
        <p:spPr bwMode="auto">
          <a:xfrm>
            <a:off x="10522169" y="5916206"/>
            <a:ext cx="55216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4800" dirty="0">
                <a:solidFill>
                  <a:schemeClr val="tx1">
                    <a:lumMod val="50000"/>
                  </a:schemeClr>
                </a:solidFill>
                <a:latin typeface="Cambria" panose="02040503050406030204" pitchFamily="18" charset="0"/>
                <a:ea typeface="Cambria" panose="02040503050406030204" pitchFamily="18" charset="0"/>
              </a:rPr>
              <a:t>Z: </a:t>
            </a:r>
            <a:r>
              <a:rPr lang="en-US" altLang="vi-VN" sz="4800" dirty="0" err="1">
                <a:solidFill>
                  <a:schemeClr val="tx1">
                    <a:lumMod val="50000"/>
                  </a:schemeClr>
                </a:solidFill>
                <a:latin typeface="Cambria" panose="02040503050406030204" pitchFamily="18" charset="0"/>
                <a:ea typeface="Cambria" panose="02040503050406030204" pitchFamily="18" charset="0"/>
              </a:rPr>
              <a:t>Tổng</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trở</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của</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đoạn</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mạch</a:t>
            </a:r>
            <a:endParaRPr lang="en-US" altLang="vi-VN" sz="4800" dirty="0">
              <a:solidFill>
                <a:schemeClr val="tx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3788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8" name="TextBox 8" descr="n28 SP Ly k27"/>
          <p:cNvSpPr txBox="1"/>
          <p:nvPr/>
        </p:nvSpPr>
        <p:spPr>
          <a:xfrm>
            <a:off x="1650846" y="304709"/>
            <a:ext cx="1580113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II. THỰC HÀNH ĐO TẦN SỐ, ĐIỆN ÁP CỦA DÒNG ĐIỆN XOAY CHIỀU</a:t>
            </a:r>
          </a:p>
        </p:txBody>
      </p:sp>
      <p:sp>
        <p:nvSpPr>
          <p:cNvPr id="9" name="Freeform 9" descr="n28 SP Ly k27"/>
          <p:cNvSpPr/>
          <p:nvPr/>
        </p:nvSpPr>
        <p:spPr>
          <a:xfrm>
            <a:off x="9508279" y="-937903"/>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descr="n28 SP Ly k27"/>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2">
              <a:extLst>
                <a:ext uri="{96DAC541-7B7A-43D3-8B79-37D633B846F1}">
                  <asvg:svgBlip xmlns:asvg="http://schemas.microsoft.com/office/drawing/2016/SVG/main" r:embed="rId3"/>
                </a:ext>
              </a:extLst>
            </a:blip>
            <a:stretch>
              <a:fillRect l="-62081"/>
            </a:stretch>
          </a:blipFill>
        </p:spPr>
        <p:txBody>
          <a:bodyPr/>
          <a:lstStyle/>
          <a:p>
            <a:endParaRPr lang="en-US"/>
          </a:p>
        </p:txBody>
      </p:sp>
      <p:sp>
        <p:nvSpPr>
          <p:cNvPr id="11" name="Freeform 11" descr="n28 SP Ly k27"/>
          <p:cNvSpPr/>
          <p:nvPr/>
        </p:nvSpPr>
        <p:spPr>
          <a:xfrm rot="-1568932">
            <a:off x="-286279" y="84715"/>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n28 SP Ly k27"/>
          <p:cNvSpPr/>
          <p:nvPr/>
        </p:nvSpPr>
        <p:spPr>
          <a:xfrm>
            <a:off x="16063112" y="9178291"/>
            <a:ext cx="2777744" cy="2742029"/>
          </a:xfrm>
          <a:custGeom>
            <a:avLst/>
            <a:gdLst/>
            <a:ahLst/>
            <a:cxnLst/>
            <a:rect l="l" t="t" r="r" b="b"/>
            <a:pathLst>
              <a:path w="3539744" h="3430333">
                <a:moveTo>
                  <a:pt x="0" y="0"/>
                </a:moveTo>
                <a:lnTo>
                  <a:pt x="3539743" y="0"/>
                </a:lnTo>
                <a:lnTo>
                  <a:pt x="3539743" y="3430333"/>
                </a:lnTo>
                <a:lnTo>
                  <a:pt x="0" y="3430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descr="n28 SP Ly k27"/>
          <p:cNvSpPr/>
          <p:nvPr/>
        </p:nvSpPr>
        <p:spPr>
          <a:xfrm rot="240727">
            <a:off x="665482" y="-225251"/>
            <a:ext cx="1162426" cy="1666560"/>
          </a:xfrm>
          <a:custGeom>
            <a:avLst/>
            <a:gdLst/>
            <a:ahLst/>
            <a:cxnLst/>
            <a:rect l="l" t="t" r="r" b="b"/>
            <a:pathLst>
              <a:path w="1162426" h="1666560">
                <a:moveTo>
                  <a:pt x="0" y="0"/>
                </a:moveTo>
                <a:lnTo>
                  <a:pt x="1162426" y="0"/>
                </a:lnTo>
                <a:lnTo>
                  <a:pt x="1162426" y="1666560"/>
                </a:lnTo>
                <a:lnTo>
                  <a:pt x="0" y="1666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20" name="Text Box 9" descr="n28 SP Ly k27">
                <a:extLst>
                  <a:ext uri="{FF2B5EF4-FFF2-40B4-BE49-F238E27FC236}">
                    <a16:creationId xmlns:a16="http://schemas.microsoft.com/office/drawing/2014/main" id="{3825B3D2-F675-405D-8ABA-22842B2A2830}"/>
                  </a:ext>
                </a:extLst>
              </p:cNvPr>
              <p:cNvSpPr txBox="1">
                <a:spLocks noChangeArrowheads="1"/>
              </p:cNvSpPr>
              <p:nvPr/>
            </p:nvSpPr>
            <p:spPr bwMode="auto">
              <a:xfrm>
                <a:off x="383184" y="2502547"/>
                <a:ext cx="17068800" cy="199804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C</a:t>
                </a:r>
                <a14:m>
                  <m:oMath xmlns:m="http://schemas.openxmlformats.org/officeDocument/2006/math">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ho</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d</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ò</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ng</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đ</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i</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ệ</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n</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xoay</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chi</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ề</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u</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𝑖</m:t>
                    </m:r>
                    <m:r>
                      <m:rPr>
                        <m:nor/>
                      </m:rPr>
                      <a:rPr kumimoji="0" lang="en-US" sz="4400" b="0" i="0" u="none" strike="noStrike" kern="1200" cap="none" spc="0" normalizeH="0" baseline="0" noProof="0">
                        <a:ln>
                          <a:noFill/>
                        </a:ln>
                        <a:solidFill>
                          <a:srgbClr val="043F6D">
                            <a:lumMod val="50000"/>
                          </a:srgbClr>
                        </a:solidFill>
                        <a:effectLst/>
                        <a:uLnTx/>
                        <a:uFillTx/>
                        <a:latin typeface="Cambria" panose="02040503050406030204" pitchFamily="18" charset="0"/>
                        <a:ea typeface="Cambria" panose="02040503050406030204" pitchFamily="18" charset="0"/>
                        <a:cs typeface="+mn-cs"/>
                      </a:rPr>
                      <m:t> = </m:t>
                    </m:r>
                    <m:sSub>
                      <m:sSubPr>
                        <m:ctrlP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ctrlPr>
                      </m:sSubPr>
                      <m:e>
                        <m:r>
                          <m:rPr>
                            <m:nor/>
                          </m:rPr>
                          <a:rPr kumimoji="0" lang="en-US" sz="4400" b="0" i="0" u="none" strike="noStrike" kern="1200" cap="none" spc="0" normalizeH="0" baseline="0" noProof="0">
                            <a:ln>
                              <a:noFill/>
                            </a:ln>
                            <a:solidFill>
                              <a:srgbClr val="043F6D">
                                <a:lumMod val="50000"/>
                              </a:srgbClr>
                            </a:solidFill>
                            <a:effectLst/>
                            <a:uLnTx/>
                            <a:uFillTx/>
                            <a:latin typeface="Cambria" panose="02040503050406030204" pitchFamily="18" charset="0"/>
                            <a:ea typeface="Cambria" panose="02040503050406030204" pitchFamily="18" charset="0"/>
                            <a:cs typeface="+mn-cs"/>
                          </a:rPr>
                          <m:t>I</m:t>
                        </m:r>
                      </m:e>
                      <m:sub>
                        <m:r>
                          <a:rPr kumimoji="0" lang="en-US" sz="4400" b="0" i="0"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0</m:t>
                        </m:r>
                      </m:sub>
                    </m:sSub>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cos</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m:t>
                    </m:r>
                    <m: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𝜔</m:t>
                    </m:r>
                    <m: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𝑡</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sSub>
                      <m:sSubPr>
                        <m:ctrlP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ctrlPr>
                      </m:sSubPr>
                      <m:e>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Cambria Math" panose="02040503050406030204" pitchFamily="18" charset="0"/>
                            <a:cs typeface="+mn-cs"/>
                          </a:rPr>
                          <m:t>𝜑</m:t>
                        </m:r>
                      </m:e>
                      <m:sub>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𝑖</m:t>
                        </m:r>
                      </m:sub>
                    </m:sSub>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m:t>
                    </m:r>
                  </m:oMath>
                </a14:m>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chạy</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qua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một</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trở</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thuần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R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trở</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tỏa</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nhiệt</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a:t>
                </a:r>
                <a:endPar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0" name="Text Box 9" descr="n28 SP Ly k27">
                <a:extLst>
                  <a:ext uri="{FF2B5EF4-FFF2-40B4-BE49-F238E27FC236}">
                    <a16:creationId xmlns:a16="http://schemas.microsoft.com/office/drawing/2014/main" id="{3825B3D2-F675-405D-8ABA-22842B2A2830}"/>
                  </a:ext>
                </a:extLst>
              </p:cNvPr>
              <p:cNvSpPr txBox="1">
                <a:spLocks noRot="1" noChangeAspect="1" noMove="1" noResize="1" noEditPoints="1" noAdjustHandles="1" noChangeArrowheads="1" noChangeShapeType="1" noTextEdit="1"/>
              </p:cNvSpPr>
              <p:nvPr/>
            </p:nvSpPr>
            <p:spPr bwMode="auto">
              <a:xfrm>
                <a:off x="383184" y="2502547"/>
                <a:ext cx="17068800" cy="1998047"/>
              </a:xfrm>
              <a:prstGeom prst="rect">
                <a:avLst/>
              </a:prstGeom>
              <a:blipFill>
                <a:blip r:embed="rId8"/>
                <a:stretch>
                  <a:fillRect l="-1464" b="-140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3" name="Group 12" descr="n28 SP Ly k27">
            <a:extLst>
              <a:ext uri="{FF2B5EF4-FFF2-40B4-BE49-F238E27FC236}">
                <a16:creationId xmlns:a16="http://schemas.microsoft.com/office/drawing/2014/main" id="{58924093-58F8-4B5D-9B11-454FD0B0BBEF}"/>
              </a:ext>
            </a:extLst>
          </p:cNvPr>
          <p:cNvGrpSpPr/>
          <p:nvPr/>
        </p:nvGrpSpPr>
        <p:grpSpPr bwMode="auto">
          <a:xfrm>
            <a:off x="-4011" y="4730703"/>
            <a:ext cx="18292011" cy="2181021"/>
            <a:chOff x="-424028" y="1376998"/>
            <a:chExt cx="14742198" cy="2180538"/>
          </a:xfrm>
        </p:grpSpPr>
        <mc:AlternateContent xmlns:mc="http://schemas.openxmlformats.org/markup-compatibility/2006" xmlns:a14="http://schemas.microsoft.com/office/drawing/2010/main">
          <mc:Choice Requires="a14">
            <p:sp>
              <p:nvSpPr>
                <p:cNvPr id="14" name="Object 3">
                  <a:extLst>
                    <a:ext uri="{FF2B5EF4-FFF2-40B4-BE49-F238E27FC236}">
                      <a16:creationId xmlns:a16="http://schemas.microsoft.com/office/drawing/2014/main" id="{803FDC7F-9A68-4A27-9B29-BF34231F8205}"/>
                    </a:ext>
                  </a:extLst>
                </p:cNvPr>
                <p:cNvSpPr txBox="1"/>
                <p:nvPr/>
              </p:nvSpPr>
              <p:spPr bwMode="auto">
                <a:xfrm>
                  <a:off x="3568097" y="2514785"/>
                  <a:ext cx="6889635" cy="1042751"/>
                </a:xfrm>
                <a:prstGeom prst="rect">
                  <a:avLst/>
                </a:prstGeom>
                <a:no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p</m:t>
                      </m:r>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 = </m:t>
                      </m:r>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R</m:t>
                      </m:r>
                      <m:sSup>
                        <m:s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pPr>
                        <m:e>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p>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2</m:t>
                          </m:r>
                        </m:sup>
                      </m:s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 </m:t>
                      </m:r>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R</m:t>
                      </m:r>
                      <m:sSubSup>
                        <m:sSub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2</m:t>
                          </m:r>
                        </m:sup>
                      </m:sSub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oMath>
                  </a14:m>
                  <a:r>
                    <a:rPr kumimoji="0" lang="en-US" sz="4400" b="0" i="0" u="none" strike="noStrike" kern="1200" cap="none" spc="0" normalizeH="0" baseline="0" noProof="0" dirty="0">
                      <a:ln>
                        <a:noFill/>
                      </a:ln>
                      <a:solidFill>
                        <a:srgbClr val="FF0000"/>
                      </a:solidFill>
                      <a:effectLst/>
                      <a:uLnTx/>
                      <a:uFillTx/>
                      <a:latin typeface="Arial"/>
                    </a:rPr>
                    <a:t> </a:t>
                  </a:r>
                  <a14:m>
                    <m:oMath xmlns:m="http://schemas.openxmlformats.org/officeDocument/2006/math">
                      <m:func>
                        <m:func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funcPr>
                        <m:fName>
                          <m:sSup>
                            <m:s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pPr>
                            <m:e>
                              <m:r>
                                <m:rPr>
                                  <m:sty m:val="p"/>
                                </m:rP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cos</m:t>
                              </m:r>
                            </m:e>
                            <m: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2</m:t>
                              </m:r>
                            </m:sup>
                          </m:sSup>
                        </m:fName>
                        <m:e>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𝜔</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𝑡</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 </m:t>
                          </m:r>
                          <m:sSub>
                            <m:sSub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bPr>
                            <m:e>
                              <m:r>
                                <a:rPr kumimoji="0" lang="en-US" sz="4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t>𝜑</m:t>
                              </m:r>
                            </m:e>
                            <m:sub>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𝑖</m:t>
                              </m:r>
                            </m:sub>
                          </m:sSub>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e>
                      </m:func>
                    </m:oMath>
                  </a14:m>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4" name="Object 3">
                  <a:extLst>
                    <a:ext uri="{FF2B5EF4-FFF2-40B4-BE49-F238E27FC236}">
                      <a16:creationId xmlns:a16="http://schemas.microsoft.com/office/drawing/2014/main" id="{803FDC7F-9A68-4A27-9B29-BF34231F8205}"/>
                    </a:ext>
                  </a:extLst>
                </p:cNvPr>
                <p:cNvSpPr txBox="1">
                  <a:spLocks noRot="1" noChangeAspect="1" noMove="1" noResize="1" noEditPoints="1" noAdjustHandles="1" noChangeArrowheads="1" noChangeShapeType="1" noTextEdit="1"/>
                </p:cNvSpPr>
                <p:nvPr/>
              </p:nvSpPr>
              <p:spPr bwMode="auto">
                <a:xfrm>
                  <a:off x="3568097" y="2514785"/>
                  <a:ext cx="6889635" cy="1042751"/>
                </a:xfrm>
                <a:prstGeom prst="rect">
                  <a:avLst/>
                </a:prstGeom>
                <a:blipFill>
                  <a:blip r:embed="rId9"/>
                  <a:stretch>
                    <a:fillRect/>
                  </a:stretch>
                </a:blipFill>
                <a:ln>
                  <a:noFill/>
                </a:ln>
              </p:spPr>
              <p:txBody>
                <a:bodyPr/>
                <a:lstStyle/>
                <a:p>
                  <a:r>
                    <a:rPr lang="en-US">
                      <a:noFill/>
                    </a:rPr>
                    <a:t> </a:t>
                  </a:r>
                </a:p>
              </p:txBody>
            </p:sp>
          </mc:Fallback>
        </mc:AlternateContent>
        <p:sp>
          <p:nvSpPr>
            <p:cNvPr id="15" name="Text Box 7">
              <a:extLst>
                <a:ext uri="{FF2B5EF4-FFF2-40B4-BE49-F238E27FC236}">
                  <a16:creationId xmlns:a16="http://schemas.microsoft.com/office/drawing/2014/main" id="{CC94A127-3E7C-4DAC-822D-2E78B664F335}"/>
                </a:ext>
              </a:extLst>
            </p:cNvPr>
            <p:cNvSpPr txBox="1">
              <a:spLocks noChangeArrowheads="1"/>
            </p:cNvSpPr>
            <p:nvPr/>
          </p:nvSpPr>
          <p:spPr bwMode="auto">
            <a:xfrm>
              <a:off x="-424028" y="1376998"/>
              <a:ext cx="14742198" cy="144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Xét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trong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khoảng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thời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gian</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rất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ngắn</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coi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là</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không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đổi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tỏa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R:</a:t>
              </a:r>
            </a:p>
          </p:txBody>
        </p:sp>
      </p:grpSp>
      <p:grpSp>
        <p:nvGrpSpPr>
          <p:cNvPr id="16" name="Group 15" descr="n28 SP Ly k27">
            <a:extLst>
              <a:ext uri="{FF2B5EF4-FFF2-40B4-BE49-F238E27FC236}">
                <a16:creationId xmlns:a16="http://schemas.microsoft.com/office/drawing/2014/main" id="{E1831A35-FC0F-41C7-A61E-8D843D36008B}"/>
              </a:ext>
            </a:extLst>
          </p:cNvPr>
          <p:cNvGrpSpPr/>
          <p:nvPr/>
        </p:nvGrpSpPr>
        <p:grpSpPr bwMode="auto">
          <a:xfrm>
            <a:off x="435369" y="6547724"/>
            <a:ext cx="15929242" cy="2850506"/>
            <a:chOff x="-324941" y="3376606"/>
            <a:chExt cx="7644935" cy="740849"/>
          </a:xfrm>
        </p:grpSpPr>
        <p:sp>
          <p:nvSpPr>
            <p:cNvPr id="17" name="Text Box 12">
              <a:extLst>
                <a:ext uri="{FF2B5EF4-FFF2-40B4-BE49-F238E27FC236}">
                  <a16:creationId xmlns:a16="http://schemas.microsoft.com/office/drawing/2014/main" id="{7257721A-EEEE-4DB6-A81B-9ABEE3291E50}"/>
                </a:ext>
              </a:extLst>
            </p:cNvPr>
            <p:cNvSpPr txBox="1">
              <a:spLocks noChangeArrowheads="1"/>
            </p:cNvSpPr>
            <p:nvPr/>
          </p:nvSpPr>
          <p:spPr bwMode="auto">
            <a:xfrm>
              <a:off x="-324941" y="3376606"/>
              <a:ext cx="7644935" cy="25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8" name="Object 13">
                  <a:extLst>
                    <a:ext uri="{FF2B5EF4-FFF2-40B4-BE49-F238E27FC236}">
                      <a16:creationId xmlns:a16="http://schemas.microsoft.com/office/drawing/2014/main" id="{6578483A-1D8A-4570-92E1-6F257CFE09B4}"/>
                    </a:ext>
                  </a:extLst>
                </p:cNvPr>
                <p:cNvSpPr txBox="1"/>
                <p:nvPr/>
              </p:nvSpPr>
              <p:spPr bwMode="auto">
                <a:xfrm>
                  <a:off x="2520472" y="3638030"/>
                  <a:ext cx="1227138" cy="479425"/>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14:m>
                    <m:oMathPara xmlns:m="http://schemas.openxmlformats.org/officeDocument/2006/math">
                      <m:oMathParaPr>
                        <m:jc m:val="left"/>
                      </m:oMathParaPr>
                      <m:oMath xmlns:m="http://schemas.openxmlformats.org/officeDocument/2006/math">
                        <m:sSub>
                          <m:sSubPr>
                            <m:ctrlPr>
                              <a:rPr kumimoji="0" lang="en-US" sz="4800" b="0" i="1"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ctrlPr>
                          </m:sSubPr>
                          <m:e>
                            <m:r>
                              <m:rPr>
                                <m:nor/>
                              </m:rPr>
                              <a:rPr lang="en-US" sz="4800" dirty="0">
                                <a:solidFill>
                                  <a:srgbClr val="FF0000"/>
                                </a:solidFill>
                                <a:latin typeface="Camau" pitchFamily="2" charset="0"/>
                                <a:ea typeface="Cambria" panose="02040503050406030204" pitchFamily="18" charset="0"/>
                                <a:cs typeface="Arial" panose="020B0604020202020204" pitchFamily="34" charset="0"/>
                              </a:rPr>
                              <m:t>P</m:t>
                            </m:r>
                          </m:e>
                          <m:sub>
                            <m:r>
                              <m:rPr>
                                <m:sty m:val="p"/>
                              </m:rPr>
                              <a:rPr kumimoji="0" lang="en-US" sz="4800" b="0" i="0"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t>max</m:t>
                            </m:r>
                          </m:sub>
                        </m:sSub>
                        <m:r>
                          <m:rPr>
                            <m:nor/>
                          </m:rPr>
                          <a:rPr kumimoji="0" lang="en-US" sz="4800" b="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0"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r>
                          <m:rPr>
                            <m:sty m:val="p"/>
                          </m:rP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m:oMathPara>
                  </a14:m>
                  <a:endParaRPr kumimoji="0" lang="en-US" sz="4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8" name="Object 13">
                  <a:extLst>
                    <a:ext uri="{FF2B5EF4-FFF2-40B4-BE49-F238E27FC236}">
                      <a16:creationId xmlns:a16="http://schemas.microsoft.com/office/drawing/2014/main" id="{6578483A-1D8A-4570-92E1-6F257CFE09B4}"/>
                    </a:ext>
                  </a:extLst>
                </p:cNvPr>
                <p:cNvSpPr txBox="1">
                  <a:spLocks noRot="1" noChangeAspect="1" noMove="1" noResize="1" noEditPoints="1" noAdjustHandles="1" noChangeArrowheads="1" noChangeShapeType="1" noTextEdit="1"/>
                </p:cNvSpPr>
                <p:nvPr/>
              </p:nvSpPr>
              <p:spPr bwMode="auto">
                <a:xfrm>
                  <a:off x="2520472" y="3638030"/>
                  <a:ext cx="1227138" cy="479425"/>
                </a:xfrm>
                <a:prstGeom prst="rect">
                  <a:avLst/>
                </a:prstGeom>
                <a:blipFill>
                  <a:blip r:embed="rId10"/>
                  <a:stretch>
                    <a:fillRect r="-4773"/>
                  </a:stretch>
                </a:blipFill>
                <a:ln>
                  <a:noFill/>
                </a:ln>
                <a:effectLst/>
              </p:spPr>
              <p:txBody>
                <a:bodyPr/>
                <a:lstStyle/>
                <a:p>
                  <a:r>
                    <a:rPr lang="en-US">
                      <a:noFill/>
                    </a:rPr>
                    <a:t> </a:t>
                  </a:r>
                </a:p>
              </p:txBody>
            </p:sp>
          </mc:Fallback>
        </mc:AlternateContent>
      </p:grpSp>
      <p:grpSp>
        <p:nvGrpSpPr>
          <p:cNvPr id="24" name="Group 23" descr="n28 SP Ly k27">
            <a:extLst>
              <a:ext uri="{FF2B5EF4-FFF2-40B4-BE49-F238E27FC236}">
                <a16:creationId xmlns:a16="http://schemas.microsoft.com/office/drawing/2014/main" id="{E259B2F5-90C8-4A17-A4C3-3E4BF24C7E18}"/>
              </a:ext>
            </a:extLst>
          </p:cNvPr>
          <p:cNvGrpSpPr/>
          <p:nvPr/>
        </p:nvGrpSpPr>
        <p:grpSpPr bwMode="auto">
          <a:xfrm>
            <a:off x="487876" y="8049763"/>
            <a:ext cx="18104924" cy="2850506"/>
            <a:chOff x="-324941" y="3376606"/>
            <a:chExt cx="8385175" cy="740849"/>
          </a:xfrm>
        </p:grpSpPr>
        <p:sp>
          <p:nvSpPr>
            <p:cNvPr id="25" name="Text Box 12">
              <a:extLst>
                <a:ext uri="{FF2B5EF4-FFF2-40B4-BE49-F238E27FC236}">
                  <a16:creationId xmlns:a16="http://schemas.microsoft.com/office/drawing/2014/main" id="{FCB3118A-1830-4AA2-BBC5-4DB3D81DE57A}"/>
                </a:ext>
              </a:extLst>
            </p:cNvPr>
            <p:cNvSpPr txBox="1">
              <a:spLocks noChangeArrowheads="1"/>
            </p:cNvSpPr>
            <p:nvPr/>
          </p:nvSpPr>
          <p:spPr bwMode="auto">
            <a:xfrm>
              <a:off x="-324941" y="3376606"/>
              <a:ext cx="8385175" cy="51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tỏa</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nhiệt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trung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bình</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6" name="Object 13">
                  <a:extLst>
                    <a:ext uri="{FF2B5EF4-FFF2-40B4-BE49-F238E27FC236}">
                      <a16:creationId xmlns:a16="http://schemas.microsoft.com/office/drawing/2014/main" id="{86924C38-A4DE-447B-909C-EDD37A95C324}"/>
                    </a:ext>
                  </a:extLst>
                </p:cNvPr>
                <p:cNvSpPr txBox="1"/>
                <p:nvPr/>
              </p:nvSpPr>
              <p:spPr bwMode="auto">
                <a:xfrm>
                  <a:off x="2520472" y="3638030"/>
                  <a:ext cx="1227138" cy="479425"/>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u="none" strike="noStrike" kern="1200" cap="none" spc="0" normalizeH="0" baseline="0" noProof="0" dirty="0">
                      <a:ln>
                        <a:noFill/>
                      </a:ln>
                      <a:solidFill>
                        <a:srgbClr val="FF0000"/>
                      </a:solidFill>
                      <a:effectLst/>
                      <a:uLnTx/>
                      <a:uFillTx/>
                      <a:latin typeface="Camau" pitchFamily="2" charset="0"/>
                      <a:ea typeface="Cambria" panose="02040503050406030204" pitchFamily="18" charset="0"/>
                      <a:cs typeface="Arial" panose="020B0604020202020204" pitchFamily="34" charset="0"/>
                    </a:rPr>
                    <a:t>P</a:t>
                  </a:r>
                  <a:r>
                    <a:rPr kumimoji="0" lang="en-US" sz="4800" b="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nor/>
                        </m:rPr>
                        <a:rPr kumimoji="0" lang="en-US" sz="48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1"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f>
                        <m:fPr>
                          <m:ctrlPr>
                            <a:rPr lang="en-US" sz="480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ctrlPr>
                        </m:fPr>
                        <m:num>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1</m:t>
                          </m:r>
                        </m:num>
                        <m:den>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2</m:t>
                          </m:r>
                        </m:den>
                      </m:f>
                      <m:r>
                        <m:rPr>
                          <m:sty m:val="p"/>
                        </m:r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6" name="Object 13">
                  <a:extLst>
                    <a:ext uri="{FF2B5EF4-FFF2-40B4-BE49-F238E27FC236}">
                      <a16:creationId xmlns:a16="http://schemas.microsoft.com/office/drawing/2014/main" id="{86924C38-A4DE-447B-909C-EDD37A95C324}"/>
                    </a:ext>
                  </a:extLst>
                </p:cNvPr>
                <p:cNvSpPr txBox="1">
                  <a:spLocks noRot="1" noChangeAspect="1" noMove="1" noResize="1" noEditPoints="1" noAdjustHandles="1" noChangeArrowheads="1" noChangeShapeType="1" noTextEdit="1"/>
                </p:cNvSpPr>
                <p:nvPr/>
              </p:nvSpPr>
              <p:spPr bwMode="auto">
                <a:xfrm>
                  <a:off x="2520472" y="3638030"/>
                  <a:ext cx="1227138" cy="479425"/>
                </a:xfrm>
                <a:prstGeom prst="rect">
                  <a:avLst/>
                </a:prstGeom>
                <a:blipFill>
                  <a:blip r:embed="rId11"/>
                  <a:stretch>
                    <a:fillRect l="-10575"/>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417448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a:off x="6135067" y="-115383"/>
            <a:ext cx="10083238" cy="1393320"/>
          </a:xfrm>
          <a:custGeom>
            <a:avLst/>
            <a:gdLst/>
            <a:ahLst/>
            <a:cxnLst/>
            <a:rect l="l" t="t" r="r" b="b"/>
            <a:pathLst>
              <a:path w="10083238" h="1393320">
                <a:moveTo>
                  <a:pt x="0" y="0"/>
                </a:moveTo>
                <a:lnTo>
                  <a:pt x="10083239" y="0"/>
                </a:lnTo>
                <a:lnTo>
                  <a:pt x="10083239" y="1393320"/>
                </a:lnTo>
                <a:lnTo>
                  <a:pt x="0" y="13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28 SP Ly k27"/>
          <p:cNvSpPr/>
          <p:nvPr/>
        </p:nvSpPr>
        <p:spPr>
          <a:xfrm rot="-10800000">
            <a:off x="11965079" y="9011630"/>
            <a:ext cx="8506453" cy="1905171"/>
          </a:xfrm>
          <a:custGeom>
            <a:avLst/>
            <a:gdLst/>
            <a:ahLst/>
            <a:cxnLst/>
            <a:rect l="l" t="t" r="r" b="b"/>
            <a:pathLst>
              <a:path w="8506453" h="1905171">
                <a:moveTo>
                  <a:pt x="0" y="0"/>
                </a:moveTo>
                <a:lnTo>
                  <a:pt x="8506453" y="0"/>
                </a:lnTo>
                <a:lnTo>
                  <a:pt x="8506453" y="1905171"/>
                </a:lnTo>
                <a:lnTo>
                  <a:pt x="0" y="1905171"/>
                </a:lnTo>
                <a:lnTo>
                  <a:pt x="0" y="0"/>
                </a:lnTo>
                <a:close/>
              </a:path>
            </a:pathLst>
          </a:custGeom>
          <a:blipFill>
            <a:blip r:embed="rId2">
              <a:extLst>
                <a:ext uri="{96DAC541-7B7A-43D3-8B79-37D633B846F1}">
                  <asvg:svgBlip xmlns:asvg="http://schemas.microsoft.com/office/drawing/2016/SVG/main" r:embed="rId3"/>
                </a:ext>
              </a:extLst>
            </a:blip>
            <a:stretch>
              <a:fillRect l="-62081"/>
            </a:stretch>
          </a:blipFill>
        </p:spPr>
        <p:txBody>
          <a:bodyPr/>
          <a:lstStyle/>
          <a:p>
            <a:endParaRPr lang="en-US"/>
          </a:p>
        </p:txBody>
      </p:sp>
      <p:grpSp>
        <p:nvGrpSpPr>
          <p:cNvPr id="71" name="Group 4" descr="n28 SP Ly k27">
            <a:extLst>
              <a:ext uri="{FF2B5EF4-FFF2-40B4-BE49-F238E27FC236}">
                <a16:creationId xmlns:a16="http://schemas.microsoft.com/office/drawing/2014/main" id="{8F62B309-2798-44DF-AED8-66C8F55DD572}"/>
              </a:ext>
            </a:extLst>
          </p:cNvPr>
          <p:cNvGrpSpPr/>
          <p:nvPr/>
        </p:nvGrpSpPr>
        <p:grpSpPr>
          <a:xfrm>
            <a:off x="1339609" y="8881989"/>
            <a:ext cx="2028997" cy="288174"/>
            <a:chOff x="0" y="0"/>
            <a:chExt cx="5516880" cy="1183640"/>
          </a:xfrm>
        </p:grpSpPr>
        <p:sp>
          <p:nvSpPr>
            <p:cNvPr id="72" name="Freeform 5">
              <a:extLst>
                <a:ext uri="{FF2B5EF4-FFF2-40B4-BE49-F238E27FC236}">
                  <a16:creationId xmlns:a16="http://schemas.microsoft.com/office/drawing/2014/main" id="{1E62CD42-9430-4F55-88F9-0607290C383E}"/>
                </a:ext>
              </a:extLst>
            </p:cNvPr>
            <p:cNvSpPr/>
            <p:nvPr/>
          </p:nvSpPr>
          <p:spPr>
            <a:xfrm>
              <a:off x="50800" y="49530"/>
              <a:ext cx="5415280" cy="1099820"/>
            </a:xfrm>
            <a:custGeom>
              <a:avLst/>
              <a:gdLst/>
              <a:ahLst/>
              <a:cxnLst/>
              <a:rect l="l" t="t" r="r" b="b"/>
              <a:pathLst>
                <a:path w="5415280" h="1099820">
                  <a:moveTo>
                    <a:pt x="0" y="925830"/>
                  </a:moveTo>
                  <a:cubicBezTo>
                    <a:pt x="40640" y="629920"/>
                    <a:pt x="35560" y="557530"/>
                    <a:pt x="48260" y="472440"/>
                  </a:cubicBezTo>
                  <a:cubicBezTo>
                    <a:pt x="63500" y="367030"/>
                    <a:pt x="71120" y="204470"/>
                    <a:pt x="127000" y="124460"/>
                  </a:cubicBezTo>
                  <a:cubicBezTo>
                    <a:pt x="172720" y="59690"/>
                    <a:pt x="261620" y="2540"/>
                    <a:pt x="321310" y="1270"/>
                  </a:cubicBezTo>
                  <a:cubicBezTo>
                    <a:pt x="372110" y="0"/>
                    <a:pt x="410210" y="34290"/>
                    <a:pt x="462280" y="78740"/>
                  </a:cubicBezTo>
                  <a:cubicBezTo>
                    <a:pt x="561340" y="161290"/>
                    <a:pt x="694690" y="386080"/>
                    <a:pt x="817880" y="519430"/>
                  </a:cubicBezTo>
                  <a:cubicBezTo>
                    <a:pt x="932180" y="642620"/>
                    <a:pt x="1084580" y="786130"/>
                    <a:pt x="1172210" y="852170"/>
                  </a:cubicBezTo>
                  <a:cubicBezTo>
                    <a:pt x="1217930" y="886460"/>
                    <a:pt x="1235710" y="923290"/>
                    <a:pt x="1285240" y="918210"/>
                  </a:cubicBezTo>
                  <a:cubicBezTo>
                    <a:pt x="1402080" y="906780"/>
                    <a:pt x="1704340" y="500380"/>
                    <a:pt x="1830070" y="429260"/>
                  </a:cubicBezTo>
                  <a:cubicBezTo>
                    <a:pt x="1884680" y="398780"/>
                    <a:pt x="1912620" y="393700"/>
                    <a:pt x="1960880" y="388620"/>
                  </a:cubicBezTo>
                  <a:cubicBezTo>
                    <a:pt x="2018030" y="382270"/>
                    <a:pt x="2095500" y="386080"/>
                    <a:pt x="2152650" y="405130"/>
                  </a:cubicBezTo>
                  <a:cubicBezTo>
                    <a:pt x="2207260" y="424180"/>
                    <a:pt x="2251710" y="462280"/>
                    <a:pt x="2301240" y="499110"/>
                  </a:cubicBezTo>
                  <a:cubicBezTo>
                    <a:pt x="2355850" y="539750"/>
                    <a:pt x="2410460" y="601980"/>
                    <a:pt x="2462530" y="640080"/>
                  </a:cubicBezTo>
                  <a:cubicBezTo>
                    <a:pt x="2505710" y="671830"/>
                    <a:pt x="2543810" y="695960"/>
                    <a:pt x="2586990" y="717550"/>
                  </a:cubicBezTo>
                  <a:cubicBezTo>
                    <a:pt x="2630170" y="737870"/>
                    <a:pt x="2677160" y="753110"/>
                    <a:pt x="2724150" y="765810"/>
                  </a:cubicBezTo>
                  <a:cubicBezTo>
                    <a:pt x="2769870" y="778510"/>
                    <a:pt x="2799080" y="784860"/>
                    <a:pt x="2865120" y="791210"/>
                  </a:cubicBezTo>
                  <a:cubicBezTo>
                    <a:pt x="3012440" y="805180"/>
                    <a:pt x="3321050" y="789940"/>
                    <a:pt x="3587750" y="796290"/>
                  </a:cubicBezTo>
                  <a:cubicBezTo>
                    <a:pt x="3917950" y="803910"/>
                    <a:pt x="4378960" y="831850"/>
                    <a:pt x="4696460" y="839470"/>
                  </a:cubicBezTo>
                  <a:cubicBezTo>
                    <a:pt x="4933950" y="844550"/>
                    <a:pt x="5224780" y="828040"/>
                    <a:pt x="5321300" y="844550"/>
                  </a:cubicBezTo>
                  <a:cubicBezTo>
                    <a:pt x="5351780" y="849630"/>
                    <a:pt x="5364480" y="854710"/>
                    <a:pt x="5378450" y="863600"/>
                  </a:cubicBezTo>
                  <a:cubicBezTo>
                    <a:pt x="5388610" y="869950"/>
                    <a:pt x="5393690" y="876300"/>
                    <a:pt x="5400040" y="886460"/>
                  </a:cubicBezTo>
                  <a:cubicBezTo>
                    <a:pt x="5407660" y="900430"/>
                    <a:pt x="5415280" y="928370"/>
                    <a:pt x="5415280" y="944880"/>
                  </a:cubicBezTo>
                  <a:cubicBezTo>
                    <a:pt x="5415280" y="956310"/>
                    <a:pt x="5414010" y="963930"/>
                    <a:pt x="5408930" y="974090"/>
                  </a:cubicBezTo>
                  <a:cubicBezTo>
                    <a:pt x="5401310" y="988060"/>
                    <a:pt x="5386070" y="1009650"/>
                    <a:pt x="5369560" y="1019810"/>
                  </a:cubicBezTo>
                  <a:cubicBezTo>
                    <a:pt x="5353050" y="1029970"/>
                    <a:pt x="5328920" y="1035050"/>
                    <a:pt x="5309870" y="1032510"/>
                  </a:cubicBezTo>
                  <a:cubicBezTo>
                    <a:pt x="5290820" y="1029970"/>
                    <a:pt x="5269230" y="1017270"/>
                    <a:pt x="5256530" y="1007110"/>
                  </a:cubicBezTo>
                  <a:cubicBezTo>
                    <a:pt x="5247640" y="999490"/>
                    <a:pt x="5242560" y="993140"/>
                    <a:pt x="5237480" y="982980"/>
                  </a:cubicBezTo>
                  <a:cubicBezTo>
                    <a:pt x="5231130" y="967740"/>
                    <a:pt x="5224780" y="942340"/>
                    <a:pt x="5228590" y="923290"/>
                  </a:cubicBezTo>
                  <a:cubicBezTo>
                    <a:pt x="5232400" y="904240"/>
                    <a:pt x="5242560" y="882650"/>
                    <a:pt x="5256530" y="869950"/>
                  </a:cubicBezTo>
                  <a:cubicBezTo>
                    <a:pt x="5270500" y="857250"/>
                    <a:pt x="5292090" y="847090"/>
                    <a:pt x="5311140" y="844550"/>
                  </a:cubicBezTo>
                  <a:cubicBezTo>
                    <a:pt x="5330190" y="842010"/>
                    <a:pt x="5354320" y="848360"/>
                    <a:pt x="5370830" y="858520"/>
                  </a:cubicBezTo>
                  <a:cubicBezTo>
                    <a:pt x="5387340" y="868680"/>
                    <a:pt x="5401310" y="890270"/>
                    <a:pt x="5408930" y="904240"/>
                  </a:cubicBezTo>
                  <a:cubicBezTo>
                    <a:pt x="5414010" y="914400"/>
                    <a:pt x="5415280" y="924560"/>
                    <a:pt x="5415280" y="934720"/>
                  </a:cubicBezTo>
                  <a:cubicBezTo>
                    <a:pt x="5415280" y="944880"/>
                    <a:pt x="5415280" y="953770"/>
                    <a:pt x="5411470" y="965200"/>
                  </a:cubicBezTo>
                  <a:cubicBezTo>
                    <a:pt x="5405120" y="980440"/>
                    <a:pt x="5392420" y="1003300"/>
                    <a:pt x="5377180" y="1014730"/>
                  </a:cubicBezTo>
                  <a:cubicBezTo>
                    <a:pt x="5361940" y="1026160"/>
                    <a:pt x="5353050" y="1027430"/>
                    <a:pt x="5320030" y="1032510"/>
                  </a:cubicBezTo>
                  <a:cubicBezTo>
                    <a:pt x="5158740" y="1055370"/>
                    <a:pt x="4245610" y="1007110"/>
                    <a:pt x="3845560" y="1005840"/>
                  </a:cubicBezTo>
                  <a:cubicBezTo>
                    <a:pt x="3571240" y="1005840"/>
                    <a:pt x="3338830" y="1018540"/>
                    <a:pt x="3150870" y="1016000"/>
                  </a:cubicBezTo>
                  <a:cubicBezTo>
                    <a:pt x="3023870" y="1014730"/>
                    <a:pt x="2919730" y="1014730"/>
                    <a:pt x="2829560" y="1002030"/>
                  </a:cubicBezTo>
                  <a:cubicBezTo>
                    <a:pt x="2762250" y="993140"/>
                    <a:pt x="2712720" y="977900"/>
                    <a:pt x="2654300" y="960120"/>
                  </a:cubicBezTo>
                  <a:cubicBezTo>
                    <a:pt x="2594610" y="942340"/>
                    <a:pt x="2531110" y="922020"/>
                    <a:pt x="2476500" y="894080"/>
                  </a:cubicBezTo>
                  <a:cubicBezTo>
                    <a:pt x="2423160" y="867410"/>
                    <a:pt x="2376170" y="834390"/>
                    <a:pt x="2327910" y="798830"/>
                  </a:cubicBezTo>
                  <a:cubicBezTo>
                    <a:pt x="2277110" y="762000"/>
                    <a:pt x="2227580" y="709930"/>
                    <a:pt x="2176780" y="675640"/>
                  </a:cubicBezTo>
                  <a:cubicBezTo>
                    <a:pt x="2131060" y="643890"/>
                    <a:pt x="2084070" y="604520"/>
                    <a:pt x="2037080" y="596900"/>
                  </a:cubicBezTo>
                  <a:cubicBezTo>
                    <a:pt x="1995170" y="589280"/>
                    <a:pt x="1953260" y="598170"/>
                    <a:pt x="1908810" y="619760"/>
                  </a:cubicBezTo>
                  <a:cubicBezTo>
                    <a:pt x="1842770" y="650240"/>
                    <a:pt x="1761490" y="740410"/>
                    <a:pt x="1697990" y="798830"/>
                  </a:cubicBezTo>
                  <a:cubicBezTo>
                    <a:pt x="1643380" y="849630"/>
                    <a:pt x="1604010" y="901700"/>
                    <a:pt x="1549400" y="948690"/>
                  </a:cubicBezTo>
                  <a:cubicBezTo>
                    <a:pt x="1492250" y="996950"/>
                    <a:pt x="1426210" y="1065530"/>
                    <a:pt x="1358900" y="1083310"/>
                  </a:cubicBezTo>
                  <a:cubicBezTo>
                    <a:pt x="1295400" y="1099820"/>
                    <a:pt x="1212850" y="1082040"/>
                    <a:pt x="1158240" y="1061720"/>
                  </a:cubicBezTo>
                  <a:cubicBezTo>
                    <a:pt x="1113790" y="1045210"/>
                    <a:pt x="1094740" y="1023620"/>
                    <a:pt x="1049020" y="988060"/>
                  </a:cubicBezTo>
                  <a:cubicBezTo>
                    <a:pt x="958850" y="916940"/>
                    <a:pt x="777240" y="749300"/>
                    <a:pt x="671830" y="640080"/>
                  </a:cubicBezTo>
                  <a:cubicBezTo>
                    <a:pt x="588010" y="552450"/>
                    <a:pt x="519430" y="472440"/>
                    <a:pt x="459740" y="389890"/>
                  </a:cubicBezTo>
                  <a:cubicBezTo>
                    <a:pt x="407670" y="317500"/>
                    <a:pt x="361950" y="173990"/>
                    <a:pt x="330200" y="175260"/>
                  </a:cubicBezTo>
                  <a:cubicBezTo>
                    <a:pt x="308610" y="176530"/>
                    <a:pt x="293370" y="241300"/>
                    <a:pt x="279400" y="283210"/>
                  </a:cubicBezTo>
                  <a:cubicBezTo>
                    <a:pt x="261620" y="339090"/>
                    <a:pt x="247650" y="411480"/>
                    <a:pt x="238760" y="482600"/>
                  </a:cubicBezTo>
                  <a:cubicBezTo>
                    <a:pt x="229870" y="561340"/>
                    <a:pt x="236220" y="650240"/>
                    <a:pt x="228600" y="732790"/>
                  </a:cubicBezTo>
                  <a:cubicBezTo>
                    <a:pt x="220980" y="815340"/>
                    <a:pt x="218440" y="925830"/>
                    <a:pt x="195580" y="976630"/>
                  </a:cubicBezTo>
                  <a:cubicBezTo>
                    <a:pt x="182880" y="1004570"/>
                    <a:pt x="167640" y="1021080"/>
                    <a:pt x="147320" y="1031240"/>
                  </a:cubicBezTo>
                  <a:cubicBezTo>
                    <a:pt x="127000" y="1041400"/>
                    <a:pt x="96520" y="1045210"/>
                    <a:pt x="74930" y="1038860"/>
                  </a:cubicBezTo>
                  <a:cubicBezTo>
                    <a:pt x="53340" y="1032510"/>
                    <a:pt x="27940" y="1014730"/>
                    <a:pt x="15240" y="995680"/>
                  </a:cubicBezTo>
                  <a:cubicBezTo>
                    <a:pt x="2540" y="976630"/>
                    <a:pt x="0" y="925830"/>
                    <a:pt x="0" y="925830"/>
                  </a:cubicBezTo>
                </a:path>
              </a:pathLst>
            </a:custGeom>
            <a:solidFill>
              <a:srgbClr val="3D03AF"/>
            </a:solidFill>
            <a:ln cap="sq">
              <a:noFill/>
              <a:prstDash val="solid"/>
              <a:miter/>
            </a:ln>
          </p:spPr>
          <p:txBody>
            <a:bodyPr/>
            <a:lstStyle/>
            <a:p>
              <a:endParaRPr lang="en-US"/>
            </a:p>
          </p:txBody>
        </p:sp>
      </p:grpSp>
      <p:sp>
        <p:nvSpPr>
          <p:cNvPr id="73" name="Freeform 6" descr="n28 SP Ly k27">
            <a:extLst>
              <a:ext uri="{FF2B5EF4-FFF2-40B4-BE49-F238E27FC236}">
                <a16:creationId xmlns:a16="http://schemas.microsoft.com/office/drawing/2014/main" id="{CC916942-B345-42AB-A04B-B111290C9A2B}"/>
              </a:ext>
            </a:extLst>
          </p:cNvPr>
          <p:cNvSpPr/>
          <p:nvPr/>
        </p:nvSpPr>
        <p:spPr>
          <a:xfrm rot="-726046" flipH="1">
            <a:off x="1161078" y="5561899"/>
            <a:ext cx="1356229" cy="3505050"/>
          </a:xfrm>
          <a:custGeom>
            <a:avLst/>
            <a:gdLst/>
            <a:ahLst/>
            <a:cxnLst/>
            <a:rect l="l" t="t" r="r" b="b"/>
            <a:pathLst>
              <a:path w="2363305" h="8440374">
                <a:moveTo>
                  <a:pt x="2363305" y="0"/>
                </a:moveTo>
                <a:lnTo>
                  <a:pt x="0" y="0"/>
                </a:lnTo>
                <a:lnTo>
                  <a:pt x="0" y="8440374"/>
                </a:lnTo>
                <a:lnTo>
                  <a:pt x="2363305" y="8440374"/>
                </a:lnTo>
                <a:lnTo>
                  <a:pt x="236330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4" name="Cloud 73" descr="n28 SP Ly k27">
            <a:extLst>
              <a:ext uri="{FF2B5EF4-FFF2-40B4-BE49-F238E27FC236}">
                <a16:creationId xmlns:a16="http://schemas.microsoft.com/office/drawing/2014/main" id="{FCD40A06-ADA5-4BBD-98FA-ADB2DC3BF36E}"/>
              </a:ext>
            </a:extLst>
          </p:cNvPr>
          <p:cNvSpPr/>
          <p:nvPr/>
        </p:nvSpPr>
        <p:spPr>
          <a:xfrm>
            <a:off x="3733800" y="581277"/>
            <a:ext cx="12005547" cy="57024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mbria" panose="02040503050406030204" pitchFamily="18" charset="0"/>
                <a:ea typeface="Cambria" panose="02040503050406030204" pitchFamily="18" charset="0"/>
              </a:rPr>
              <a:t>So </a:t>
            </a:r>
            <a:r>
              <a:rPr lang="en-US" sz="5400" dirty="0" err="1">
                <a:solidFill>
                  <a:srgbClr val="002060"/>
                </a:solidFill>
                <a:latin typeface="Cambria" panose="02040503050406030204" pitchFamily="18" charset="0"/>
                <a:ea typeface="Cambria" panose="02040503050406030204" pitchFamily="18" charset="0"/>
              </a:rPr>
              <a:t>sánh</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công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suất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tỏa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nhiệt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trung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bình</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với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công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suất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cực</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đại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của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dòng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điện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xoay</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chiều</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hình</a:t>
            </a:r>
            <a:r>
              <a:rPr lang="en-US" sz="5400" dirty="0">
                <a:solidFill>
                  <a:srgbClr val="002060"/>
                </a:solidFill>
                <a:latin typeface="Cambria" panose="02040503050406030204" pitchFamily="18" charset="0"/>
                <a:ea typeface="Cambria" panose="02040503050406030204" pitchFamily="18" charset="0"/>
              </a:rPr>
              <a:t> sin </a:t>
            </a:r>
            <a:r>
              <a:rPr lang="en-US" sz="5400" dirty="0" err="1">
                <a:solidFill>
                  <a:srgbClr val="002060"/>
                </a:solidFill>
                <a:latin typeface="Cambria" panose="02040503050406030204" pitchFamily="18" charset="0"/>
                <a:ea typeface="Cambria" panose="02040503050406030204" pitchFamily="18" charset="0"/>
              </a:rPr>
              <a:t>chạy</a:t>
            </a:r>
            <a:r>
              <a:rPr lang="en-US" sz="5400" dirty="0">
                <a:solidFill>
                  <a:srgbClr val="002060"/>
                </a:solidFill>
                <a:latin typeface="Cambria" panose="02040503050406030204" pitchFamily="18" charset="0"/>
                <a:ea typeface="Cambria" panose="02040503050406030204" pitchFamily="18" charset="0"/>
              </a:rPr>
              <a:t> qua </a:t>
            </a:r>
            <a:r>
              <a:rPr lang="en-US" sz="5400" dirty="0" err="1">
                <a:solidFill>
                  <a:srgbClr val="002060"/>
                </a:solidFill>
                <a:latin typeface="Cambria" panose="02040503050406030204" pitchFamily="18" charset="0"/>
                <a:ea typeface="Cambria" panose="02040503050406030204" pitchFamily="18" charset="0"/>
              </a:rPr>
              <a:t>điện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trở</a:t>
            </a:r>
            <a:r>
              <a:rPr lang="en-US" sz="5400" dirty="0">
                <a:solidFill>
                  <a:srgbClr val="002060"/>
                </a:solidFill>
                <a:latin typeface="Cambria" panose="02040503050406030204" pitchFamily="18" charset="0"/>
                <a:ea typeface="Cambria" panose="02040503050406030204" pitchFamily="18" charset="0"/>
              </a:rPr>
              <a:t> R.</a:t>
            </a:r>
          </a:p>
        </p:txBody>
      </p:sp>
      <mc:AlternateContent xmlns:mc="http://schemas.openxmlformats.org/markup-compatibility/2006">
        <mc:Choice xmlns:a14="http://schemas.microsoft.com/office/drawing/2010/main" Requires="a14">
          <p:sp>
            <p:nvSpPr>
              <p:cNvPr id="75" name="Text Box 28" descr="n28 SP Ly k27">
                <a:extLst>
                  <a:ext uri="{FF2B5EF4-FFF2-40B4-BE49-F238E27FC236}">
                    <a16:creationId xmlns:a16="http://schemas.microsoft.com/office/drawing/2014/main" id="{90AAB07F-57A1-47BE-9062-A9D512E10C77}"/>
                  </a:ext>
                </a:extLst>
              </p:cNvPr>
              <p:cNvSpPr txBox="1">
                <a:spLocks noChangeArrowheads="1"/>
              </p:cNvSpPr>
              <p:nvPr/>
            </p:nvSpPr>
            <p:spPr bwMode="auto">
              <a:xfrm>
                <a:off x="4114800" y="6616380"/>
                <a:ext cx="13591817" cy="13960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defRPr/>
                </a:pPr>
                <a:r>
                  <a:rPr lang="en-US" sz="6000" dirty="0">
                    <a:solidFill>
                      <a:srgbClr val="FF0000"/>
                    </a:solidFill>
                    <a:latin typeface="Camau" pitchFamily="2" charset="0"/>
                    <a:ea typeface="Cambria" panose="02040503050406030204" pitchFamily="18" charset="0"/>
                    <a:cs typeface="Arial" panose="020B0604020202020204" pitchFamily="34" charset="0"/>
                  </a:rPr>
                  <a:t>P</a:t>
                </a: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a:rPr lang="en-US" sz="6000" b="0" i="0" smtClean="0">
                        <a:solidFill>
                          <a:srgbClr val="FF0000"/>
                        </a:solidFill>
                        <a:latin typeface="Cambria Math" panose="02040503050406030204" pitchFamily="18" charset="0"/>
                        <a:ea typeface="Cambria" panose="02040503050406030204" pitchFamily="18" charset="0"/>
                        <a:cs typeface="Arial" panose="020B0604020202020204" pitchFamily="34" charset="0"/>
                      </a:rPr>
                      <m:t>=</m:t>
                    </m:r>
                    <m:r>
                      <m:rPr>
                        <m:sty m:val="p"/>
                      </m:rPr>
                      <a:rPr lang="en-US" sz="6000" b="0" i="0" smtClean="0">
                        <a:solidFill>
                          <a:srgbClr val="FF0000"/>
                        </a:solidFill>
                        <a:latin typeface="Cambria Math" panose="02040503050406030204" pitchFamily="18" charset="0"/>
                        <a:ea typeface="Cambria" panose="02040503050406030204" pitchFamily="18" charset="0"/>
                        <a:cs typeface="Arial" panose="020B0604020202020204" pitchFamily="34" charset="0"/>
                      </a:rPr>
                      <m:t>UIcosφ</m:t>
                    </m:r>
                    <m:r>
                      <m:rPr>
                        <m:nor/>
                      </m:rPr>
                      <a:rPr lang="en-US" sz="6000">
                        <a:solidFill>
                          <a:srgbClr val="FF0000"/>
                        </a:solidFill>
                        <a:latin typeface="Cambria" panose="02040503050406030204" pitchFamily="18" charset="0"/>
                        <a:ea typeface="Cambria" panose="02040503050406030204" pitchFamily="18" charset="0"/>
                        <a:cs typeface="Arial" panose="020B0604020202020204" pitchFamily="34" charset="0"/>
                      </a:rPr>
                      <m:t>=</m:t>
                    </m:r>
                    <m:r>
                      <a:rPr lang="en-US" sz="6000" i="0">
                        <a:solidFill>
                          <a:srgbClr val="FF0000"/>
                        </a:solidFill>
                        <a:latin typeface="Cambria Math" panose="02040503050406030204" pitchFamily="18" charset="0"/>
                        <a:cs typeface="Arial" panose="020B0604020202020204" pitchFamily="34" charset="0"/>
                      </a:rPr>
                      <m:t> </m:t>
                    </m:r>
                    <m:f>
                      <m:fPr>
                        <m:ctrlPr>
                          <a:rPr lang="en-US" sz="6000" i="1" dirty="0">
                            <a:solidFill>
                              <a:srgbClr val="FF0000"/>
                            </a:solidFill>
                            <a:latin typeface="Cambria Math" panose="02040503050406030204" pitchFamily="18" charset="0"/>
                            <a:ea typeface="Cambria" panose="02040503050406030204" pitchFamily="18" charset="0"/>
                            <a:cs typeface="Arial" panose="020B0604020202020204" pitchFamily="34" charset="0"/>
                          </a:rPr>
                        </m:ctrlPr>
                      </m:fPr>
                      <m:num>
                        <m:r>
                          <a:rPr lang="en-US" sz="6000" i="0" dirty="0">
                            <a:solidFill>
                              <a:srgbClr val="FF0000"/>
                            </a:solidFill>
                            <a:latin typeface="Cambria Math" panose="02040503050406030204" pitchFamily="18" charset="0"/>
                            <a:ea typeface="Cambria" panose="02040503050406030204" pitchFamily="18" charset="0"/>
                            <a:cs typeface="Arial" panose="020B0604020202020204" pitchFamily="34" charset="0"/>
                          </a:rPr>
                          <m:t>1</m:t>
                        </m:r>
                      </m:num>
                      <m:den>
                        <m:r>
                          <a:rPr lang="en-US" sz="6000" i="0" dirty="0">
                            <a:solidFill>
                              <a:srgbClr val="FF0000"/>
                            </a:solidFill>
                            <a:latin typeface="Cambria Math" panose="02040503050406030204" pitchFamily="18" charset="0"/>
                            <a:ea typeface="Cambria" panose="02040503050406030204" pitchFamily="18" charset="0"/>
                            <a:cs typeface="Arial" panose="020B0604020202020204" pitchFamily="34" charset="0"/>
                          </a:rPr>
                          <m:t>2</m:t>
                        </m:r>
                      </m:den>
                    </m:f>
                    <m:sSub>
                      <m:sSubPr>
                        <m:ctrlPr>
                          <a:rPr lang="en-US" sz="600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U</m:t>
                        </m:r>
                      </m:e>
                      <m:sub>
                        <m:r>
                          <m:rPr>
                            <m:sty m:val="p"/>
                          </m:rP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o</m:t>
                        </m:r>
                      </m:sub>
                    </m:sSub>
                  </m:oMath>
                </a14:m>
                <a:r>
                  <a:rPr lang="en-US" sz="6000" dirty="0">
                    <a:solidFill>
                      <a:srgbClr val="FF0000"/>
                    </a:solidFill>
                    <a:ea typeface="Cambria" panose="02040503050406030204" pitchFamily="18" charset="0"/>
                    <a:cs typeface="Arial" panose="020B0604020202020204" pitchFamily="34" charset="0"/>
                  </a:rPr>
                  <a:t> </a:t>
                </a:r>
                <a14:m>
                  <m:oMath xmlns:m="http://schemas.openxmlformats.org/officeDocument/2006/math">
                    <m:sSub>
                      <m:sSubPr>
                        <m:ctrlPr>
                          <a:rPr lang="en-US" sz="6000" i="1" dirty="0">
                            <a:solidFill>
                              <a:srgbClr val="FF0000"/>
                            </a:solidFill>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I</m:t>
                        </m:r>
                      </m:e>
                      <m:sub>
                        <m:r>
                          <m:rPr>
                            <m:sty m:val="p"/>
                          </m:rPr>
                          <a:rPr lang="en-US" sz="6000" i="0" dirty="0">
                            <a:solidFill>
                              <a:srgbClr val="FF0000"/>
                            </a:solidFill>
                            <a:latin typeface="Cambria Math" panose="02040503050406030204" pitchFamily="18" charset="0"/>
                            <a:ea typeface="Cambria" panose="02040503050406030204" pitchFamily="18" charset="0"/>
                            <a:cs typeface="Arial" panose="020B0604020202020204" pitchFamily="34" charset="0"/>
                          </a:rPr>
                          <m:t>o</m:t>
                        </m:r>
                      </m:sub>
                    </m:sSub>
                    <m:r>
                      <m:rPr>
                        <m:sty m:val="p"/>
                      </m:rPr>
                      <a:rPr lang="en-US" sz="6000" i="0">
                        <a:solidFill>
                          <a:srgbClr val="FF0000"/>
                        </a:solidFill>
                        <a:latin typeface="Cambria Math" panose="02040503050406030204" pitchFamily="18" charset="0"/>
                        <a:ea typeface="Cambria" panose="02040503050406030204" pitchFamily="18" charset="0"/>
                        <a:cs typeface="Arial" panose="020B0604020202020204" pitchFamily="34" charset="0"/>
                      </a:rPr>
                      <m:t>cos</m:t>
                    </m:r>
                    <m:r>
                      <m:rPr>
                        <m:sty m:val="p"/>
                      </m:rPr>
                      <a:rPr lang="en-US" sz="6000" i="0">
                        <a:solidFill>
                          <a:srgbClr val="FF0000"/>
                        </a:solidFill>
                        <a:latin typeface="Cambria Math" panose="02040503050406030204" pitchFamily="18" charset="0"/>
                        <a:ea typeface="Cambria Math" panose="02040503050406030204" pitchFamily="18" charset="0"/>
                        <a:cs typeface="Arial" panose="020B0604020202020204" pitchFamily="34" charset="0"/>
                      </a:rPr>
                      <m:t>φ</m:t>
                    </m:r>
                  </m:oMath>
                </a14:m>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 = </a:t>
                </a:r>
                <a14:m>
                  <m:oMath xmlns:m="http://schemas.openxmlformats.org/officeDocument/2006/math">
                    <m:sSub>
                      <m:sSubPr>
                        <m:ctrlPr>
                          <a:rPr lang="en-US" sz="6000" i="1" dirty="0">
                            <a:solidFill>
                              <a:srgbClr val="FF0000"/>
                            </a:solidFill>
                            <a:latin typeface="Cambria Math" panose="02040503050406030204" pitchFamily="18" charset="0"/>
                            <a:ea typeface="Cambria" panose="02040503050406030204" pitchFamily="18" charset="0"/>
                            <a:cs typeface="Arial" panose="020B0604020202020204" pitchFamily="34" charset="0"/>
                          </a:rPr>
                        </m:ctrlPr>
                      </m:sSubPr>
                      <m:e>
                        <m:r>
                          <m:rPr>
                            <m:nor/>
                          </m:rPr>
                          <a:rPr lang="en-US" sz="6000" dirty="0">
                            <a:solidFill>
                              <a:srgbClr val="FF0000"/>
                            </a:solidFill>
                            <a:latin typeface="Camau" pitchFamily="2" charset="0"/>
                            <a:ea typeface="Cambria" panose="02040503050406030204" pitchFamily="18" charset="0"/>
                            <a:cs typeface="Arial" panose="020B0604020202020204" pitchFamily="34" charset="0"/>
                          </a:rPr>
                          <m:t>P</m:t>
                        </m:r>
                      </m:e>
                      <m:sub>
                        <m:r>
                          <m:rPr>
                            <m:sty m:val="p"/>
                          </m:rP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max</m:t>
                        </m:r>
                      </m:sub>
                    </m:sSub>
                    <m:sSup>
                      <m:sSupPr>
                        <m:ctrlPr>
                          <a:rPr lang="en-US" sz="600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ctrlPr>
                      </m:sSupPr>
                      <m:e>
                        <m:r>
                          <m:rPr>
                            <m:sty m:val="p"/>
                          </m:rP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cos</m:t>
                        </m:r>
                        <m:r>
                          <m:rPr>
                            <m:sty m:val="p"/>
                          </m:rPr>
                          <a:rPr lang="en-US" sz="6000" b="0" i="0"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φ</m:t>
                        </m:r>
                      </m:e>
                      <m:sup>
                        <m:r>
                          <a:rPr lang="en-US" sz="6000" b="0" i="0"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2</m:t>
                        </m:r>
                      </m:sup>
                    </m:sSup>
                  </m:oMath>
                </a14:m>
                <a:endPar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75" name="Text Box 28" descr="n28 SP Ly k27">
                <a:extLst>
                  <a:ext uri="{FF2B5EF4-FFF2-40B4-BE49-F238E27FC236}">
                    <a16:creationId xmlns:a16="http://schemas.microsoft.com/office/drawing/2014/main" id="{90AAB07F-57A1-47BE-9062-A9D512E10C77}"/>
                  </a:ext>
                </a:extLst>
              </p:cNvPr>
              <p:cNvSpPr txBox="1">
                <a:spLocks noRot="1" noChangeAspect="1" noMove="1" noResize="1" noEditPoints="1" noAdjustHandles="1" noChangeArrowheads="1" noChangeShapeType="1" noTextEdit="1"/>
              </p:cNvSpPr>
              <p:nvPr/>
            </p:nvSpPr>
            <p:spPr bwMode="auto">
              <a:xfrm>
                <a:off x="4114800" y="6616380"/>
                <a:ext cx="13591817" cy="1396088"/>
              </a:xfrm>
              <a:prstGeom prst="rect">
                <a:avLst/>
              </a:prstGeom>
              <a:blipFill>
                <a:blip r:embed="rId6"/>
                <a:stretch>
                  <a:fillRect l="-2691" t="-873" b="-174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56725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8 SP Ly k27">
            <a:extLst>
              <a:ext uri="{FF2B5EF4-FFF2-40B4-BE49-F238E27FC236}">
                <a16:creationId xmlns:a16="http://schemas.microsoft.com/office/drawing/2014/main" id="{14F9527B-FB7B-4ECE-AF04-31BE32ED84C1}"/>
              </a:ext>
            </a:extLst>
          </p:cNvPr>
          <p:cNvGrpSpPr/>
          <p:nvPr/>
        </p:nvGrpSpPr>
        <p:grpSpPr>
          <a:xfrm>
            <a:off x="919375" y="915732"/>
            <a:ext cx="15917439" cy="8455535"/>
            <a:chOff x="0" y="0"/>
            <a:chExt cx="21223252" cy="11274047"/>
          </a:xfrm>
        </p:grpSpPr>
        <p:grpSp>
          <p:nvGrpSpPr>
            <p:cNvPr id="21" name="Group 4">
              <a:extLst>
                <a:ext uri="{FF2B5EF4-FFF2-40B4-BE49-F238E27FC236}">
                  <a16:creationId xmlns:a16="http://schemas.microsoft.com/office/drawing/2014/main"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7">
              <a:extLst>
                <a:ext uri="{FF2B5EF4-FFF2-40B4-BE49-F238E27FC236}">
                  <a16:creationId xmlns:a16="http://schemas.microsoft.com/office/drawing/2014/main"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3" name="Freeform 10">
              <a:extLst>
                <a:ext uri="{FF2B5EF4-FFF2-40B4-BE49-F238E27FC236}">
                  <a16:creationId xmlns:a16="http://schemas.microsoft.com/office/drawing/2014/main"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14">
              <a:extLst>
                <a:ext uri="{FF2B5EF4-FFF2-40B4-BE49-F238E27FC236}">
                  <a16:creationId xmlns:a16="http://schemas.microsoft.com/office/drawing/2014/main"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17">
              <a:extLst>
                <a:ext uri="{FF2B5EF4-FFF2-40B4-BE49-F238E27FC236}">
                  <a16:creationId xmlns:a16="http://schemas.microsoft.com/office/drawing/2014/main"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0">
              <a:extLst>
                <a:ext uri="{FF2B5EF4-FFF2-40B4-BE49-F238E27FC236}">
                  <a16:creationId xmlns:a16="http://schemas.microsoft.com/office/drawing/2014/main"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3">
              <a:extLst>
                <a:ext uri="{FF2B5EF4-FFF2-40B4-BE49-F238E27FC236}">
                  <a16:creationId xmlns:a16="http://schemas.microsoft.com/office/drawing/2014/main"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Group 26">
              <a:extLst>
                <a:ext uri="{FF2B5EF4-FFF2-40B4-BE49-F238E27FC236}">
                  <a16:creationId xmlns:a16="http://schemas.microsoft.com/office/drawing/2014/main"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29">
              <a:extLst>
                <a:ext uri="{FF2B5EF4-FFF2-40B4-BE49-F238E27FC236}">
                  <a16:creationId xmlns:a16="http://schemas.microsoft.com/office/drawing/2014/main"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Group 32">
              <a:extLst>
                <a:ext uri="{FF2B5EF4-FFF2-40B4-BE49-F238E27FC236}">
                  <a16:creationId xmlns:a16="http://schemas.microsoft.com/office/drawing/2014/main"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2" name="Group 35">
              <a:extLst>
                <a:ext uri="{FF2B5EF4-FFF2-40B4-BE49-F238E27FC236}">
                  <a16:creationId xmlns:a16="http://schemas.microsoft.com/office/drawing/2014/main"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8">
              <a:extLst>
                <a:ext uri="{FF2B5EF4-FFF2-40B4-BE49-F238E27FC236}">
                  <a16:creationId xmlns:a16="http://schemas.microsoft.com/office/drawing/2014/main"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41">
              <a:extLst>
                <a:ext uri="{FF2B5EF4-FFF2-40B4-BE49-F238E27FC236}">
                  <a16:creationId xmlns:a16="http://schemas.microsoft.com/office/drawing/2014/main"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5" name="Group 44">
              <a:extLst>
                <a:ext uri="{FF2B5EF4-FFF2-40B4-BE49-F238E27FC236}">
                  <a16:creationId xmlns:a16="http://schemas.microsoft.com/office/drawing/2014/main"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64" name="Freeform 47" descr="n28 SP Ly k27">
            <a:extLst>
              <a:ext uri="{FF2B5EF4-FFF2-40B4-BE49-F238E27FC236}">
                <a16:creationId xmlns:a16="http://schemas.microsoft.com/office/drawing/2014/main" id="{7AC0AF04-7472-49F5-AF11-F466AFA655B2}"/>
              </a:ext>
            </a:extLst>
          </p:cNvPr>
          <p:cNvSpPr/>
          <p:nvPr/>
        </p:nvSpPr>
        <p:spPr>
          <a:xfrm>
            <a:off x="9711006" y="3452261"/>
            <a:ext cx="6516208" cy="4057057"/>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r:embed="rId4"/>
                </a:ext>
              </a:extLst>
            </a:blip>
            <a:stretch>
              <a:fillRect t="-19550" b="-35680"/>
            </a:stretch>
          </a:blipFill>
        </p:spPr>
        <p:txBody>
          <a:bodyPr/>
          <a:lstStyle/>
          <a:p>
            <a:endParaRPr lang="en-US"/>
          </a:p>
        </p:txBody>
      </p:sp>
      <p:sp>
        <p:nvSpPr>
          <p:cNvPr id="65" name="TextBox 48" descr="n28 SP Ly k27">
            <a:extLst>
              <a:ext uri="{FF2B5EF4-FFF2-40B4-BE49-F238E27FC236}">
                <a16:creationId xmlns:a16="http://schemas.microsoft.com/office/drawing/2014/main" id="{310C666E-9EA5-4798-9F83-2524B4FBF1F1}"/>
              </a:ext>
            </a:extLst>
          </p:cNvPr>
          <p:cNvSpPr txBox="1"/>
          <p:nvPr/>
        </p:nvSpPr>
        <p:spPr>
          <a:xfrm>
            <a:off x="10134600" y="4435266"/>
            <a:ext cx="5265333"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LUYỆN TẬP – VẬN DỤNG</a:t>
            </a:r>
          </a:p>
        </p:txBody>
      </p:sp>
      <p:sp>
        <p:nvSpPr>
          <p:cNvPr id="66" name="Freeform 49" descr="n28 SP Ly k27">
            <a:extLst>
              <a:ext uri="{FF2B5EF4-FFF2-40B4-BE49-F238E27FC236}">
                <a16:creationId xmlns:a16="http://schemas.microsoft.com/office/drawing/2014/main"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7" name="Freeform 50" descr="n28 SP Ly k27">
            <a:extLst>
              <a:ext uri="{FF2B5EF4-FFF2-40B4-BE49-F238E27FC236}">
                <a16:creationId xmlns:a16="http://schemas.microsoft.com/office/drawing/2014/main"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r:embed="rId8"/>
                </a:ext>
              </a:extLst>
            </a:blip>
            <a:stretch>
              <a:fillRect l="-62820" t="-57308"/>
            </a:stretch>
          </a:blipFill>
        </p:spPr>
        <p:txBody>
          <a:bodyPr/>
          <a:lstStyle/>
          <a:p>
            <a:endParaRPr lang="en-US"/>
          </a:p>
        </p:txBody>
      </p:sp>
      <p:pic>
        <p:nvPicPr>
          <p:cNvPr id="68" name="Picture 2" descr="n28 SP Ly k27">
            <a:extLst>
              <a:ext uri="{FF2B5EF4-FFF2-40B4-BE49-F238E27FC236}">
                <a16:creationId xmlns:a16="http://schemas.microsoft.com/office/drawing/2014/main" id="{6D8B81B5-66EE-4B84-872C-3B9CF6FCFF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860" y="2941405"/>
            <a:ext cx="6680087" cy="488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32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descr="n28 SP Ly k27">
            <a:extLst>
              <a:ext uri="{FF2B5EF4-FFF2-40B4-BE49-F238E27FC236}">
                <a16:creationId xmlns:a16="http://schemas.microsoft.com/office/drawing/2014/main" id="{52B905F6-27C2-45F8-830F-D8ECA922CB82}"/>
              </a:ext>
            </a:extLst>
          </p:cNvPr>
          <p:cNvSpPr txBox="1"/>
          <p:nvPr/>
        </p:nvSpPr>
        <p:spPr>
          <a:xfrm>
            <a:off x="2514600" y="2469893"/>
            <a:ext cx="13335000" cy="7636065"/>
          </a:xfrm>
          <a:prstGeom prst="rect">
            <a:avLst/>
          </a:prstGeom>
          <a:solidFill>
            <a:srgbClr val="00B050"/>
          </a:solidFill>
        </p:spPr>
        <p:txBody>
          <a:bodyPr wrap="square" lIns="0" tIns="0" rIns="0" bIns="0" rtlCol="0" anchor="t">
            <a:spAutoFit/>
          </a:bodyPr>
          <a:lstStyle/>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Cả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lớp</a:t>
            </a:r>
            <a:r>
              <a:rPr lang="en-US" sz="4200" dirty="0">
                <a:solidFill>
                  <a:srgbClr val="FFFFFF"/>
                </a:solidFill>
                <a:latin typeface="Cambria" panose="02040503050406030204" pitchFamily="18" charset="0"/>
                <a:ea typeface="Cambria" panose="02040503050406030204" pitchFamily="18" charset="0"/>
              </a:rPr>
              <a:t> chia </a:t>
            </a:r>
            <a:r>
              <a:rPr lang="en-US" sz="4200" dirty="0" err="1">
                <a:solidFill>
                  <a:srgbClr val="FFFFFF"/>
                </a:solidFill>
                <a:latin typeface="Cambria" panose="02040503050406030204" pitchFamily="18" charset="0"/>
                <a:ea typeface="Cambria" panose="02040503050406030204" pitchFamily="18" charset="0"/>
              </a:rPr>
              <a:t>thành</a:t>
            </a:r>
            <a:r>
              <a:rPr lang="en-US" sz="4200" dirty="0">
                <a:solidFill>
                  <a:srgbClr val="FFFFFF"/>
                </a:solidFill>
                <a:latin typeface="Cambria" panose="02040503050406030204" pitchFamily="18" charset="0"/>
                <a:ea typeface="Cambria" panose="02040503050406030204" pitchFamily="18" charset="0"/>
              </a:rPr>
              <a:t> 2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chơi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xanh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và</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đỏ</a:t>
            </a:r>
            <a:r>
              <a:rPr lang="en-US" sz="4200" dirty="0">
                <a:solidFill>
                  <a:srgbClr val="FFFFFF"/>
                </a:solidFill>
                <a:latin typeface="Cambria" panose="02040503050406030204" pitchFamily="18" charset="0"/>
                <a:ea typeface="Cambria" panose="02040503050406030204" pitchFamily="18" charset="0"/>
              </a:rPr>
              <a:t>. </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Mỗi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chọn</a:t>
            </a:r>
            <a:r>
              <a:rPr lang="en-US" sz="4200" dirty="0">
                <a:solidFill>
                  <a:srgbClr val="FFFFFF"/>
                </a:solidFill>
                <a:latin typeface="Cambria" panose="02040503050406030204" pitchFamily="18" charset="0"/>
                <a:ea typeface="Cambria" panose="02040503050406030204" pitchFamily="18" charset="0"/>
              </a:rPr>
              <a:t> 1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và</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nhiệm</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vụ</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câu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hỏi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của</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tính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một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không</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câu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hỏi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thì</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quyền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thuộc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về</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còn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còn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đúng</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tính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một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Kết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nào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nhiều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hơn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thắng</a:t>
            </a:r>
            <a:r>
              <a:rPr lang="en-US" sz="4200" dirty="0">
                <a:solidFill>
                  <a:srgbClr val="FFFFFF"/>
                </a:solidFill>
                <a:latin typeface="Cambria" panose="02040503050406030204" pitchFamily="18" charset="0"/>
                <a:ea typeface="Cambria" panose="02040503050406030204" pitchFamily="18" charset="0"/>
              </a:rPr>
              <a:t>.</a:t>
            </a:r>
          </a:p>
        </p:txBody>
      </p:sp>
      <p:sp>
        <p:nvSpPr>
          <p:cNvPr id="4" name="Freeform 4" descr="n28 SP Ly k27">
            <a:extLst>
              <a:ext uri="{FF2B5EF4-FFF2-40B4-BE49-F238E27FC236}">
                <a16:creationId xmlns:a16="http://schemas.microsoft.com/office/drawing/2014/main" id="{A87CEED2-7EF2-4B0F-828C-AD183E530E75}"/>
              </a:ext>
            </a:extLst>
          </p:cNvPr>
          <p:cNvSpPr/>
          <p:nvPr/>
        </p:nvSpPr>
        <p:spPr>
          <a:xfrm>
            <a:off x="5486400" y="356116"/>
            <a:ext cx="7315200" cy="1853379"/>
          </a:xfrm>
          <a:custGeom>
            <a:avLst/>
            <a:gdLst/>
            <a:ahLst/>
            <a:cxnLst/>
            <a:rect l="l" t="t" r="r" b="b"/>
            <a:pathLst>
              <a:path w="7315200" h="518074">
                <a:moveTo>
                  <a:pt x="0" y="0"/>
                </a:moveTo>
                <a:lnTo>
                  <a:pt x="7315200" y="0"/>
                </a:lnTo>
                <a:lnTo>
                  <a:pt x="7315200" y="518074"/>
                </a:lnTo>
                <a:lnTo>
                  <a:pt x="0" y="518074"/>
                </a:lnTo>
                <a:lnTo>
                  <a:pt x="0" y="0"/>
                </a:lnTo>
                <a:close/>
              </a:path>
            </a:pathLst>
          </a:custGeom>
          <a:blipFill>
            <a:blip r:embed="rId2">
              <a:extLst>
                <a:ext uri="{96DAC541-7B7A-43D3-8B79-37D633B846F1}">
                  <asvg:svgBlip xmlns:asvg="http://schemas.microsoft.com/office/drawing/2016/SVG/main" r:embed="rId3"/>
                </a:ext>
              </a:extLst>
            </a:blip>
            <a:stretch>
              <a:fillRect t="-23691" b="-141058"/>
            </a:stretch>
          </a:blipFill>
        </p:spPr>
        <p:txBody>
          <a:bodyPr/>
          <a:lstStyle/>
          <a:p>
            <a:endParaRPr lang="en-US"/>
          </a:p>
        </p:txBody>
      </p:sp>
      <p:sp>
        <p:nvSpPr>
          <p:cNvPr id="5" name="TextBox 10" descr="n28 SP Ly k27">
            <a:extLst>
              <a:ext uri="{FF2B5EF4-FFF2-40B4-BE49-F238E27FC236}">
                <a16:creationId xmlns:a16="http://schemas.microsoft.com/office/drawing/2014/main" id="{DCBE650C-EA43-4BAC-A863-A18CD6768221}"/>
              </a:ext>
            </a:extLst>
          </p:cNvPr>
          <p:cNvSpPr txBox="1"/>
          <p:nvPr/>
        </p:nvSpPr>
        <p:spPr>
          <a:xfrm>
            <a:off x="5294952" y="95718"/>
            <a:ext cx="8098237" cy="2215991"/>
          </a:xfrm>
          <a:prstGeom prst="rect">
            <a:avLst/>
          </a:prstGeom>
        </p:spPr>
        <p:txBody>
          <a:bodyPr lIns="0" tIns="0" rIns="0" bIns="0" rtlCol="0" anchor="t">
            <a:spAutoFit/>
          </a:bodyPr>
          <a:lstStyle/>
          <a:p>
            <a:pPr algn="ctr"/>
            <a:r>
              <a:rPr lang="en-US" sz="7200" b="1" spc="579" dirty="0" err="1">
                <a:solidFill>
                  <a:srgbClr val="FFFFFF"/>
                </a:solidFill>
                <a:latin typeface="Cambria" panose="02040503050406030204" pitchFamily="18" charset="0"/>
                <a:ea typeface="Cambria" panose="02040503050406030204" pitchFamily="18" charset="0"/>
              </a:rPr>
              <a:t>Trò</a:t>
            </a:r>
            <a:r>
              <a:rPr lang="en-US" sz="7200" b="1" spc="579" dirty="0">
                <a:solidFill>
                  <a:srgbClr val="FFFFFF"/>
                </a:solidFill>
                <a:latin typeface="Cambria" panose="02040503050406030204" pitchFamily="18" charset="0"/>
                <a:ea typeface="Cambria" panose="02040503050406030204" pitchFamily="18" charset="0"/>
              </a:rPr>
              <a:t> </a:t>
            </a:r>
            <a:r>
              <a:rPr lang="en-US" sz="7200" b="1" spc="579" dirty="0" err="1">
                <a:solidFill>
                  <a:srgbClr val="FFFFFF"/>
                </a:solidFill>
                <a:latin typeface="Cambria" panose="02040503050406030204" pitchFamily="18" charset="0"/>
                <a:ea typeface="Cambria" panose="02040503050406030204" pitchFamily="18" charset="0"/>
              </a:rPr>
              <a:t>chơi</a:t>
            </a:r>
            <a:r>
              <a:rPr lang="en-US" sz="7200" b="1" spc="579" dirty="0">
                <a:solidFill>
                  <a:srgbClr val="FFFFFF"/>
                </a:solidFill>
                <a:latin typeface="Cambria" panose="02040503050406030204" pitchFamily="18" charset="0"/>
                <a:ea typeface="Cambria" panose="02040503050406030204" pitchFamily="18" charset="0"/>
              </a:rPr>
              <a:t>: </a:t>
            </a:r>
          </a:p>
          <a:p>
            <a:pPr algn="ctr"/>
            <a:r>
              <a:rPr lang="en-US" sz="7200" b="1" spc="579" dirty="0">
                <a:solidFill>
                  <a:srgbClr val="FFFFFF"/>
                </a:solidFill>
                <a:latin typeface="Cambria" panose="02040503050406030204" pitchFamily="18" charset="0"/>
                <a:ea typeface="Cambria" panose="02040503050406030204" pitchFamily="18" charset="0"/>
              </a:rPr>
              <a:t>HÁI TÁO</a:t>
            </a:r>
          </a:p>
        </p:txBody>
      </p:sp>
    </p:spTree>
    <p:extLst>
      <p:ext uri="{BB962C8B-B14F-4D97-AF65-F5344CB8AC3E}">
        <p14:creationId xmlns:p14="http://schemas.microsoft.com/office/powerpoint/2010/main" val="148421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a:off x="2069991" y="1943867"/>
            <a:ext cx="7347649" cy="7187337"/>
          </a:xfrm>
          <a:custGeom>
            <a:avLst/>
            <a:gdLst/>
            <a:ahLst/>
            <a:cxnLst/>
            <a:rect l="l" t="t" r="r" b="b"/>
            <a:pathLst>
              <a:path w="7347649" h="7187337">
                <a:moveTo>
                  <a:pt x="0" y="0"/>
                </a:moveTo>
                <a:lnTo>
                  <a:pt x="7347650" y="0"/>
                </a:lnTo>
                <a:lnTo>
                  <a:pt x="7347650" y="7187337"/>
                </a:lnTo>
                <a:lnTo>
                  <a:pt x="0" y="7187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descr="n28 SP Ly k27"/>
          <p:cNvSpPr txBox="1"/>
          <p:nvPr/>
        </p:nvSpPr>
        <p:spPr>
          <a:xfrm>
            <a:off x="9144000" y="1633931"/>
            <a:ext cx="7307783" cy="1270412"/>
          </a:xfrm>
          <a:prstGeom prst="rect">
            <a:avLst/>
          </a:prstGeom>
        </p:spPr>
        <p:txBody>
          <a:bodyPr lIns="0" tIns="0" rIns="0" bIns="0" rtlCol="0" anchor="t">
            <a:spAutoFit/>
          </a:bodyPr>
          <a:lstStyle/>
          <a:p>
            <a:pPr algn="ctr">
              <a:lnSpc>
                <a:spcPts val="10559"/>
              </a:lnSpc>
              <a:spcBef>
                <a:spcPct val="0"/>
              </a:spcBef>
            </a:pPr>
            <a:r>
              <a:rPr lang="en-US" sz="8799" b="1" dirty="0" err="1">
                <a:solidFill>
                  <a:srgbClr val="FF0000"/>
                </a:solidFill>
                <a:latin typeface="Cambria" panose="02040503050406030204" pitchFamily="18" charset="0"/>
                <a:ea typeface="Cambria" panose="02040503050406030204" pitchFamily="18" charset="0"/>
              </a:rPr>
              <a:t>Đặt</a:t>
            </a:r>
            <a:r>
              <a:rPr lang="en-US" sz="8799" b="1" dirty="0">
                <a:solidFill>
                  <a:srgbClr val="FF0000"/>
                </a:solidFill>
                <a:latin typeface="Cambria" panose="02040503050406030204" pitchFamily="18" charset="0"/>
                <a:ea typeface="Cambria" panose="02040503050406030204" pitchFamily="18" charset="0"/>
              </a:rPr>
              <a:t> </a:t>
            </a:r>
            <a:r>
              <a:rPr lang="en-US" sz="8799" b="1" dirty="0" err="1">
                <a:solidFill>
                  <a:srgbClr val="FF0000"/>
                </a:solidFill>
                <a:latin typeface="Cambria" panose="02040503050406030204" pitchFamily="18" charset="0"/>
                <a:ea typeface="Cambria" panose="02040503050406030204" pitchFamily="18" charset="0"/>
              </a:rPr>
              <a:t>vấn</a:t>
            </a:r>
            <a:r>
              <a:rPr lang="en-US" sz="8799" b="1" dirty="0">
                <a:solidFill>
                  <a:srgbClr val="FF0000"/>
                </a:solidFill>
                <a:latin typeface="Cambria" panose="02040503050406030204" pitchFamily="18" charset="0"/>
                <a:ea typeface="Cambria" panose="02040503050406030204" pitchFamily="18" charset="0"/>
              </a:rPr>
              <a:t> </a:t>
            </a:r>
            <a:r>
              <a:rPr lang="en-US" sz="8799" b="1" dirty="0" err="1">
                <a:solidFill>
                  <a:srgbClr val="FF0000"/>
                </a:solidFill>
                <a:latin typeface="Cambria" panose="02040503050406030204" pitchFamily="18" charset="0"/>
                <a:ea typeface="Cambria" panose="02040503050406030204" pitchFamily="18" charset="0"/>
              </a:rPr>
              <a:t>đề</a:t>
            </a:r>
            <a:endParaRPr lang="en-US" sz="8799" b="1" dirty="0">
              <a:solidFill>
                <a:srgbClr val="FF0000"/>
              </a:solidFill>
              <a:latin typeface="Cambria" panose="02040503050406030204" pitchFamily="18" charset="0"/>
              <a:ea typeface="Cambria" panose="02040503050406030204" pitchFamily="18" charset="0"/>
            </a:endParaRPr>
          </a:p>
        </p:txBody>
      </p:sp>
      <p:sp>
        <p:nvSpPr>
          <p:cNvPr id="5" name="TextBox 5" descr="n28 SP Ly k27"/>
          <p:cNvSpPr txBox="1"/>
          <p:nvPr/>
        </p:nvSpPr>
        <p:spPr>
          <a:xfrm>
            <a:off x="2211760" y="7914319"/>
            <a:ext cx="6247020" cy="737125"/>
          </a:xfrm>
          <a:prstGeom prst="rect">
            <a:avLst/>
          </a:prstGeom>
        </p:spPr>
        <p:txBody>
          <a:bodyPr lIns="0" tIns="0" rIns="0" bIns="0" rtlCol="0" anchor="t">
            <a:spAutoFit/>
          </a:bodyPr>
          <a:lstStyle/>
          <a:p>
            <a:pPr algn="ctr">
              <a:lnSpc>
                <a:spcPts val="5975"/>
              </a:lnSpc>
              <a:spcBef>
                <a:spcPct val="0"/>
              </a:spcBef>
            </a:pPr>
            <a:r>
              <a:rPr lang="en-US" sz="4979" i="1" dirty="0" err="1">
                <a:solidFill>
                  <a:srgbClr val="000000"/>
                </a:solidFill>
                <a:latin typeface="Cambria" panose="02040503050406030204" pitchFamily="18" charset="0"/>
                <a:ea typeface="Cambria" panose="02040503050406030204" pitchFamily="18" charset="0"/>
              </a:rPr>
              <a:t>Lưới</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điện</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quốc</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gia</a:t>
            </a:r>
            <a:endParaRPr lang="en-US" sz="4979" i="1" dirty="0">
              <a:solidFill>
                <a:srgbClr val="000000"/>
              </a:solidFill>
              <a:latin typeface="Cambria" panose="02040503050406030204" pitchFamily="18" charset="0"/>
              <a:ea typeface="Cambria" panose="02040503050406030204" pitchFamily="18" charset="0"/>
            </a:endParaRPr>
          </a:p>
        </p:txBody>
      </p:sp>
      <p:sp>
        <p:nvSpPr>
          <p:cNvPr id="6" name="TextBox 6" descr="n28 SP Ly k27"/>
          <p:cNvSpPr txBox="1"/>
          <p:nvPr/>
        </p:nvSpPr>
        <p:spPr>
          <a:xfrm>
            <a:off x="8835232" y="3017610"/>
            <a:ext cx="8586164" cy="4831836"/>
          </a:xfrm>
          <a:prstGeom prst="rect">
            <a:avLst/>
          </a:prstGeom>
        </p:spPr>
        <p:txBody>
          <a:bodyPr wrap="square" lIns="0" tIns="0" rIns="0" bIns="0" rtlCol="0" anchor="t">
            <a:spAutoFit/>
          </a:bodyPr>
          <a:lstStyle/>
          <a:p>
            <a:pPr algn="just">
              <a:lnSpc>
                <a:spcPct val="150000"/>
              </a:lnSpc>
              <a:spcBef>
                <a:spcPct val="0"/>
              </a:spcBef>
            </a:pP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lưới</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cung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cấp</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trong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các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hộ</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gia</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đình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là</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dòng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xoay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Vậy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dòng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xoay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có</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đặc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điểm</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gi</a:t>
            </a:r>
            <a:r>
              <a:rPr lang="en-US" sz="5400" dirty="0">
                <a:solidFill>
                  <a:srgbClr val="000000"/>
                </a:solidFill>
                <a:latin typeface="Cambria" panose="02040503050406030204" pitchFamily="18" charset="0"/>
                <a:ea typeface="Cambria" panose="02040503050406030204" pitchFamily="18" charset="0"/>
              </a:rPr>
              <a:t>?</a:t>
            </a:r>
          </a:p>
        </p:txBody>
      </p:sp>
      <p:sp>
        <p:nvSpPr>
          <p:cNvPr id="7" name="Freeform 7" descr="n28 SP Ly k27"/>
          <p:cNvSpPr/>
          <p:nvPr/>
        </p:nvSpPr>
        <p:spPr>
          <a:xfrm>
            <a:off x="15408091" y="1028700"/>
            <a:ext cx="1488455" cy="1291398"/>
          </a:xfrm>
          <a:custGeom>
            <a:avLst/>
            <a:gdLst/>
            <a:ahLst/>
            <a:cxnLst/>
            <a:rect l="l" t="t" r="r" b="b"/>
            <a:pathLst>
              <a:path w="1488455" h="1291398">
                <a:moveTo>
                  <a:pt x="0" y="0"/>
                </a:moveTo>
                <a:lnTo>
                  <a:pt x="1488455" y="0"/>
                </a:lnTo>
                <a:lnTo>
                  <a:pt x="1488455" y="1291398"/>
                </a:lnTo>
                <a:lnTo>
                  <a:pt x="0" y="129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28 SP Ly k27"/>
          <p:cNvSpPr/>
          <p:nvPr/>
        </p:nvSpPr>
        <p:spPr>
          <a:xfrm rot="435657" flipV="1">
            <a:off x="14405480" y="7270970"/>
            <a:ext cx="3750634" cy="3974660"/>
          </a:xfrm>
          <a:custGeom>
            <a:avLst/>
            <a:gdLst/>
            <a:ahLst/>
            <a:cxnLst/>
            <a:rect l="l" t="t" r="r" b="b"/>
            <a:pathLst>
              <a:path w="3750634" h="3974660">
                <a:moveTo>
                  <a:pt x="0" y="3974660"/>
                </a:moveTo>
                <a:lnTo>
                  <a:pt x="3750634" y="3974660"/>
                </a:lnTo>
                <a:lnTo>
                  <a:pt x="3750634" y="0"/>
                </a:lnTo>
                <a:lnTo>
                  <a:pt x="0" y="0"/>
                </a:lnTo>
                <a:lnTo>
                  <a:pt x="0" y="397466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n28 SP Ly k27">
            <a:extLst>
              <a:ext uri="{FF2B5EF4-FFF2-40B4-BE49-F238E27FC236}">
                <a16:creationId xmlns:a16="http://schemas.microsoft.com/office/drawing/2014/main" id="{36BCFBFB-262F-4DFE-A6BC-D4E85E2231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443" y="2269137"/>
            <a:ext cx="5756860" cy="5283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431" y="4940279"/>
            <a:ext cx="603557" cy="685860"/>
          </a:xfrm>
          <a:prstGeom prst="rect">
            <a:avLst/>
          </a:prstGeom>
        </p:spPr>
      </p:pic>
      <p:pic>
        <p:nvPicPr>
          <p:cNvPr id="24" name="Picture 23" descr="n28 SP Ly k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5450" y="4601919"/>
            <a:ext cx="603557" cy="677462"/>
          </a:xfrm>
          <a:prstGeom prst="rect">
            <a:avLst/>
          </a:prstGeom>
        </p:spPr>
      </p:pic>
      <p:sp>
        <p:nvSpPr>
          <p:cNvPr id="44" name="Sun 43" descr="n28 SP Ly k27"/>
          <p:cNvSpPr/>
          <p:nvPr/>
        </p:nvSpPr>
        <p:spPr>
          <a:xfrm>
            <a:off x="13335470" y="28575"/>
            <a:ext cx="2163795" cy="2163795"/>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descr="n28 SP Ly k27"/>
          <p:cNvSpPr/>
          <p:nvPr/>
        </p:nvSpPr>
        <p:spPr>
          <a:xfrm>
            <a:off x="13912916" y="606021"/>
            <a:ext cx="1008903" cy="100890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TextBox 45" descr="n28 SP Ly k27"/>
          <p:cNvSpPr txBox="1"/>
          <p:nvPr/>
        </p:nvSpPr>
        <p:spPr>
          <a:xfrm>
            <a:off x="13798350" y="898958"/>
            <a:ext cx="1174360" cy="369332"/>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endParaRPr kumimoji="0" lang="vi-VN"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7" name="clock tick.wma"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09832" y="1586349"/>
            <a:ext cx="914400" cy="914400"/>
          </a:xfrm>
          <a:prstGeom prst="rect">
            <a:avLst/>
          </a:prstGeom>
        </p:spPr>
      </p:pic>
      <p:sp>
        <p:nvSpPr>
          <p:cNvPr id="48" name="Cloud 47" descr="n28 SP Ly k27"/>
          <p:cNvSpPr/>
          <p:nvPr/>
        </p:nvSpPr>
        <p:spPr>
          <a:xfrm>
            <a:off x="13335470" y="1249235"/>
            <a:ext cx="2279588" cy="1176678"/>
          </a:xfrm>
          <a:prstGeom prst="cloud">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0" name="Picture 99" descr="n28 SP Ly k27">
            <a:hlinkClick r:id="rId7"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017" y="4928849"/>
            <a:ext cx="603557" cy="685860"/>
          </a:xfrm>
          <a:prstGeom prst="rect">
            <a:avLst/>
          </a:prstGeom>
        </p:spPr>
      </p:pic>
      <p:sp>
        <p:nvSpPr>
          <p:cNvPr id="2" name="TextBox 1" descr="n28 SP Ly k27"/>
          <p:cNvSpPr txBox="1"/>
          <p:nvPr/>
        </p:nvSpPr>
        <p:spPr>
          <a:xfrm>
            <a:off x="4824388" y="425021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1</a:t>
            </a:r>
          </a:p>
        </p:txBody>
      </p:sp>
      <p:pic>
        <p:nvPicPr>
          <p:cNvPr id="106" name="Picture 105"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132" y="4395354"/>
            <a:ext cx="603557" cy="685860"/>
          </a:xfrm>
          <a:prstGeom prst="rect">
            <a:avLst/>
          </a:prstGeom>
        </p:spPr>
      </p:pic>
      <p:pic>
        <p:nvPicPr>
          <p:cNvPr id="107" name="Picture 106" descr="n28 SP Ly k27">
            <a:hlinkClick r:id="rId8"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19" y="4383924"/>
            <a:ext cx="603557" cy="685860"/>
          </a:xfrm>
          <a:prstGeom prst="rect">
            <a:avLst/>
          </a:prstGeom>
        </p:spPr>
      </p:pic>
      <p:sp>
        <p:nvSpPr>
          <p:cNvPr id="108" name="TextBox 107" descr="n28 SP Ly k27"/>
          <p:cNvSpPr txBox="1"/>
          <p:nvPr/>
        </p:nvSpPr>
        <p:spPr>
          <a:xfrm>
            <a:off x="4031090" y="3705292"/>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2</a:t>
            </a:r>
          </a:p>
        </p:txBody>
      </p:sp>
      <p:pic>
        <p:nvPicPr>
          <p:cNvPr id="109" name="Picture 108"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703" y="3749390"/>
            <a:ext cx="603557" cy="685860"/>
          </a:xfrm>
          <a:prstGeom prst="rect">
            <a:avLst/>
          </a:prstGeom>
        </p:spPr>
      </p:pic>
      <p:pic>
        <p:nvPicPr>
          <p:cNvPr id="110" name="Picture 109" descr="n28 SP Ly k27">
            <a:hlinkClick r:id="rId9"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289" y="3749390"/>
            <a:ext cx="603557" cy="685860"/>
          </a:xfrm>
          <a:prstGeom prst="rect">
            <a:avLst/>
          </a:prstGeom>
        </p:spPr>
      </p:pic>
      <p:sp>
        <p:nvSpPr>
          <p:cNvPr id="111" name="TextBox 110" descr="n28 SP Ly k27"/>
          <p:cNvSpPr txBox="1"/>
          <p:nvPr/>
        </p:nvSpPr>
        <p:spPr>
          <a:xfrm>
            <a:off x="5205660" y="305932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3</a:t>
            </a:r>
          </a:p>
        </p:txBody>
      </p:sp>
      <p:pic>
        <p:nvPicPr>
          <p:cNvPr id="124" name="Picture 123"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078" y="4453573"/>
            <a:ext cx="603557" cy="685860"/>
          </a:xfrm>
          <a:prstGeom prst="rect">
            <a:avLst/>
          </a:prstGeom>
        </p:spPr>
      </p:pic>
      <p:pic>
        <p:nvPicPr>
          <p:cNvPr id="125" name="Picture 124" descr="n28 SP Ly k27">
            <a:hlinkClick r:id="rId10"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095" y="4442143"/>
            <a:ext cx="603557" cy="685860"/>
          </a:xfrm>
          <a:prstGeom prst="rect">
            <a:avLst/>
          </a:prstGeom>
        </p:spPr>
      </p:pic>
      <p:sp>
        <p:nvSpPr>
          <p:cNvPr id="126" name="TextBox 125" descr="n28 SP Ly k27"/>
          <p:cNvSpPr txBox="1"/>
          <p:nvPr/>
        </p:nvSpPr>
        <p:spPr>
          <a:xfrm>
            <a:off x="6021036" y="3763511"/>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4</a:t>
            </a:r>
          </a:p>
        </p:txBody>
      </p:sp>
      <p:pic>
        <p:nvPicPr>
          <p:cNvPr id="25" name="Picture 24" descr="n28 SP Ly k27">
            <a:hlinkClick r:id="rId11"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895" y="4590489"/>
            <a:ext cx="603557" cy="677462"/>
          </a:xfrm>
          <a:prstGeom prst="rect">
            <a:avLst/>
          </a:prstGeom>
        </p:spPr>
      </p:pic>
      <p:sp>
        <p:nvSpPr>
          <p:cNvPr id="49" name="TextBox 48" descr="n28 SP Ly k27"/>
          <p:cNvSpPr txBox="1"/>
          <p:nvPr/>
        </p:nvSpPr>
        <p:spPr>
          <a:xfrm>
            <a:off x="11083465" y="3866959"/>
            <a:ext cx="690368"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1</a:t>
            </a:r>
          </a:p>
        </p:txBody>
      </p:sp>
      <p:pic>
        <p:nvPicPr>
          <p:cNvPr id="50" name="Picture 49" descr="n28 SP Ly k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2179" y="4726077"/>
            <a:ext cx="603557" cy="677462"/>
          </a:xfrm>
          <a:prstGeom prst="rect">
            <a:avLst/>
          </a:prstGeom>
        </p:spPr>
      </p:pic>
      <p:pic>
        <p:nvPicPr>
          <p:cNvPr id="51" name="Picture 50" descr="n28 SP Ly k27">
            <a:hlinkClick r:id="rId12"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624" y="4714647"/>
            <a:ext cx="603557" cy="677462"/>
          </a:xfrm>
          <a:prstGeom prst="rect">
            <a:avLst/>
          </a:prstGeom>
        </p:spPr>
      </p:pic>
      <p:sp>
        <p:nvSpPr>
          <p:cNvPr id="52" name="TextBox 51" descr="n28 SP Ly k27"/>
          <p:cNvSpPr txBox="1"/>
          <p:nvPr/>
        </p:nvSpPr>
        <p:spPr>
          <a:xfrm>
            <a:off x="12874493" y="404287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3</a:t>
            </a:r>
          </a:p>
        </p:txBody>
      </p:sp>
      <p:pic>
        <p:nvPicPr>
          <p:cNvPr id="53" name="Picture 52" descr="n28 SP Ly k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589" y="3719162"/>
            <a:ext cx="603557" cy="677462"/>
          </a:xfrm>
          <a:prstGeom prst="rect">
            <a:avLst/>
          </a:prstGeom>
        </p:spPr>
      </p:pic>
      <p:pic>
        <p:nvPicPr>
          <p:cNvPr id="54" name="Picture 53" descr="n28 SP Ly k27">
            <a:hlinkClick r:id="rId13"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034" y="3707732"/>
            <a:ext cx="603557" cy="677462"/>
          </a:xfrm>
          <a:prstGeom prst="rect">
            <a:avLst/>
          </a:prstGeom>
        </p:spPr>
      </p:pic>
      <p:sp>
        <p:nvSpPr>
          <p:cNvPr id="55" name="TextBox 54" descr="n28 SP Ly k27"/>
          <p:cNvSpPr txBox="1"/>
          <p:nvPr/>
        </p:nvSpPr>
        <p:spPr>
          <a:xfrm>
            <a:off x="12167904" y="3035962"/>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2</a:t>
            </a:r>
          </a:p>
        </p:txBody>
      </p:sp>
      <p:pic>
        <p:nvPicPr>
          <p:cNvPr id="56" name="Picture 55" descr="n28 SP Ly k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2384" y="4054307"/>
            <a:ext cx="603557" cy="677462"/>
          </a:xfrm>
          <a:prstGeom prst="rect">
            <a:avLst/>
          </a:prstGeom>
        </p:spPr>
      </p:pic>
      <p:pic>
        <p:nvPicPr>
          <p:cNvPr id="57" name="Picture 56" descr="n28 SP Ly k27">
            <a:hlinkClick r:id="rId1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1829" y="4042877"/>
            <a:ext cx="603557" cy="677462"/>
          </a:xfrm>
          <a:prstGeom prst="rect">
            <a:avLst/>
          </a:prstGeom>
        </p:spPr>
      </p:pic>
      <p:sp>
        <p:nvSpPr>
          <p:cNvPr id="58" name="TextBox 57" descr="n28 SP Ly k27"/>
          <p:cNvSpPr txBox="1"/>
          <p:nvPr/>
        </p:nvSpPr>
        <p:spPr>
          <a:xfrm>
            <a:off x="14154699" y="337110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4</a:t>
            </a:r>
          </a:p>
        </p:txBody>
      </p:sp>
      <p:sp>
        <p:nvSpPr>
          <p:cNvPr id="71" name="Cloud 70" descr="n28 SP Ly k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2" name="Cloud 71" descr="n28 SP Ly k27"/>
          <p:cNvSpPr/>
          <p:nvPr/>
        </p:nvSpPr>
        <p:spPr>
          <a:xfrm>
            <a:off x="23098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3" name="Cloud 72" descr="n28 SP Ly k27"/>
          <p:cNvSpPr/>
          <p:nvPr/>
        </p:nvSpPr>
        <p:spPr>
          <a:xfrm>
            <a:off x="5639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4" name="Cloud 73" descr="n28 SP Ly k27"/>
          <p:cNvSpPr/>
          <p:nvPr/>
        </p:nvSpPr>
        <p:spPr>
          <a:xfrm>
            <a:off x="18447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Arrow: Right 2" descr="n28 SP Ly k27">
            <a:hlinkClick r:id="rId15" action="ppaction://hlinksldjump"/>
            <a:extLst>
              <a:ext uri="{FF2B5EF4-FFF2-40B4-BE49-F238E27FC236}">
                <a16:creationId xmlns:a16="http://schemas.microsoft.com/office/drawing/2014/main" id="{96B7AA38-95A5-40C7-9EFC-291329C46F11}"/>
              </a:ext>
            </a:extLst>
          </p:cNvPr>
          <p:cNvSpPr/>
          <p:nvPr/>
        </p:nvSpPr>
        <p:spPr>
          <a:xfrm>
            <a:off x="16626840" y="9525000"/>
            <a:ext cx="1371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00" fill="hold"/>
                                        <p:tgtEl>
                                          <p:spTgt spid="71"/>
                                        </p:tgtEl>
                                        <p:attrNameLst>
                                          <p:attrName>ppt_x</p:attrName>
                                        </p:attrNameLst>
                                      </p:cBhvr>
                                      <p:tavLst>
                                        <p:tav tm="0">
                                          <p:val>
                                            <p:strVal val="1+#ppt_w/2"/>
                                          </p:val>
                                        </p:tav>
                                        <p:tav tm="100000">
                                          <p:val>
                                            <p:strVal val="#ppt_x"/>
                                          </p:val>
                                        </p:tav>
                                      </p:tavLst>
                                    </p:anim>
                                    <p:anim calcmode="lin" valueType="num">
                                      <p:cBhvr additive="base">
                                        <p:cTn id="8" dur="200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18000" fill="hold"/>
                                        <p:tgtEl>
                                          <p:spTgt spid="72"/>
                                        </p:tgtEl>
                                        <p:attrNameLst>
                                          <p:attrName>ppt_x</p:attrName>
                                        </p:attrNameLst>
                                      </p:cBhvr>
                                      <p:tavLst>
                                        <p:tav tm="0">
                                          <p:val>
                                            <p:strVal val="0-#ppt_w/2"/>
                                          </p:val>
                                        </p:tav>
                                        <p:tav tm="100000">
                                          <p:val>
                                            <p:strVal val="#ppt_x"/>
                                          </p:val>
                                        </p:tav>
                                      </p:tavLst>
                                    </p:anim>
                                    <p:anim calcmode="lin" valueType="num">
                                      <p:cBhvr additive="base">
                                        <p:cTn id="12" dur="180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7"/>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repeatCount="3000" fill="hold" nodeType="click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par>
                                <p:cTn id="28" presetID="32" presetClass="emph" presetSubtype="0" repeatCount="indefinite" fill="hold" grpId="1" nodeType="withEffect">
                                  <p:stCondLst>
                                    <p:cond delay="0"/>
                                  </p:stCondLst>
                                  <p:childTnLst>
                                    <p:animRot by="120000">
                                      <p:cBhvr>
                                        <p:cTn id="29" dur="300" fill="hold">
                                          <p:stCondLst>
                                            <p:cond delay="0"/>
                                          </p:stCondLst>
                                        </p:cTn>
                                        <p:tgtEl>
                                          <p:spTgt spid="2"/>
                                        </p:tgtEl>
                                        <p:attrNameLst>
                                          <p:attrName>r</p:attrName>
                                        </p:attrNameLst>
                                      </p:cBhvr>
                                    </p:animRot>
                                    <p:animRot by="-240000">
                                      <p:cBhvr>
                                        <p:cTn id="30" dur="600" fill="hold">
                                          <p:stCondLst>
                                            <p:cond delay="600"/>
                                          </p:stCondLst>
                                        </p:cTn>
                                        <p:tgtEl>
                                          <p:spTgt spid="2"/>
                                        </p:tgtEl>
                                        <p:attrNameLst>
                                          <p:attrName>r</p:attrName>
                                        </p:attrNameLst>
                                      </p:cBhvr>
                                    </p:animRot>
                                    <p:animRot by="240000">
                                      <p:cBhvr>
                                        <p:cTn id="31" dur="600" fill="hold">
                                          <p:stCondLst>
                                            <p:cond delay="1200"/>
                                          </p:stCondLst>
                                        </p:cTn>
                                        <p:tgtEl>
                                          <p:spTgt spid="2"/>
                                        </p:tgtEl>
                                        <p:attrNameLst>
                                          <p:attrName>r</p:attrName>
                                        </p:attrNameLst>
                                      </p:cBhvr>
                                    </p:animRot>
                                    <p:animRot by="-240000">
                                      <p:cBhvr>
                                        <p:cTn id="32" dur="600" fill="hold">
                                          <p:stCondLst>
                                            <p:cond delay="1800"/>
                                          </p:stCondLst>
                                        </p:cTn>
                                        <p:tgtEl>
                                          <p:spTgt spid="2"/>
                                        </p:tgtEl>
                                        <p:attrNameLst>
                                          <p:attrName>r</p:attrName>
                                        </p:attrNameLst>
                                      </p:cBhvr>
                                    </p:animRot>
                                    <p:animRot by="120000">
                                      <p:cBhvr>
                                        <p:cTn id="33" dur="600" fill="hold">
                                          <p:stCondLst>
                                            <p:cond delay="2400"/>
                                          </p:stCondLst>
                                        </p:cTn>
                                        <p:tgtEl>
                                          <p:spTgt spid="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2222E-6 -2.46914E-7 L -0.00539 0.40123 " pathEditMode="relative" rAng="0" ptsTypes="AA">
                                      <p:cBhvr>
                                        <p:cTn id="37" dur="2000" fill="hold"/>
                                        <p:tgtEl>
                                          <p:spTgt spid="4"/>
                                        </p:tgtEl>
                                        <p:attrNameLst>
                                          <p:attrName>ppt_x</p:attrName>
                                          <p:attrName>ppt_y</p:attrName>
                                        </p:attrNameLst>
                                      </p:cBhvr>
                                      <p:rCtr x="-269" y="20062"/>
                                    </p:animMotion>
                                  </p:childTnLst>
                                </p:cTn>
                              </p:par>
                              <p:par>
                                <p:cTn id="38" presetID="1" presetClass="exit"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1.11111E-6 0.25 L 0.59392 0.31389 " pathEditMode="relative" rAng="0" ptsTypes="AA">
                                      <p:cBhvr>
                                        <p:cTn id="43" dur="2000" fill="hold"/>
                                        <p:tgtEl>
                                          <p:spTgt spid="4"/>
                                        </p:tgtEl>
                                        <p:attrNameLst>
                                          <p:attrName>ppt_x</p:attrName>
                                          <p:attrName>ppt_y</p:attrName>
                                        </p:attrNameLst>
                                      </p:cBhvr>
                                      <p:rCtr x="29792" y="3588"/>
                                    </p:animMotion>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withEffect">
                                  <p:stCondLst>
                                    <p:cond delay="0"/>
                                  </p:stCondLst>
                                  <p:childTnLst>
                                    <p:set>
                                      <p:cBhvr>
                                        <p:cTn id="48"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49" restart="whenNotActive" fill="hold" evtFilter="cancelBubble" nodeType="interactiveSeq">
                <p:stCondLst>
                  <p:cond evt="onClick" delay="0">
                    <p:tgtEl>
                      <p:spTgt spid="10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1.85185E-6 L -0.00555 0.43935 " pathEditMode="relative" rAng="0" ptsTypes="AA">
                                      <p:cBhvr>
                                        <p:cTn id="53" dur="2000" fill="hold"/>
                                        <p:tgtEl>
                                          <p:spTgt spid="106"/>
                                        </p:tgtEl>
                                        <p:attrNameLst>
                                          <p:attrName>ppt_x</p:attrName>
                                          <p:attrName>ppt_y</p:attrName>
                                        </p:attrNameLst>
                                      </p:cBhvr>
                                      <p:rCtr x="-278" y="21960"/>
                                    </p:animMotion>
                                  </p:childTnLst>
                                </p:cTn>
                              </p:par>
                              <p:par>
                                <p:cTn id="54" presetID="1" presetClass="exit" presetSubtype="0" fill="hold" grpId="0" nodeType="withEffect">
                                  <p:stCondLst>
                                    <p:cond delay="0"/>
                                  </p:stCondLst>
                                  <p:childTnLst>
                                    <p:set>
                                      <p:cBhvr>
                                        <p:cTn id="55" dur="1" fill="hold">
                                          <p:stCondLst>
                                            <p:cond delay="0"/>
                                          </p:stCondLst>
                                        </p:cTn>
                                        <p:tgtEl>
                                          <p:spTgt spid="10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03003 0.31389 L 0.67257 0.49676 " pathEditMode="relative" rAng="0" ptsTypes="AA">
                                      <p:cBhvr>
                                        <p:cTn id="59" dur="2000" fill="hold"/>
                                        <p:tgtEl>
                                          <p:spTgt spid="106"/>
                                        </p:tgtEl>
                                        <p:attrNameLst>
                                          <p:attrName>ppt_x</p:attrName>
                                          <p:attrName>ppt_y</p:attrName>
                                        </p:attrNameLst>
                                      </p:cBhvr>
                                      <p:rCtr x="32118" y="9144"/>
                                    </p:animMotion>
                                  </p:childTnLst>
                                </p:cTn>
                              </p:par>
                            </p:childTnLst>
                          </p:cTn>
                        </p:par>
                      </p:childTnLst>
                    </p:cTn>
                  </p:par>
                </p:childTnLst>
              </p:cTn>
              <p:nextCondLst>
                <p:cond evt="onClick" delay="0">
                  <p:tgtEl>
                    <p:spTgt spid="106"/>
                  </p:tgtEl>
                </p:cond>
              </p:nextCondLst>
            </p:seq>
            <p:seq concurrent="1" nextAc="seek">
              <p:cTn id="60" restart="whenNotActive" fill="hold" evtFilter="cancelBubble" nodeType="interactiveSeq">
                <p:stCondLst>
                  <p:cond evt="onClick" delay="0">
                    <p:tgtEl>
                      <p:spTgt spid="110"/>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65" restart="whenNotActive" fill="hold" evtFilter="cancelBubble" nodeType="interactiveSeq">
                <p:stCondLst>
                  <p:cond evt="onClick" delay="0">
                    <p:tgtEl>
                      <p:spTgt spid="109"/>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38889E-6 4.93827E-7 L 0.00937 0.50957 " pathEditMode="relative" rAng="0" ptsTypes="AA">
                                      <p:cBhvr>
                                        <p:cTn id="69" dur="2000" fill="hold"/>
                                        <p:tgtEl>
                                          <p:spTgt spid="109"/>
                                        </p:tgtEl>
                                        <p:attrNameLst>
                                          <p:attrName>ppt_x</p:attrName>
                                          <p:attrName>ppt_y</p:attrName>
                                        </p:attrNameLst>
                                      </p:cBhvr>
                                      <p:rCtr x="469" y="25478"/>
                                    </p:animMotion>
                                  </p:childTnLst>
                                </p:cTn>
                              </p:par>
                              <p:par>
                                <p:cTn id="70" presetID="1" presetClass="exit" presetSubtype="0" fill="hold" grpId="0" nodeType="withEffect">
                                  <p:stCondLst>
                                    <p:cond delay="0"/>
                                  </p:stCondLst>
                                  <p:childTnLst>
                                    <p:set>
                                      <p:cBhvr>
                                        <p:cTn id="71" dur="1" fill="hold">
                                          <p:stCondLst>
                                            <p:cond delay="0"/>
                                          </p:stCondLst>
                                        </p:cTn>
                                        <p:tgtEl>
                                          <p:spTgt spid="1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63" presetClass="path" presetSubtype="0" accel="50000" decel="50000" fill="hold" nodeType="clickEffect">
                                  <p:stCondLst>
                                    <p:cond delay="0"/>
                                  </p:stCondLst>
                                  <p:childTnLst>
                                    <p:animMotion origin="layout" path="M 0.0651 0.55764 L 0.58698 0.47801 " pathEditMode="relative" rAng="0" ptsTypes="AA">
                                      <p:cBhvr>
                                        <p:cTn id="75" dur="2000" fill="hold"/>
                                        <p:tgtEl>
                                          <p:spTgt spid="109"/>
                                        </p:tgtEl>
                                        <p:attrNameLst>
                                          <p:attrName>ppt_x</p:attrName>
                                          <p:attrName>ppt_y</p:attrName>
                                        </p:attrNameLst>
                                      </p:cBhvr>
                                      <p:rCtr x="25990" y="-3796"/>
                                    </p:animMotion>
                                  </p:childTnLst>
                                </p:cTn>
                              </p:par>
                            </p:childTnLst>
                          </p:cTn>
                        </p:par>
                      </p:childTnLst>
                    </p:cTn>
                  </p:par>
                </p:childTnLst>
              </p:cTn>
              <p:nextCondLst>
                <p:cond evt="onClick" delay="0">
                  <p:tgtEl>
                    <p:spTgt spid="109"/>
                  </p:tgtEl>
                </p:cond>
              </p:nextCondLst>
            </p:seq>
            <p:seq concurrent="1" nextAc="seek">
              <p:cTn id="76" restart="whenNotActive" fill="hold" evtFilter="cancelBubble" nodeType="interactiveSeq">
                <p:stCondLst>
                  <p:cond evt="onClick" delay="0">
                    <p:tgtEl>
                      <p:spTgt spid="125"/>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withEffect">
                                  <p:stCondLst>
                                    <p:cond delay="0"/>
                                  </p:stCondLst>
                                  <p:childTnLst>
                                    <p:set>
                                      <p:cBhvr>
                                        <p:cTn id="80"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81" restart="whenNotActive" fill="hold" evtFilter="cancelBubble" nodeType="interactiveSeq">
                <p:stCondLst>
                  <p:cond evt="onClick" delay="0">
                    <p:tgtEl>
                      <p:spTgt spid="124"/>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3.33333E-6 -3.7037E-6 L 0.02048 0.48935 " pathEditMode="relative" rAng="0" ptsTypes="AA">
                                      <p:cBhvr>
                                        <p:cTn id="85" dur="2000" fill="hold"/>
                                        <p:tgtEl>
                                          <p:spTgt spid="124"/>
                                        </p:tgtEl>
                                        <p:attrNameLst>
                                          <p:attrName>ppt_x</p:attrName>
                                          <p:attrName>ppt_y</p:attrName>
                                        </p:attrNameLst>
                                      </p:cBhvr>
                                      <p:rCtr x="-174" y="22052"/>
                                    </p:animMotion>
                                  </p:childTnLst>
                                </p:cTn>
                              </p:par>
                              <p:par>
                                <p:cTn id="86" presetID="1" presetClass="exit" presetSubtype="0" fill="hold" grpId="0" nodeType="withEffect">
                                  <p:stCondLst>
                                    <p:cond delay="0"/>
                                  </p:stCondLst>
                                  <p:childTnLst>
                                    <p:set>
                                      <p:cBhvr>
                                        <p:cTn id="87" dur="1" fill="hold">
                                          <p:stCondLst>
                                            <p:cond delay="0"/>
                                          </p:stCondLst>
                                        </p:cTn>
                                        <p:tgtEl>
                                          <p:spTgt spid="1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07778 0.5787 L 0.6691 0.56945 " pathEditMode="relative" rAng="0" ptsTypes="AA">
                                      <p:cBhvr>
                                        <p:cTn id="91" dur="2000" fill="hold"/>
                                        <p:tgtEl>
                                          <p:spTgt spid="124"/>
                                        </p:tgtEl>
                                        <p:attrNameLst>
                                          <p:attrName>ppt_x</p:attrName>
                                          <p:attrName>ppt_y</p:attrName>
                                        </p:attrNameLst>
                                      </p:cBhvr>
                                      <p:rCtr x="29722" y="-370"/>
                                    </p:animMotion>
                                  </p:childTnLst>
                                </p:cTn>
                              </p:par>
                            </p:childTnLst>
                          </p:cTn>
                        </p:par>
                      </p:childTnLst>
                    </p:cTn>
                  </p:par>
                </p:childTnLst>
              </p:cTn>
              <p:nextCondLst>
                <p:cond evt="onClick" delay="0">
                  <p:tgtEl>
                    <p:spTgt spid="1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7" restart="whenNotActive" fill="hold" evtFilter="cancelBubble" nodeType="interactiveSeq">
                <p:stCondLst>
                  <p:cond evt="onClick" delay="0">
                    <p:tgtEl>
                      <p:spTgt spid="24"/>
                    </p:tgtEl>
                  </p:cond>
                </p:stCondLst>
                <p:endSync evt="end" delay="0">
                  <p:rtn val="all"/>
                </p:endSync>
                <p:childTnLst>
                  <p:par>
                    <p:cTn id="98" fill="hold">
                      <p:stCondLst>
                        <p:cond delay="0"/>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91667E-6 3.08642E-6 L 0.00182 0.41975 " pathEditMode="relative" rAng="0" ptsTypes="AA">
                                      <p:cBhvr>
                                        <p:cTn id="101" dur="2000" fill="hold"/>
                                        <p:tgtEl>
                                          <p:spTgt spid="24"/>
                                        </p:tgtEl>
                                        <p:attrNameLst>
                                          <p:attrName>ppt_x</p:attrName>
                                          <p:attrName>ppt_y</p:attrName>
                                        </p:attrNameLst>
                                      </p:cBhvr>
                                      <p:rCtr x="87" y="20988"/>
                                    </p:animMotion>
                                  </p:childTnLst>
                                </p:cTn>
                              </p:par>
                              <p:par>
                                <p:cTn id="102" presetID="1" presetClass="exit"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35" presetClass="path" presetSubtype="0" accel="50000" decel="50000" fill="hold" nodeType="clickEffect">
                                  <p:stCondLst>
                                    <p:cond delay="0"/>
                                  </p:stCondLst>
                                  <p:childTnLst>
                                    <p:animMotion origin="layout" path="M 3.88889E-6 0.23241 L -0.25 0.23241 " pathEditMode="relative" rAng="0" ptsTypes="AA">
                                      <p:cBhvr>
                                        <p:cTn id="107" dur="2000" fill="hold"/>
                                        <p:tgtEl>
                                          <p:spTgt spid="24"/>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seq concurrent="1" nextAc="seek">
              <p:cTn id="108" restart="whenNotActive" fill="hold" evtFilter="cancelBubble" nodeType="interactiveSeq">
                <p:stCondLst>
                  <p:cond evt="onClick" delay="0">
                    <p:tgtEl>
                      <p:spTgt spid="5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0"/>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3.75E-6 -3.95062E-6 L 0.00599 0.3855 " pathEditMode="relative" rAng="0" ptsTypes="AA">
                                      <p:cBhvr>
                                        <p:cTn id="117" dur="2000" fill="hold"/>
                                        <p:tgtEl>
                                          <p:spTgt spid="50"/>
                                        </p:tgtEl>
                                        <p:attrNameLst>
                                          <p:attrName>ppt_x</p:attrName>
                                          <p:attrName>ppt_y</p:attrName>
                                        </p:attrNameLst>
                                      </p:cBhvr>
                                      <p:rCtr x="295" y="19275"/>
                                    </p:animMotion>
                                  </p:childTnLst>
                                </p:cTn>
                              </p:par>
                              <p:par>
                                <p:cTn id="118" presetID="1" presetClass="exit"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5" presetClass="path" presetSubtype="0" accel="50000" decel="50000" fill="hold" nodeType="clickEffect">
                                  <p:stCondLst>
                                    <p:cond delay="0"/>
                                  </p:stCondLst>
                                  <p:childTnLst>
                                    <p:animMotion origin="layout" path="M -3.33333E-6 0.23241 L -0.26701 0.4537 " pathEditMode="relative" rAng="0" ptsTypes="AA">
                                      <p:cBhvr>
                                        <p:cTn id="123" dur="2000" fill="hold"/>
                                        <p:tgtEl>
                                          <p:spTgt spid="50"/>
                                        </p:tgtEl>
                                        <p:attrNameLst>
                                          <p:attrName>ppt_x</p:attrName>
                                          <p:attrName>ppt_y</p:attrName>
                                        </p:attrNameLst>
                                      </p:cBhvr>
                                      <p:rCtr x="-13351" y="11065"/>
                                    </p:animMotion>
                                  </p:childTnLst>
                                </p:cTn>
                              </p:par>
                            </p:childTnLst>
                          </p:cTn>
                        </p:par>
                      </p:childTnLst>
                    </p:cTn>
                  </p:par>
                </p:childTnLst>
              </p:cTn>
              <p:nextCondLst>
                <p:cond evt="onClick" delay="0">
                  <p:tgtEl>
                    <p:spTgt spid="50"/>
                  </p:tgtEl>
                </p:cond>
              </p:nextCondLst>
            </p:seq>
            <p:seq concurrent="1" nextAc="seek">
              <p:cTn id="124" restart="whenNotActive" fill="hold" evtFilter="cancelBubble" nodeType="interactiveSeq">
                <p:stCondLst>
                  <p:cond evt="onClick" delay="0">
                    <p:tgtEl>
                      <p:spTgt spid="54"/>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9" restart="whenNotActive" fill="hold" evtFilter="cancelBubble" nodeType="interactiveSeq">
                <p:stCondLst>
                  <p:cond evt="onClick" delay="0">
                    <p:tgtEl>
                      <p:spTgt spid="53"/>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4.72222E-6 -4.44444E-6 L -0.00348 0.49815 " pathEditMode="relative" rAng="0" ptsTypes="AA">
                                      <p:cBhvr>
                                        <p:cTn id="133" dur="2000" fill="hold"/>
                                        <p:tgtEl>
                                          <p:spTgt spid="53"/>
                                        </p:tgtEl>
                                        <p:attrNameLst>
                                          <p:attrName>ppt_x</p:attrName>
                                          <p:attrName>ppt_y</p:attrName>
                                        </p:attrNameLst>
                                      </p:cBhvr>
                                      <p:rCtr x="-174" y="24907"/>
                                    </p:animMotion>
                                  </p:childTnLst>
                                </p:cTn>
                              </p:par>
                              <p:par>
                                <p:cTn id="134" presetID="1" presetClass="exit" presetSubtype="0" fill="hold" grpId="0" nodeType="withEffect">
                                  <p:stCondLst>
                                    <p:cond delay="0"/>
                                  </p:stCondLst>
                                  <p:childTnLst>
                                    <p:set>
                                      <p:cBhvr>
                                        <p:cTn id="135" dur="1" fill="hold">
                                          <p:stCondLst>
                                            <p:cond delay="0"/>
                                          </p:stCondLst>
                                        </p:cTn>
                                        <p:tgtEl>
                                          <p:spTgt spid="55"/>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5" presetClass="path" presetSubtype="0" accel="50000" decel="50000" fill="hold" nodeType="clickEffect">
                                  <p:stCondLst>
                                    <p:cond delay="0"/>
                                  </p:stCondLst>
                                  <p:childTnLst>
                                    <p:animMotion origin="layout" path="M -4.44444E-6 0.23241 L -0.49427 0.52268 " pathEditMode="relative" rAng="0" ptsTypes="AA">
                                      <p:cBhvr>
                                        <p:cTn id="139" dur="2000" fill="hold"/>
                                        <p:tgtEl>
                                          <p:spTgt spid="53"/>
                                        </p:tgtEl>
                                        <p:attrNameLst>
                                          <p:attrName>ppt_x</p:attrName>
                                          <p:attrName>ppt_y</p:attrName>
                                        </p:attrNameLst>
                                      </p:cBhvr>
                                      <p:rCtr x="-24722" y="14514"/>
                                    </p:animMotion>
                                  </p:childTnLst>
                                </p:cTn>
                              </p:par>
                            </p:childTnLst>
                          </p:cTn>
                        </p:par>
                      </p:childTnLst>
                    </p:cTn>
                  </p:par>
                </p:childTnLst>
              </p:cTn>
              <p:nextCondLst>
                <p:cond evt="onClick" delay="0">
                  <p:tgtEl>
                    <p:spTgt spid="53"/>
                  </p:tgtEl>
                </p:cond>
              </p:nextCondLst>
            </p:seq>
            <p:seq concurrent="1" nextAc="seek">
              <p:cTn id="140" restart="whenNotActive" fill="hold" evtFilter="cancelBubble" nodeType="interactiveSeq">
                <p:stCondLst>
                  <p:cond evt="onClick" delay="0">
                    <p:tgtEl>
                      <p:spTgt spid="57"/>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5" restart="whenNotActive" fill="hold" evtFilter="cancelBubble" nodeType="interactiveSeq">
                <p:stCondLst>
                  <p:cond evt="onClick" delay="0">
                    <p:tgtEl>
                      <p:spTgt spid="56"/>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accel="50000" decel="50000" fill="hold" nodeType="clickEffect">
                                  <p:stCondLst>
                                    <p:cond delay="0"/>
                                  </p:stCondLst>
                                  <p:childTnLst>
                                    <p:animMotion origin="layout" path="M -3.05556E-6 5.55112E-17 L -0.01111 0.46991 " pathEditMode="relative" rAng="0" ptsTypes="AA">
                                      <p:cBhvr>
                                        <p:cTn id="149" dur="2000" fill="hold"/>
                                        <p:tgtEl>
                                          <p:spTgt spid="56"/>
                                        </p:tgtEl>
                                        <p:attrNameLst>
                                          <p:attrName>ppt_x</p:attrName>
                                          <p:attrName>ppt_y</p:attrName>
                                        </p:attrNameLst>
                                      </p:cBhvr>
                                      <p:rCtr x="-677" y="23125"/>
                                    </p:animMotion>
                                  </p:childTnLst>
                                </p:cTn>
                              </p:par>
                              <p:par>
                                <p:cTn id="150" presetID="1" presetClass="exit" presetSubtype="0" fill="hold" grpId="0" nodeType="withEffect">
                                  <p:stCondLst>
                                    <p:cond delay="0"/>
                                  </p:stCondLst>
                                  <p:childTnLst>
                                    <p:set>
                                      <p:cBhvr>
                                        <p:cTn id="151" dur="1" fill="hold">
                                          <p:stCondLst>
                                            <p:cond delay="0"/>
                                          </p:stCondLst>
                                        </p:cTn>
                                        <p:tgtEl>
                                          <p:spTgt spid="5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35" presetClass="path" presetSubtype="0" accel="50000" decel="50000" fill="hold" nodeType="clickEffect">
                                  <p:stCondLst>
                                    <p:cond delay="0"/>
                                  </p:stCondLst>
                                  <p:childTnLst>
                                    <p:animMotion origin="layout" path="M -0.01111 0.46991 L -0.62899 0.44769 " pathEditMode="relative" rAng="0" ptsTypes="AA">
                                      <p:cBhvr>
                                        <p:cTn id="155" dur="2000" fill="hold"/>
                                        <p:tgtEl>
                                          <p:spTgt spid="56"/>
                                        </p:tgtEl>
                                        <p:attrNameLst>
                                          <p:attrName>ppt_x</p:attrName>
                                          <p:attrName>ppt_y</p:attrName>
                                        </p:attrNameLst>
                                      </p:cBhvr>
                                      <p:rCtr x="-30903" y="-1111"/>
                                    </p:animMotion>
                                  </p:childTnLst>
                                </p:cTn>
                              </p:par>
                            </p:childTnLst>
                          </p:cTn>
                        </p:par>
                      </p:childTnLst>
                    </p:cTn>
                  </p:par>
                </p:childTnLst>
              </p:cTn>
              <p:nextCondLst>
                <p:cond evt="onClick" delay="0">
                  <p:tgtEl>
                    <p:spTgt spid="56"/>
                  </p:tgtEl>
                </p:cond>
              </p:nextCondLst>
            </p:seq>
          </p:childTnLst>
        </p:cTn>
      </p:par>
    </p:tnLst>
    <p:bldLst>
      <p:bldP spid="2" grpId="0"/>
      <p:bldP spid="2" grpId="1"/>
      <p:bldP spid="108" grpId="0"/>
      <p:bldP spid="111" grpId="0"/>
      <p:bldP spid="126" grpId="0"/>
      <p:bldP spid="49" grpId="0"/>
      <p:bldP spid="52" grpId="0"/>
      <p:bldP spid="55" grpId="0"/>
      <p:bldP spid="58" grpId="0"/>
      <p:bldP spid="71" grpId="0" animBg="1"/>
      <p:bldP spid="7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Diagram 2" descr="n28 SP Ly k27"/>
              <p:cNvGraphicFramePr/>
              <p:nvPr>
                <p:extLst>
                  <p:ext uri="{D42A27DB-BD31-4B8C-83A1-F6EECF244321}">
                    <p14:modId xmlns:p14="http://schemas.microsoft.com/office/powerpoint/2010/main" val="2673300645"/>
                  </p:ext>
                </p:extLst>
              </p:nvPr>
            </p:nvGraphicFramePr>
            <p:xfrm>
              <a:off x="2270759" y="2781300"/>
              <a:ext cx="13022297"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3" name="Diagram 2" descr="n28 SP Ly k27"/>
              <p:cNvGraphicFramePr/>
              <p:nvPr>
                <p:extLst>
                  <p:ext uri="{D42A27DB-BD31-4B8C-83A1-F6EECF244321}">
                    <p14:modId xmlns:p14="http://schemas.microsoft.com/office/powerpoint/2010/main" val="2673300645"/>
                  </p:ext>
                </p:extLst>
              </p:nvPr>
            </p:nvGraphicFramePr>
            <p:xfrm>
              <a:off x="2270759" y="2781300"/>
              <a:ext cx="13022297" cy="7263683"/>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pic>
        <p:nvPicPr>
          <p:cNvPr id="1026" name="Picture 2" descr="n28 SP Ly k27"/>
          <p:cNvPicPr>
            <a:picLocks noChangeAspect="1" noChangeArrowheads="1"/>
          </p:cNvPicPr>
          <p:nvPr/>
        </p:nvPicPr>
        <p:blipFill>
          <a:blip r:embed="rId9"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78355" y="4205990"/>
            <a:ext cx="2207151" cy="22071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28 SP Ly k2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73188" y="8358188"/>
            <a:ext cx="1928813" cy="1928813"/>
          </a:xfrm>
          <a:prstGeom prst="rect">
            <a:avLst/>
          </a:prstGeom>
        </p:spPr>
      </p:pic>
      <p:sp>
        <p:nvSpPr>
          <p:cNvPr id="6" name="Rounded Rectangle 5" descr="n28 SP Ly k27">
            <a:extLst>
              <a:ext uri="{FF2B5EF4-FFF2-40B4-BE49-F238E27FC236}">
                <a16:creationId xmlns:a16="http://schemas.microsoft.com/office/drawing/2014/main" id="{1A5DE5F3-455A-45AC-A79B-65291322137D}"/>
              </a:ext>
            </a:extLst>
          </p:cNvPr>
          <p:cNvSpPr/>
          <p:nvPr/>
        </p:nvSpPr>
        <p:spPr>
          <a:xfrm>
            <a:off x="1524000" y="313927"/>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 áp giữa hai đầu của một mạch điện xoay chiều là: u = 50√𝟐 𝒄𝒐𝒔𝟏𝟎𝟎𝝅𝒕 (𝑽). Giá trị hiệu dụng của điện áp xoay chiều là bao nhiêu?</a:t>
            </a:r>
          </a:p>
        </p:txBody>
      </p:sp>
    </p:spTree>
    <p:extLst>
      <p:ext uri="{BB962C8B-B14F-4D97-AF65-F5344CB8AC3E}">
        <p14:creationId xmlns:p14="http://schemas.microsoft.com/office/powerpoint/2010/main" val="31032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descr="n28 SP Ly k27"/>
          <p:cNvGraphicFramePr/>
          <p:nvPr>
            <p:extLst>
              <p:ext uri="{D42A27DB-BD31-4B8C-83A1-F6EECF244321}">
                <p14:modId xmlns:p14="http://schemas.microsoft.com/office/powerpoint/2010/main" val="2528402278"/>
              </p:ext>
            </p:extLst>
          </p:nvPr>
        </p:nvGraphicFramePr>
        <p:xfrm>
          <a:off x="4648200" y="2736490"/>
          <a:ext cx="9642073"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14="http://schemas.microsoft.com/office/drawing/2010/main" Requires="a14">
          <p:sp>
            <p:nvSpPr>
              <p:cNvPr id="21" name="Rectangle 20" descr="n28 SP Ly k27"/>
              <p:cNvSpPr/>
              <p:nvPr/>
            </p:nvSpPr>
            <p:spPr>
              <a:xfrm>
                <a:off x="3429000" y="2995339"/>
                <a:ext cx="13043079" cy="1036566"/>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60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60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6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6000" b="1" i="0" u="none" strike="noStrike" kern="1200" cap="none" spc="0" normalizeH="0" baseline="0" noProof="0" smtClean="0">
                          <a:ln>
                            <a:noFill/>
                          </a:ln>
                          <a:solidFill>
                            <a:srgbClr val="002060"/>
                          </a:solidFill>
                          <a:effectLst/>
                          <a:uLnTx/>
                          <a:uFillTx/>
                          <a:latin typeface="Cambria Math" panose="02040503050406030204" pitchFamily="18" charset="0"/>
                        </a:rPr>
                        <m:t>+</m:t>
                      </m:r>
                      <m:sSup>
                        <m:sSupPr>
                          <m:ctrlPr>
                            <a:rPr kumimoji="0" lang="en-US" sz="60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p:sp>
            <p:nvSpPr>
              <p:cNvPr id="21" name="Rectangle 20" descr="n28 SP Ly k27"/>
              <p:cNvSpPr>
                <a:spLocks noRot="1" noChangeAspect="1" noMove="1" noResize="1" noEditPoints="1" noAdjustHandles="1" noChangeArrowheads="1" noChangeShapeType="1" noTextEdit="1"/>
              </p:cNvSpPr>
              <p:nvPr/>
            </p:nvSpPr>
            <p:spPr>
              <a:xfrm>
                <a:off x="3429000" y="2995339"/>
                <a:ext cx="13043079" cy="10365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descr="n28 SP Ly k27"/>
              <p:cNvSpPr/>
              <p:nvPr/>
            </p:nvSpPr>
            <p:spPr>
              <a:xfrm>
                <a:off x="3784117" y="4894672"/>
                <a:ext cx="13287209" cy="1036566"/>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60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60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6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6000" b="1" i="0" u="none" strike="noStrike" kern="1200" cap="none" spc="0" normalizeH="0" baseline="0" noProof="0" smtClean="0">
                          <a:ln>
                            <a:noFill/>
                          </a:ln>
                          <a:solidFill>
                            <a:srgbClr val="002060"/>
                          </a:solidFill>
                          <a:effectLst/>
                          <a:uLnTx/>
                          <a:uFillTx/>
                          <a:latin typeface="Cambria Math" panose="02040503050406030204" pitchFamily="18" charset="0"/>
                        </a:rPr>
                        <m:t>/</m:t>
                      </m:r>
                      <m:sSup>
                        <m:sSupPr>
                          <m:ctrlPr>
                            <a:rPr kumimoji="0" lang="en-US" sz="60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p:sp>
            <p:nvSpPr>
              <p:cNvPr id="22" name="Rectangle 21" descr="n28 SP Ly k27"/>
              <p:cNvSpPr>
                <a:spLocks noRot="1" noChangeAspect="1" noMove="1" noResize="1" noEditPoints="1" noAdjustHandles="1" noChangeArrowheads="1" noChangeShapeType="1" noTextEdit="1"/>
              </p:cNvSpPr>
              <p:nvPr/>
            </p:nvSpPr>
            <p:spPr>
              <a:xfrm>
                <a:off x="3784117" y="4894672"/>
                <a:ext cx="13287209" cy="10365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descr="n28 SP Ly k27"/>
              <p:cNvSpPr/>
              <p:nvPr/>
            </p:nvSpPr>
            <p:spPr>
              <a:xfrm>
                <a:off x="9143999" y="6872882"/>
                <a:ext cx="2591797" cy="942053"/>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54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54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54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𝐑</m:t>
                      </m:r>
                      <m:sSup>
                        <m:sSupPr>
                          <m:ctrlPr>
                            <a:rPr kumimoji="0" lang="en-US" sz="54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p:sp>
            <p:nvSpPr>
              <p:cNvPr id="23" name="Rectangle 22" descr="n28 SP Ly k27"/>
              <p:cNvSpPr>
                <a:spLocks noRot="1" noChangeAspect="1" noMove="1" noResize="1" noEditPoints="1" noAdjustHandles="1" noChangeArrowheads="1" noChangeShapeType="1" noTextEdit="1"/>
              </p:cNvSpPr>
              <p:nvPr/>
            </p:nvSpPr>
            <p:spPr>
              <a:xfrm>
                <a:off x="9143999" y="6872882"/>
                <a:ext cx="2591797" cy="942053"/>
              </a:xfrm>
              <a:prstGeom prst="rect">
                <a:avLst/>
              </a:prstGeom>
              <a:blipFill>
                <a:blip r:embed="rId10"/>
                <a:stretch>
                  <a:fillRect/>
                </a:stretch>
              </a:blipFill>
            </p:spPr>
            <p:txBody>
              <a:bodyPr/>
              <a:lstStyle/>
              <a:p>
                <a:r>
                  <a:rPr lang="en-US">
                    <a:noFill/>
                  </a:rPr>
                  <a:t> </a:t>
                </a:r>
              </a:p>
            </p:txBody>
          </p:sp>
        </mc:Fallback>
      </mc:AlternateContent>
      <p:pic>
        <p:nvPicPr>
          <p:cNvPr id="30" name="Picture 29" descr="n28 SP Ly k2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87800" y="8396230"/>
            <a:ext cx="1928813" cy="1928813"/>
          </a:xfrm>
          <a:prstGeom prst="rect">
            <a:avLst/>
          </a:prstGeom>
        </p:spPr>
      </p:pic>
      <mc:AlternateContent xmlns:mc="http://schemas.openxmlformats.org/markup-compatibility/2006">
        <mc:Choice xmlns:a14="http://schemas.microsoft.com/office/drawing/2010/main" Requires="a14">
          <p:sp>
            <p:nvSpPr>
              <p:cNvPr id="10" name="Rectangle 9" descr="n28 SP Ly k27">
                <a:extLst>
                  <a:ext uri="{FF2B5EF4-FFF2-40B4-BE49-F238E27FC236}">
                    <a16:creationId xmlns:a16="http://schemas.microsoft.com/office/drawing/2014/main" id="{F68264E9-85BB-40B8-8F71-707924A83BE5}"/>
                  </a:ext>
                </a:extLst>
              </p:cNvPr>
              <p:cNvSpPr/>
              <p:nvPr/>
            </p:nvSpPr>
            <p:spPr>
              <a:xfrm>
                <a:off x="9334501" y="8789536"/>
                <a:ext cx="2279791" cy="923330"/>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54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54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54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5400" b="1" i="0" u="none" strike="noStrike" kern="1200" cap="none" spc="0" normalizeH="0" baseline="0" noProof="0" smtClean="0">
                          <a:ln>
                            <a:noFill/>
                          </a:ln>
                          <a:solidFill>
                            <a:srgbClr val="002060"/>
                          </a:solidFill>
                          <a:effectLst/>
                          <a:uLnTx/>
                          <a:uFillTx/>
                          <a:latin typeface="Cambria Math" panose="02040503050406030204" pitchFamily="18" charset="0"/>
                        </a:rPr>
                        <m:t>𝐈</m:t>
                      </m:r>
                    </m:oMath>
                  </m:oMathPara>
                </a14:m>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p:sp>
            <p:nvSpPr>
              <p:cNvPr id="10" name="Rectangle 9" descr="n28 SP Ly k27">
                <a:extLst>
                  <a:ext uri="{FF2B5EF4-FFF2-40B4-BE49-F238E27FC236}">
                    <a16:creationId xmlns:a16="http://schemas.microsoft.com/office/drawing/2014/main" id="{F68264E9-85BB-40B8-8F71-707924A83BE5}"/>
                  </a:ext>
                </a:extLst>
              </p:cNvPr>
              <p:cNvSpPr>
                <a:spLocks noRot="1" noChangeAspect="1" noMove="1" noResize="1" noEditPoints="1" noAdjustHandles="1" noChangeArrowheads="1" noChangeShapeType="1" noTextEdit="1"/>
              </p:cNvSpPr>
              <p:nvPr/>
            </p:nvSpPr>
            <p:spPr>
              <a:xfrm>
                <a:off x="9334501" y="8789536"/>
                <a:ext cx="2279791" cy="923330"/>
              </a:xfrm>
              <a:prstGeom prst="rect">
                <a:avLst/>
              </a:prstGeom>
              <a:blipFill>
                <a:blip r:embed="rId13"/>
                <a:stretch>
                  <a:fillRect/>
                </a:stretch>
              </a:blipFill>
            </p:spPr>
            <p:txBody>
              <a:bodyPr/>
              <a:lstStyle/>
              <a:p>
                <a:r>
                  <a:rPr lang="en-US">
                    <a:noFill/>
                  </a:rPr>
                  <a:t> </a:t>
                </a:r>
              </a:p>
            </p:txBody>
          </p:sp>
        </mc:Fallback>
      </mc:AlternateContent>
      <p:pic>
        <p:nvPicPr>
          <p:cNvPr id="12" name="Picture 2" descr="n28 SP Ly k27">
            <a:extLst>
              <a:ext uri="{FF2B5EF4-FFF2-40B4-BE49-F238E27FC236}">
                <a16:creationId xmlns:a16="http://schemas.microsoft.com/office/drawing/2014/main" id="{2E7F7634-0238-4D24-9129-6F6566B97363}"/>
              </a:ext>
            </a:extLst>
          </p:cNvPr>
          <p:cNvPicPr>
            <a:picLocks noChangeAspect="1" noChangeArrowheads="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50673" y="6189079"/>
            <a:ext cx="2207151" cy="220715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5" descr="n28 SP Ly k27">
            <a:extLst>
              <a:ext uri="{FF2B5EF4-FFF2-40B4-BE49-F238E27FC236}">
                <a16:creationId xmlns:a16="http://schemas.microsoft.com/office/drawing/2014/main" id="{4D5D3677-8F37-45CC-B8D5-85EED1A1202B}"/>
              </a:ext>
            </a:extLst>
          </p:cNvPr>
          <p:cNvSpPr/>
          <p:nvPr/>
        </p:nvSpPr>
        <p:spPr>
          <a:xfrm>
            <a:off x="1714501" y="315120"/>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Đâu là công thức đúng khi xác định công suất tỏa nhiệt trên điện trở R của dòng điện không đổi có cường độ I?</a:t>
            </a:r>
          </a:p>
        </p:txBody>
      </p:sp>
    </p:spTree>
    <p:extLst>
      <p:ext uri="{BB962C8B-B14F-4D97-AF65-F5344CB8AC3E}">
        <p14:creationId xmlns:p14="http://schemas.microsoft.com/office/powerpoint/2010/main" val="37108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n28 SP Ly k27"/>
          <p:cNvGraphicFramePr/>
          <p:nvPr>
            <p:extLst>
              <p:ext uri="{D42A27DB-BD31-4B8C-83A1-F6EECF244321}">
                <p14:modId xmlns:p14="http://schemas.microsoft.com/office/powerpoint/2010/main" val="3302231754"/>
              </p:ext>
            </p:extLst>
          </p:nvPr>
        </p:nvGraphicFramePr>
        <p:xfrm>
          <a:off x="3505200" y="2662289"/>
          <a:ext cx="11014364"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n28 SP Ly k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6" name="Picture 2" descr="n28 SP Ly k27">
            <a:extLst>
              <a:ext uri="{FF2B5EF4-FFF2-40B4-BE49-F238E27FC236}">
                <a16:creationId xmlns:a16="http://schemas.microsoft.com/office/drawing/2014/main" id="{7E24C5D6-E02A-4C72-988F-9A4745976192}"/>
              </a:ext>
            </a:extLst>
          </p:cNvPr>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50673" y="6189079"/>
            <a:ext cx="2207151" cy="220715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descr="n28 SP Ly k27">
            <a:extLst>
              <a:ext uri="{FF2B5EF4-FFF2-40B4-BE49-F238E27FC236}">
                <a16:creationId xmlns:a16="http://schemas.microsoft.com/office/drawing/2014/main" id="{ABA027EC-C142-4926-B770-B8BBF9844734}"/>
              </a:ext>
            </a:extLst>
          </p:cNvPr>
          <p:cNvSpPr/>
          <p:nvPr/>
        </p:nvSpPr>
        <p:spPr>
          <a:xfrm>
            <a:off x="1752600" y="94375"/>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Đồ thị cường độ dòng điện xoay chiều qua điện trở R theo thời gian t có dạng đường gì?</a:t>
            </a:r>
          </a:p>
        </p:txBody>
      </p:sp>
    </p:spTree>
    <p:extLst>
      <p:ext uri="{BB962C8B-B14F-4D97-AF65-F5344CB8AC3E}">
        <p14:creationId xmlns:p14="http://schemas.microsoft.com/office/powerpoint/2010/main" val="7933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8 SP Ly k27"/>
          <p:cNvSpPr/>
          <p:nvPr/>
        </p:nvSpPr>
        <p:spPr>
          <a:xfrm>
            <a:off x="8305800" y="2039389"/>
            <a:ext cx="5340927" cy="30964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được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 name="Picture 8" descr="n28 SP Ly k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4098" name="Picture 2" descr="n28 SP Ly k27">
            <a:extLst>
              <a:ext uri="{FF2B5EF4-FFF2-40B4-BE49-F238E27FC236}">
                <a16:creationId xmlns:a16="http://schemas.microsoft.com/office/drawing/2014/main" id="{628157EF-2714-4546-AB0D-7F9926409C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76700"/>
            <a:ext cx="625251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8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descr="n28 SP Ly k27">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Oval 2" descr="n28 SP Ly k27">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descr="n28 SP Ly k27">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mc:Choice xmlns:a14="http://schemas.microsoft.com/office/drawing/2010/main" Requires="a14">
          <p:graphicFrame>
            <p:nvGraphicFramePr>
              <p:cNvPr id="5" name="Diagram 4" descr="n28 SP Ly k27"/>
              <p:cNvGraphicFramePr/>
              <p:nvPr>
                <p:extLst>
                  <p:ext uri="{D42A27DB-BD31-4B8C-83A1-F6EECF244321}">
                    <p14:modId xmlns:p14="http://schemas.microsoft.com/office/powerpoint/2010/main" val="2131953040"/>
                  </p:ext>
                </p:extLst>
              </p:nvPr>
            </p:nvGraphicFramePr>
            <p:xfrm>
              <a:off x="1676400" y="2569478"/>
              <a:ext cx="14855781" cy="7263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p:graphicFrame>
            <p:nvGraphicFramePr>
              <p:cNvPr id="5" name="Diagram 4" descr="n28 SP Ly k27"/>
              <p:cNvGraphicFramePr/>
              <p:nvPr>
                <p:extLst>
                  <p:ext uri="{D42A27DB-BD31-4B8C-83A1-F6EECF244321}">
                    <p14:modId xmlns:p14="http://schemas.microsoft.com/office/powerpoint/2010/main" val="2131953040"/>
                  </p:ext>
                </p:extLst>
              </p:nvPr>
            </p:nvGraphicFramePr>
            <p:xfrm>
              <a:off x="1676400" y="2569478"/>
              <a:ext cx="14855781" cy="7263683"/>
            </p:xfrm>
            <a:graphic>
              <a:graphicData uri="http://schemas.openxmlformats.org/drawingml/2006/diagram">
                <dgm:relIds xmlns:dgm="http://schemas.openxmlformats.org/drawingml/2006/diagram" xmlns:r="http://schemas.openxmlformats.org/officeDocument/2006/relationships" r:dm="rId9" r:lo="rId5" r:qs="rId6" r:cs="rId7"/>
              </a:graphicData>
            </a:graphic>
          </p:graphicFrame>
        </mc:Fallback>
      </mc:AlternateContent>
      <p:sp>
        <p:nvSpPr>
          <p:cNvPr id="6" name="Rounded Rectangle 5" descr="n28 SP Ly k27"/>
          <p:cNvSpPr/>
          <p:nvPr/>
        </p:nvSpPr>
        <p:spPr>
          <a:xfrm>
            <a:off x="1676400" y="186827"/>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Đặt điện áp u = U</a:t>
            </a:r>
            <a:r>
              <a:rPr kumimoji="0" lang="vi-VN" sz="4800" b="1" i="0" u="none" strike="noStrike" kern="1200" cap="none" spc="0" normalizeH="0" baseline="-2500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cos</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 (V) vào hai đầu một đoạn mạch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xoay</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 </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thì cường độ hiệu dụng trong mạch là</a:t>
            </a:r>
            <a:endParaRPr kumimoji="0" 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descr="n28 SP Ly k27">
            <a:hlinkClick r:id="rId3" action="ppaction://hlinksldjump"/>
            <a:extLst>
              <a:ext uri="{FF2B5EF4-FFF2-40B4-BE49-F238E27FC236}">
                <a16:creationId xmlns:a16="http://schemas.microsoft.com/office/drawing/2014/main" id="{D5F122D3-63C9-4441-AE3F-2D7C4DAFFF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7734" y="8055628"/>
            <a:ext cx="1928813" cy="1928813"/>
          </a:xfrm>
          <a:prstGeom prst="rect">
            <a:avLst/>
          </a:prstGeom>
        </p:spPr>
      </p:pic>
      <p:pic>
        <p:nvPicPr>
          <p:cNvPr id="9" name="Picture 2" descr="n28 SP Ly k27">
            <a:extLst>
              <a:ext uri="{FF2B5EF4-FFF2-40B4-BE49-F238E27FC236}">
                <a16:creationId xmlns:a16="http://schemas.microsoft.com/office/drawing/2014/main" id="{ED07D95C-8665-46B9-A1E0-A0E584D6A930}"/>
              </a:ext>
            </a:extLst>
          </p:cNvPr>
          <p:cNvPicPr>
            <a:picLocks noChangeAspect="1" noChangeArrowheads="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590800" y="201930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2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n28 SP Ly k27"/>
          <p:cNvSpPr/>
          <p:nvPr/>
        </p:nvSpPr>
        <p:spPr>
          <a:xfrm>
            <a:off x="8732261" y="1973582"/>
            <a:ext cx="5340927" cy="30964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được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Picture 9" descr="n28 SP Ly k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4" name="Picture 2" descr="n28 SP Ly k27">
            <a:extLst>
              <a:ext uri="{FF2B5EF4-FFF2-40B4-BE49-F238E27FC236}">
                <a16:creationId xmlns:a16="http://schemas.microsoft.com/office/drawing/2014/main" id="{B0A3EE78-45FA-4EC9-96A7-2F1E8381228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681514"/>
            <a:ext cx="679621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n28 SP Ly k27"/>
          <p:cNvGraphicFramePr/>
          <p:nvPr>
            <p:extLst>
              <p:ext uri="{D42A27DB-BD31-4B8C-83A1-F6EECF244321}">
                <p14:modId xmlns:p14="http://schemas.microsoft.com/office/powerpoint/2010/main" val="2104393577"/>
              </p:ext>
            </p:extLst>
          </p:nvPr>
        </p:nvGraphicFramePr>
        <p:xfrm>
          <a:off x="1600200" y="2507795"/>
          <a:ext cx="14706600"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descr="n28 SP Ly k27"/>
          <p:cNvSpPr/>
          <p:nvPr/>
        </p:nvSpPr>
        <p:spPr>
          <a:xfrm>
            <a:off x="2133600" y="647700"/>
            <a:ext cx="15163799" cy="161422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Đâu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mối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trung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cực</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a:t>
            </a:r>
          </a:p>
        </p:txBody>
      </p:sp>
      <p:pic>
        <p:nvPicPr>
          <p:cNvPr id="8" name="Picture 7" descr="n28 SP Ly k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3393" y="8358187"/>
            <a:ext cx="1928813" cy="1928813"/>
          </a:xfrm>
          <a:prstGeom prst="rect">
            <a:avLst/>
          </a:prstGeom>
        </p:spPr>
      </p:pic>
      <p:pic>
        <p:nvPicPr>
          <p:cNvPr id="9" name="Picture 2" descr="n28 SP Ly k27">
            <a:extLst>
              <a:ext uri="{FF2B5EF4-FFF2-40B4-BE49-F238E27FC236}">
                <a16:creationId xmlns:a16="http://schemas.microsoft.com/office/drawing/2014/main" id="{525A62B7-D2C2-4478-97D8-35945AF752ED}"/>
              </a:ext>
            </a:extLst>
          </p:cNvPr>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219200" y="226192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9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5" name="Diagram 4" descr="n28 SP Ly k27"/>
              <p:cNvGraphicFramePr/>
              <p:nvPr>
                <p:extLst>
                  <p:ext uri="{D42A27DB-BD31-4B8C-83A1-F6EECF244321}">
                    <p14:modId xmlns:p14="http://schemas.microsoft.com/office/powerpoint/2010/main" val="243437188"/>
                  </p:ext>
                </p:extLst>
              </p:nvPr>
            </p:nvGraphicFramePr>
            <p:xfrm>
              <a:off x="2895600" y="2705100"/>
              <a:ext cx="11401316"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5" name="Diagram 4" descr="n28 SP Ly k27"/>
              <p:cNvGraphicFramePr/>
              <p:nvPr>
                <p:extLst>
                  <p:ext uri="{D42A27DB-BD31-4B8C-83A1-F6EECF244321}">
                    <p14:modId xmlns:p14="http://schemas.microsoft.com/office/powerpoint/2010/main" val="243437188"/>
                  </p:ext>
                </p:extLst>
              </p:nvPr>
            </p:nvGraphicFramePr>
            <p:xfrm>
              <a:off x="2895600" y="2705100"/>
              <a:ext cx="11401316" cy="7263683"/>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
        <p:nvSpPr>
          <p:cNvPr id="6" name="Rounded Rectangle 5" descr="n28 SP Ly k27"/>
          <p:cNvSpPr/>
          <p:nvPr/>
        </p:nvSpPr>
        <p:spPr>
          <a:xfrm>
            <a:off x="2278355" y="273688"/>
            <a:ext cx="14516280" cy="220715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tỏa</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dòng</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điện</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xoay</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chiều</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đạt</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giá</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trị</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cực</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đại</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bao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 = 30</a:t>
            </a:r>
            <a:r>
              <a:rPr kumimoji="0" lang="el-GR"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Ω</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cường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dòng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qua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1A?</a:t>
            </a:r>
          </a:p>
        </p:txBody>
      </p:sp>
      <p:pic>
        <p:nvPicPr>
          <p:cNvPr id="8" name="Picture 7" descr="n28 SP Ly k2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9" name="Picture 2" descr="n28 SP Ly k27">
            <a:extLst>
              <a:ext uri="{FF2B5EF4-FFF2-40B4-BE49-F238E27FC236}">
                <a16:creationId xmlns:a16="http://schemas.microsoft.com/office/drawing/2014/main" id="{AC9D5A7D-2E4D-4A95-8F63-AE536AFDBB8A}"/>
              </a:ext>
            </a:extLst>
          </p:cNvPr>
          <p:cNvPicPr>
            <a:picLocks noChangeAspect="1" noChangeArrowheads="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78355" y="420599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28 SP Ly k2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38075" y="665163"/>
            <a:ext cx="5749925" cy="3236912"/>
          </a:xfrm>
          <a:prstGeom prst="rect">
            <a:avLst/>
          </a:prstGeom>
          <a:ln>
            <a:noFill/>
          </a:ln>
          <a:effectLst>
            <a:softEdge rad="112500"/>
          </a:effectLst>
        </p:spPr>
      </p:pic>
      <p:sp>
        <p:nvSpPr>
          <p:cNvPr id="6" name="Rectangle 5" descr="n28 SP Ly k27"/>
          <p:cNvSpPr/>
          <p:nvPr/>
        </p:nvSpPr>
        <p:spPr>
          <a:xfrm>
            <a:off x="2536503" y="1808261"/>
            <a:ext cx="9580563" cy="1323439"/>
          </a:xfrm>
          <a:prstGeom prst="rect">
            <a:avLst/>
          </a:prstGeom>
        </p:spPr>
        <p:txBody>
          <a:bodyPr wrap="square">
            <a:spAutoFit/>
          </a:bodyPr>
          <a:lstStyle/>
          <a:p>
            <a:pPr marL="771525" marR="0" lvl="0" indent="-771525" algn="ctr" defTabSz="13716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tạo</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7" name="Picture 2" descr="n28 SP Ly k27">
            <a:hlinkClick r:id="rId3"/>
          </p:cNvPr>
          <p:cNvPicPr>
            <a:picLocks noChangeAspect="1" noChangeArrowheads="1"/>
          </p:cNvPicPr>
          <p:nvPr/>
        </p:nvPicPr>
        <p:blipFill>
          <a:blip r:embed="rId4" cstate="print"/>
          <a:srcRect/>
          <a:stretch>
            <a:fillRect/>
          </a:stretch>
        </p:blipFill>
        <p:spPr bwMode="auto">
          <a:xfrm>
            <a:off x="799938" y="1488226"/>
            <a:ext cx="1736565" cy="1932733"/>
          </a:xfrm>
          <a:prstGeom prst="rect">
            <a:avLst/>
          </a:prstGeom>
          <a:noFill/>
        </p:spPr>
      </p:pic>
      <p:pic>
        <p:nvPicPr>
          <p:cNvPr id="8" name="Picture 7" descr="n28 SP Ly k27">
            <a:extLst>
              <a:ext uri="{FF2B5EF4-FFF2-40B4-BE49-F238E27FC236}">
                <a16:creationId xmlns:a16="http://schemas.microsoft.com/office/drawing/2014/main" id="{255891ED-4F61-43E3-8461-4C18F7A8C4AD}"/>
              </a:ext>
            </a:extLst>
          </p:cNvPr>
          <p:cNvPicPr>
            <a:picLocks noChangeAspect="1"/>
          </p:cNvPicPr>
          <p:nvPr/>
        </p:nvPicPr>
        <p:blipFill rotWithShape="1">
          <a:blip r:embed="rId5">
            <a:extLst>
              <a:ext uri="{28A0092B-C50C-407E-A947-70E740481C1C}">
                <a14:useLocalDpi xmlns:a14="http://schemas.microsoft.com/office/drawing/2010/main" val="0"/>
              </a:ext>
            </a:extLst>
          </a:blip>
          <a:srcRect l="11539" t="-193" r="18061"/>
          <a:stretch>
            <a:fillRect/>
          </a:stretch>
        </p:blipFill>
        <p:spPr>
          <a:xfrm>
            <a:off x="12344400" y="3901379"/>
            <a:ext cx="5271360" cy="5641662"/>
          </a:xfrm>
          <a:prstGeom prst="rect">
            <a:avLst/>
          </a:prstGeom>
        </p:spPr>
      </p:pic>
      <p:sp>
        <p:nvSpPr>
          <p:cNvPr id="9" name="Text Box 28" descr="n28 SP Ly k27">
            <a:extLst>
              <a:ext uri="{FF2B5EF4-FFF2-40B4-BE49-F238E27FC236}">
                <a16:creationId xmlns:a16="http://schemas.microsoft.com/office/drawing/2014/main" id="{3BC7E24D-3569-4DB1-B04A-462329B984A7}"/>
              </a:ext>
            </a:extLst>
          </p:cNvPr>
          <p:cNvSpPr txBox="1">
            <a:spLocks noChangeArrowheads="1"/>
          </p:cNvSpPr>
          <p:nvPr/>
        </p:nvSpPr>
        <p:spPr bwMode="auto">
          <a:xfrm>
            <a:off x="1038631" y="6455171"/>
            <a:ext cx="8750438" cy="182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371600" rtl="0" eaLnBrk="1" fontAlgn="auto" latinLnBrk="0" hangingPunct="1">
              <a:lnSpc>
                <a:spcPct val="15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xuất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ứng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1" name="Text Box 28" descr="n28 SP Ly k27">
                <a:extLst>
                  <a:ext uri="{FF2B5EF4-FFF2-40B4-BE49-F238E27FC236}">
                    <a16:creationId xmlns:a16="http://schemas.microsoft.com/office/drawing/2014/main" id="{FCA9EF59-2B6B-4BFF-85BB-0C4F19A92D87}"/>
                  </a:ext>
                </a:extLst>
              </p:cNvPr>
              <p:cNvSpPr txBox="1">
                <a:spLocks noChangeArrowheads="1"/>
              </p:cNvSpPr>
              <p:nvPr/>
            </p:nvSpPr>
            <p:spPr bwMode="auto">
              <a:xfrm>
                <a:off x="1000531" y="3326340"/>
                <a:ext cx="9886140" cy="28317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371600" rtl="0" eaLnBrk="1" fontAlgn="auto" latinLnBrk="0" hangingPunct="1">
                  <a:lnSpc>
                    <a:spcPct val="15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Cho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dẫn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phẳng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kín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trục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cố</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tốc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góc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ứng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acc>
                      <m:accPr>
                        <m:chr m:val="⃗"/>
                        <m:ctrlP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accPr>
                      <m:e>
                        <m: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t>𝐵</m:t>
                        </m:r>
                      </m:e>
                    </m:acc>
                    <m: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t>.</m:t>
                    </m:r>
                  </m:oMath>
                </a14:m>
                <a:endPar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11" name="Text Box 28" descr="n28 SP Ly k27">
                <a:extLst>
                  <a:ext uri="{FF2B5EF4-FFF2-40B4-BE49-F238E27FC236}">
                    <a16:creationId xmlns:a16="http://schemas.microsoft.com/office/drawing/2014/main" id="{FCA9EF59-2B6B-4BFF-85BB-0C4F19A92D87}"/>
                  </a:ext>
                </a:extLst>
              </p:cNvPr>
              <p:cNvSpPr txBox="1">
                <a:spLocks noRot="1" noChangeAspect="1" noMove="1" noResize="1" noEditPoints="1" noAdjustHandles="1" noChangeArrowheads="1" noChangeShapeType="1" noTextEdit="1"/>
              </p:cNvSpPr>
              <p:nvPr/>
            </p:nvSpPr>
            <p:spPr bwMode="auto">
              <a:xfrm>
                <a:off x="1000531" y="3326340"/>
                <a:ext cx="9886140" cy="2831737"/>
              </a:xfrm>
              <a:prstGeom prst="rect">
                <a:avLst/>
              </a:prstGeom>
              <a:blipFill>
                <a:blip r:embed="rId6"/>
                <a:stretch>
                  <a:fillRect l="-2158" r="-2219" b="-84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descr="n28 SP Ly k27">
            <a:extLst>
              <a:ext uri="{FF2B5EF4-FFF2-40B4-BE49-F238E27FC236}">
                <a16:creationId xmlns:a16="http://schemas.microsoft.com/office/drawing/2014/main" id="{5FBB80FF-EB03-4062-B151-E53AF6559674}"/>
              </a:ext>
            </a:extLst>
          </p:cNvPr>
          <p:cNvPicPr>
            <a:picLocks noChangeAspect="1"/>
          </p:cNvPicPr>
          <p:nvPr/>
        </p:nvPicPr>
        <p:blipFill rotWithShape="1">
          <a:blip r:embed="rId7"/>
          <a:srcRect l="8925" r="14011"/>
          <a:stretch/>
        </p:blipFill>
        <p:spPr>
          <a:xfrm>
            <a:off x="10253459" y="5648328"/>
            <a:ext cx="2596010" cy="3013946"/>
          </a:xfrm>
          <a:prstGeom prst="rect">
            <a:avLst/>
          </a:prstGeom>
        </p:spPr>
      </p:pic>
      <p:sp>
        <p:nvSpPr>
          <p:cNvPr id="10" name="TextBox 34" descr="n28 SP Ly k27">
            <a:extLst>
              <a:ext uri="{FF2B5EF4-FFF2-40B4-BE49-F238E27FC236}">
                <a16:creationId xmlns:a16="http://schemas.microsoft.com/office/drawing/2014/main" id="{1D78E5E8-BFAC-4276-8015-8D97ADCE0E62}"/>
              </a:ext>
            </a:extLst>
          </p:cNvPr>
          <p:cNvSpPr txBox="1"/>
          <p:nvPr/>
        </p:nvSpPr>
        <p:spPr>
          <a:xfrm>
            <a:off x="5482318" y="492407"/>
            <a:ext cx="4771141" cy="1092350"/>
          </a:xfrm>
          <a:prstGeom prst="rect">
            <a:avLst/>
          </a:prstGeom>
          <a:solidFill>
            <a:schemeClr val="accent4">
              <a:lumMod val="90000"/>
            </a:schemeClr>
          </a:solid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CÓ BIẾT?</a:t>
            </a:r>
          </a:p>
        </p:txBody>
      </p:sp>
    </p:spTree>
    <p:extLst>
      <p:ext uri="{BB962C8B-B14F-4D97-AF65-F5344CB8AC3E}">
        <p14:creationId xmlns:p14="http://schemas.microsoft.com/office/powerpoint/2010/main" val="2292505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8 SP Ly k27">
            <a:extLst>
              <a:ext uri="{FF2B5EF4-FFF2-40B4-BE49-F238E27FC236}">
                <a16:creationId xmlns:a16="http://schemas.microsoft.com/office/drawing/2014/main" id="{14F9527B-FB7B-4ECE-AF04-31BE32ED84C1}"/>
              </a:ext>
            </a:extLst>
          </p:cNvPr>
          <p:cNvGrpSpPr/>
          <p:nvPr/>
        </p:nvGrpSpPr>
        <p:grpSpPr>
          <a:xfrm>
            <a:off x="1183811" y="1210731"/>
            <a:ext cx="15917439" cy="8455535"/>
            <a:chOff x="0" y="0"/>
            <a:chExt cx="21223252" cy="11274047"/>
          </a:xfrm>
        </p:grpSpPr>
        <p:grpSp>
          <p:nvGrpSpPr>
            <p:cNvPr id="21" name="Group 4">
              <a:extLst>
                <a:ext uri="{FF2B5EF4-FFF2-40B4-BE49-F238E27FC236}">
                  <a16:creationId xmlns:a16="http://schemas.microsoft.com/office/drawing/2014/main"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7">
              <a:extLst>
                <a:ext uri="{FF2B5EF4-FFF2-40B4-BE49-F238E27FC236}">
                  <a16:creationId xmlns:a16="http://schemas.microsoft.com/office/drawing/2014/main"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3" name="Freeform 10">
              <a:extLst>
                <a:ext uri="{FF2B5EF4-FFF2-40B4-BE49-F238E27FC236}">
                  <a16:creationId xmlns:a16="http://schemas.microsoft.com/office/drawing/2014/main"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14">
              <a:extLst>
                <a:ext uri="{FF2B5EF4-FFF2-40B4-BE49-F238E27FC236}">
                  <a16:creationId xmlns:a16="http://schemas.microsoft.com/office/drawing/2014/main"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17">
              <a:extLst>
                <a:ext uri="{FF2B5EF4-FFF2-40B4-BE49-F238E27FC236}">
                  <a16:creationId xmlns:a16="http://schemas.microsoft.com/office/drawing/2014/main"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0">
              <a:extLst>
                <a:ext uri="{FF2B5EF4-FFF2-40B4-BE49-F238E27FC236}">
                  <a16:creationId xmlns:a16="http://schemas.microsoft.com/office/drawing/2014/main"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3">
              <a:extLst>
                <a:ext uri="{FF2B5EF4-FFF2-40B4-BE49-F238E27FC236}">
                  <a16:creationId xmlns:a16="http://schemas.microsoft.com/office/drawing/2014/main"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Group 26">
              <a:extLst>
                <a:ext uri="{FF2B5EF4-FFF2-40B4-BE49-F238E27FC236}">
                  <a16:creationId xmlns:a16="http://schemas.microsoft.com/office/drawing/2014/main"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29">
              <a:extLst>
                <a:ext uri="{FF2B5EF4-FFF2-40B4-BE49-F238E27FC236}">
                  <a16:creationId xmlns:a16="http://schemas.microsoft.com/office/drawing/2014/main"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Group 32">
              <a:extLst>
                <a:ext uri="{FF2B5EF4-FFF2-40B4-BE49-F238E27FC236}">
                  <a16:creationId xmlns:a16="http://schemas.microsoft.com/office/drawing/2014/main"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2" name="Group 35">
              <a:extLst>
                <a:ext uri="{FF2B5EF4-FFF2-40B4-BE49-F238E27FC236}">
                  <a16:creationId xmlns:a16="http://schemas.microsoft.com/office/drawing/2014/main"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8">
              <a:extLst>
                <a:ext uri="{FF2B5EF4-FFF2-40B4-BE49-F238E27FC236}">
                  <a16:creationId xmlns:a16="http://schemas.microsoft.com/office/drawing/2014/main"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41">
              <a:extLst>
                <a:ext uri="{FF2B5EF4-FFF2-40B4-BE49-F238E27FC236}">
                  <a16:creationId xmlns:a16="http://schemas.microsoft.com/office/drawing/2014/main"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5" name="Group 44">
              <a:extLst>
                <a:ext uri="{FF2B5EF4-FFF2-40B4-BE49-F238E27FC236}">
                  <a16:creationId xmlns:a16="http://schemas.microsoft.com/office/drawing/2014/main"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64" name="Freeform 47" descr="n28 SP Ly k27">
            <a:extLst>
              <a:ext uri="{FF2B5EF4-FFF2-40B4-BE49-F238E27FC236}">
                <a16:creationId xmlns:a16="http://schemas.microsoft.com/office/drawing/2014/main" id="{7AC0AF04-7472-49F5-AF11-F466AFA655B2}"/>
              </a:ext>
            </a:extLst>
          </p:cNvPr>
          <p:cNvSpPr/>
          <p:nvPr/>
        </p:nvSpPr>
        <p:spPr>
          <a:xfrm>
            <a:off x="3555560" y="2009436"/>
            <a:ext cx="12229250" cy="1957043"/>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r:embed="rId4"/>
                </a:ext>
              </a:extLst>
            </a:blip>
            <a:stretch>
              <a:fillRect t="-19550" b="-35680"/>
            </a:stretch>
          </a:blipFill>
        </p:spPr>
        <p:txBody>
          <a:bodyPr/>
          <a:lstStyle/>
          <a:p>
            <a:endParaRPr lang="en-US"/>
          </a:p>
        </p:txBody>
      </p:sp>
      <p:sp>
        <p:nvSpPr>
          <p:cNvPr id="65" name="TextBox 48" descr="n28 SP Ly k27">
            <a:extLst>
              <a:ext uri="{FF2B5EF4-FFF2-40B4-BE49-F238E27FC236}">
                <a16:creationId xmlns:a16="http://schemas.microsoft.com/office/drawing/2014/main" id="{310C666E-9EA5-4798-9F83-2524B4FBF1F1}"/>
              </a:ext>
            </a:extLst>
          </p:cNvPr>
          <p:cNvSpPr txBox="1"/>
          <p:nvPr/>
        </p:nvSpPr>
        <p:spPr>
          <a:xfrm>
            <a:off x="3345267" y="1934042"/>
            <a:ext cx="13128827"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I.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Đại</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lượng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trưng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dòng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xoay</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chiều</a:t>
            </a:r>
            <a:endPar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66" name="Freeform 49" descr="n28 SP Ly k27">
            <a:extLst>
              <a:ext uri="{FF2B5EF4-FFF2-40B4-BE49-F238E27FC236}">
                <a16:creationId xmlns:a16="http://schemas.microsoft.com/office/drawing/2014/main"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7" name="Freeform 50" descr="n28 SP Ly k27">
            <a:extLst>
              <a:ext uri="{FF2B5EF4-FFF2-40B4-BE49-F238E27FC236}">
                <a16:creationId xmlns:a16="http://schemas.microsoft.com/office/drawing/2014/main"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r:embed="rId8"/>
                </a:ext>
              </a:extLst>
            </a:blip>
            <a:stretch>
              <a:fillRect l="-62820" t="-57308"/>
            </a:stretch>
          </a:blipFill>
        </p:spPr>
        <p:txBody>
          <a:bodyPr/>
          <a:lstStyle/>
          <a:p>
            <a:endParaRPr lang="en-US"/>
          </a:p>
        </p:txBody>
      </p:sp>
      <p:pic>
        <p:nvPicPr>
          <p:cNvPr id="2050" name="Picture 2" descr="n28 SP Ly k27">
            <a:extLst>
              <a:ext uri="{FF2B5EF4-FFF2-40B4-BE49-F238E27FC236}">
                <a16:creationId xmlns:a16="http://schemas.microsoft.com/office/drawing/2014/main" id="{757281F8-7BD6-44DF-B632-69941B20C3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8710" y="4029548"/>
            <a:ext cx="10301939" cy="515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1223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h Tạo Ra Dòng Điện Xoay Chiều Qua Góc Nhìn 3D ( Vật Lý 3D )" descr="n28 SP Ly k27">
            <a:hlinkClick r:id="" action="ppaction://media"/>
            <a:extLst>
              <a:ext uri="{FF2B5EF4-FFF2-40B4-BE49-F238E27FC236}">
                <a16:creationId xmlns:a16="http://schemas.microsoft.com/office/drawing/2014/main" id="{C298E187-AF4A-4686-88F9-E78DFD2193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952500"/>
            <a:ext cx="14554200" cy="8186738"/>
          </a:xfrm>
          <a:prstGeom prst="rect">
            <a:avLst/>
          </a:prstGeom>
        </p:spPr>
      </p:pic>
    </p:spTree>
    <p:extLst>
      <p:ext uri="{BB962C8B-B14F-4D97-AF65-F5344CB8AC3E}">
        <p14:creationId xmlns:p14="http://schemas.microsoft.com/office/powerpoint/2010/main" val="338295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descr="n28 SP Ly k27">
            <a:extLst>
              <a:ext uri="{FF2B5EF4-FFF2-40B4-BE49-F238E27FC236}">
                <a16:creationId xmlns:a16="http://schemas.microsoft.com/office/drawing/2014/main" id="{6BEDE1A7-4F70-434A-BDC7-8324A47BD31C}"/>
              </a:ext>
            </a:extLst>
          </p:cNvPr>
          <p:cNvSpPr txBox="1">
            <a:spLocks noChangeArrowheads="1"/>
          </p:cNvSpPr>
          <p:nvPr/>
        </p:nvSpPr>
        <p:spPr bwMode="auto">
          <a:xfrm>
            <a:off x="469231" y="2127304"/>
            <a:ext cx="10110537" cy="982385"/>
          </a:xfrm>
          <a:prstGeom prst="rect">
            <a:avLst/>
          </a:prstGeom>
          <a:solidFill>
            <a:schemeClr val="bg2">
              <a:lumMod val="75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lí</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tạo</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chiều</a:t>
            </a:r>
            <a:endPar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 Box 29" descr="n28 SP Ly k27">
            <a:extLst>
              <a:ext uri="{FF2B5EF4-FFF2-40B4-BE49-F238E27FC236}">
                <a16:creationId xmlns:a16="http://schemas.microsoft.com/office/drawing/2014/main" id="{327BEC9B-FF1E-48E7-9A06-606F1CC0F495}"/>
              </a:ext>
            </a:extLst>
          </p:cNvPr>
          <p:cNvSpPr txBox="1">
            <a:spLocks noChangeArrowheads="1"/>
          </p:cNvSpPr>
          <p:nvPr/>
        </p:nvSpPr>
        <p:spPr bwMode="auto">
          <a:xfrm>
            <a:off x="1066800" y="4090223"/>
            <a:ext cx="8915400" cy="4029373"/>
          </a:xfrm>
          <a:prstGeom prst="rect">
            <a:avLst/>
          </a:prstGeom>
          <a:solidFill>
            <a:schemeClr val="accent2">
              <a:lumMod val="20000"/>
              <a:lumOff val="80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3716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cuộn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vòng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kín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thì</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cuộn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xuất</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6" name="Content Placeholder 4" descr="n28 SP Ly k27">
            <a:extLst>
              <a:ext uri="{FF2B5EF4-FFF2-40B4-BE49-F238E27FC236}">
                <a16:creationId xmlns:a16="http://schemas.microsoft.com/office/drawing/2014/main" id="{A8548BC0-18C1-4EBD-8E55-9A1BC8906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181" y="2127304"/>
            <a:ext cx="6899619" cy="4692596"/>
          </a:xfrm>
          <a:prstGeom prst="rect">
            <a:avLst/>
          </a:prstGeom>
          <a:ln>
            <a:noFill/>
          </a:ln>
          <a:effectLst>
            <a:softEdge rad="112500"/>
          </a:effectLst>
        </p:spPr>
      </p:pic>
    </p:spTree>
    <p:extLst>
      <p:ext uri="{BB962C8B-B14F-4D97-AF65-F5344CB8AC3E}">
        <p14:creationId xmlns:p14="http://schemas.microsoft.com/office/powerpoint/2010/main" val="138290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descr="n28 SP Ly k27"/>
          <p:cNvSpPr txBox="1"/>
          <p:nvPr/>
        </p:nvSpPr>
        <p:spPr>
          <a:xfrm>
            <a:off x="1980566" y="5317765"/>
            <a:ext cx="6934834" cy="4001095"/>
          </a:xfrm>
          <a:prstGeom prst="rect">
            <a:avLst/>
          </a:prstGeom>
          <a:solidFill>
            <a:schemeClr val="accent3">
              <a:lumMod val="40000"/>
              <a:lumOff val="60000"/>
            </a:schemeClr>
          </a:solidFill>
        </p:spPr>
        <p:txBody>
          <a:bodyPr wrap="square" lIns="0" tIns="0" rIns="0" bIns="0" rtlCol="0" anchor="t">
            <a:spAutoFit/>
          </a:bodyPr>
          <a:lstStyle/>
          <a:p>
            <a:pPr algn="ctr">
              <a:lnSpc>
                <a:spcPts val="5179"/>
              </a:lnSpc>
              <a:spcBef>
                <a:spcPct val="0"/>
              </a:spcBef>
            </a:pPr>
            <a:r>
              <a:rPr lang="en-US" sz="4400" dirty="0" err="1">
                <a:solidFill>
                  <a:srgbClr val="000000"/>
                </a:solidFill>
                <a:latin typeface="Cambria" panose="02040503050406030204" pitchFamily="18" charset="0"/>
                <a:ea typeface="Cambria" panose="02040503050406030204" pitchFamily="18" charset="0"/>
              </a:rPr>
              <a:t>Dòng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xoay</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chiều</a:t>
            </a:r>
            <a:r>
              <a:rPr lang="en-US" sz="4400" dirty="0">
                <a:solidFill>
                  <a:srgbClr val="000000"/>
                </a:solidFill>
                <a:latin typeface="Cambria" panose="02040503050406030204" pitchFamily="18" charset="0"/>
                <a:ea typeface="Cambria" panose="02040503050406030204" pitchFamily="18" charset="0"/>
              </a:rPr>
              <a:t> qua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R </a:t>
            </a:r>
            <a:r>
              <a:rPr lang="en-US" sz="4400" dirty="0" err="1">
                <a:solidFill>
                  <a:srgbClr val="000000"/>
                </a:solidFill>
                <a:latin typeface="Cambria" panose="02040503050406030204" pitchFamily="18" charset="0"/>
                <a:ea typeface="Cambria" panose="02040503050406030204" pitchFamily="18" charset="0"/>
              </a:rPr>
              <a:t>có</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cường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độ</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áp</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tức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thời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luôn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pha</a:t>
            </a:r>
            <a:r>
              <a:rPr lang="en-US" sz="4400" dirty="0">
                <a:solidFill>
                  <a:srgbClr val="FF0000"/>
                </a:solidFill>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giữa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giá</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dụng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điện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áp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CĐDĐ </a:t>
            </a:r>
            <a:r>
              <a:rPr lang="en-US" sz="4400" dirty="0" err="1">
                <a:latin typeface="Cambria" panose="02040503050406030204" pitchFamily="18" charset="0"/>
                <a:ea typeface="Cambria" panose="02040503050406030204" pitchFamily="18" charset="0"/>
              </a:rPr>
              <a:t>bằng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giá</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điện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trở</a:t>
            </a:r>
            <a:endParaRPr lang="en-US" sz="4400" dirty="0">
              <a:latin typeface="Cambria" panose="02040503050406030204" pitchFamily="18" charset="0"/>
              <a:ea typeface="Cambria" panose="02040503050406030204" pitchFamily="18" charset="0"/>
            </a:endParaRPr>
          </a:p>
        </p:txBody>
      </p:sp>
      <p:sp>
        <p:nvSpPr>
          <p:cNvPr id="4" name="Freeform 4" descr="n28 SP Ly k27"/>
          <p:cNvSpPr/>
          <p:nvPr/>
        </p:nvSpPr>
        <p:spPr>
          <a:xfrm>
            <a:off x="4742707" y="1589776"/>
            <a:ext cx="9699658" cy="3103890"/>
          </a:xfrm>
          <a:custGeom>
            <a:avLst/>
            <a:gdLst/>
            <a:ahLst/>
            <a:cxnLst/>
            <a:rect l="l" t="t" r="r" b="b"/>
            <a:pathLst>
              <a:path w="9699658" h="3103890">
                <a:moveTo>
                  <a:pt x="0" y="0"/>
                </a:moveTo>
                <a:lnTo>
                  <a:pt x="9699657" y="0"/>
                </a:lnTo>
                <a:lnTo>
                  <a:pt x="9699657" y="3103891"/>
                </a:lnTo>
                <a:lnTo>
                  <a:pt x="0" y="3103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descr="n28 SP Ly k27"/>
          <p:cNvSpPr txBox="1"/>
          <p:nvPr/>
        </p:nvSpPr>
        <p:spPr>
          <a:xfrm rot="-166726">
            <a:off x="4763096" y="2425442"/>
            <a:ext cx="9288045" cy="1270732"/>
          </a:xfrm>
          <a:prstGeom prst="rect">
            <a:avLst/>
          </a:prstGeom>
        </p:spPr>
        <p:txBody>
          <a:bodyPr lIns="0" tIns="0" rIns="0" bIns="0" rtlCol="0" anchor="t">
            <a:spAutoFit/>
          </a:bodyPr>
          <a:lstStyle/>
          <a:p>
            <a:pPr algn="ctr">
              <a:lnSpc>
                <a:spcPts val="10919"/>
              </a:lnSpc>
              <a:spcBef>
                <a:spcPct val="0"/>
              </a:spcBef>
            </a:pPr>
            <a:r>
              <a:rPr lang="en-US" sz="7799" b="1" spc="304" dirty="0">
                <a:solidFill>
                  <a:srgbClr val="000000"/>
                </a:solidFill>
                <a:latin typeface="Cambria" panose="02040503050406030204" pitchFamily="18" charset="0"/>
                <a:ea typeface="Cambria" panose="02040503050406030204" pitchFamily="18" charset="0"/>
              </a:rPr>
              <a:t>GHI NHỚ</a:t>
            </a:r>
          </a:p>
        </p:txBody>
      </p:sp>
      <p:sp>
        <p:nvSpPr>
          <p:cNvPr id="7" name="TextBox 7" descr="n28 SP Ly k27"/>
          <p:cNvSpPr txBox="1"/>
          <p:nvPr/>
        </p:nvSpPr>
        <p:spPr>
          <a:xfrm>
            <a:off x="10799883" y="5317765"/>
            <a:ext cx="6553200" cy="4001095"/>
          </a:xfrm>
          <a:prstGeom prst="rect">
            <a:avLst/>
          </a:prstGeom>
          <a:solidFill>
            <a:schemeClr val="accent2">
              <a:lumMod val="20000"/>
              <a:lumOff val="80000"/>
            </a:schemeClr>
          </a:solidFill>
        </p:spPr>
        <p:txBody>
          <a:bodyPr wrap="square" lIns="0" tIns="0" rIns="0" bIns="0" rtlCol="0" anchor="t">
            <a:spAutoFit/>
          </a:bodyPr>
          <a:lstStyle/>
          <a:p>
            <a:pPr algn="ctr">
              <a:lnSpc>
                <a:spcPts val="5179"/>
              </a:lnSpc>
              <a:spcBef>
                <a:spcPct val="0"/>
              </a:spcBef>
            </a:pP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nhiệt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trung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bình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DĐXC </a:t>
            </a:r>
            <a:r>
              <a:rPr lang="en-US" sz="4400" dirty="0" err="1">
                <a:solidFill>
                  <a:srgbClr val="000000"/>
                </a:solidFill>
                <a:latin typeface="Cambria" panose="02040503050406030204" pitchFamily="18" charset="0"/>
                <a:ea typeface="Cambria" panose="02040503050406030204" pitchFamily="18" charset="0"/>
              </a:rPr>
              <a:t>hình</a:t>
            </a:r>
            <a:r>
              <a:rPr lang="en-US" sz="4400" dirty="0">
                <a:solidFill>
                  <a:srgbClr val="000000"/>
                </a:solidFill>
                <a:latin typeface="Cambria" panose="02040503050406030204" pitchFamily="18" charset="0"/>
                <a:ea typeface="Cambria" panose="02040503050406030204" pitchFamily="18" charset="0"/>
              </a:rPr>
              <a:t> sin </a:t>
            </a:r>
            <a:r>
              <a:rPr lang="en-US" sz="4400" dirty="0" err="1">
                <a:solidFill>
                  <a:srgbClr val="000000"/>
                </a:solidFill>
                <a:latin typeface="Cambria" panose="02040503050406030204" pitchFamily="18" charset="0"/>
                <a:ea typeface="Cambria" panose="02040503050406030204" pitchFamily="18" charset="0"/>
              </a:rPr>
              <a:t>trên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R </a:t>
            </a:r>
            <a:r>
              <a:rPr lang="en-US" sz="4400" dirty="0" err="1">
                <a:solidFill>
                  <a:srgbClr val="FF0000"/>
                </a:solidFill>
                <a:latin typeface="Cambria" panose="02040503050406030204" pitchFamily="18" charset="0"/>
                <a:ea typeface="Cambria" panose="02040503050406030204" pitchFamily="18" charset="0"/>
              </a:rPr>
              <a:t>bằng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một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nửa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cực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đại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dòng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qua </a:t>
            </a:r>
            <a:r>
              <a:rPr lang="en-US" sz="4400" dirty="0" err="1">
                <a:solidFill>
                  <a:srgbClr val="000000"/>
                </a:solidFill>
                <a:latin typeface="Cambria" panose="02040503050406030204" pitchFamily="18" charset="0"/>
                <a:ea typeface="Cambria" panose="02040503050406030204" pitchFamily="18" charset="0"/>
              </a:rPr>
              <a:t>cùng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đó</a:t>
            </a:r>
            <a:r>
              <a:rPr lang="en-US" sz="4400" dirty="0">
                <a:solidFill>
                  <a:srgbClr val="000000"/>
                </a:solidFill>
                <a:latin typeface="Cambria" panose="02040503050406030204" pitchFamily="18" charset="0"/>
                <a:ea typeface="Cambria" panose="02040503050406030204" pitchFamily="18" charset="0"/>
              </a:rPr>
              <a:t>.</a:t>
            </a:r>
          </a:p>
        </p:txBody>
      </p:sp>
      <p:sp>
        <p:nvSpPr>
          <p:cNvPr id="10" name="Freeform 10" descr="n28 SP Ly k27"/>
          <p:cNvSpPr/>
          <p:nvPr/>
        </p:nvSpPr>
        <p:spPr>
          <a:xfrm>
            <a:off x="10538197" y="3444543"/>
            <a:ext cx="2704795" cy="1249123"/>
          </a:xfrm>
          <a:custGeom>
            <a:avLst/>
            <a:gdLst/>
            <a:ahLst/>
            <a:cxnLst/>
            <a:rect l="l" t="t" r="r" b="b"/>
            <a:pathLst>
              <a:path w="2704795" h="1249123">
                <a:moveTo>
                  <a:pt x="0" y="0"/>
                </a:moveTo>
                <a:lnTo>
                  <a:pt x="2704795" y="0"/>
                </a:lnTo>
                <a:lnTo>
                  <a:pt x="2704795" y="1249124"/>
                </a:lnTo>
                <a:lnTo>
                  <a:pt x="0" y="1249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descr="n28 SP Ly k27"/>
          <p:cNvSpPr/>
          <p:nvPr/>
        </p:nvSpPr>
        <p:spPr>
          <a:xfrm rot="-491967">
            <a:off x="4392492" y="950145"/>
            <a:ext cx="2241878" cy="2042147"/>
          </a:xfrm>
          <a:custGeom>
            <a:avLst/>
            <a:gdLst/>
            <a:ahLst/>
            <a:cxnLst/>
            <a:rect l="l" t="t" r="r" b="b"/>
            <a:pathLst>
              <a:path w="2241878" h="2042147">
                <a:moveTo>
                  <a:pt x="0" y="0"/>
                </a:moveTo>
                <a:lnTo>
                  <a:pt x="2241878" y="0"/>
                </a:lnTo>
                <a:lnTo>
                  <a:pt x="2241878" y="2042147"/>
                </a:lnTo>
                <a:lnTo>
                  <a:pt x="0" y="2042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descr="n28 SP Ly k27"/>
          <p:cNvSpPr/>
          <p:nvPr/>
        </p:nvSpPr>
        <p:spPr>
          <a:xfrm rot="4706294" flipV="1">
            <a:off x="-104297" y="1286525"/>
            <a:ext cx="3895386" cy="4128059"/>
          </a:xfrm>
          <a:custGeom>
            <a:avLst/>
            <a:gdLst/>
            <a:ahLst/>
            <a:cxnLst/>
            <a:rect l="l" t="t" r="r" b="b"/>
            <a:pathLst>
              <a:path w="3895386" h="4128059">
                <a:moveTo>
                  <a:pt x="0" y="4128058"/>
                </a:moveTo>
                <a:lnTo>
                  <a:pt x="3895387" y="4128058"/>
                </a:lnTo>
                <a:lnTo>
                  <a:pt x="3895387" y="0"/>
                </a:lnTo>
                <a:lnTo>
                  <a:pt x="0" y="0"/>
                </a:lnTo>
                <a:lnTo>
                  <a:pt x="0" y="412805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descr="n28 SP Ly k27"/>
          <p:cNvSpPr/>
          <p:nvPr/>
        </p:nvSpPr>
        <p:spPr>
          <a:xfrm rot="-1568932">
            <a:off x="15725241" y="2538573"/>
            <a:ext cx="1447775" cy="2075662"/>
          </a:xfrm>
          <a:custGeom>
            <a:avLst/>
            <a:gdLst/>
            <a:ahLst/>
            <a:cxnLst/>
            <a:rect l="l" t="t" r="r" b="b"/>
            <a:pathLst>
              <a:path w="1447775" h="2075662">
                <a:moveTo>
                  <a:pt x="0" y="0"/>
                </a:moveTo>
                <a:lnTo>
                  <a:pt x="1447774" y="0"/>
                </a:lnTo>
                <a:lnTo>
                  <a:pt x="1447774" y="2075662"/>
                </a:lnTo>
                <a:lnTo>
                  <a:pt x="0" y="2075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descr="n28 SP Ly k27"/>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descr="n28 SP Ly k27"/>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12">
              <a:extLst>
                <a:ext uri="{96DAC541-7B7A-43D3-8B79-37D633B846F1}">
                  <asvg:svgBlip xmlns:asvg="http://schemas.microsoft.com/office/drawing/2016/SVG/main" r:embed="rId13"/>
                </a:ext>
              </a:extLst>
            </a:blip>
            <a:stretch>
              <a:fillRect l="-62081"/>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28 SP Ly k27"/>
          <p:cNvSpPr/>
          <p:nvPr/>
        </p:nvSpPr>
        <p:spPr>
          <a:xfrm flipH="1">
            <a:off x="-2649686" y="-149539"/>
            <a:ext cx="11546413" cy="1595504"/>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n28 SP Ly k27"/>
          <p:cNvSpPr/>
          <p:nvPr/>
        </p:nvSpPr>
        <p:spPr>
          <a:xfrm rot="-491967">
            <a:off x="4366081" y="1559751"/>
            <a:ext cx="1707111" cy="1555022"/>
          </a:xfrm>
          <a:custGeom>
            <a:avLst/>
            <a:gdLst/>
            <a:ahLst/>
            <a:cxnLst/>
            <a:rect l="l" t="t" r="r" b="b"/>
            <a:pathLst>
              <a:path w="1707111" h="1555022">
                <a:moveTo>
                  <a:pt x="0" y="0"/>
                </a:moveTo>
                <a:lnTo>
                  <a:pt x="1707110" y="0"/>
                </a:lnTo>
                <a:lnTo>
                  <a:pt x="1707110" y="1555023"/>
                </a:lnTo>
                <a:lnTo>
                  <a:pt x="0" y="15550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28 SP Ly k27"/>
          <p:cNvSpPr/>
          <p:nvPr/>
        </p:nvSpPr>
        <p:spPr>
          <a:xfrm>
            <a:off x="12512426" y="1028700"/>
            <a:ext cx="3634128" cy="4158041"/>
          </a:xfrm>
          <a:custGeom>
            <a:avLst/>
            <a:gdLst/>
            <a:ahLst/>
            <a:cxnLst/>
            <a:rect l="l" t="t" r="r" b="b"/>
            <a:pathLst>
              <a:path w="3634128" h="4158041">
                <a:moveTo>
                  <a:pt x="0" y="0"/>
                </a:moveTo>
                <a:lnTo>
                  <a:pt x="3634128" y="0"/>
                </a:lnTo>
                <a:lnTo>
                  <a:pt x="3634128" y="4158041"/>
                </a:lnTo>
                <a:lnTo>
                  <a:pt x="0" y="41580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28 SP Ly k27"/>
          <p:cNvSpPr/>
          <p:nvPr/>
        </p:nvSpPr>
        <p:spPr>
          <a:xfrm rot="1129629" flipV="1">
            <a:off x="1530356" y="4116826"/>
            <a:ext cx="3895386" cy="4128059"/>
          </a:xfrm>
          <a:custGeom>
            <a:avLst/>
            <a:gdLst/>
            <a:ahLst/>
            <a:cxnLst/>
            <a:rect l="l" t="t" r="r" b="b"/>
            <a:pathLst>
              <a:path w="3895386" h="4128059">
                <a:moveTo>
                  <a:pt x="0" y="4128058"/>
                </a:moveTo>
                <a:lnTo>
                  <a:pt x="3895386" y="4128058"/>
                </a:lnTo>
                <a:lnTo>
                  <a:pt x="3895386" y="0"/>
                </a:lnTo>
                <a:lnTo>
                  <a:pt x="0" y="0"/>
                </a:lnTo>
                <a:lnTo>
                  <a:pt x="0" y="412805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descr="n28 SP Ly k27"/>
          <p:cNvSpPr/>
          <p:nvPr/>
        </p:nvSpPr>
        <p:spPr>
          <a:xfrm rot="-1568932">
            <a:off x="15591427" y="5685088"/>
            <a:ext cx="1480813" cy="2123030"/>
          </a:xfrm>
          <a:custGeom>
            <a:avLst/>
            <a:gdLst/>
            <a:ahLst/>
            <a:cxnLst/>
            <a:rect l="l" t="t" r="r" b="b"/>
            <a:pathLst>
              <a:path w="1480813" h="2123030">
                <a:moveTo>
                  <a:pt x="0" y="0"/>
                </a:moveTo>
                <a:lnTo>
                  <a:pt x="1480813" y="0"/>
                </a:lnTo>
                <a:lnTo>
                  <a:pt x="1480813" y="2123030"/>
                </a:lnTo>
                <a:lnTo>
                  <a:pt x="0" y="2123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descr="n28 SP Ly k27"/>
          <p:cNvSpPr txBox="1"/>
          <p:nvPr/>
        </p:nvSpPr>
        <p:spPr>
          <a:xfrm>
            <a:off x="968472" y="8763000"/>
            <a:ext cx="6590891" cy="411010"/>
          </a:xfrm>
          <a:prstGeom prst="rect">
            <a:avLst/>
          </a:prstGeom>
        </p:spPr>
        <p:txBody>
          <a:bodyPr lIns="0" tIns="0" rIns="0" bIns="0" rtlCol="0" anchor="t">
            <a:spAutoFit/>
          </a:bodyPr>
          <a:lstStyle/>
          <a:p>
            <a:pPr algn="just">
              <a:lnSpc>
                <a:spcPts val="3480"/>
              </a:lnSpc>
              <a:spcBef>
                <a:spcPct val="0"/>
              </a:spcBef>
            </a:pPr>
            <a:r>
              <a:rPr lang="en-US" sz="2900" dirty="0" err="1">
                <a:solidFill>
                  <a:srgbClr val="000000"/>
                </a:solidFill>
                <a:latin typeface="Handy Casual"/>
              </a:rPr>
              <a:t>Giáo</a:t>
            </a:r>
            <a:r>
              <a:rPr lang="en-US" sz="2900" dirty="0">
                <a:solidFill>
                  <a:srgbClr val="000000"/>
                </a:solidFill>
                <a:latin typeface="Handy Casual"/>
              </a:rPr>
              <a:t> </a:t>
            </a:r>
            <a:r>
              <a:rPr lang="en-US" sz="2900" dirty="0" err="1">
                <a:solidFill>
                  <a:srgbClr val="000000"/>
                </a:solidFill>
                <a:latin typeface="Handy Casual"/>
              </a:rPr>
              <a:t>viên</a:t>
            </a:r>
            <a:r>
              <a:rPr lang="en-US" sz="2900" dirty="0">
                <a:solidFill>
                  <a:srgbClr val="000000"/>
                </a:solidFill>
                <a:latin typeface="Handy Casual"/>
              </a:rPr>
              <a:t>: </a:t>
            </a:r>
          </a:p>
        </p:txBody>
      </p:sp>
      <p:sp>
        <p:nvSpPr>
          <p:cNvPr id="9" name="TextBox 9" descr="n28 SP Ly k27"/>
          <p:cNvSpPr txBox="1"/>
          <p:nvPr/>
        </p:nvSpPr>
        <p:spPr>
          <a:xfrm>
            <a:off x="4955707" y="2879051"/>
            <a:ext cx="8376587" cy="5499753"/>
          </a:xfrm>
          <a:prstGeom prst="rect">
            <a:avLst/>
          </a:prstGeom>
        </p:spPr>
        <p:txBody>
          <a:bodyPr lIns="0" tIns="0" rIns="0" bIns="0" rtlCol="0" anchor="t">
            <a:spAutoFit/>
          </a:bodyPr>
          <a:lstStyle/>
          <a:p>
            <a:pPr algn="ctr">
              <a:lnSpc>
                <a:spcPts val="21650"/>
              </a:lnSpc>
            </a:pPr>
            <a:r>
              <a:rPr lang="en-US" sz="18504" spc="407">
                <a:solidFill>
                  <a:srgbClr val="000000"/>
                </a:solidFill>
                <a:latin typeface="Pompiere"/>
              </a:rPr>
              <a:t>THANK</a:t>
            </a:r>
          </a:p>
          <a:p>
            <a:pPr algn="ctr">
              <a:lnSpc>
                <a:spcPts val="21650"/>
              </a:lnSpc>
            </a:pPr>
            <a:r>
              <a:rPr lang="en-US" sz="18504" spc="407">
                <a:solidFill>
                  <a:srgbClr val="000000"/>
                </a:solidFill>
                <a:latin typeface="Pompiere"/>
              </a:rPr>
              <a:t>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rot="2122617">
            <a:off x="8539289" y="2982790"/>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descr="n28 SP Ly k27"/>
          <p:cNvSpPr txBox="1"/>
          <p:nvPr/>
        </p:nvSpPr>
        <p:spPr>
          <a:xfrm>
            <a:off x="6645564" y="4478878"/>
            <a:ext cx="5786268" cy="2923877"/>
          </a:xfrm>
          <a:prstGeom prst="rect">
            <a:avLst/>
          </a:prstGeom>
        </p:spPr>
        <p:txBody>
          <a:bodyPr lIns="0" tIns="0" rIns="0" bIns="0" rtlCol="0" anchor="t">
            <a:spAutoFit/>
          </a:bodyPr>
          <a:lstStyle/>
          <a:p>
            <a:pPr algn="ctr">
              <a:lnSpc>
                <a:spcPts val="7623"/>
              </a:lnSpc>
            </a:pPr>
            <a:r>
              <a:rPr lang="en-US" sz="6000" b="1" spc="169" dirty="0" err="1">
                <a:solidFill>
                  <a:srgbClr val="FF0000"/>
                </a:solidFill>
                <a:latin typeface="Cambria" panose="02040503050406030204" pitchFamily="18" charset="0"/>
                <a:ea typeface="Cambria" panose="02040503050406030204" pitchFamily="18" charset="0"/>
              </a:rPr>
              <a:t>Các</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đại</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lượng</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đặc</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trưng</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của</a:t>
            </a:r>
            <a:r>
              <a:rPr lang="en-US" sz="6000" b="1" spc="169" dirty="0">
                <a:solidFill>
                  <a:srgbClr val="FF0000"/>
                </a:solidFill>
                <a:latin typeface="Cambria" panose="02040503050406030204" pitchFamily="18" charset="0"/>
                <a:ea typeface="Cambria" panose="02040503050406030204" pitchFamily="18" charset="0"/>
              </a:rPr>
              <a:t> DĐXC</a:t>
            </a:r>
          </a:p>
        </p:txBody>
      </p:sp>
      <p:grpSp>
        <p:nvGrpSpPr>
          <p:cNvPr id="5" name="Group 5" descr="n28 SP Ly k27"/>
          <p:cNvGrpSpPr/>
          <p:nvPr/>
        </p:nvGrpSpPr>
        <p:grpSpPr>
          <a:xfrm>
            <a:off x="2032341" y="2658403"/>
            <a:ext cx="3705330" cy="976981"/>
            <a:chOff x="0" y="0"/>
            <a:chExt cx="1066981" cy="281330"/>
          </a:xfrm>
        </p:grpSpPr>
        <p:sp>
          <p:nvSpPr>
            <p:cNvPr id="6" name="Freeform 6"/>
            <p:cNvSpPr/>
            <p:nvPr/>
          </p:nvSpPr>
          <p:spPr>
            <a:xfrm>
              <a:off x="0" y="0"/>
              <a:ext cx="1066981" cy="281330"/>
            </a:xfrm>
            <a:custGeom>
              <a:avLst/>
              <a:gdLst/>
              <a:ahLst/>
              <a:cxnLst/>
              <a:rect l="l" t="t" r="r" b="b"/>
              <a:pathLst>
                <a:path w="1066981" h="281330">
                  <a:moveTo>
                    <a:pt x="75218" y="0"/>
                  </a:moveTo>
                  <a:lnTo>
                    <a:pt x="991763" y="0"/>
                  </a:lnTo>
                  <a:cubicBezTo>
                    <a:pt x="1011712" y="0"/>
                    <a:pt x="1030844" y="7925"/>
                    <a:pt x="1044950" y="22031"/>
                  </a:cubicBezTo>
                  <a:cubicBezTo>
                    <a:pt x="1059057" y="36137"/>
                    <a:pt x="1066981" y="55269"/>
                    <a:pt x="1066981" y="75218"/>
                  </a:cubicBezTo>
                  <a:lnTo>
                    <a:pt x="1066981" y="206111"/>
                  </a:lnTo>
                  <a:cubicBezTo>
                    <a:pt x="1066981" y="226061"/>
                    <a:pt x="1059057" y="245193"/>
                    <a:pt x="1044950" y="259299"/>
                  </a:cubicBezTo>
                  <a:cubicBezTo>
                    <a:pt x="1030844" y="273405"/>
                    <a:pt x="1011712" y="281330"/>
                    <a:pt x="991763" y="281330"/>
                  </a:cubicBezTo>
                  <a:lnTo>
                    <a:pt x="75218" y="281330"/>
                  </a:lnTo>
                  <a:cubicBezTo>
                    <a:pt x="55269" y="281330"/>
                    <a:pt x="36137" y="273405"/>
                    <a:pt x="22031" y="259299"/>
                  </a:cubicBezTo>
                  <a:cubicBezTo>
                    <a:pt x="7925" y="245193"/>
                    <a:pt x="0" y="226061"/>
                    <a:pt x="0" y="206111"/>
                  </a:cubicBezTo>
                  <a:lnTo>
                    <a:pt x="0" y="75218"/>
                  </a:lnTo>
                  <a:cubicBezTo>
                    <a:pt x="0" y="55269"/>
                    <a:pt x="7925" y="36137"/>
                    <a:pt x="22031" y="22031"/>
                  </a:cubicBezTo>
                  <a:cubicBezTo>
                    <a:pt x="36137" y="7925"/>
                    <a:pt x="55269" y="0"/>
                    <a:pt x="75218" y="0"/>
                  </a:cubicBezTo>
                  <a:close/>
                </a:path>
              </a:pathLst>
            </a:custGeom>
            <a:solidFill>
              <a:srgbClr val="C2EBE3"/>
            </a:solidFill>
          </p:spPr>
          <p:txBody>
            <a:bodyPr/>
            <a:lstStyle/>
            <a:p>
              <a:endParaRPr lang="en-US"/>
            </a:p>
          </p:txBody>
        </p:sp>
        <p:sp>
          <p:nvSpPr>
            <p:cNvPr id="7" name="TextBox 7"/>
            <p:cNvSpPr txBox="1"/>
            <p:nvPr/>
          </p:nvSpPr>
          <p:spPr>
            <a:xfrm>
              <a:off x="0" y="28575"/>
              <a:ext cx="1066981" cy="252755"/>
            </a:xfrm>
            <a:prstGeom prst="rect">
              <a:avLst/>
            </a:prstGeom>
          </p:spPr>
          <p:txBody>
            <a:bodyPr lIns="71438" tIns="71438" rIns="71438" bIns="71438" rtlCol="0" anchor="ctr"/>
            <a:lstStyle/>
            <a:p>
              <a:pPr algn="ctr">
                <a:lnSpc>
                  <a:spcPts val="2598"/>
                </a:lnSpc>
              </a:pPr>
              <a:endParaRPr sz="2800">
                <a:latin typeface="Cambria" panose="02040503050406030204" pitchFamily="18" charset="0"/>
                <a:ea typeface="Cambria" panose="02040503050406030204" pitchFamily="18" charset="0"/>
              </a:endParaRPr>
            </a:p>
          </p:txBody>
        </p:sp>
      </p:grpSp>
      <p:grpSp>
        <p:nvGrpSpPr>
          <p:cNvPr id="8" name="Group 8" descr="n28 SP Ly k27"/>
          <p:cNvGrpSpPr/>
          <p:nvPr/>
        </p:nvGrpSpPr>
        <p:grpSpPr>
          <a:xfrm>
            <a:off x="1063293" y="5064857"/>
            <a:ext cx="3740501" cy="911138"/>
            <a:chOff x="0" y="0"/>
            <a:chExt cx="1077109" cy="262370"/>
          </a:xfrm>
        </p:grpSpPr>
        <p:sp>
          <p:nvSpPr>
            <p:cNvPr id="9" name="Freeform 9"/>
            <p:cNvSpPr/>
            <p:nvPr/>
          </p:nvSpPr>
          <p:spPr>
            <a:xfrm>
              <a:off x="0" y="0"/>
              <a:ext cx="1077109" cy="262370"/>
            </a:xfrm>
            <a:custGeom>
              <a:avLst/>
              <a:gdLst/>
              <a:ahLst/>
              <a:cxnLst/>
              <a:rect l="l" t="t" r="r" b="b"/>
              <a:pathLst>
                <a:path w="1077109" h="262370">
                  <a:moveTo>
                    <a:pt x="74511" y="0"/>
                  </a:moveTo>
                  <a:lnTo>
                    <a:pt x="1002598" y="0"/>
                  </a:lnTo>
                  <a:cubicBezTo>
                    <a:pt x="1022359" y="0"/>
                    <a:pt x="1041312" y="7850"/>
                    <a:pt x="1055285" y="21824"/>
                  </a:cubicBezTo>
                  <a:cubicBezTo>
                    <a:pt x="1069259" y="35797"/>
                    <a:pt x="1077109" y="54750"/>
                    <a:pt x="1077109" y="74511"/>
                  </a:cubicBezTo>
                  <a:lnTo>
                    <a:pt x="1077109" y="187859"/>
                  </a:lnTo>
                  <a:cubicBezTo>
                    <a:pt x="1077109" y="207620"/>
                    <a:pt x="1069259" y="226573"/>
                    <a:pt x="1055285" y="240546"/>
                  </a:cubicBezTo>
                  <a:cubicBezTo>
                    <a:pt x="1041312" y="254520"/>
                    <a:pt x="1022359" y="262370"/>
                    <a:pt x="1002598" y="262370"/>
                  </a:cubicBezTo>
                  <a:lnTo>
                    <a:pt x="74511" y="262370"/>
                  </a:lnTo>
                  <a:cubicBezTo>
                    <a:pt x="54750" y="262370"/>
                    <a:pt x="35797" y="254520"/>
                    <a:pt x="21824" y="240546"/>
                  </a:cubicBezTo>
                  <a:cubicBezTo>
                    <a:pt x="7850" y="226573"/>
                    <a:pt x="0" y="207620"/>
                    <a:pt x="0" y="187859"/>
                  </a:cubicBezTo>
                  <a:lnTo>
                    <a:pt x="0" y="74511"/>
                  </a:lnTo>
                  <a:cubicBezTo>
                    <a:pt x="0" y="54750"/>
                    <a:pt x="7850" y="35797"/>
                    <a:pt x="21824" y="21824"/>
                  </a:cubicBezTo>
                  <a:cubicBezTo>
                    <a:pt x="35797" y="7850"/>
                    <a:pt x="54750" y="0"/>
                    <a:pt x="74511" y="0"/>
                  </a:cubicBezTo>
                  <a:close/>
                </a:path>
              </a:pathLst>
            </a:custGeom>
            <a:solidFill>
              <a:srgbClr val="FBC046"/>
            </a:solidFill>
          </p:spPr>
          <p:txBody>
            <a:bodyPr/>
            <a:lstStyle/>
            <a:p>
              <a:endParaRPr lang="en-US"/>
            </a:p>
          </p:txBody>
        </p:sp>
        <p:sp>
          <p:nvSpPr>
            <p:cNvPr id="10" name="TextBox 10"/>
            <p:cNvSpPr txBox="1"/>
            <p:nvPr/>
          </p:nvSpPr>
          <p:spPr>
            <a:xfrm>
              <a:off x="0" y="28575"/>
              <a:ext cx="1077109" cy="233795"/>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11" name="Group 11" descr="n28 SP Ly k27"/>
          <p:cNvGrpSpPr/>
          <p:nvPr/>
        </p:nvGrpSpPr>
        <p:grpSpPr>
          <a:xfrm>
            <a:off x="2260743" y="7420935"/>
            <a:ext cx="3705330" cy="956919"/>
            <a:chOff x="0" y="0"/>
            <a:chExt cx="1066981" cy="275553"/>
          </a:xfrm>
        </p:grpSpPr>
        <p:sp>
          <p:nvSpPr>
            <p:cNvPr id="12" name="Freeform 12"/>
            <p:cNvSpPr/>
            <p:nvPr/>
          </p:nvSpPr>
          <p:spPr>
            <a:xfrm>
              <a:off x="0" y="0"/>
              <a:ext cx="1066981" cy="275553"/>
            </a:xfrm>
            <a:custGeom>
              <a:avLst/>
              <a:gdLst/>
              <a:ahLst/>
              <a:cxnLst/>
              <a:rect l="l" t="t" r="r" b="b"/>
              <a:pathLst>
                <a:path w="1066981" h="275553">
                  <a:moveTo>
                    <a:pt x="75218" y="0"/>
                  </a:moveTo>
                  <a:lnTo>
                    <a:pt x="991763" y="0"/>
                  </a:lnTo>
                  <a:cubicBezTo>
                    <a:pt x="1011712" y="0"/>
                    <a:pt x="1030844" y="7925"/>
                    <a:pt x="1044950" y="22031"/>
                  </a:cubicBezTo>
                  <a:cubicBezTo>
                    <a:pt x="1059057" y="36137"/>
                    <a:pt x="1066981" y="55269"/>
                    <a:pt x="1066981" y="75218"/>
                  </a:cubicBezTo>
                  <a:lnTo>
                    <a:pt x="1066981" y="200335"/>
                  </a:lnTo>
                  <a:cubicBezTo>
                    <a:pt x="1066981" y="220284"/>
                    <a:pt x="1059057" y="239416"/>
                    <a:pt x="1044950" y="253522"/>
                  </a:cubicBezTo>
                  <a:cubicBezTo>
                    <a:pt x="1030844" y="267628"/>
                    <a:pt x="1011712" y="275553"/>
                    <a:pt x="991763" y="275553"/>
                  </a:cubicBezTo>
                  <a:lnTo>
                    <a:pt x="75218" y="275553"/>
                  </a:lnTo>
                  <a:cubicBezTo>
                    <a:pt x="55269" y="275553"/>
                    <a:pt x="36137" y="267628"/>
                    <a:pt x="22031" y="253522"/>
                  </a:cubicBezTo>
                  <a:cubicBezTo>
                    <a:pt x="7925" y="239416"/>
                    <a:pt x="0" y="220284"/>
                    <a:pt x="0" y="200335"/>
                  </a:cubicBezTo>
                  <a:lnTo>
                    <a:pt x="0" y="75218"/>
                  </a:lnTo>
                  <a:cubicBezTo>
                    <a:pt x="0" y="55269"/>
                    <a:pt x="7925" y="36137"/>
                    <a:pt x="22031" y="22031"/>
                  </a:cubicBezTo>
                  <a:cubicBezTo>
                    <a:pt x="36137" y="7925"/>
                    <a:pt x="55269" y="0"/>
                    <a:pt x="75218" y="0"/>
                  </a:cubicBezTo>
                  <a:close/>
                </a:path>
              </a:pathLst>
            </a:custGeom>
            <a:solidFill>
              <a:srgbClr val="E6BFE1"/>
            </a:solidFill>
          </p:spPr>
          <p:txBody>
            <a:bodyPr/>
            <a:lstStyle/>
            <a:p>
              <a:endParaRPr lang="en-US"/>
            </a:p>
          </p:txBody>
        </p:sp>
        <p:sp>
          <p:nvSpPr>
            <p:cNvPr id="13" name="TextBox 13"/>
            <p:cNvSpPr txBox="1"/>
            <p:nvPr/>
          </p:nvSpPr>
          <p:spPr>
            <a:xfrm>
              <a:off x="0" y="28575"/>
              <a:ext cx="1066981" cy="246978"/>
            </a:xfrm>
            <a:prstGeom prst="rect">
              <a:avLst/>
            </a:prstGeom>
          </p:spPr>
          <p:txBody>
            <a:bodyPr lIns="71438" tIns="71438" rIns="71438" bIns="71438" rtlCol="0" anchor="ctr"/>
            <a:lstStyle/>
            <a:p>
              <a:pPr algn="ctr">
                <a:lnSpc>
                  <a:spcPts val="2598"/>
                </a:lnSpc>
              </a:pPr>
              <a:endParaRPr b="1">
                <a:latin typeface="Cambria" panose="02040503050406030204" pitchFamily="18" charset="0"/>
                <a:ea typeface="Cambria" panose="02040503050406030204" pitchFamily="18" charset="0"/>
              </a:endParaRPr>
            </a:p>
          </p:txBody>
        </p:sp>
      </p:grpSp>
      <p:grpSp>
        <p:nvGrpSpPr>
          <p:cNvPr id="14" name="Group 14" descr="n28 SP Ly k27"/>
          <p:cNvGrpSpPr/>
          <p:nvPr/>
        </p:nvGrpSpPr>
        <p:grpSpPr>
          <a:xfrm>
            <a:off x="12725400" y="2628900"/>
            <a:ext cx="3740501" cy="911138"/>
            <a:chOff x="0" y="0"/>
            <a:chExt cx="1077109" cy="262370"/>
          </a:xfrm>
        </p:grpSpPr>
        <p:sp>
          <p:nvSpPr>
            <p:cNvPr id="15" name="Freeform 15"/>
            <p:cNvSpPr/>
            <p:nvPr/>
          </p:nvSpPr>
          <p:spPr>
            <a:xfrm>
              <a:off x="0" y="0"/>
              <a:ext cx="1077109" cy="262370"/>
            </a:xfrm>
            <a:custGeom>
              <a:avLst/>
              <a:gdLst/>
              <a:ahLst/>
              <a:cxnLst/>
              <a:rect l="l" t="t" r="r" b="b"/>
              <a:pathLst>
                <a:path w="1077109" h="262370">
                  <a:moveTo>
                    <a:pt x="74511" y="0"/>
                  </a:moveTo>
                  <a:lnTo>
                    <a:pt x="1002598" y="0"/>
                  </a:lnTo>
                  <a:cubicBezTo>
                    <a:pt x="1022359" y="0"/>
                    <a:pt x="1041312" y="7850"/>
                    <a:pt x="1055285" y="21824"/>
                  </a:cubicBezTo>
                  <a:cubicBezTo>
                    <a:pt x="1069259" y="35797"/>
                    <a:pt x="1077109" y="54750"/>
                    <a:pt x="1077109" y="74511"/>
                  </a:cubicBezTo>
                  <a:lnTo>
                    <a:pt x="1077109" y="187859"/>
                  </a:lnTo>
                  <a:cubicBezTo>
                    <a:pt x="1077109" y="207620"/>
                    <a:pt x="1069259" y="226573"/>
                    <a:pt x="1055285" y="240546"/>
                  </a:cubicBezTo>
                  <a:cubicBezTo>
                    <a:pt x="1041312" y="254520"/>
                    <a:pt x="1022359" y="262370"/>
                    <a:pt x="1002598" y="262370"/>
                  </a:cubicBezTo>
                  <a:lnTo>
                    <a:pt x="74511" y="262370"/>
                  </a:lnTo>
                  <a:cubicBezTo>
                    <a:pt x="54750" y="262370"/>
                    <a:pt x="35797" y="254520"/>
                    <a:pt x="21824" y="240546"/>
                  </a:cubicBezTo>
                  <a:cubicBezTo>
                    <a:pt x="7850" y="226573"/>
                    <a:pt x="0" y="207620"/>
                    <a:pt x="0" y="187859"/>
                  </a:cubicBezTo>
                  <a:lnTo>
                    <a:pt x="0" y="74511"/>
                  </a:lnTo>
                  <a:cubicBezTo>
                    <a:pt x="0" y="54750"/>
                    <a:pt x="7850" y="35797"/>
                    <a:pt x="21824" y="21824"/>
                  </a:cubicBezTo>
                  <a:cubicBezTo>
                    <a:pt x="35797" y="7850"/>
                    <a:pt x="54750" y="0"/>
                    <a:pt x="74511" y="0"/>
                  </a:cubicBezTo>
                  <a:close/>
                </a:path>
              </a:pathLst>
            </a:custGeom>
            <a:solidFill>
              <a:srgbClr val="FBC046"/>
            </a:solidFill>
          </p:spPr>
          <p:txBody>
            <a:bodyPr/>
            <a:lstStyle/>
            <a:p>
              <a:endParaRPr lang="en-US"/>
            </a:p>
          </p:txBody>
        </p:sp>
        <p:sp>
          <p:nvSpPr>
            <p:cNvPr id="16" name="TextBox 16"/>
            <p:cNvSpPr txBox="1"/>
            <p:nvPr/>
          </p:nvSpPr>
          <p:spPr>
            <a:xfrm>
              <a:off x="0" y="28575"/>
              <a:ext cx="1077109" cy="233795"/>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17" name="Group 17" descr="n28 SP Ly k27"/>
          <p:cNvGrpSpPr/>
          <p:nvPr/>
        </p:nvGrpSpPr>
        <p:grpSpPr>
          <a:xfrm>
            <a:off x="13588563" y="5055332"/>
            <a:ext cx="3705330" cy="956919"/>
            <a:chOff x="0" y="0"/>
            <a:chExt cx="1066981" cy="275553"/>
          </a:xfrm>
        </p:grpSpPr>
        <p:sp>
          <p:nvSpPr>
            <p:cNvPr id="18" name="Freeform 18"/>
            <p:cNvSpPr/>
            <p:nvPr/>
          </p:nvSpPr>
          <p:spPr>
            <a:xfrm>
              <a:off x="0" y="0"/>
              <a:ext cx="1066981" cy="275553"/>
            </a:xfrm>
            <a:custGeom>
              <a:avLst/>
              <a:gdLst/>
              <a:ahLst/>
              <a:cxnLst/>
              <a:rect l="l" t="t" r="r" b="b"/>
              <a:pathLst>
                <a:path w="1066981" h="275553">
                  <a:moveTo>
                    <a:pt x="75218" y="0"/>
                  </a:moveTo>
                  <a:lnTo>
                    <a:pt x="991763" y="0"/>
                  </a:lnTo>
                  <a:cubicBezTo>
                    <a:pt x="1011712" y="0"/>
                    <a:pt x="1030844" y="7925"/>
                    <a:pt x="1044950" y="22031"/>
                  </a:cubicBezTo>
                  <a:cubicBezTo>
                    <a:pt x="1059057" y="36137"/>
                    <a:pt x="1066981" y="55269"/>
                    <a:pt x="1066981" y="75218"/>
                  </a:cubicBezTo>
                  <a:lnTo>
                    <a:pt x="1066981" y="200335"/>
                  </a:lnTo>
                  <a:cubicBezTo>
                    <a:pt x="1066981" y="220284"/>
                    <a:pt x="1059057" y="239416"/>
                    <a:pt x="1044950" y="253522"/>
                  </a:cubicBezTo>
                  <a:cubicBezTo>
                    <a:pt x="1030844" y="267628"/>
                    <a:pt x="1011712" y="275553"/>
                    <a:pt x="991763" y="275553"/>
                  </a:cubicBezTo>
                  <a:lnTo>
                    <a:pt x="75218" y="275553"/>
                  </a:lnTo>
                  <a:cubicBezTo>
                    <a:pt x="55269" y="275553"/>
                    <a:pt x="36137" y="267628"/>
                    <a:pt x="22031" y="253522"/>
                  </a:cubicBezTo>
                  <a:cubicBezTo>
                    <a:pt x="7925" y="239416"/>
                    <a:pt x="0" y="220284"/>
                    <a:pt x="0" y="200335"/>
                  </a:cubicBezTo>
                  <a:lnTo>
                    <a:pt x="0" y="75218"/>
                  </a:lnTo>
                  <a:cubicBezTo>
                    <a:pt x="0" y="55269"/>
                    <a:pt x="7925" y="36137"/>
                    <a:pt x="22031" y="22031"/>
                  </a:cubicBezTo>
                  <a:cubicBezTo>
                    <a:pt x="36137" y="7925"/>
                    <a:pt x="55269" y="0"/>
                    <a:pt x="75218" y="0"/>
                  </a:cubicBezTo>
                  <a:close/>
                </a:path>
              </a:pathLst>
            </a:custGeom>
            <a:solidFill>
              <a:srgbClr val="E6BFE1"/>
            </a:solidFill>
          </p:spPr>
          <p:txBody>
            <a:bodyPr/>
            <a:lstStyle/>
            <a:p>
              <a:endParaRPr lang="en-US"/>
            </a:p>
          </p:txBody>
        </p:sp>
        <p:sp>
          <p:nvSpPr>
            <p:cNvPr id="19" name="TextBox 19"/>
            <p:cNvSpPr txBox="1"/>
            <p:nvPr/>
          </p:nvSpPr>
          <p:spPr>
            <a:xfrm>
              <a:off x="0" y="28575"/>
              <a:ext cx="1066981" cy="246978"/>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20" name="Group 20" descr="n28 SP Ly k27"/>
          <p:cNvGrpSpPr/>
          <p:nvPr/>
        </p:nvGrpSpPr>
        <p:grpSpPr>
          <a:xfrm>
            <a:off x="12947294" y="7420935"/>
            <a:ext cx="3705330" cy="976981"/>
            <a:chOff x="0" y="0"/>
            <a:chExt cx="1066981" cy="281330"/>
          </a:xfrm>
        </p:grpSpPr>
        <p:sp>
          <p:nvSpPr>
            <p:cNvPr id="21" name="Freeform 21"/>
            <p:cNvSpPr/>
            <p:nvPr/>
          </p:nvSpPr>
          <p:spPr>
            <a:xfrm>
              <a:off x="0" y="0"/>
              <a:ext cx="1066981" cy="281330"/>
            </a:xfrm>
            <a:custGeom>
              <a:avLst/>
              <a:gdLst/>
              <a:ahLst/>
              <a:cxnLst/>
              <a:rect l="l" t="t" r="r" b="b"/>
              <a:pathLst>
                <a:path w="1066981" h="281330">
                  <a:moveTo>
                    <a:pt x="75218" y="0"/>
                  </a:moveTo>
                  <a:lnTo>
                    <a:pt x="991763" y="0"/>
                  </a:lnTo>
                  <a:cubicBezTo>
                    <a:pt x="1011712" y="0"/>
                    <a:pt x="1030844" y="7925"/>
                    <a:pt x="1044950" y="22031"/>
                  </a:cubicBezTo>
                  <a:cubicBezTo>
                    <a:pt x="1059057" y="36137"/>
                    <a:pt x="1066981" y="55269"/>
                    <a:pt x="1066981" y="75218"/>
                  </a:cubicBezTo>
                  <a:lnTo>
                    <a:pt x="1066981" y="206111"/>
                  </a:lnTo>
                  <a:cubicBezTo>
                    <a:pt x="1066981" y="226061"/>
                    <a:pt x="1059057" y="245193"/>
                    <a:pt x="1044950" y="259299"/>
                  </a:cubicBezTo>
                  <a:cubicBezTo>
                    <a:pt x="1030844" y="273405"/>
                    <a:pt x="1011712" y="281330"/>
                    <a:pt x="991763" y="281330"/>
                  </a:cubicBezTo>
                  <a:lnTo>
                    <a:pt x="75218" y="281330"/>
                  </a:lnTo>
                  <a:cubicBezTo>
                    <a:pt x="55269" y="281330"/>
                    <a:pt x="36137" y="273405"/>
                    <a:pt x="22031" y="259299"/>
                  </a:cubicBezTo>
                  <a:cubicBezTo>
                    <a:pt x="7925" y="245193"/>
                    <a:pt x="0" y="226061"/>
                    <a:pt x="0" y="206111"/>
                  </a:cubicBezTo>
                  <a:lnTo>
                    <a:pt x="0" y="75218"/>
                  </a:lnTo>
                  <a:cubicBezTo>
                    <a:pt x="0" y="55269"/>
                    <a:pt x="7925" y="36137"/>
                    <a:pt x="22031" y="22031"/>
                  </a:cubicBezTo>
                  <a:cubicBezTo>
                    <a:pt x="36137" y="7925"/>
                    <a:pt x="55269" y="0"/>
                    <a:pt x="75218" y="0"/>
                  </a:cubicBezTo>
                  <a:close/>
                </a:path>
              </a:pathLst>
            </a:custGeom>
            <a:solidFill>
              <a:srgbClr val="C2EBE3"/>
            </a:solidFill>
          </p:spPr>
          <p:txBody>
            <a:bodyPr/>
            <a:lstStyle/>
            <a:p>
              <a:endParaRPr lang="en-US"/>
            </a:p>
          </p:txBody>
        </p:sp>
        <p:sp>
          <p:nvSpPr>
            <p:cNvPr id="22" name="TextBox 22"/>
            <p:cNvSpPr txBox="1"/>
            <p:nvPr/>
          </p:nvSpPr>
          <p:spPr>
            <a:xfrm>
              <a:off x="0" y="28575"/>
              <a:ext cx="1066981" cy="252755"/>
            </a:xfrm>
            <a:prstGeom prst="rect">
              <a:avLst/>
            </a:prstGeom>
          </p:spPr>
          <p:txBody>
            <a:bodyPr lIns="71438" tIns="71438" rIns="71438" bIns="71438" rtlCol="0" anchor="ctr"/>
            <a:lstStyle/>
            <a:p>
              <a:pPr algn="ctr">
                <a:lnSpc>
                  <a:spcPts val="2598"/>
                </a:lnSpc>
              </a:pPr>
              <a:endParaRPr b="1">
                <a:latin typeface="Cambria" panose="02040503050406030204" pitchFamily="18" charset="0"/>
                <a:ea typeface="Cambria" panose="02040503050406030204" pitchFamily="18" charset="0"/>
              </a:endParaRPr>
            </a:p>
          </p:txBody>
        </p:sp>
      </p:grpSp>
      <p:sp>
        <p:nvSpPr>
          <p:cNvPr id="23" name="Freeform 23" descr="n28 SP Ly k27"/>
          <p:cNvSpPr/>
          <p:nvPr/>
        </p:nvSpPr>
        <p:spPr>
          <a:xfrm rot="-1643804">
            <a:off x="10511607" y="3630817"/>
            <a:ext cx="2196191" cy="611817"/>
          </a:xfrm>
          <a:custGeom>
            <a:avLst/>
            <a:gdLst/>
            <a:ahLst/>
            <a:cxnLst/>
            <a:rect l="l" t="t" r="r" b="b"/>
            <a:pathLst>
              <a:path w="2196191" h="611817">
                <a:moveTo>
                  <a:pt x="0" y="0"/>
                </a:moveTo>
                <a:lnTo>
                  <a:pt x="2196190" y="0"/>
                </a:lnTo>
                <a:lnTo>
                  <a:pt x="2196190" y="611816"/>
                </a:lnTo>
                <a:lnTo>
                  <a:pt x="0" y="611816"/>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24" name="TextBox 24" descr="n28 SP Ly k27"/>
          <p:cNvSpPr txBox="1"/>
          <p:nvPr/>
        </p:nvSpPr>
        <p:spPr>
          <a:xfrm>
            <a:off x="1063293" y="5128643"/>
            <a:ext cx="3876519"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Cường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độ</a:t>
            </a:r>
            <a:r>
              <a:rPr lang="en-US" sz="4000" b="1" spc="129" dirty="0">
                <a:solidFill>
                  <a:srgbClr val="000000"/>
                </a:solidFill>
                <a:latin typeface="Cambria" panose="02040503050406030204" pitchFamily="18" charset="0"/>
                <a:ea typeface="Cambria" panose="02040503050406030204" pitchFamily="18" charset="0"/>
              </a:rPr>
              <a:t> </a:t>
            </a:r>
          </a:p>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dòng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điện</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25" name="TextBox 25" descr="n28 SP Ly k27"/>
          <p:cNvSpPr txBox="1"/>
          <p:nvPr/>
        </p:nvSpPr>
        <p:spPr>
          <a:xfrm>
            <a:off x="1998801" y="2925104"/>
            <a:ext cx="3449850" cy="424412"/>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Điện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áp</a:t>
            </a:r>
            <a:endParaRPr lang="en-US" sz="4000" b="1" spc="129" dirty="0">
              <a:solidFill>
                <a:srgbClr val="00000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26" name="TextBox 26" descr="n28 SP Ly k27"/>
              <p:cNvSpPr txBox="1"/>
              <p:nvPr/>
            </p:nvSpPr>
            <p:spPr>
              <a:xfrm>
                <a:off x="1063293" y="3737527"/>
                <a:ext cx="4941008"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𝒖</m:t>
                      </m:r>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 = </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m:rPr>
                              <m:nor/>
                            </m:rP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cs typeface="+mn-cs"/>
                            </a:rPr>
                            <m:t>U</m:t>
                          </m:r>
                        </m:e>
                        <m:sub>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𝟎</m:t>
                          </m:r>
                        </m:sub>
                      </m:sSub>
                      <m:func>
                        <m:func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funcPr>
                        <m:fName>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𝐜𝐨𝐬</m:t>
                          </m:r>
                        </m:fName>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e>
                      </m:func>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𝝎</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𝒕</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𝝋</m:t>
                          </m:r>
                        </m:e>
                        <m:sub>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𝒖</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oMath>
                  </m:oMathPara>
                </a14:m>
                <a:endParaRPr kumimoji="0" lang="en-US" sz="4000" b="1" i="0" u="none" strike="noStrike" kern="1200" cap="none" spc="0" normalizeH="0" baseline="0" noProof="0" dirty="0">
                  <a:ln>
                    <a:noFill/>
                  </a:ln>
                  <a:solidFill>
                    <a:srgbClr val="FF0000"/>
                  </a:solidFill>
                  <a:effectLst/>
                  <a:uLnTx/>
                  <a:uFillTx/>
                  <a:latin typeface="Arial"/>
                  <a:cs typeface="+mn-cs"/>
                </a:endParaRPr>
              </a:p>
            </p:txBody>
          </p:sp>
        </mc:Choice>
        <mc:Fallback>
          <p:sp>
            <p:nvSpPr>
              <p:cNvPr id="26" name="TextBox 26" descr="n28 SP Ly k27"/>
              <p:cNvSpPr txBox="1">
                <a:spLocks noRot="1" noChangeAspect="1" noMove="1" noResize="1" noEditPoints="1" noAdjustHandles="1" noChangeArrowheads="1" noChangeShapeType="1" noTextEdit="1"/>
              </p:cNvSpPr>
              <p:nvPr/>
            </p:nvSpPr>
            <p:spPr>
              <a:xfrm>
                <a:off x="1063293" y="3737527"/>
                <a:ext cx="4941008" cy="615553"/>
              </a:xfrm>
              <a:prstGeom prst="rect">
                <a:avLst/>
              </a:prstGeom>
              <a:blipFill>
                <a:blip r:embed="rId6"/>
                <a:stretch>
                  <a:fillRect/>
                </a:stretch>
              </a:blipFill>
            </p:spPr>
            <p:txBody>
              <a:bodyPr/>
              <a:lstStyle/>
              <a:p>
                <a:r>
                  <a:rPr lang="en-US">
                    <a:noFill/>
                  </a:rPr>
                  <a:t> </a:t>
                </a:r>
              </a:p>
            </p:txBody>
          </p:sp>
        </mc:Fallback>
      </mc:AlternateContent>
      <p:sp>
        <p:nvSpPr>
          <p:cNvPr id="27" name="TextBox 27" descr="n28 SP Ly k27"/>
          <p:cNvSpPr txBox="1"/>
          <p:nvPr/>
        </p:nvSpPr>
        <p:spPr>
          <a:xfrm>
            <a:off x="2602780" y="7754797"/>
            <a:ext cx="3088337" cy="422672"/>
          </a:xfrm>
          <a:prstGeom prst="rect">
            <a:avLst/>
          </a:prstGeom>
        </p:spPr>
        <p:txBody>
          <a:bodyPr lIns="0" tIns="0" rIns="0" bIns="0" rtlCol="0" anchor="t">
            <a:spAutoFit/>
          </a:bodyPr>
          <a:lstStyle/>
          <a:p>
            <a:pPr algn="ctr">
              <a:lnSpc>
                <a:spcPts val="3248"/>
              </a:lnSpc>
              <a:spcBef>
                <a:spcPct val="0"/>
              </a:spcBef>
            </a:pPr>
            <a:r>
              <a:rPr lang="en-US" sz="4000" b="1" spc="129" dirty="0">
                <a:solidFill>
                  <a:srgbClr val="000000"/>
                </a:solidFill>
                <a:latin typeface="Cambria" panose="02040503050406030204" pitchFamily="18" charset="0"/>
                <a:ea typeface="Cambria" panose="02040503050406030204" pitchFamily="18" charset="0"/>
              </a:rPr>
              <a:t>Chu </a:t>
            </a:r>
            <a:r>
              <a:rPr lang="en-US" sz="4000" b="1" spc="129" dirty="0" err="1">
                <a:solidFill>
                  <a:srgbClr val="000000"/>
                </a:solidFill>
                <a:latin typeface="Cambria" panose="02040503050406030204" pitchFamily="18" charset="0"/>
                <a:ea typeface="Cambria" panose="02040503050406030204" pitchFamily="18" charset="0"/>
              </a:rPr>
              <a:t>kì</a:t>
            </a:r>
            <a:r>
              <a:rPr lang="en-US" sz="4000" b="1" spc="129" dirty="0">
                <a:solidFill>
                  <a:srgbClr val="000000"/>
                </a:solidFill>
                <a:latin typeface="Cambria" panose="02040503050406030204" pitchFamily="18" charset="0"/>
                <a:ea typeface="Cambria" panose="02040503050406030204" pitchFamily="18" charset="0"/>
              </a:rPr>
              <a:t> T</a:t>
            </a:r>
          </a:p>
        </p:txBody>
      </p:sp>
      <p:sp>
        <p:nvSpPr>
          <p:cNvPr id="28" name="TextBox 28" descr="n28 SP Ly k27"/>
          <p:cNvSpPr txBox="1"/>
          <p:nvPr/>
        </p:nvSpPr>
        <p:spPr>
          <a:xfrm>
            <a:off x="14204634" y="5186593"/>
            <a:ext cx="2540267"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Cường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độ</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hiệu</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dụng</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29" name="TextBox 29" descr="n28 SP Ly k27"/>
          <p:cNvSpPr txBox="1"/>
          <p:nvPr/>
        </p:nvSpPr>
        <p:spPr>
          <a:xfrm>
            <a:off x="12919153" y="2704656"/>
            <a:ext cx="3508378"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Điện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áp</a:t>
            </a:r>
            <a:r>
              <a:rPr lang="en-US" sz="4000" b="1" spc="129" dirty="0">
                <a:solidFill>
                  <a:srgbClr val="000000"/>
                </a:solidFill>
                <a:latin typeface="Cambria" panose="02040503050406030204" pitchFamily="18" charset="0"/>
                <a:ea typeface="Cambria" panose="02040503050406030204" pitchFamily="18" charset="0"/>
              </a:rPr>
              <a:t> </a:t>
            </a:r>
          </a:p>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hiệu</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dụng</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30" name="TextBox 30" descr="n28 SP Ly k27"/>
          <p:cNvSpPr txBox="1"/>
          <p:nvPr/>
        </p:nvSpPr>
        <p:spPr>
          <a:xfrm>
            <a:off x="13382529" y="7776994"/>
            <a:ext cx="3088337" cy="422672"/>
          </a:xfrm>
          <a:prstGeom prst="rect">
            <a:avLst/>
          </a:prstGeom>
        </p:spPr>
        <p:txBody>
          <a:bodyPr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Tần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số</a:t>
            </a:r>
            <a:r>
              <a:rPr lang="en-US" sz="4000" b="1" spc="129" dirty="0">
                <a:solidFill>
                  <a:srgbClr val="000000"/>
                </a:solidFill>
                <a:latin typeface="Cambria" panose="02040503050406030204" pitchFamily="18" charset="0"/>
                <a:ea typeface="Cambria" panose="02040503050406030204" pitchFamily="18" charset="0"/>
              </a:rPr>
              <a:t> f</a:t>
            </a:r>
          </a:p>
        </p:txBody>
      </p:sp>
      <p:sp>
        <p:nvSpPr>
          <p:cNvPr id="31" name="Freeform 31" descr="n28 SP Ly k27"/>
          <p:cNvSpPr/>
          <p:nvPr/>
        </p:nvSpPr>
        <p:spPr>
          <a:xfrm rot="204962">
            <a:off x="11368314" y="5214518"/>
            <a:ext cx="2196191" cy="611817"/>
          </a:xfrm>
          <a:custGeom>
            <a:avLst/>
            <a:gdLst/>
            <a:ahLst/>
            <a:cxnLst/>
            <a:rect l="l" t="t" r="r" b="b"/>
            <a:pathLst>
              <a:path w="2196191" h="611817">
                <a:moveTo>
                  <a:pt x="0" y="0"/>
                </a:moveTo>
                <a:lnTo>
                  <a:pt x="2196190" y="0"/>
                </a:lnTo>
                <a:lnTo>
                  <a:pt x="2196190"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32" name="Freeform 32" descr="n28 SP Ly k27"/>
          <p:cNvSpPr/>
          <p:nvPr/>
        </p:nvSpPr>
        <p:spPr>
          <a:xfrm rot="1543996">
            <a:off x="10640885" y="7229143"/>
            <a:ext cx="2196191" cy="611817"/>
          </a:xfrm>
          <a:custGeom>
            <a:avLst/>
            <a:gdLst/>
            <a:ahLst/>
            <a:cxnLst/>
            <a:rect l="l" t="t" r="r" b="b"/>
            <a:pathLst>
              <a:path w="2196191" h="611817">
                <a:moveTo>
                  <a:pt x="0" y="0"/>
                </a:moveTo>
                <a:lnTo>
                  <a:pt x="2196190" y="0"/>
                </a:lnTo>
                <a:lnTo>
                  <a:pt x="2196190"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33" name="Freeform 33" descr="n28 SP Ly k27"/>
          <p:cNvSpPr/>
          <p:nvPr/>
        </p:nvSpPr>
        <p:spPr>
          <a:xfrm rot="-8767587">
            <a:off x="5987670" y="3747764"/>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34" name="Freeform 34" descr="n28 SP Ly k27"/>
          <p:cNvSpPr/>
          <p:nvPr/>
        </p:nvSpPr>
        <p:spPr>
          <a:xfrm rot="-10366412">
            <a:off x="4905453" y="5479039"/>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35" name="Freeform 35" descr="n28 SP Ly k27"/>
          <p:cNvSpPr/>
          <p:nvPr/>
        </p:nvSpPr>
        <p:spPr>
          <a:xfrm rot="9139054">
            <a:off x="5955368" y="7229143"/>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US"/>
          </a:p>
        </p:txBody>
      </p:sp>
      <p:sp>
        <p:nvSpPr>
          <p:cNvPr id="36" name="Freeform 36" descr="n28 SP Ly k27"/>
          <p:cNvSpPr/>
          <p:nvPr/>
        </p:nvSpPr>
        <p:spPr>
          <a:xfrm rot="-8261386">
            <a:off x="8707149" y="7244874"/>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37" name="TextBox 37" descr="n28 SP Ly k27"/>
              <p:cNvSpPr txBox="1"/>
              <p:nvPr/>
            </p:nvSpPr>
            <p:spPr>
              <a:xfrm>
                <a:off x="868910" y="6277925"/>
                <a:ext cx="4425540"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𝒊</m:t>
                      </m:r>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 = </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I</m:t>
                          </m:r>
                        </m:e>
                        <m:sub>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𝟎</m:t>
                          </m:r>
                        </m:sub>
                      </m:sSub>
                      <m:func>
                        <m:func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funcPr>
                        <m:fName>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𝐜𝐨𝐬</m:t>
                          </m:r>
                        </m:fName>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e>
                      </m:func>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𝝎</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𝒕</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𝝋</m:t>
                          </m:r>
                        </m:e>
                        <m:sub>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𝒊</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oMath>
                  </m:oMathPara>
                </a14:m>
                <a:endParaRPr kumimoji="0" lang="en-US" sz="4000" b="1" i="0" u="none" strike="noStrike" kern="1200" cap="none" spc="0" normalizeH="0" baseline="0" noProof="0" dirty="0">
                  <a:ln>
                    <a:noFill/>
                  </a:ln>
                  <a:solidFill>
                    <a:srgbClr val="FF0000"/>
                  </a:solidFill>
                  <a:effectLst/>
                  <a:uLnTx/>
                  <a:uFillTx/>
                  <a:latin typeface="Arial"/>
                  <a:cs typeface="+mn-cs"/>
                </a:endParaRPr>
              </a:p>
            </p:txBody>
          </p:sp>
        </mc:Choice>
        <mc:Fallback>
          <p:sp>
            <p:nvSpPr>
              <p:cNvPr id="37" name="TextBox 37" descr="n28 SP Ly k27"/>
              <p:cNvSpPr txBox="1">
                <a:spLocks noRot="1" noChangeAspect="1" noMove="1" noResize="1" noEditPoints="1" noAdjustHandles="1" noChangeArrowheads="1" noChangeShapeType="1" noTextEdit="1"/>
              </p:cNvSpPr>
              <p:nvPr/>
            </p:nvSpPr>
            <p:spPr>
              <a:xfrm>
                <a:off x="868910" y="6277925"/>
                <a:ext cx="4425540"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8" descr="n28 SP Ly k27"/>
              <p:cNvSpPr txBox="1"/>
              <p:nvPr/>
            </p:nvSpPr>
            <p:spPr>
              <a:xfrm>
                <a:off x="2260743" y="9128038"/>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𝐓</m:t>
                      </m:r>
                      <m:r>
                        <m:rPr>
                          <m:nor/>
                        </m:rPr>
                        <a:rPr lang="en-US" sz="3200" b="1">
                          <a:solidFill>
                            <a:srgbClr val="FF0000"/>
                          </a:solidFill>
                          <a:latin typeface="Arial" panose="020B0604020202020204" pitchFamily="34" charset="0"/>
                          <a:cs typeface="Arial" panose="020B0604020202020204" pitchFamily="34" charset="0"/>
                        </a:rPr>
                        <m:t> = </m:t>
                      </m:r>
                      <m:f>
                        <m:fPr>
                          <m:ctrlPr>
                            <a:rPr lang="en-US" sz="3200" b="1" i="1">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𝟐</m:t>
                          </m:r>
                          <m:r>
                            <a:rPr lang="en-US" sz="3200" b="1" i="1" smtClean="0">
                              <a:solidFill>
                                <a:srgbClr val="FF0000"/>
                              </a:solidFill>
                              <a:latin typeface="Cambria Math" panose="02040503050406030204" pitchFamily="18" charset="0"/>
                              <a:ea typeface="Cambria Math" panose="02040503050406030204" pitchFamily="18" charset="0"/>
                            </a:rPr>
                            <m:t>𝝅</m:t>
                          </m:r>
                        </m:num>
                        <m:den>
                          <m:r>
                            <a:rPr lang="en-US" sz="3200" b="1" i="1" smtClean="0">
                              <a:solidFill>
                                <a:srgbClr val="FF0000"/>
                              </a:solidFill>
                              <a:latin typeface="Cambria Math" panose="02040503050406030204" pitchFamily="18" charset="0"/>
                              <a:ea typeface="Cambria Math" panose="02040503050406030204" pitchFamily="18" charset="0"/>
                            </a:rPr>
                            <m:t>𝝎</m:t>
                          </m:r>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p:sp>
            <p:nvSpPr>
              <p:cNvPr id="38" name="TextBox 38" descr="n28 SP Ly k27"/>
              <p:cNvSpPr txBox="1">
                <a:spLocks noRot="1" noChangeAspect="1" noMove="1" noResize="1" noEditPoints="1" noAdjustHandles="1" noChangeArrowheads="1" noChangeShapeType="1" noTextEdit="1"/>
              </p:cNvSpPr>
              <p:nvPr/>
            </p:nvSpPr>
            <p:spPr>
              <a:xfrm>
                <a:off x="2260743" y="9128038"/>
                <a:ext cx="4005500" cy="218008"/>
              </a:xfrm>
              <a:prstGeom prst="rect">
                <a:avLst/>
              </a:prstGeom>
              <a:blipFill>
                <a:blip r:embed="rId8"/>
                <a:stretch>
                  <a:fillRect t="-250000" b="-1305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9" descr="n28 SP Ly k27"/>
              <p:cNvSpPr txBox="1"/>
              <p:nvPr/>
            </p:nvSpPr>
            <p:spPr>
              <a:xfrm>
                <a:off x="12673276" y="4163848"/>
                <a:ext cx="4005499" cy="218008"/>
              </a:xfrm>
              <a:prstGeom prst="rect">
                <a:avLst/>
              </a:prstGeom>
            </p:spPr>
            <p:txBody>
              <a:bodyPr wrap="square"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𝐔</m:t>
                      </m:r>
                      <m:r>
                        <m:rPr>
                          <m:nor/>
                        </m:rPr>
                        <a:rPr lang="en-US" sz="3200" b="1" smtClean="0">
                          <a:solidFill>
                            <a:srgbClr val="FF0000"/>
                          </a:solidFill>
                          <a:latin typeface="Cambria Math" panose="02040503050406030204" pitchFamily="18" charset="0"/>
                        </a:rPr>
                        <m:t> </m:t>
                      </m:r>
                      <m:r>
                        <m:rPr>
                          <m:nor/>
                        </m:rPr>
                        <a:rPr lang="en-US" sz="3200" b="1">
                          <a:solidFill>
                            <a:srgbClr val="FF0000"/>
                          </a:solidFill>
                          <a:latin typeface="Arial" panose="020B0604020202020204" pitchFamily="34" charset="0"/>
                          <a:cs typeface="Arial" panose="020B0604020202020204" pitchFamily="34" charset="0"/>
                        </a:rPr>
                        <m:t>= </m:t>
                      </m:r>
                      <m:f>
                        <m:fPr>
                          <m:ctrlPr>
                            <a:rPr lang="en-US" sz="3200" b="1" i="1">
                              <a:solidFill>
                                <a:srgbClr val="FF0000"/>
                              </a:solidFill>
                              <a:latin typeface="Cambria Math" panose="02040503050406030204" pitchFamily="18" charset="0"/>
                            </a:rPr>
                          </m:ctrlPr>
                        </m:fPr>
                        <m:num>
                          <m:sSub>
                            <m:sSubPr>
                              <m:ctrlPr>
                                <a:rPr lang="en-US" sz="3200" b="1" i="1">
                                  <a:solidFill>
                                    <a:srgbClr val="FF0000"/>
                                  </a:solidFill>
                                  <a:latin typeface="Cambria Math" panose="02040503050406030204" pitchFamily="18" charset="0"/>
                                </a:rPr>
                              </m:ctrlPr>
                            </m:sSubPr>
                            <m:e>
                              <m:r>
                                <a:rPr lang="en-US" sz="3200" b="1" i="0" smtClean="0">
                                  <a:solidFill>
                                    <a:srgbClr val="FF0000"/>
                                  </a:solidFill>
                                  <a:latin typeface="Cambria Math" panose="02040503050406030204" pitchFamily="18" charset="0"/>
                                </a:rPr>
                                <m:t>𝐔</m:t>
                              </m:r>
                            </m:e>
                            <m:sub>
                              <m:r>
                                <a:rPr lang="en-US" sz="3200" b="1" i="0">
                                  <a:solidFill>
                                    <a:srgbClr val="FF0000"/>
                                  </a:solidFill>
                                  <a:latin typeface="Cambria Math" panose="02040503050406030204" pitchFamily="18" charset="0"/>
                                </a:rPr>
                                <m:t>𝟎</m:t>
                              </m:r>
                            </m:sub>
                          </m:sSub>
                        </m:num>
                        <m:den>
                          <m:rad>
                            <m:radPr>
                              <m:degHide m:val="on"/>
                              <m:ctrlPr>
                                <a:rPr lang="en-US" sz="3200" b="1" i="1">
                                  <a:solidFill>
                                    <a:srgbClr val="FF0000"/>
                                  </a:solidFill>
                                  <a:latin typeface="Cambria Math" panose="02040503050406030204" pitchFamily="18" charset="0"/>
                                </a:rPr>
                              </m:ctrlPr>
                            </m:radPr>
                            <m:deg/>
                            <m:e>
                              <m:r>
                                <a:rPr lang="en-US" sz="3200" b="1" i="0">
                                  <a:solidFill>
                                    <a:srgbClr val="FF0000"/>
                                  </a:solidFill>
                                  <a:latin typeface="Cambria Math" panose="02040503050406030204" pitchFamily="18" charset="0"/>
                                </a:rPr>
                                <m:t>𝟐</m:t>
                              </m:r>
                            </m:e>
                          </m:rad>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p:sp>
            <p:nvSpPr>
              <p:cNvPr id="39" name="TextBox 39" descr="n28 SP Ly k27"/>
              <p:cNvSpPr txBox="1">
                <a:spLocks noRot="1" noChangeAspect="1" noMove="1" noResize="1" noEditPoints="1" noAdjustHandles="1" noChangeArrowheads="1" noChangeShapeType="1" noTextEdit="1"/>
              </p:cNvSpPr>
              <p:nvPr/>
            </p:nvSpPr>
            <p:spPr>
              <a:xfrm>
                <a:off x="12673276" y="4163848"/>
                <a:ext cx="4005499" cy="218008"/>
              </a:xfrm>
              <a:prstGeom prst="rect">
                <a:avLst/>
              </a:prstGeom>
              <a:blipFill>
                <a:blip r:embed="rId9"/>
                <a:stretch>
                  <a:fillRect t="-277778" b="-14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40" descr="n28 SP Ly k27"/>
              <p:cNvSpPr txBox="1"/>
              <p:nvPr/>
            </p:nvSpPr>
            <p:spPr>
              <a:xfrm>
                <a:off x="13438477" y="6800380"/>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600" b="1" i="0" smtClean="0">
                          <a:solidFill>
                            <a:srgbClr val="FF0000"/>
                          </a:solidFill>
                          <a:latin typeface="Cambria Math" panose="02040503050406030204" pitchFamily="18" charset="0"/>
                        </a:rPr>
                        <m:t>𝐈</m:t>
                      </m:r>
                      <m:r>
                        <m:rPr>
                          <m:nor/>
                        </m:rPr>
                        <a:rPr lang="en-US" sz="3600" b="1">
                          <a:solidFill>
                            <a:srgbClr val="FF0000"/>
                          </a:solidFill>
                          <a:latin typeface="Arial" panose="020B0604020202020204" pitchFamily="34" charset="0"/>
                          <a:cs typeface="Arial" panose="020B0604020202020204" pitchFamily="34" charset="0"/>
                        </a:rPr>
                        <m:t> = </m:t>
                      </m:r>
                      <m:f>
                        <m:fPr>
                          <m:ctrlPr>
                            <a:rPr lang="en-US" sz="3600" b="1" i="1">
                              <a:solidFill>
                                <a:srgbClr val="FF0000"/>
                              </a:solidFill>
                              <a:latin typeface="Cambria Math" panose="02040503050406030204" pitchFamily="18" charset="0"/>
                            </a:rPr>
                          </m:ctrlPr>
                        </m:fPr>
                        <m:num>
                          <m:sSub>
                            <m:sSubPr>
                              <m:ctrlPr>
                                <a:rPr lang="en-US" sz="3600" b="1" i="1">
                                  <a:solidFill>
                                    <a:srgbClr val="FF0000"/>
                                  </a:solidFill>
                                  <a:latin typeface="Cambria Math" panose="02040503050406030204" pitchFamily="18" charset="0"/>
                                </a:rPr>
                              </m:ctrlPr>
                            </m:sSubPr>
                            <m:e>
                              <m:r>
                                <a:rPr lang="en-US" sz="3600" b="1" i="0">
                                  <a:solidFill>
                                    <a:srgbClr val="FF0000"/>
                                  </a:solidFill>
                                  <a:latin typeface="Cambria Math" panose="02040503050406030204" pitchFamily="18" charset="0"/>
                                </a:rPr>
                                <m:t>𝐈</m:t>
                              </m:r>
                            </m:e>
                            <m:sub>
                              <m:r>
                                <a:rPr lang="en-US" sz="3600" b="1" i="0">
                                  <a:solidFill>
                                    <a:srgbClr val="FF0000"/>
                                  </a:solidFill>
                                  <a:latin typeface="Cambria Math" panose="02040503050406030204" pitchFamily="18" charset="0"/>
                                </a:rPr>
                                <m:t>𝟎</m:t>
                              </m:r>
                            </m:sub>
                          </m:sSub>
                        </m:num>
                        <m:den>
                          <m:rad>
                            <m:radPr>
                              <m:degHide m:val="on"/>
                              <m:ctrlPr>
                                <a:rPr lang="en-US" sz="3600" b="1" i="1">
                                  <a:solidFill>
                                    <a:srgbClr val="FF0000"/>
                                  </a:solidFill>
                                  <a:latin typeface="Cambria Math" panose="02040503050406030204" pitchFamily="18" charset="0"/>
                                </a:rPr>
                              </m:ctrlPr>
                            </m:radPr>
                            <m:deg/>
                            <m:e>
                              <m:r>
                                <a:rPr lang="en-US" sz="3600" b="1" i="0">
                                  <a:solidFill>
                                    <a:srgbClr val="FF0000"/>
                                  </a:solidFill>
                                  <a:latin typeface="Cambria Math" panose="02040503050406030204" pitchFamily="18" charset="0"/>
                                </a:rPr>
                                <m:t>𝟐</m:t>
                              </m:r>
                            </m:e>
                          </m:rad>
                        </m:den>
                      </m:f>
                    </m:oMath>
                  </m:oMathPara>
                </a14:m>
                <a:endParaRPr lang="en-US" sz="3200" b="1" spc="66" dirty="0">
                  <a:solidFill>
                    <a:srgbClr val="000000"/>
                  </a:solidFill>
                  <a:latin typeface="Cambria" panose="02040503050406030204" pitchFamily="18" charset="0"/>
                  <a:ea typeface="Cambria" panose="02040503050406030204" pitchFamily="18" charset="0"/>
                </a:endParaRPr>
              </a:p>
            </p:txBody>
          </p:sp>
        </mc:Choice>
        <mc:Fallback>
          <p:sp>
            <p:nvSpPr>
              <p:cNvPr id="40" name="TextBox 40" descr="n28 SP Ly k27"/>
              <p:cNvSpPr txBox="1">
                <a:spLocks noRot="1" noChangeAspect="1" noMove="1" noResize="1" noEditPoints="1" noAdjustHandles="1" noChangeArrowheads="1" noChangeShapeType="1" noTextEdit="1"/>
              </p:cNvSpPr>
              <p:nvPr/>
            </p:nvSpPr>
            <p:spPr>
              <a:xfrm>
                <a:off x="13438477" y="6800380"/>
                <a:ext cx="4005500" cy="218008"/>
              </a:xfrm>
              <a:prstGeom prst="rect">
                <a:avLst/>
              </a:prstGeom>
              <a:blipFill>
                <a:blip r:embed="rId10"/>
                <a:stretch>
                  <a:fillRect t="-328571" b="-165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1" descr="n28 SP Ly k27"/>
              <p:cNvSpPr txBox="1"/>
              <p:nvPr/>
            </p:nvSpPr>
            <p:spPr>
              <a:xfrm>
                <a:off x="13236438" y="9128038"/>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𝐟</m:t>
                      </m:r>
                      <m:r>
                        <m:rPr>
                          <m:nor/>
                        </m:rPr>
                        <a:rPr lang="en-US" sz="3200" b="1" smtClean="0">
                          <a:solidFill>
                            <a:srgbClr val="FF0000"/>
                          </a:solidFill>
                          <a:latin typeface="Cambria Math" panose="02040503050406030204" pitchFamily="18" charset="0"/>
                        </a:rPr>
                        <m:t> </m:t>
                      </m:r>
                      <m:r>
                        <m:rPr>
                          <m:nor/>
                        </m:rPr>
                        <a:rPr lang="en-US" sz="3200" b="1">
                          <a:solidFill>
                            <a:srgbClr val="FF0000"/>
                          </a:solidFill>
                          <a:latin typeface="Arial" panose="020B0604020202020204" pitchFamily="34" charset="0"/>
                          <a:cs typeface="Arial" panose="020B0604020202020204" pitchFamily="34" charset="0"/>
                        </a:rPr>
                        <m:t>= </m:t>
                      </m:r>
                      <m:f>
                        <m:fPr>
                          <m:ctrlPr>
                            <a:rPr lang="en-US" sz="3200" b="1" i="1">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𝟏</m:t>
                          </m:r>
                        </m:num>
                        <m:den>
                          <m:r>
                            <a:rPr lang="en-US" sz="3200" b="1" i="0" smtClean="0">
                              <a:solidFill>
                                <a:srgbClr val="FF0000"/>
                              </a:solidFill>
                              <a:latin typeface="Cambria Math" panose="02040503050406030204" pitchFamily="18" charset="0"/>
                            </a:rPr>
                            <m:t>𝐓</m:t>
                          </m:r>
                        </m:den>
                      </m:f>
                      <m:r>
                        <a:rPr lang="en-US" sz="3200" b="1" i="0" smtClean="0">
                          <a:solidFill>
                            <a:srgbClr val="FF0000"/>
                          </a:solidFill>
                          <a:latin typeface="Cambria Math" panose="02040503050406030204" pitchFamily="18" charset="0"/>
                        </a:rPr>
                        <m:t>= </m:t>
                      </m:r>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ea typeface="Cambria Math" panose="02040503050406030204" pitchFamily="18" charset="0"/>
                            </a:rPr>
                            <m:t>𝝎</m:t>
                          </m:r>
                        </m:num>
                        <m:den>
                          <m:r>
                            <a:rPr lang="en-US" sz="3200" b="1" i="1" smtClean="0">
                              <a:solidFill>
                                <a:srgbClr val="FF0000"/>
                              </a:solidFill>
                              <a:latin typeface="Cambria Math" panose="02040503050406030204" pitchFamily="18" charset="0"/>
                            </a:rPr>
                            <m:t>𝟐</m:t>
                          </m:r>
                          <m:r>
                            <a:rPr lang="en-US" sz="3200" b="1" i="1" smtClean="0">
                              <a:solidFill>
                                <a:srgbClr val="FF0000"/>
                              </a:solidFill>
                              <a:latin typeface="Cambria Math" panose="02040503050406030204" pitchFamily="18" charset="0"/>
                              <a:ea typeface="Cambria Math" panose="02040503050406030204" pitchFamily="18" charset="0"/>
                            </a:rPr>
                            <m:t>𝝅</m:t>
                          </m:r>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p:sp>
            <p:nvSpPr>
              <p:cNvPr id="41" name="TextBox 41" descr="n28 SP Ly k27"/>
              <p:cNvSpPr txBox="1">
                <a:spLocks noRot="1" noChangeAspect="1" noMove="1" noResize="1" noEditPoints="1" noAdjustHandles="1" noChangeArrowheads="1" noChangeShapeType="1" noTextEdit="1"/>
              </p:cNvSpPr>
              <p:nvPr/>
            </p:nvSpPr>
            <p:spPr>
              <a:xfrm>
                <a:off x="13236438" y="9128038"/>
                <a:ext cx="4005500" cy="218008"/>
              </a:xfrm>
              <a:prstGeom prst="rect">
                <a:avLst/>
              </a:prstGeom>
              <a:blipFill>
                <a:blip r:embed="rId11"/>
                <a:stretch>
                  <a:fillRect t="-250000" b="-144444"/>
                </a:stretch>
              </a:blipFill>
            </p:spPr>
            <p:txBody>
              <a:bodyPr/>
              <a:lstStyle/>
              <a:p>
                <a:r>
                  <a:rPr lang="en-US">
                    <a:noFill/>
                  </a:rPr>
                  <a:t> </a:t>
                </a:r>
              </a:p>
            </p:txBody>
          </p:sp>
        </mc:Fallback>
      </mc:AlternateContent>
      <p:sp>
        <p:nvSpPr>
          <p:cNvPr id="42" name="TextBox 8" descr="n28 SP Ly k27">
            <a:extLst>
              <a:ext uri="{FF2B5EF4-FFF2-40B4-BE49-F238E27FC236}">
                <a16:creationId xmlns:a16="http://schemas.microsoft.com/office/drawing/2014/main" id="{8D1BAD08-FD09-4E0A-8CFD-3939FD770E5A}"/>
              </a:ext>
            </a:extLst>
          </p:cNvPr>
          <p:cNvSpPr txBox="1"/>
          <p:nvPr/>
        </p:nvSpPr>
        <p:spPr>
          <a:xfrm>
            <a:off x="2682872" y="160067"/>
            <a:ext cx="13711652" cy="2031325"/>
          </a:xfrm>
          <a:prstGeom prst="rect">
            <a:avLst/>
          </a:prstGeom>
        </p:spPr>
        <p:txBody>
          <a:bodyPr wrap="square" lIns="0" tIns="0" rIns="0" bIns="0" rtlCol="0" anchor="t">
            <a:spAutoFit/>
          </a:bodyPr>
          <a:lstStyle/>
          <a:p>
            <a:pPr algn="ctr">
              <a:spcBef>
                <a:spcPct val="0"/>
              </a:spcBef>
            </a:pPr>
            <a:r>
              <a:rPr lang="en-US" sz="66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8" name="TextBox 8" descr="n28 SP Ly k27"/>
          <p:cNvSpPr txBox="1"/>
          <p:nvPr/>
        </p:nvSpPr>
        <p:spPr>
          <a:xfrm>
            <a:off x="2802269" y="661626"/>
            <a:ext cx="13711652" cy="2462213"/>
          </a:xfrm>
          <a:prstGeom prst="rect">
            <a:avLst/>
          </a:prstGeom>
        </p:spPr>
        <p:txBody>
          <a:bodyPr wrap="square" lIns="0" tIns="0" rIns="0" bIns="0" rtlCol="0" anchor="t">
            <a:spAutoFit/>
          </a:bodyPr>
          <a:lstStyle/>
          <a:p>
            <a:pPr algn="ctr">
              <a:spcBef>
                <a:spcPct val="0"/>
              </a:spcBef>
            </a:pPr>
            <a:r>
              <a:rPr lang="en-US" sz="80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
        <p:nvSpPr>
          <p:cNvPr id="9" name="Freeform 9" descr="n28 SP Ly k27"/>
          <p:cNvSpPr/>
          <p:nvPr/>
        </p:nvSpPr>
        <p:spPr>
          <a:xfrm>
            <a:off x="8520169" y="-257804"/>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descr="n28 SP Ly k27"/>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2">
              <a:extLst>
                <a:ext uri="{96DAC541-7B7A-43D3-8B79-37D633B846F1}">
                  <asvg:svgBlip xmlns:asvg="http://schemas.microsoft.com/office/drawing/2016/SVG/main" r:embed="rId3"/>
                </a:ext>
              </a:extLst>
            </a:blip>
            <a:stretch>
              <a:fillRect l="-62081"/>
            </a:stretch>
          </a:blipFill>
        </p:spPr>
        <p:txBody>
          <a:bodyPr/>
          <a:lstStyle/>
          <a:p>
            <a:endParaRPr lang="en-US"/>
          </a:p>
        </p:txBody>
      </p:sp>
      <p:sp>
        <p:nvSpPr>
          <p:cNvPr id="11" name="Freeform 11" descr="n28 SP Ly k27"/>
          <p:cNvSpPr/>
          <p:nvPr/>
        </p:nvSpPr>
        <p:spPr>
          <a:xfrm rot="-1568932">
            <a:off x="512282" y="1347657"/>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n28 SP Ly k27"/>
          <p:cNvSpPr/>
          <p:nvPr/>
        </p:nvSpPr>
        <p:spPr>
          <a:xfrm>
            <a:off x="15825663" y="8239627"/>
            <a:ext cx="2777744" cy="2742029"/>
          </a:xfrm>
          <a:custGeom>
            <a:avLst/>
            <a:gdLst/>
            <a:ahLst/>
            <a:cxnLst/>
            <a:rect l="l" t="t" r="r" b="b"/>
            <a:pathLst>
              <a:path w="3539744" h="3430333">
                <a:moveTo>
                  <a:pt x="0" y="0"/>
                </a:moveTo>
                <a:lnTo>
                  <a:pt x="3539743" y="0"/>
                </a:lnTo>
                <a:lnTo>
                  <a:pt x="3539743" y="3430333"/>
                </a:lnTo>
                <a:lnTo>
                  <a:pt x="0" y="3430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descr="n28 SP Ly k27"/>
          <p:cNvSpPr/>
          <p:nvPr/>
        </p:nvSpPr>
        <p:spPr>
          <a:xfrm rot="240727">
            <a:off x="1842990" y="187549"/>
            <a:ext cx="1162426" cy="1666560"/>
          </a:xfrm>
          <a:custGeom>
            <a:avLst/>
            <a:gdLst/>
            <a:ahLst/>
            <a:cxnLst/>
            <a:rect l="l" t="t" r="r" b="b"/>
            <a:pathLst>
              <a:path w="1162426" h="1666560">
                <a:moveTo>
                  <a:pt x="0" y="0"/>
                </a:moveTo>
                <a:lnTo>
                  <a:pt x="1162426" y="0"/>
                </a:lnTo>
                <a:lnTo>
                  <a:pt x="1162426" y="1666560"/>
                </a:lnTo>
                <a:lnTo>
                  <a:pt x="0" y="1666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 Box 9" descr="n28 SP Ly k27">
            <a:extLst>
              <a:ext uri="{FF2B5EF4-FFF2-40B4-BE49-F238E27FC236}">
                <a16:creationId xmlns:a16="http://schemas.microsoft.com/office/drawing/2014/main" id="{3825B3D2-F675-405D-8ABA-22842B2A2830}"/>
              </a:ext>
            </a:extLst>
          </p:cNvPr>
          <p:cNvSpPr txBox="1">
            <a:spLocks noChangeArrowheads="1"/>
          </p:cNvSpPr>
          <p:nvPr/>
        </p:nvSpPr>
        <p:spPr bwMode="auto">
          <a:xfrm>
            <a:off x="383184" y="3281583"/>
            <a:ext cx="17068800" cy="199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hòa</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gian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1" name="Object 10" descr="n28 SP Ly k27">
                <a:extLst>
                  <a:ext uri="{FF2B5EF4-FFF2-40B4-BE49-F238E27FC236}">
                    <a16:creationId xmlns:a16="http://schemas.microsoft.com/office/drawing/2014/main" id="{3734731A-220A-40ED-B837-61B5D0E3F551}"/>
                  </a:ext>
                </a:extLst>
              </p:cNvPr>
              <p:cNvSpPr txBox="1"/>
              <p:nvPr/>
            </p:nvSpPr>
            <p:spPr bwMode="auto">
              <a:xfrm>
                <a:off x="1246695" y="5810922"/>
                <a:ext cx="5569975" cy="1048068"/>
              </a:xfrm>
              <a:prstGeom prst="rect">
                <a:avLst/>
              </a:prstGeom>
              <a:solidFill>
                <a:schemeClr val="accent1">
                  <a:lumMod val="40000"/>
                  <a:lumOff val="60000"/>
                </a:schemeClr>
              </a:solid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r>
                        <m:rPr>
                          <m:nor/>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 = </m:t>
                      </m:r>
                      <m:sSub>
                        <m:sSubPr>
                          <m:ctrlP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ctrlPr>
                        </m:sSubPr>
                        <m:e>
                          <m:r>
                            <m:rPr>
                              <m:nor/>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I</m:t>
                          </m:r>
                        </m:e>
                        <m:sub>
                          <m: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0</m:t>
                          </m:r>
                        </m:sub>
                      </m:sSub>
                      <m:func>
                        <m:funcPr>
                          <m:ctrlP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ctrlPr>
                        </m:funcPr>
                        <m:fName>
                          <m:r>
                            <m:rPr>
                              <m:sty m:val="p"/>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cos</m:t>
                          </m:r>
                        </m:fName>
                        <m:e>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e>
                      </m:func>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𝜔</m:t>
                      </m:r>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𝑡</m:t>
                      </m:r>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sSub>
                        <m:sSubPr>
                          <m:ctrlP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ctrlPr>
                        </m:sSubPr>
                        <m:e>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Cambria Math" panose="02040503050406030204" pitchFamily="18" charset="0"/>
                              <a:cs typeface="+mn-cs"/>
                            </a:rPr>
                            <m:t>𝜑</m:t>
                          </m:r>
                        </m:e>
                        <m:sub>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sub>
                      </m:sSub>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oMath>
                  </m:oMathPara>
                </a14:m>
                <a:endParaRPr kumimoji="0" lang="en-US" sz="4800" b="0" i="0" u="none" strike="noStrike" kern="1200" cap="none" spc="0" normalizeH="0" baseline="0" noProof="0" dirty="0">
                  <a:ln>
                    <a:noFill/>
                  </a:ln>
                  <a:solidFill>
                    <a:schemeClr val="accent5">
                      <a:lumMod val="50000"/>
                    </a:schemeClr>
                  </a:solidFill>
                  <a:effectLst/>
                  <a:uLnTx/>
                  <a:uFillTx/>
                  <a:latin typeface="Arial"/>
                  <a:ea typeface="+mn-ea"/>
                  <a:cs typeface="+mn-cs"/>
                </a:endParaRPr>
              </a:p>
            </p:txBody>
          </p:sp>
        </mc:Choice>
        <mc:Fallback>
          <p:sp>
            <p:nvSpPr>
              <p:cNvPr id="21" name="Object 10" descr="n28 SP Ly k27">
                <a:extLst>
                  <a:ext uri="{FF2B5EF4-FFF2-40B4-BE49-F238E27FC236}">
                    <a16:creationId xmlns:a16="http://schemas.microsoft.com/office/drawing/2014/main" id="{3734731A-220A-40ED-B837-61B5D0E3F551}"/>
                  </a:ext>
                </a:extLst>
              </p:cNvPr>
              <p:cNvSpPr txBox="1">
                <a:spLocks noRot="1" noChangeAspect="1" noMove="1" noResize="1" noEditPoints="1" noAdjustHandles="1" noChangeArrowheads="1" noChangeShapeType="1" noTextEdit="1"/>
              </p:cNvSpPr>
              <p:nvPr/>
            </p:nvSpPr>
            <p:spPr bwMode="auto">
              <a:xfrm>
                <a:off x="1246695" y="5810922"/>
                <a:ext cx="5569975" cy="104806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descr="n28 SP Ly k27">
                <a:extLst>
                  <a:ext uri="{FF2B5EF4-FFF2-40B4-BE49-F238E27FC236}">
                    <a16:creationId xmlns:a16="http://schemas.microsoft.com/office/drawing/2014/main" id="{CF3804A2-3FA2-430F-8C53-3D39E3043CE9}"/>
                  </a:ext>
                </a:extLst>
              </p:cNvPr>
              <p:cNvSpPr>
                <a:spLocks noChangeArrowheads="1"/>
              </p:cNvSpPr>
              <p:nvPr/>
            </p:nvSpPr>
            <p:spPr bwMode="auto">
              <a:xfrm>
                <a:off x="7543800" y="5143500"/>
                <a:ext cx="11443665" cy="4355616"/>
              </a:xfrm>
              <a:prstGeom prst="rect">
                <a:avLst/>
              </a:prstGeom>
              <a:noFill/>
              <a:ln w="9525" algn="ctr">
                <a:noFill/>
                <a:miter lim="800000"/>
              </a:ln>
            </p:spPr>
            <p:txBody>
              <a:bodyPr wrap="square" lIns="109728" tIns="54864" rIns="109728" bIns="5486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i :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tức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I</a:t>
                </a:r>
                <a:r>
                  <a:rPr kumimoji="0" lang="en-US" sz="4400" b="0" i="0" u="none" strike="noStrike" kern="1200" cap="none" spc="0" normalizeH="0" baseline="-2500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0 </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ω </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T</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ần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s</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ố</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g</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óc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(rad/s).</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14:m>
                  <m:oMath xmlns:m="http://schemas.openxmlformats.org/officeDocument/2006/math">
                    <m:sSub>
                      <m:sSubPr>
                        <m:ctrlP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ctrlPr>
                      </m:sSubPr>
                      <m:e>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Cambria Math" panose="02040503050406030204" pitchFamily="18" charset="0"/>
                            <a:cs typeface="+mn-cs"/>
                          </a:rPr>
                          <m:t>𝜑</m:t>
                        </m:r>
                      </m:e>
                      <m:sub>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sub>
                    </m:sSub>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 </m:t>
                    </m:r>
                  </m:oMath>
                </a14:m>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pha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CĐDĐ (rad).</a:t>
                </a:r>
              </a:p>
            </p:txBody>
          </p:sp>
        </mc:Choice>
        <mc:Fallback>
          <p:sp>
            <p:nvSpPr>
              <p:cNvPr id="22" name="Rectangle 21" descr="n28 SP Ly k27">
                <a:extLst>
                  <a:ext uri="{FF2B5EF4-FFF2-40B4-BE49-F238E27FC236}">
                    <a16:creationId xmlns:a16="http://schemas.microsoft.com/office/drawing/2014/main" id="{CF3804A2-3FA2-430F-8C53-3D39E3043CE9}"/>
                  </a:ext>
                </a:extLst>
              </p:cNvPr>
              <p:cNvSpPr>
                <a:spLocks noRot="1" noChangeAspect="1" noMove="1" noResize="1" noEditPoints="1" noAdjustHandles="1" noChangeArrowheads="1" noChangeShapeType="1" noTextEdit="1"/>
              </p:cNvSpPr>
              <p:nvPr/>
            </p:nvSpPr>
            <p:spPr bwMode="auto">
              <a:xfrm>
                <a:off x="7543800" y="5143500"/>
                <a:ext cx="11443665" cy="4355616"/>
              </a:xfrm>
              <a:prstGeom prst="rect">
                <a:avLst/>
              </a:prstGeom>
              <a:blipFill>
                <a:blip r:embed="rId10"/>
                <a:stretch>
                  <a:fillRect b="-5602"/>
                </a:stretch>
              </a:blipFill>
              <a:ln w="9525" algn="ctr">
                <a:noFill/>
                <a:miter lim="800000"/>
              </a:ln>
            </p:spPr>
            <p:txBody>
              <a:bodyPr/>
              <a:lstStyle/>
              <a:p>
                <a:r>
                  <a:rPr lang="en-US">
                    <a:noFill/>
                  </a:rPr>
                  <a:t> </a:t>
                </a:r>
              </a:p>
            </p:txBody>
          </p:sp>
        </mc:Fallback>
      </mc:AlternateContent>
      <p:pic>
        <p:nvPicPr>
          <p:cNvPr id="23" name="Picture 22" descr="n28 SP Ly k27">
            <a:extLst>
              <a:ext uri="{FF2B5EF4-FFF2-40B4-BE49-F238E27FC236}">
                <a16:creationId xmlns:a16="http://schemas.microsoft.com/office/drawing/2014/main" id="{C9BD20B0-2E71-493D-9C23-A583FAB6DB88}"/>
              </a:ext>
            </a:extLst>
          </p:cNvPr>
          <p:cNvPicPr>
            <a:picLocks noChangeAspect="1"/>
          </p:cNvPicPr>
          <p:nvPr/>
        </p:nvPicPr>
        <p:blipFill rotWithShape="1">
          <a:blip r:embed="rId11"/>
          <a:srcRect l="6527" t="10676" r="8255"/>
          <a:stretch/>
        </p:blipFill>
        <p:spPr>
          <a:xfrm>
            <a:off x="1246695" y="7005465"/>
            <a:ext cx="5569975" cy="3025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3" name="Freeform 3" descr="n28 SP Ly k27"/>
          <p:cNvSpPr/>
          <p:nvPr/>
        </p:nvSpPr>
        <p:spPr>
          <a:xfrm flipH="1">
            <a:off x="-1972581" y="-143918"/>
            <a:ext cx="13032502" cy="1800855"/>
          </a:xfrm>
          <a:custGeom>
            <a:avLst/>
            <a:gdLst/>
            <a:ahLst/>
            <a:cxnLst/>
            <a:rect l="l" t="t" r="r" b="b"/>
            <a:pathLst>
              <a:path w="13032502" h="1800855">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8" descr="n28 SP Ly k27">
            <a:extLst>
              <a:ext uri="{FF2B5EF4-FFF2-40B4-BE49-F238E27FC236}">
                <a16:creationId xmlns:a16="http://schemas.microsoft.com/office/drawing/2014/main" id="{0D100602-CD08-4EE5-8602-A8442FB4ACEC}"/>
              </a:ext>
            </a:extLst>
          </p:cNvPr>
          <p:cNvSpPr txBox="1"/>
          <p:nvPr/>
        </p:nvSpPr>
        <p:spPr>
          <a:xfrm>
            <a:off x="2667000" y="278225"/>
            <a:ext cx="13711652" cy="2462213"/>
          </a:xfrm>
          <a:prstGeom prst="rect">
            <a:avLst/>
          </a:prstGeom>
        </p:spPr>
        <p:txBody>
          <a:bodyPr wrap="square" lIns="0" tIns="0" rIns="0" bIns="0" rtlCol="0" anchor="t">
            <a:spAutoFit/>
          </a:bodyPr>
          <a:lstStyle/>
          <a:p>
            <a:pPr algn="ctr">
              <a:spcBef>
                <a:spcPct val="0"/>
              </a:spcBef>
            </a:pPr>
            <a:r>
              <a:rPr lang="en-US" sz="80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
        <p:nvSpPr>
          <p:cNvPr id="28" name="Text Box 9" descr="n28 SP Ly k27">
            <a:extLst>
              <a:ext uri="{FF2B5EF4-FFF2-40B4-BE49-F238E27FC236}">
                <a16:creationId xmlns:a16="http://schemas.microsoft.com/office/drawing/2014/main" id="{B7124BB2-1C51-4601-BC29-A08191526779}"/>
              </a:ext>
            </a:extLst>
          </p:cNvPr>
          <p:cNvSpPr txBox="1">
            <a:spLocks noChangeArrowheads="1"/>
          </p:cNvSpPr>
          <p:nvPr/>
        </p:nvSpPr>
        <p:spPr bwMode="auto">
          <a:xfrm>
            <a:off x="-513960" y="3200681"/>
            <a:ext cx="10908080" cy="106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ct val="50000"/>
              </a:spcBef>
              <a:spcAft>
                <a:spcPts val="0"/>
              </a:spcAft>
              <a:buClrTx/>
              <a:buSzTx/>
              <a:buFontTx/>
              <a:buNone/>
              <a:tabLst/>
              <a:defRPr/>
            </a:pP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Biểu</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9" name="Object 10" descr="n28 SP Ly k27">
                <a:extLst>
                  <a:ext uri="{FF2B5EF4-FFF2-40B4-BE49-F238E27FC236}">
                    <a16:creationId xmlns:a16="http://schemas.microsoft.com/office/drawing/2014/main" id="{E952448E-2DE5-4D46-96DC-41638FAFBBC1}"/>
                  </a:ext>
                </a:extLst>
              </p:cNvPr>
              <p:cNvSpPr txBox="1"/>
              <p:nvPr/>
            </p:nvSpPr>
            <p:spPr bwMode="auto">
              <a:xfrm>
                <a:off x="1516065" y="4901206"/>
                <a:ext cx="6055209" cy="1048068"/>
              </a:xfrm>
              <a:prstGeom prst="rect">
                <a:avLst/>
              </a:prstGeom>
              <a:solidFill>
                <a:schemeClr val="accent1">
                  <a:lumMod val="40000"/>
                  <a:lumOff val="60000"/>
                </a:schemeClr>
              </a:solid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𝑢</m:t>
                      </m:r>
                      <m:r>
                        <m:rPr>
                          <m:nor/>
                        </m:rP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 = </m:t>
                      </m:r>
                      <m:sSub>
                        <m:sSubPr>
                          <m:ctrlP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ctrlPr>
                        </m:sSubPr>
                        <m:e>
                          <m:r>
                            <m:rPr>
                              <m:nor/>
                            </m:rPr>
                            <a:rPr kumimoji="0" lang="en-US" sz="4800" b="0" i="0"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U</m:t>
                          </m:r>
                        </m:e>
                        <m:sub>
                          <m: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0</m:t>
                          </m:r>
                        </m:sub>
                      </m:sSub>
                      <m:func>
                        <m:funcPr>
                          <m:ctrlP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ctrlPr>
                        </m:funcPr>
                        <m:fName>
                          <m:r>
                            <m:rPr>
                              <m:sty m:val="p"/>
                            </m:rP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cos</m:t>
                          </m:r>
                        </m:fName>
                        <m:e>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e>
                      </m:func>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𝜔</m:t>
                      </m:r>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𝑡</m:t>
                      </m:r>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sSub>
                        <m:sSubPr>
                          <m:ctrlP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ctrlPr>
                        </m:sSubPr>
                        <m:e>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cs typeface="+mn-cs"/>
                            </a:rPr>
                            <m:t>𝜑</m:t>
                          </m:r>
                        </m:e>
                        <m: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𝑢</m:t>
                          </m:r>
                        </m:sub>
                      </m:sSub>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oMath>
                  </m:oMathPara>
                </a14:m>
                <a:endParaRPr kumimoji="0" lang="en-US" sz="4800" b="0" i="0" u="none" strike="noStrike" kern="1200" cap="none" spc="0" normalizeH="0" baseline="0" noProof="0" dirty="0">
                  <a:ln>
                    <a:noFill/>
                  </a:ln>
                  <a:solidFill>
                    <a:srgbClr val="043F6D"/>
                  </a:solidFill>
                  <a:effectLst/>
                  <a:uLnTx/>
                  <a:uFillTx/>
                  <a:latin typeface="Arial"/>
                  <a:ea typeface="+mn-ea"/>
                  <a:cs typeface="+mn-cs"/>
                </a:endParaRPr>
              </a:p>
            </p:txBody>
          </p:sp>
        </mc:Choice>
        <mc:Fallback>
          <p:sp>
            <p:nvSpPr>
              <p:cNvPr id="29" name="Object 10" descr="n28 SP Ly k27">
                <a:extLst>
                  <a:ext uri="{FF2B5EF4-FFF2-40B4-BE49-F238E27FC236}">
                    <a16:creationId xmlns:a16="http://schemas.microsoft.com/office/drawing/2014/main" id="{E952448E-2DE5-4D46-96DC-41638FAFBBC1}"/>
                  </a:ext>
                </a:extLst>
              </p:cNvPr>
              <p:cNvSpPr txBox="1">
                <a:spLocks noRot="1" noChangeAspect="1" noMove="1" noResize="1" noEditPoints="1" noAdjustHandles="1" noChangeArrowheads="1" noChangeShapeType="1" noTextEdit="1"/>
              </p:cNvSpPr>
              <p:nvPr/>
            </p:nvSpPr>
            <p:spPr bwMode="auto">
              <a:xfrm>
                <a:off x="1516065" y="4901206"/>
                <a:ext cx="6055209" cy="104806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descr="n28 SP Ly k27">
                <a:extLst>
                  <a:ext uri="{FF2B5EF4-FFF2-40B4-BE49-F238E27FC236}">
                    <a16:creationId xmlns:a16="http://schemas.microsoft.com/office/drawing/2014/main" id="{E680F30F-02BE-4CB3-BBD1-E5E4CEC354D3}"/>
                  </a:ext>
                </a:extLst>
              </p:cNvPr>
              <p:cNvSpPr>
                <a:spLocks noChangeArrowheads="1"/>
              </p:cNvSpPr>
              <p:nvPr/>
            </p:nvSpPr>
            <p:spPr bwMode="auto">
              <a:xfrm>
                <a:off x="8458200" y="5143500"/>
                <a:ext cx="10908081" cy="3502947"/>
              </a:xfrm>
              <a:prstGeom prst="rect">
                <a:avLst/>
              </a:prstGeom>
              <a:noFill/>
              <a:ln w="9525" algn="ctr">
                <a:noFill/>
                <a:miter lim="800000"/>
              </a:ln>
            </p:spPr>
            <p:txBody>
              <a:bodyPr wrap="square" lIns="109728" tIns="54864" rIns="109728" bIns="5486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u :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tức</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(V).</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U</a:t>
                </a:r>
                <a:r>
                  <a:rPr kumimoji="0" lang="en-US" sz="4800" b="0" i="0" u="none" strike="noStrike" kern="1200" cap="none" spc="0" normalizeH="0" baseline="-2500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0 </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(V).</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14:m>
                  <m:oMath xmlns:m="http://schemas.openxmlformats.org/officeDocument/2006/math">
                    <m:sSub>
                      <m:sSubPr>
                        <m:ctrlP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rPr>
                        </m:ctrlPr>
                      </m:sSubPr>
                      <m:e>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rPr>
                          <m:t>𝜑</m:t>
                        </m:r>
                      </m:e>
                      <m: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rPr>
                          <m:t>𝑢</m:t>
                        </m:r>
                      </m:sub>
                    </m:s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rPr>
                      <m:t> </m:t>
                    </m:r>
                  </m:oMath>
                </a14:m>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pha</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l-GR"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(rad).</a:t>
                </a:r>
              </a:p>
            </p:txBody>
          </p:sp>
        </mc:Choice>
        <mc:Fallback>
          <p:sp>
            <p:nvSpPr>
              <p:cNvPr id="30" name="Rectangle 29" descr="n28 SP Ly k27">
                <a:extLst>
                  <a:ext uri="{FF2B5EF4-FFF2-40B4-BE49-F238E27FC236}">
                    <a16:creationId xmlns:a16="http://schemas.microsoft.com/office/drawing/2014/main" id="{E680F30F-02BE-4CB3-BBD1-E5E4CEC354D3}"/>
                  </a:ext>
                </a:extLst>
              </p:cNvPr>
              <p:cNvSpPr>
                <a:spLocks noRot="1" noChangeAspect="1" noMove="1" noResize="1" noEditPoints="1" noAdjustHandles="1" noChangeArrowheads="1" noChangeShapeType="1" noTextEdit="1"/>
              </p:cNvSpPr>
              <p:nvPr/>
            </p:nvSpPr>
            <p:spPr bwMode="auto">
              <a:xfrm>
                <a:off x="8458200" y="5143500"/>
                <a:ext cx="10908081" cy="3502947"/>
              </a:xfrm>
              <a:prstGeom prst="rect">
                <a:avLst/>
              </a:prstGeom>
              <a:blipFill>
                <a:blip r:embed="rId6"/>
                <a:stretch>
                  <a:fillRect b="-8014"/>
                </a:stretch>
              </a:blipFill>
              <a:ln w="9525" algn="ctr">
                <a:noFill/>
                <a:miter lim="800000"/>
              </a:ln>
            </p:spPr>
            <p:txBody>
              <a:bodyPr/>
              <a:lstStyle/>
              <a:p>
                <a:r>
                  <a:rPr lang="en-US">
                    <a:noFill/>
                  </a:rPr>
                  <a:t> </a:t>
                </a:r>
              </a:p>
            </p:txBody>
          </p:sp>
        </mc:Fallback>
      </mc:AlternateContent>
      <p:pic>
        <p:nvPicPr>
          <p:cNvPr id="33" name="Picture 32" descr="n28 SP Ly k27">
            <a:extLst>
              <a:ext uri="{FF2B5EF4-FFF2-40B4-BE49-F238E27FC236}">
                <a16:creationId xmlns:a16="http://schemas.microsoft.com/office/drawing/2014/main" id="{C1318224-25E7-4E66-ADFE-D8F80AFC2731}"/>
              </a:ext>
            </a:extLst>
          </p:cNvPr>
          <p:cNvPicPr>
            <a:picLocks noChangeAspect="1"/>
          </p:cNvPicPr>
          <p:nvPr/>
        </p:nvPicPr>
        <p:blipFill>
          <a:blip r:embed="rId7"/>
          <a:stretch>
            <a:fillRect/>
          </a:stretch>
        </p:blipFill>
        <p:spPr>
          <a:xfrm>
            <a:off x="1350163" y="6210300"/>
            <a:ext cx="6241164" cy="3502947"/>
          </a:xfrm>
          <a:prstGeom prst="rect">
            <a:avLst/>
          </a:prstGeom>
        </p:spPr>
      </p:pic>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8 SP Ly k27"/>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descr="n28 SP Ly k27"/>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descr="n28 SP Ly k27"/>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8 SP Ly k27"/>
          <p:cNvSpPr txBox="1"/>
          <p:nvPr/>
        </p:nvSpPr>
        <p:spPr>
          <a:xfrm>
            <a:off x="3226522" y="1596262"/>
            <a:ext cx="6755677" cy="599908"/>
          </a:xfrm>
          <a:prstGeom prst="rect">
            <a:avLst/>
          </a:prstGeom>
        </p:spPr>
        <p:txBody>
          <a:bodyPr wrap="square" lIns="0" tIns="0" rIns="0" bIns="0" rtlCol="0" anchor="t">
            <a:spAutoFit/>
          </a:bodyPr>
          <a:lstStyle/>
          <a:p>
            <a:pPr algn="ctr">
              <a:lnSpc>
                <a:spcPts val="4620"/>
              </a:lnSpc>
              <a:spcBef>
                <a:spcPct val="0"/>
              </a:spcBef>
            </a:pPr>
            <a:r>
              <a:rPr lang="en-US" sz="5400" b="1" dirty="0">
                <a:solidFill>
                  <a:srgbClr val="FF0000"/>
                </a:solidFill>
                <a:latin typeface="Cambria" panose="02040503050406030204" pitchFamily="18" charset="0"/>
                <a:ea typeface="Cambria" panose="02040503050406030204" pitchFamily="18" charset="0"/>
              </a:rPr>
              <a:t>PHIẾU HỌC TẬP SỐ 1</a:t>
            </a:r>
          </a:p>
        </p:txBody>
      </p:sp>
      <p:grpSp>
        <p:nvGrpSpPr>
          <p:cNvPr id="8" name="Group 8" descr="n28 SP Ly k27"/>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8 SP Ly k27"/>
          <p:cNvSpPr txBox="1"/>
          <p:nvPr/>
        </p:nvSpPr>
        <p:spPr>
          <a:xfrm>
            <a:off x="11726382" y="1601263"/>
            <a:ext cx="5134763" cy="589905"/>
          </a:xfrm>
          <a:prstGeom prst="rect">
            <a:avLst/>
          </a:prstGeom>
        </p:spPr>
        <p:txBody>
          <a:bodyPr wrap="square" lIns="0" tIns="0" rIns="0" bIns="0" rtlCol="0" anchor="t">
            <a:spAutoFit/>
          </a:bodyPr>
          <a:lstStyle/>
          <a:p>
            <a:pPr algn="ctr">
              <a:lnSpc>
                <a:spcPts val="4620"/>
              </a:lnSpc>
              <a:spcBef>
                <a:spcPct val="0"/>
              </a:spcBef>
            </a:pPr>
            <a:r>
              <a:rPr lang="en-US" sz="4400" b="1" dirty="0">
                <a:solidFill>
                  <a:srgbClr val="FF0000"/>
                </a:solidFill>
                <a:latin typeface="Cambria" panose="02040503050406030204" pitchFamily="18" charset="0"/>
                <a:ea typeface="Cambria" panose="02040503050406030204" pitchFamily="18" charset="0"/>
              </a:rPr>
              <a:t>THẢO LUẬN NHÓM</a:t>
            </a:r>
          </a:p>
        </p:txBody>
      </p:sp>
      <p:sp>
        <p:nvSpPr>
          <p:cNvPr id="14" name="Freeform 14" descr="n28 SP Ly k27"/>
          <p:cNvSpPr/>
          <p:nvPr/>
        </p:nvSpPr>
        <p:spPr>
          <a:xfrm>
            <a:off x="11525298" y="2566354"/>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descr="n28 SP Ly k27"/>
          <p:cNvSpPr txBox="1"/>
          <p:nvPr/>
        </p:nvSpPr>
        <p:spPr>
          <a:xfrm>
            <a:off x="11672263" y="3088772"/>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Nghiên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cứu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SGK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trả</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câu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hỏi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phiếu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tập</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8 SP Ly k27"/>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8 SP Ly k27"/>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8 SP Ly k27"/>
          <p:cNvSpPr/>
          <p:nvPr/>
        </p:nvSpPr>
        <p:spPr>
          <a:xfrm rot="3995677">
            <a:off x="-81553" y="722008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21" descr="n28 SP Ly k27">
            <a:extLst>
              <a:ext uri="{FF2B5EF4-FFF2-40B4-BE49-F238E27FC236}">
                <a16:creationId xmlns:a16="http://schemas.microsoft.com/office/drawing/2014/main" id="{88ED4143-A04B-4133-946C-F7509BE494AA}"/>
              </a:ext>
            </a:extLst>
          </p:cNvPr>
          <p:cNvSpPr txBox="1"/>
          <p:nvPr/>
        </p:nvSpPr>
        <p:spPr>
          <a:xfrm>
            <a:off x="1410052" y="2939140"/>
            <a:ext cx="9022246" cy="2089739"/>
          </a:xfrm>
          <a:prstGeom prst="rect">
            <a:avLst/>
          </a:prstGeom>
          <a:noFill/>
        </p:spPr>
        <p:txBody>
          <a:bodyPr wrap="square">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lang="en-US" sz="4400" b="1" dirty="0" err="1">
                <a:solidFill>
                  <a:srgbClr val="002060"/>
                </a:solidFill>
                <a:latin typeface="Cambria" panose="02040503050406030204" pitchFamily="18" charset="0"/>
                <a:ea typeface="Cambria" panose="02040503050406030204" pitchFamily="18" charset="0"/>
              </a:rPr>
              <a:t>Mô</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phương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đo</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tần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số</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xoay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chiều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11" descr="n28 SP Ly k27">
            <a:extLst>
              <a:ext uri="{FF2B5EF4-FFF2-40B4-BE49-F238E27FC236}">
                <a16:creationId xmlns:a16="http://schemas.microsoft.com/office/drawing/2014/main" id="{B18F95C2-7E74-44F7-A586-85240FDB3D3E}"/>
              </a:ext>
            </a:extLst>
          </p:cNvPr>
          <p:cNvSpPr txBox="1"/>
          <p:nvPr/>
        </p:nvSpPr>
        <p:spPr>
          <a:xfrm>
            <a:off x="1544844" y="5403761"/>
            <a:ext cx="9022246" cy="2677080"/>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phương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áp</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dòng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xoay</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chiều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bằng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đồng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năng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24" name="3 PHÚT" descr="n28 SP Ly k27">
            <a:hlinkClick r:id="" action="ppaction://media"/>
            <a:extLst>
              <a:ext uri="{FF2B5EF4-FFF2-40B4-BE49-F238E27FC236}">
                <a16:creationId xmlns:a16="http://schemas.microsoft.com/office/drawing/2014/main" id="{FCF0F8FB-D278-4574-AC26-63CD381FA4C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50927" y="7672863"/>
            <a:ext cx="2285671" cy="136638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descr="n28 SP Ly k27"/>
          <p:cNvSpPr txBox="1"/>
          <p:nvPr/>
        </p:nvSpPr>
        <p:spPr>
          <a:xfrm>
            <a:off x="492799" y="1314411"/>
            <a:ext cx="17068799" cy="1274901"/>
          </a:xfrm>
          <a:prstGeom prst="rect">
            <a:avLst/>
          </a:prstGeom>
          <a:solidFill>
            <a:schemeClr val="accent3">
              <a:lumMod val="40000"/>
              <a:lumOff val="60000"/>
            </a:schemeClr>
          </a:solidFill>
        </p:spPr>
        <p:txBody>
          <a:bodyPr wrap="square" lIns="0" tIns="0" rIns="0" bIns="0" rtlCol="0" anchor="t">
            <a:spAutoFit/>
          </a:bodyPr>
          <a:lstStyle/>
          <a:p>
            <a:pPr marL="0" marR="0" lvl="0" indent="0" algn="just" defTabSz="914400" rtl="0" eaLnBrk="1" fontAlgn="auto" latinLnBrk="0" hangingPunct="1">
              <a:lnSpc>
                <a:spcPts val="5179"/>
              </a:lnSpc>
              <a:spcBef>
                <a:spcPct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Phương pháp đo điện áp và tần số dòng điện xoay chiều: sử dụng đồng hồ đo điện đa năng (đồng hồ vạn năng);</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7" descr="n28 SP Ly k27"/>
          <p:cNvSpPr txBox="1"/>
          <p:nvPr/>
        </p:nvSpPr>
        <p:spPr>
          <a:xfrm>
            <a:off x="492799" y="2898357"/>
            <a:ext cx="10045398" cy="7386638"/>
          </a:xfrm>
          <a:prstGeom prst="rect">
            <a:avLst/>
          </a:prstGeom>
          <a:solidFill>
            <a:schemeClr val="accent2">
              <a:lumMod val="20000"/>
              <a:lumOff val="80000"/>
            </a:schemeClr>
          </a:solidFill>
        </p:spPr>
        <p:txBody>
          <a:bodyPr wrap="square" lIns="0" tIns="0" rIns="0" bIns="0" rtlCol="0" anchor="t">
            <a:spAutoFit/>
          </a:bodyPr>
          <a:lstStyle/>
          <a:p>
            <a:pPr algn="just"/>
            <a:r>
              <a:rPr lang="vi-VN" sz="4000" b="1" i="0" dirty="0">
                <a:solidFill>
                  <a:srgbClr val="333333"/>
                </a:solidFill>
                <a:effectLst/>
                <a:latin typeface="Cambria" panose="02040503050406030204" pitchFamily="18" charset="0"/>
                <a:ea typeface="Cambria" panose="02040503050406030204" pitchFamily="18" charset="0"/>
              </a:rPr>
              <a:t>2. </a:t>
            </a:r>
            <a:r>
              <a:rPr lang="vi-VN" sz="4000" b="0" i="0" dirty="0">
                <a:solidFill>
                  <a:srgbClr val="333333"/>
                </a:solidFill>
                <a:effectLst/>
                <a:latin typeface="Cambria" panose="02040503050406030204" pitchFamily="18" charset="0"/>
                <a:ea typeface="Cambria" panose="02040503050406030204" pitchFamily="18" charset="0"/>
              </a:rPr>
              <a:t>Phương án đo:</a:t>
            </a:r>
          </a:p>
          <a:p>
            <a:pPr algn="just"/>
            <a:r>
              <a:rPr lang="vi-VN" sz="4000" b="0" i="1" dirty="0">
                <a:solidFill>
                  <a:srgbClr val="333333"/>
                </a:solidFill>
                <a:effectLst/>
                <a:latin typeface="Cambria" panose="02040503050406030204" pitchFamily="18" charset="0"/>
                <a:ea typeface="Cambria" panose="02040503050406030204" pitchFamily="18" charset="0"/>
              </a:rPr>
              <a:t>* Điện áp hiệu dụng:</a:t>
            </a:r>
          </a:p>
          <a:p>
            <a:pPr algn="just"/>
            <a:r>
              <a:rPr lang="vi-VN" sz="4000" b="1" i="0" dirty="0">
                <a:solidFill>
                  <a:srgbClr val="333333"/>
                </a:solidFill>
                <a:effectLst/>
                <a:latin typeface="Cambria" panose="02040503050406030204" pitchFamily="18" charset="0"/>
                <a:ea typeface="Cambria" panose="02040503050406030204" pitchFamily="18" charset="0"/>
              </a:rPr>
              <a:t>Bước 1: </a:t>
            </a:r>
            <a:r>
              <a:rPr lang="vi-VN" sz="4000" b="0" i="0" dirty="0">
                <a:solidFill>
                  <a:srgbClr val="333333"/>
                </a:solidFill>
                <a:effectLst/>
                <a:latin typeface="Cambria" panose="02040503050406030204" pitchFamily="18" charset="0"/>
                <a:ea typeface="Cambria" panose="02040503050406030204" pitchFamily="18" charset="0"/>
              </a:rPr>
              <a:t>Chèn dây dẫn màu đỏ vào cực dương của thiết bị và màu đen vào chân Com của vạn năng.</a:t>
            </a:r>
          </a:p>
          <a:p>
            <a:pPr algn="just"/>
            <a:r>
              <a:rPr lang="vi-VN" sz="4000" b="1" i="0" dirty="0">
                <a:solidFill>
                  <a:srgbClr val="333333"/>
                </a:solidFill>
                <a:effectLst/>
                <a:latin typeface="Cambria" panose="02040503050406030204" pitchFamily="18" charset="0"/>
                <a:ea typeface="Cambria" panose="02040503050406030204" pitchFamily="18" charset="0"/>
              </a:rPr>
              <a:t>Bước 2: </a:t>
            </a:r>
            <a:r>
              <a:rPr lang="vi-VN" sz="4000" b="0" i="0" dirty="0">
                <a:solidFill>
                  <a:srgbClr val="333333"/>
                </a:solidFill>
                <a:effectLst/>
                <a:latin typeface="Cambria" panose="02040503050406030204" pitchFamily="18" charset="0"/>
                <a:ea typeface="Cambria" panose="02040503050406030204" pitchFamily="18" charset="0"/>
              </a:rPr>
              <a:t>Di chuyển núm vặn đến thang đo điện áp AC và ở dải đo phù hợp. Bạn có thể để thang AC cao hơn điện áp cần đo 1 nấc.</a:t>
            </a:r>
          </a:p>
          <a:p>
            <a:pPr algn="just"/>
            <a:r>
              <a:rPr lang="vi-VN" sz="4000" b="1" i="0" dirty="0">
                <a:solidFill>
                  <a:srgbClr val="333333"/>
                </a:solidFill>
                <a:effectLst/>
                <a:latin typeface="Cambria" panose="02040503050406030204" pitchFamily="18" charset="0"/>
                <a:ea typeface="Cambria" panose="02040503050406030204" pitchFamily="18" charset="0"/>
              </a:rPr>
              <a:t>Bước 3: </a:t>
            </a:r>
            <a:r>
              <a:rPr lang="vi-VN" sz="4000" b="0" i="0" dirty="0">
                <a:solidFill>
                  <a:srgbClr val="333333"/>
                </a:solidFill>
                <a:effectLst/>
                <a:latin typeface="Cambria" panose="02040503050406030204" pitchFamily="18" charset="0"/>
                <a:ea typeface="Cambria" panose="02040503050406030204" pitchFamily="18" charset="0"/>
              </a:rPr>
              <a:t>Đặt 2 que đo vào 2 điểm cần đo (Đo song song). Không cần quan tâm đến cực tính của đồng hồ.</a:t>
            </a:r>
          </a:p>
          <a:p>
            <a:pPr algn="just"/>
            <a:r>
              <a:rPr lang="vi-VN" sz="4000" b="1" i="0" dirty="0">
                <a:solidFill>
                  <a:srgbClr val="333333"/>
                </a:solidFill>
                <a:effectLst/>
                <a:latin typeface="Cambria" panose="02040503050406030204" pitchFamily="18" charset="0"/>
                <a:ea typeface="Cambria" panose="02040503050406030204" pitchFamily="18" charset="0"/>
              </a:rPr>
              <a:t>Bước 4: </a:t>
            </a:r>
            <a:r>
              <a:rPr lang="vi-VN" sz="4000" b="0" i="0" dirty="0">
                <a:solidFill>
                  <a:srgbClr val="333333"/>
                </a:solidFill>
                <a:effectLst/>
                <a:latin typeface="Cambria" panose="02040503050406030204" pitchFamily="18" charset="0"/>
                <a:ea typeface="Cambria" panose="02040503050406030204" pitchFamily="18" charset="0"/>
              </a:rPr>
              <a:t>Đọc kết quả hiển thị trên màn hình.</a:t>
            </a:r>
          </a:p>
        </p:txBody>
      </p:sp>
      <p:sp>
        <p:nvSpPr>
          <p:cNvPr id="14" name="Freeform 14" descr="n28 SP Ly k27"/>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1" descr="n28 SP Ly k27">
            <a:extLst>
              <a:ext uri="{FF2B5EF4-FFF2-40B4-BE49-F238E27FC236}">
                <a16:creationId xmlns:a16="http://schemas.microsoft.com/office/drawing/2014/main" id="{F7E78139-D116-4B6E-9353-049DA271BF74}"/>
              </a:ext>
            </a:extLst>
          </p:cNvPr>
          <p:cNvSpPr txBox="1"/>
          <p:nvPr/>
        </p:nvSpPr>
        <p:spPr>
          <a:xfrm>
            <a:off x="2081861" y="387953"/>
            <a:ext cx="7291782" cy="617413"/>
          </a:xfrm>
          <a:prstGeom prst="rect">
            <a:avLst/>
          </a:prstGeom>
        </p:spPr>
        <p:txBody>
          <a:bodyPr wrap="square" lIns="0" tIns="0" rIns="0" bIns="0" rtlCol="0" anchor="t">
            <a:spAutoFit/>
          </a:bodyPr>
          <a:lstStyle/>
          <a:p>
            <a:pPr algn="ctr">
              <a:lnSpc>
                <a:spcPts val="4620"/>
              </a:lnSpc>
              <a:spcBef>
                <a:spcPct val="0"/>
              </a:spcBef>
            </a:pPr>
            <a:r>
              <a:rPr lang="en-US" sz="6000" b="1" dirty="0">
                <a:solidFill>
                  <a:srgbClr val="FF0000"/>
                </a:solidFill>
                <a:latin typeface="Cambria" panose="02040503050406030204" pitchFamily="18" charset="0"/>
                <a:ea typeface="Cambria" panose="02040503050406030204" pitchFamily="18" charset="0"/>
              </a:rPr>
              <a:t>PHIẾU HỌC TẬP SỐ 1</a:t>
            </a:r>
          </a:p>
        </p:txBody>
      </p:sp>
      <p:sp>
        <p:nvSpPr>
          <p:cNvPr id="17" name="TextBox 7" descr="n28 SP Ly k27">
            <a:extLst>
              <a:ext uri="{FF2B5EF4-FFF2-40B4-BE49-F238E27FC236}">
                <a16:creationId xmlns:a16="http://schemas.microsoft.com/office/drawing/2014/main" id="{2E3B8AB8-078D-4C94-8610-7FE9A97D1FE6}"/>
              </a:ext>
            </a:extLst>
          </p:cNvPr>
          <p:cNvSpPr txBox="1"/>
          <p:nvPr/>
        </p:nvSpPr>
        <p:spPr>
          <a:xfrm>
            <a:off x="11089601" y="3513910"/>
            <a:ext cx="6705600" cy="6155531"/>
          </a:xfrm>
          <a:prstGeom prst="rect">
            <a:avLst/>
          </a:prstGeom>
          <a:solidFill>
            <a:schemeClr val="accent1">
              <a:lumMod val="20000"/>
              <a:lumOff val="80000"/>
            </a:schemeClr>
          </a:solidFill>
        </p:spPr>
        <p:txBody>
          <a:bodyPr wrap="square" lIns="0" tIns="0" rIns="0" bIns="0" rtlCol="0" anchor="t">
            <a:spAutoFit/>
          </a:bodyPr>
          <a:lstStyle/>
          <a:p>
            <a:pPr algn="just"/>
            <a:r>
              <a:rPr lang="vi-VN" sz="4000" b="0" i="1" dirty="0">
                <a:solidFill>
                  <a:srgbClr val="333333"/>
                </a:solidFill>
                <a:effectLst/>
                <a:latin typeface="Cambria" panose="02040503050406030204" pitchFamily="18" charset="0"/>
                <a:ea typeface="Cambria" panose="02040503050406030204" pitchFamily="18" charset="0"/>
              </a:rPr>
              <a:t>* </a:t>
            </a:r>
            <a:r>
              <a:rPr lang="en-US" sz="4000" i="1" dirty="0" err="1">
                <a:solidFill>
                  <a:srgbClr val="333333"/>
                </a:solidFill>
                <a:latin typeface="Cambria" panose="02040503050406030204" pitchFamily="18" charset="0"/>
                <a:ea typeface="Cambria" panose="02040503050406030204" pitchFamily="18" charset="0"/>
              </a:rPr>
              <a:t>Tần</a:t>
            </a:r>
            <a:r>
              <a:rPr lang="en-US" sz="4000" i="1" dirty="0">
                <a:solidFill>
                  <a:srgbClr val="333333"/>
                </a:solidFill>
                <a:latin typeface="Cambria" panose="02040503050406030204" pitchFamily="18" charset="0"/>
                <a:ea typeface="Cambria" panose="02040503050406030204" pitchFamily="18" charset="0"/>
              </a:rPr>
              <a:t> </a:t>
            </a:r>
            <a:r>
              <a:rPr lang="en-US" sz="4000" i="1" dirty="0" err="1">
                <a:solidFill>
                  <a:srgbClr val="333333"/>
                </a:solidFill>
                <a:latin typeface="Cambria" panose="02040503050406030204" pitchFamily="18" charset="0"/>
                <a:ea typeface="Cambria" panose="02040503050406030204" pitchFamily="18" charset="0"/>
              </a:rPr>
              <a:t>số</a:t>
            </a:r>
            <a:r>
              <a:rPr lang="vi-VN" sz="4000" b="0" i="1" dirty="0">
                <a:solidFill>
                  <a:srgbClr val="333333"/>
                </a:solidFill>
                <a:effectLst/>
                <a:latin typeface="Cambria" panose="02040503050406030204" pitchFamily="18" charset="0"/>
                <a:ea typeface="Cambria" panose="02040503050406030204" pitchFamily="18" charset="0"/>
              </a:rPr>
              <a:t>:</a:t>
            </a:r>
          </a:p>
          <a:p>
            <a:pPr algn="just"/>
            <a:r>
              <a:rPr lang="vi-VN" sz="4000" b="1" i="0" dirty="0">
                <a:solidFill>
                  <a:srgbClr val="333333"/>
                </a:solidFill>
                <a:effectLst/>
                <a:latin typeface="Cambria" panose="02040503050406030204" pitchFamily="18" charset="0"/>
                <a:ea typeface="Cambria" panose="02040503050406030204" pitchFamily="18" charset="0"/>
              </a:rPr>
              <a:t>Bước 1: </a:t>
            </a:r>
            <a:r>
              <a:rPr lang="vi-VN" sz="4000" i="0" dirty="0">
                <a:solidFill>
                  <a:srgbClr val="333333"/>
                </a:solidFill>
                <a:effectLst/>
                <a:latin typeface="Cambria" panose="02040503050406030204" pitchFamily="18" charset="0"/>
                <a:ea typeface="Cambria" panose="02040503050406030204" pitchFamily="18" charset="0"/>
              </a:rPr>
              <a:t>Trên thân đồng hồ vạn năng, xoay núm vặn sang HZ.</a:t>
            </a:r>
          </a:p>
          <a:p>
            <a:pPr algn="just"/>
            <a:r>
              <a:rPr lang="vi-VN" sz="4000" b="1" i="0" dirty="0">
                <a:solidFill>
                  <a:srgbClr val="333333"/>
                </a:solidFill>
                <a:effectLst/>
                <a:latin typeface="Cambria" panose="02040503050406030204" pitchFamily="18" charset="0"/>
                <a:ea typeface="Cambria" panose="02040503050406030204" pitchFamily="18" charset="0"/>
              </a:rPr>
              <a:t>Bước 2: </a:t>
            </a:r>
            <a:r>
              <a:rPr lang="vi-VN" sz="4000" i="0" dirty="0">
                <a:solidFill>
                  <a:srgbClr val="333333"/>
                </a:solidFill>
                <a:effectLst/>
                <a:latin typeface="Cambria" panose="02040503050406030204" pitchFamily="18" charset="0"/>
                <a:ea typeface="Cambria" panose="02040503050406030204" pitchFamily="18" charset="0"/>
              </a:rPr>
              <a:t>Kết nối đầu chì màu đen và màu đỏ với giắc COM và giắc Volt.</a:t>
            </a:r>
            <a:endParaRPr lang="vi-VN" sz="4000" b="1" i="0" dirty="0">
              <a:solidFill>
                <a:srgbClr val="333333"/>
              </a:solidFill>
              <a:effectLst/>
              <a:latin typeface="Cambria" panose="02040503050406030204" pitchFamily="18" charset="0"/>
              <a:ea typeface="Cambria" panose="02040503050406030204" pitchFamily="18" charset="0"/>
            </a:endParaRPr>
          </a:p>
          <a:p>
            <a:pPr algn="just"/>
            <a:r>
              <a:rPr lang="vi-VN" sz="4000" b="1" i="0" dirty="0">
                <a:solidFill>
                  <a:srgbClr val="333333"/>
                </a:solidFill>
                <a:effectLst/>
                <a:latin typeface="Cambria" panose="02040503050406030204" pitchFamily="18" charset="0"/>
                <a:ea typeface="Cambria" panose="02040503050406030204" pitchFamily="18" charset="0"/>
              </a:rPr>
              <a:t>Bước 3: </a:t>
            </a:r>
            <a:r>
              <a:rPr lang="vi-VN" sz="4000" i="0" dirty="0">
                <a:solidFill>
                  <a:srgbClr val="333333"/>
                </a:solidFill>
                <a:effectLst/>
                <a:latin typeface="Cambria" panose="02040503050406030204" pitchFamily="18" charset="0"/>
                <a:ea typeface="Cambria" panose="02040503050406030204" pitchFamily="18" charset="0"/>
              </a:rPr>
              <a:t>Đọc số trên màn hình, đó là kết quả đo tần số bạn thu được.</a:t>
            </a:r>
          </a:p>
        </p:txBody>
      </p:sp>
    </p:spTree>
    <p:extLst>
      <p:ext uri="{BB962C8B-B14F-4D97-AF65-F5344CB8AC3E}">
        <p14:creationId xmlns:p14="http://schemas.microsoft.com/office/powerpoint/2010/main" val="29661027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ddition and Subtraction Strategies - 1st grade by Slidesgo">
  <a:themeElements>
    <a:clrScheme name="Simple Light">
      <a:dk1>
        <a:srgbClr val="043F6D"/>
      </a:dk1>
      <a:lt1>
        <a:srgbClr val="50A8A9"/>
      </a:lt1>
      <a:dk2>
        <a:srgbClr val="ABE2D8"/>
      </a:dk2>
      <a:lt2>
        <a:srgbClr val="FED5E6"/>
      </a:lt2>
      <a:accent1>
        <a:srgbClr val="FE94BD"/>
      </a:accent1>
      <a:accent2>
        <a:srgbClr val="D3487E"/>
      </a:accent2>
      <a:accent3>
        <a:srgbClr val="FBF09D"/>
      </a:accent3>
      <a:accent4>
        <a:srgbClr val="FBF4D9"/>
      </a:accent4>
      <a:accent5>
        <a:srgbClr val="BFBFFF"/>
      </a:accent5>
      <a:accent6>
        <a:srgbClr val="FCFCFC"/>
      </a:accent6>
      <a:hlink>
        <a:srgbClr val="043F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2730</Words>
  <Application>Microsoft Office PowerPoint</Application>
  <PresentationFormat>Custom</PresentationFormat>
  <Paragraphs>231</Paragraphs>
  <Slides>43</Slides>
  <Notes>0</Notes>
  <HiddenSlides>0</HiddenSlides>
  <MMClips>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43</vt:i4>
      </vt:variant>
    </vt:vector>
  </HeadingPairs>
  <TitlesOfParts>
    <vt:vector size="59" baseType="lpstr">
      <vt:lpstr>Times New Roman</vt:lpstr>
      <vt:lpstr>Fredoka</vt:lpstr>
      <vt:lpstr>Calibri</vt:lpstr>
      <vt:lpstr>Pompiere</vt:lpstr>
      <vt:lpstr>Sofia Sans Semi Condensed Black</vt:lpstr>
      <vt:lpstr>Handy Casual</vt:lpstr>
      <vt:lpstr>Calibri Light</vt:lpstr>
      <vt:lpstr>.VnAristote</vt:lpstr>
      <vt:lpstr>Camau</vt:lpstr>
      <vt:lpstr>Sofia Sans Semi Condensed</vt:lpstr>
      <vt:lpstr>Cambria Math</vt:lpstr>
      <vt:lpstr>Cambria</vt:lpstr>
      <vt:lpstr>Arial</vt:lpstr>
      <vt:lpstr>Office Theme</vt:lpstr>
      <vt:lpstr>3_Office Theme</vt:lpstr>
      <vt:lpstr>Addition and Subtraction Strategies - 1st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Aesthetic Cute Notebook Group Project Presentation</dc:title>
  <dc:creator>HP</dc:creator>
  <cp:lastModifiedBy>Bich Nhung</cp:lastModifiedBy>
  <cp:revision>63</cp:revision>
  <dcterms:created xsi:type="dcterms:W3CDTF">2006-08-16T00:00:00Z</dcterms:created>
  <dcterms:modified xsi:type="dcterms:W3CDTF">2024-06-03T02:28:03Z</dcterms:modified>
  <dc:identifier>DAFyGbwFTcI</dc:identifier>
</cp:coreProperties>
</file>